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70" r:id="rId2"/>
    <p:sldMasterId id="2147483676" r:id="rId3"/>
    <p:sldMasterId id="2147483695" r:id="rId4"/>
    <p:sldMasterId id="2147483708" r:id="rId5"/>
    <p:sldMasterId id="2147483721" r:id="rId6"/>
  </p:sldMasterIdLst>
  <p:notesMasterIdLst>
    <p:notesMasterId r:id="rId24"/>
  </p:notesMasterIdLst>
  <p:sldIdLst>
    <p:sldId id="2007577300" r:id="rId7"/>
    <p:sldId id="306" r:id="rId8"/>
    <p:sldId id="2007577266" r:id="rId9"/>
    <p:sldId id="326" r:id="rId10"/>
    <p:sldId id="2007577890" r:id="rId11"/>
    <p:sldId id="2007577267" r:id="rId12"/>
    <p:sldId id="2007577270" r:id="rId13"/>
    <p:sldId id="2007577891" r:id="rId14"/>
    <p:sldId id="711" r:id="rId15"/>
    <p:sldId id="2007577894" r:id="rId16"/>
    <p:sldId id="2007577895" r:id="rId17"/>
    <p:sldId id="290" r:id="rId18"/>
    <p:sldId id="2007577896" r:id="rId19"/>
    <p:sldId id="2007577897" r:id="rId20"/>
    <p:sldId id="2007577276" r:id="rId21"/>
    <p:sldId id="2007577291" r:id="rId22"/>
    <p:sldId id="2007577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A0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4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16C54-8B5C-46C4-AA48-78DDBD2DE561}" type="datetimeFigureOut">
              <a:rPr lang="en-SG" smtClean="0"/>
              <a:t>8/4/2025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B8A4D-9778-4C30-9448-68558C82670E}" type="slidenum">
              <a:rPr lang="en-SG" smtClean="0"/>
              <a:t>‹#›</a:t>
            </a:fld>
            <a:endParaRPr lang="en-SG"/>
          </a:p>
        </p:txBody>
      </p:sp>
    </p:spTree>
    <p:extLst>
      <p:ext uri="{BB962C8B-B14F-4D97-AF65-F5344CB8AC3E}">
        <p14:creationId xmlns:p14="http://schemas.microsoft.com/office/powerpoint/2010/main" val="345371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ctr"/>
            <a:r>
              <a:rPr lang="zh-CN" altLang="en-US" dirty="0"/>
              <a:t>小芥末素材 </a:t>
            </a:r>
            <a:r>
              <a:rPr lang="en-US" altLang="zh-CN" dirty="0" err="1"/>
              <a:t>rosyhouse.Taobao.com</a:t>
            </a:r>
            <a:r>
              <a:rPr lang="en-US" sz="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dirty="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200" dirty="0">
              <a:latin typeface=".VnTime" panose="020B7200000000000000" pitchFamily="34" charset="0"/>
              <a:ea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878AD2AB-7A97-414B-86B1-49F165BEF253}" type="slidenum">
              <a:rPr kumimoji="0" lang="zh-CN" altLang="en-US" sz="1200" b="0" i="0" u="none" strike="noStrike" kern="1200" cap="none" spc="0" normalizeH="0" baseline="0" noProof="1" smtClean="0">
                <a:ln>
                  <a:noFill/>
                </a:ln>
                <a:solidFill>
                  <a:srgbClr val="000000"/>
                </a:solidFill>
                <a:effectLst/>
                <a:uLnTx/>
                <a:uFillTx/>
                <a:latin typeface="Arial" panose="020B0604020202020204" pitchFamily="34" charset="0"/>
                <a:ea typeface="华文中宋" panose="0201060004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华文中宋" panose="02010600040101010101" pitchFamily="2" charset="-122"/>
              <a:cs typeface="+mn-cs"/>
            </a:endParaRPr>
          </a:p>
        </p:txBody>
      </p:sp>
    </p:spTree>
    <p:extLst>
      <p:ext uri="{BB962C8B-B14F-4D97-AF65-F5344CB8AC3E}">
        <p14:creationId xmlns:p14="http://schemas.microsoft.com/office/powerpoint/2010/main" val="274247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11801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65059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1" kern="1200" dirty="0" err="1">
                <a:solidFill>
                  <a:schemeClr val="tx1"/>
                </a:solidFill>
                <a:effectLst/>
                <a:latin typeface="+mn-lt"/>
                <a:ea typeface="+mn-ea"/>
                <a:cs typeface="+mn-cs"/>
              </a:rPr>
              <a:t>Nguyễn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Nhâm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0981713891- 0366.698.459.</a:t>
            </a:r>
            <a:endParaRPr lang="en-US"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878AD2AB-7A97-414B-86B1-49F165BEF253}" type="slidenum">
              <a:rPr kumimoji="0" lang="zh-CN" altLang="en-US" sz="1200" b="0" i="0" u="none" strike="noStrike" kern="1200" cap="none" spc="0" normalizeH="0" baseline="0" noProof="1" smtClean="0">
                <a:ln>
                  <a:noFill/>
                </a:ln>
                <a:solidFill>
                  <a:srgbClr val="000000"/>
                </a:solidFill>
                <a:effectLst/>
                <a:uLnTx/>
                <a:uFillTx/>
                <a:latin typeface="Arial" panose="020B0604020202020204" pitchFamily="34" charset="0"/>
                <a:ea typeface="华文中宋" panose="0201060004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16</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华文中宋" panose="02010600040101010101" pitchFamily="2" charset="-122"/>
              <a:cs typeface="+mn-cs"/>
            </a:endParaRPr>
          </a:p>
        </p:txBody>
      </p:sp>
    </p:spTree>
    <p:extLst>
      <p:ext uri="{BB962C8B-B14F-4D97-AF65-F5344CB8AC3E}">
        <p14:creationId xmlns:p14="http://schemas.microsoft.com/office/powerpoint/2010/main" val="921465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D6D4-16A0-4327-9608-1247C67013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0834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5050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ctr"/>
            <a:r>
              <a:rPr lang="en-US" sz="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dirty="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200" dirty="0">
              <a:latin typeface=".VnTime" panose="020B7200000000000000" pitchFamily="34" charset="0"/>
              <a:ea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D6D4-16A0-4327-9608-1247C67013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99184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Nguyễn Nhâm – </a:t>
            </a: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0981</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713</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891</a:t>
            </a:r>
            <a:r>
              <a:rPr lang="en-US" sz="1200" b="1" smtClean="0">
                <a:solidFill>
                  <a:srgbClr val="FF0000"/>
                </a:solidFill>
                <a:latin typeface="Times New Roman" panose="02020603050405020304" pitchFamily="18" charset="0"/>
                <a:cs typeface="Times New Roman" panose="02020603050405020304" pitchFamily="18" charset="0"/>
              </a:rPr>
              <a:t>.</a:t>
            </a:r>
            <a:endParaRPr lang="en-US"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zh-CN" altLang="en-US"/>
          </a:p>
        </p:txBody>
      </p:sp>
    </p:spTree>
    <p:extLst>
      <p:ext uri="{BB962C8B-B14F-4D97-AF65-F5344CB8AC3E}">
        <p14:creationId xmlns:p14="http://schemas.microsoft.com/office/powerpoint/2010/main" val="409114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644248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小芥末素材 </a:t>
            </a:r>
            <a:r>
              <a:rPr lang="en-US" altLang="zh-CN" dirty="0"/>
              <a:t>rosyhouse.Taobao.com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878AD2AB-7A97-414B-86B1-49F165BEF253}" type="slidenum">
              <a:rPr kumimoji="0" lang="zh-CN" altLang="en-US" sz="1200" b="0" i="0" u="none" strike="noStrike" kern="1200" cap="none" spc="0" normalizeH="0" baseline="0" noProof="1" smtClean="0">
                <a:ln>
                  <a:noFill/>
                </a:ln>
                <a:solidFill>
                  <a:srgbClr val="000000"/>
                </a:solidFill>
                <a:effectLst/>
                <a:uLnTx/>
                <a:uFillTx/>
                <a:latin typeface="Arial" panose="020B0604020202020204" pitchFamily="34" charset="0"/>
                <a:ea typeface="华文中宋" panose="0201060004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6</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华文中宋" panose="02010600040101010101" pitchFamily="2" charset="-122"/>
              <a:cs typeface="+mn-cs"/>
            </a:endParaRPr>
          </a:p>
        </p:txBody>
      </p:sp>
    </p:spTree>
    <p:extLst>
      <p:ext uri="{BB962C8B-B14F-4D97-AF65-F5344CB8AC3E}">
        <p14:creationId xmlns:p14="http://schemas.microsoft.com/office/powerpoint/2010/main" val="415621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7B0F5-640D-4F47-891C-39E6B8805B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5454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ctr"/>
            <a:r>
              <a:rPr lang="en-US" sz="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dirty="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200" dirty="0">
              <a:latin typeface=".VnTime" panose="020B7200000000000000" pitchFamily="34" charset="0"/>
              <a:ea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D6D4-16A0-4327-9608-1247C67013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208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7E05FE9-E6BD-42F0-9B88-66E623AE3E12}"/>
              </a:ext>
            </a:extLst>
          </p:cNvPr>
          <p:cNvSpPr>
            <a:spLocks noGrp="1"/>
          </p:cNvSpPr>
          <p:nvPr>
            <p:ph type="dt" sz="half" idx="10"/>
          </p:nvPr>
        </p:nvSpPr>
        <p:spPr/>
        <p:txBody>
          <a:bodyPr/>
          <a:lstStyle/>
          <a:p>
            <a:fld id="{02169DA6-046C-4967-B34A-255AEAE7B22A}" type="datetimeFigureOut">
              <a:rPr lang="zh-CN" altLang="en-US" smtClean="0"/>
              <a:t>2025/4/8</a:t>
            </a:fld>
            <a:endParaRPr lang="zh-CN" altLang="en-US"/>
          </a:p>
        </p:txBody>
      </p:sp>
      <p:sp>
        <p:nvSpPr>
          <p:cNvPr id="3" name="页脚占位符 2">
            <a:extLst>
              <a:ext uri="{FF2B5EF4-FFF2-40B4-BE49-F238E27FC236}">
                <a16:creationId xmlns:a16="http://schemas.microsoft.com/office/drawing/2014/main" id="{DE8076CD-E18F-4C69-AF0B-E87F42641CE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F7941C9-C81C-47F0-A6FD-24E18BE1F2EF}"/>
              </a:ext>
            </a:extLst>
          </p:cNvPr>
          <p:cNvSpPr>
            <a:spLocks noGrp="1"/>
          </p:cNvSpPr>
          <p:nvPr>
            <p:ph type="sldNum" sz="quarter" idx="12"/>
          </p:nvPr>
        </p:nvSpPr>
        <p:spPr/>
        <p:txBody>
          <a:bodyPr/>
          <a:lstStyle/>
          <a:p>
            <a:fld id="{A67559F2-314E-4E8F-8214-233187643811}" type="slidenum">
              <a:rPr lang="zh-CN" altLang="en-US" smtClean="0"/>
              <a:t>‹#›</a:t>
            </a:fld>
            <a:endParaRPr lang="zh-CN" altLang="en-US"/>
          </a:p>
        </p:txBody>
      </p:sp>
    </p:spTree>
    <p:extLst>
      <p:ext uri="{BB962C8B-B14F-4D97-AF65-F5344CB8AC3E}">
        <p14:creationId xmlns:p14="http://schemas.microsoft.com/office/powerpoint/2010/main" val="137579388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CBF1CA-E08C-4CF8-9FDF-96649B1BA41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B0140BB-B10D-4C2E-9B68-A6565394247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34675CC-EA63-4222-9C61-D5A127BC965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6C103FE-A7DA-4DBC-B048-18F2DAE1CDD4}"/>
              </a:ext>
            </a:extLst>
          </p:cNvPr>
          <p:cNvSpPr>
            <a:spLocks noGrp="1"/>
          </p:cNvSpPr>
          <p:nvPr>
            <p:ph type="dt" sz="half" idx="10"/>
          </p:nvPr>
        </p:nvSpPr>
        <p:spPr/>
        <p:txBody>
          <a:bodyPr/>
          <a:lstStyle/>
          <a:p>
            <a:fld id="{825DC134-2E5F-4DE6-9CD6-997CEE97EFDC}"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AC5F3922-49AE-4A11-94C7-DB874B7240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2BF616B-80E8-447C-AA6C-2BB603A07F8F}"/>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44621370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8E1BE1-CC4C-459D-BB84-67E7172A571A}"/>
              </a:ext>
            </a:extLst>
          </p:cNvPr>
          <p:cNvSpPr>
            <a:spLocks noGrp="1"/>
          </p:cNvSpPr>
          <p:nvPr>
            <p:ph type="title"/>
          </p:nvPr>
        </p:nvSpPr>
        <p:spPr>
          <a:xfrm>
            <a:off x="839789"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B0BE922-B630-4D0E-9313-A100FEE6D650}"/>
              </a:ext>
            </a:extLst>
          </p:cNvPr>
          <p:cNvSpPr>
            <a:spLocks noGrp="1"/>
          </p:cNvSpPr>
          <p:nvPr>
            <p:ph type="body" idx="1"/>
          </p:nvPr>
        </p:nvSpPr>
        <p:spPr>
          <a:xfrm>
            <a:off x="839789" y="1681163"/>
            <a:ext cx="5157787"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D272A16-2810-4050-8DAF-47737277C325}"/>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DFA4653-3A42-4A6E-9D8D-C968B5B7D7B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1BB6027-C663-4B4F-AA10-80384FB2581B}"/>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E33B178-E3BB-4EDB-879D-99A3824DCBF5}"/>
              </a:ext>
            </a:extLst>
          </p:cNvPr>
          <p:cNvSpPr>
            <a:spLocks noGrp="1"/>
          </p:cNvSpPr>
          <p:nvPr>
            <p:ph type="dt" sz="half" idx="10"/>
          </p:nvPr>
        </p:nvSpPr>
        <p:spPr/>
        <p:txBody>
          <a:bodyPr/>
          <a:lstStyle/>
          <a:p>
            <a:fld id="{825DC134-2E5F-4DE6-9CD6-997CEE97EFDC}" type="datetimeFigureOut">
              <a:rPr lang="zh-CN" altLang="en-US" smtClean="0"/>
              <a:t>2025/4/8</a:t>
            </a:fld>
            <a:endParaRPr lang="zh-CN" altLang="en-US"/>
          </a:p>
        </p:txBody>
      </p:sp>
      <p:sp>
        <p:nvSpPr>
          <p:cNvPr id="8" name="页脚占位符 7">
            <a:extLst>
              <a:ext uri="{FF2B5EF4-FFF2-40B4-BE49-F238E27FC236}">
                <a16:creationId xmlns:a16="http://schemas.microsoft.com/office/drawing/2014/main" id="{572872E3-4BA0-4EB0-8469-F44F2AA1524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B3F8F81-0F4C-4B59-A572-4CB976040808}"/>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332397916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575DA-77FD-466A-B61E-81AAC7759AF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63C4929-0DB8-45CF-8748-4EF8DC982881}"/>
              </a:ext>
            </a:extLst>
          </p:cNvPr>
          <p:cNvSpPr>
            <a:spLocks noGrp="1"/>
          </p:cNvSpPr>
          <p:nvPr>
            <p:ph type="dt" sz="half" idx="10"/>
          </p:nvPr>
        </p:nvSpPr>
        <p:spPr/>
        <p:txBody>
          <a:bodyPr/>
          <a:lstStyle/>
          <a:p>
            <a:fld id="{825DC134-2E5F-4DE6-9CD6-997CEE97EFDC}" type="datetimeFigureOut">
              <a:rPr lang="zh-CN" altLang="en-US" smtClean="0"/>
              <a:t>2025/4/8</a:t>
            </a:fld>
            <a:endParaRPr lang="zh-CN" altLang="en-US"/>
          </a:p>
        </p:txBody>
      </p:sp>
      <p:sp>
        <p:nvSpPr>
          <p:cNvPr id="4" name="页脚占位符 3">
            <a:extLst>
              <a:ext uri="{FF2B5EF4-FFF2-40B4-BE49-F238E27FC236}">
                <a16:creationId xmlns:a16="http://schemas.microsoft.com/office/drawing/2014/main" id="{0E99CBBD-0820-4428-AC62-7CE6026A00D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4BF7B26-5446-4F6A-87DE-DFD1F6B99487}"/>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254491050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8426375-95AF-4CAA-A760-17B0AB69D738}"/>
              </a:ext>
            </a:extLst>
          </p:cNvPr>
          <p:cNvSpPr>
            <a:spLocks noGrp="1"/>
          </p:cNvSpPr>
          <p:nvPr>
            <p:ph type="dt" sz="half" idx="10"/>
          </p:nvPr>
        </p:nvSpPr>
        <p:spPr/>
        <p:txBody>
          <a:bodyPr/>
          <a:lstStyle/>
          <a:p>
            <a:fld id="{825DC134-2E5F-4DE6-9CD6-997CEE97EFDC}" type="datetimeFigureOut">
              <a:rPr lang="zh-CN" altLang="en-US" smtClean="0"/>
              <a:t>2025/4/8</a:t>
            </a:fld>
            <a:endParaRPr lang="zh-CN" altLang="en-US"/>
          </a:p>
        </p:txBody>
      </p:sp>
      <p:sp>
        <p:nvSpPr>
          <p:cNvPr id="3" name="页脚占位符 2">
            <a:extLst>
              <a:ext uri="{FF2B5EF4-FFF2-40B4-BE49-F238E27FC236}">
                <a16:creationId xmlns:a16="http://schemas.microsoft.com/office/drawing/2014/main" id="{D9C9BFC4-BB5A-456D-BD08-125BF41E3D8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4369A36-C88E-4622-AB5A-AFAEF72E0418}"/>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285466007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11A658-1103-40ED-8811-9E9820ED48DB}"/>
              </a:ext>
            </a:extLst>
          </p:cNvPr>
          <p:cNvSpPr>
            <a:spLocks noGrp="1"/>
          </p:cNvSpPr>
          <p:nvPr>
            <p:ph type="title"/>
          </p:nvPr>
        </p:nvSpPr>
        <p:spPr>
          <a:xfrm>
            <a:off x="839789" y="457201"/>
            <a:ext cx="3932237" cy="1600200"/>
          </a:xfrm>
        </p:spPr>
        <p:txBody>
          <a:bodyPr anchor="b"/>
          <a:lstStyle>
            <a:lvl1pPr>
              <a:defRPr sz="3199"/>
            </a:lvl1pPr>
          </a:lstStyle>
          <a:p>
            <a:r>
              <a:rPr lang="zh-CN" altLang="en-US"/>
              <a:t>单击此处编辑母版标题样式</a:t>
            </a:r>
          </a:p>
        </p:txBody>
      </p:sp>
      <p:sp>
        <p:nvSpPr>
          <p:cNvPr id="3" name="内容占位符 2">
            <a:extLst>
              <a:ext uri="{FF2B5EF4-FFF2-40B4-BE49-F238E27FC236}">
                <a16:creationId xmlns:a16="http://schemas.microsoft.com/office/drawing/2014/main" id="{0EA30478-D4D5-4FFC-950B-D1D7B1460DF8}"/>
              </a:ext>
            </a:extLst>
          </p:cNvPr>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F08524-AA95-4DF5-8C2F-FADD816973F4}"/>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D8DFE1F-7739-4C4A-B8BA-410E80D5D5AB}"/>
              </a:ext>
            </a:extLst>
          </p:cNvPr>
          <p:cNvSpPr>
            <a:spLocks noGrp="1"/>
          </p:cNvSpPr>
          <p:nvPr>
            <p:ph type="dt" sz="half" idx="10"/>
          </p:nvPr>
        </p:nvSpPr>
        <p:spPr/>
        <p:txBody>
          <a:bodyPr/>
          <a:lstStyle/>
          <a:p>
            <a:fld id="{825DC134-2E5F-4DE6-9CD6-997CEE97EFDC}"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5F79C82E-EDEB-4F13-9D59-E852FD1583A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B4233AC-6574-450D-9A25-7A127A126422}"/>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328401333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9C98CA-AEF7-4406-BA52-2F21BDB5D41C}"/>
              </a:ext>
            </a:extLst>
          </p:cNvPr>
          <p:cNvSpPr>
            <a:spLocks noGrp="1"/>
          </p:cNvSpPr>
          <p:nvPr>
            <p:ph type="title"/>
          </p:nvPr>
        </p:nvSpPr>
        <p:spPr>
          <a:xfrm>
            <a:off x="839789" y="457201"/>
            <a:ext cx="3932237" cy="1600200"/>
          </a:xfrm>
        </p:spPr>
        <p:txBody>
          <a:bodyPr anchor="b"/>
          <a:lstStyle>
            <a:lvl1pPr>
              <a:defRPr sz="3199"/>
            </a:lvl1pPr>
          </a:lstStyle>
          <a:p>
            <a:r>
              <a:rPr lang="zh-CN" altLang="en-US"/>
              <a:t>单击此处编辑母版标题样式</a:t>
            </a:r>
          </a:p>
        </p:txBody>
      </p:sp>
      <p:sp>
        <p:nvSpPr>
          <p:cNvPr id="3" name="图片占位符 2">
            <a:extLst>
              <a:ext uri="{FF2B5EF4-FFF2-40B4-BE49-F238E27FC236}">
                <a16:creationId xmlns:a16="http://schemas.microsoft.com/office/drawing/2014/main" id="{2CE1D12C-4A8F-47B3-88A7-9D04C7C88DA1}"/>
              </a:ext>
            </a:extLst>
          </p:cNvPr>
          <p:cNvSpPr>
            <a:spLocks noGrp="1"/>
          </p:cNvSpPr>
          <p:nvPr>
            <p:ph type="pic" idx="1"/>
          </p:nvPr>
        </p:nvSpPr>
        <p:spPr>
          <a:xfrm>
            <a:off x="5183188" y="987426"/>
            <a:ext cx="6172200" cy="4873625"/>
          </a:xfr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zh-CN" altLang="en-US"/>
          </a:p>
        </p:txBody>
      </p:sp>
      <p:sp>
        <p:nvSpPr>
          <p:cNvPr id="4" name="文本占位符 3">
            <a:extLst>
              <a:ext uri="{FF2B5EF4-FFF2-40B4-BE49-F238E27FC236}">
                <a16:creationId xmlns:a16="http://schemas.microsoft.com/office/drawing/2014/main" id="{0B685642-2C31-4D82-8951-C0E400FDA7D6}"/>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908FBB-F3AD-4F5E-A171-30A6B3BF270F}"/>
              </a:ext>
            </a:extLst>
          </p:cNvPr>
          <p:cNvSpPr>
            <a:spLocks noGrp="1"/>
          </p:cNvSpPr>
          <p:nvPr>
            <p:ph type="dt" sz="half" idx="10"/>
          </p:nvPr>
        </p:nvSpPr>
        <p:spPr/>
        <p:txBody>
          <a:bodyPr/>
          <a:lstStyle/>
          <a:p>
            <a:fld id="{825DC134-2E5F-4DE6-9CD6-997CEE97EFDC}"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38D067A1-0A63-439E-B2A5-F19267F862E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25F97FA-8931-4960-B050-9CA9914804D1}"/>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362931175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9082F4-F080-4803-8A06-DD3FC6D33CD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9938F42-FE4E-4D7C-813E-B04E128678B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9D0E81-B54F-49B4-AAAC-9EA5C83A244E}"/>
              </a:ext>
            </a:extLst>
          </p:cNvPr>
          <p:cNvSpPr>
            <a:spLocks noGrp="1"/>
          </p:cNvSpPr>
          <p:nvPr>
            <p:ph type="dt" sz="half" idx="10"/>
          </p:nvPr>
        </p:nvSpPr>
        <p:spPr/>
        <p:txBody>
          <a:bodyPr/>
          <a:lstStyle/>
          <a:p>
            <a:fld id="{825DC134-2E5F-4DE6-9CD6-997CEE97EFDC}"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4F438BC6-F21F-4798-9AB6-05D7FE98156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027D22-2ADC-46C2-AACC-1CB4CCFB335A}"/>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60927620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D3EA3C1-22D0-4172-92DE-1B848413CA8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264F62B-6AC5-42D5-B3D3-40F07119CA8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CE51A7-9409-4ED0-BCB5-A82E25B062D2}"/>
              </a:ext>
            </a:extLst>
          </p:cNvPr>
          <p:cNvSpPr>
            <a:spLocks noGrp="1"/>
          </p:cNvSpPr>
          <p:nvPr>
            <p:ph type="dt" sz="half" idx="10"/>
          </p:nvPr>
        </p:nvSpPr>
        <p:spPr/>
        <p:txBody>
          <a:bodyPr/>
          <a:lstStyle/>
          <a:p>
            <a:fld id="{825DC134-2E5F-4DE6-9CD6-997CEE97EFDC}"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55C56B60-E9E9-4979-A397-1EF85C54928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E99E927-2A7F-47DD-9E7A-A489F9974B96}"/>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17058814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34580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940480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5" name="图片 1" descr="6"/>
          <p:cNvSpPr>
            <a:spLocks noChangeAspect="1" noChangeArrowheads="1"/>
          </p:cNvSpPr>
          <p:nvPr userDrawn="1"/>
        </p:nvSpPr>
        <p:spPr bwMode="auto">
          <a:xfrm>
            <a:off x="-49213" y="-1314450"/>
            <a:ext cx="12288838" cy="819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3010" name="Rectangle 2"/>
          <p:cNvSpPr>
            <a:spLocks noGrp="1" noChangeArrowheads="1"/>
          </p:cNvSpPr>
          <p:nvPr>
            <p:ph type="ctrTitle"/>
          </p:nvPr>
        </p:nvSpPr>
        <p:spPr>
          <a:xfrm>
            <a:off x="1727200" y="2209800"/>
            <a:ext cx="9550400" cy="1143000"/>
          </a:xfrm>
        </p:spPr>
        <p:txBody>
          <a:bodyPr/>
          <a:lstStyle>
            <a:lvl1pPr algn="ctr">
              <a:defRPr sz="5400">
                <a:solidFill>
                  <a:schemeClr val="accent2"/>
                </a:solidFill>
                <a:effectLst/>
                <a:ea typeface="楷体_GB2312" pitchFamily="49" charset="-122"/>
              </a:defRPr>
            </a:lvl1pPr>
          </a:lstStyle>
          <a:p>
            <a:r>
              <a:rPr lang="zh-CN" altLang="en-US" noProof="1"/>
              <a:t>单击此处编辑母版标题样式</a:t>
            </a:r>
          </a:p>
        </p:txBody>
      </p:sp>
      <p:sp>
        <p:nvSpPr>
          <p:cNvPr id="43011" name="Rectangle 3"/>
          <p:cNvSpPr>
            <a:spLocks noGrp="1" noChangeArrowheads="1"/>
          </p:cNvSpPr>
          <p:nvPr>
            <p:ph type="subTitle" idx="1"/>
          </p:nvPr>
        </p:nvSpPr>
        <p:spPr>
          <a:xfrm>
            <a:off x="2239433" y="3505200"/>
            <a:ext cx="8534400" cy="1066800"/>
          </a:xfrm>
        </p:spPr>
        <p:txBody>
          <a:bodyPr/>
          <a:lstStyle>
            <a:lvl1pPr marL="0" indent="0" algn="ctr">
              <a:buFont typeface="Wingdings" panose="05000000000000000000" pitchFamily="2" charset="2"/>
              <a:buNone/>
              <a:defRPr b="1">
                <a:effectLst>
                  <a:outerShdw blurRad="38100" dist="38100" dir="2700000" algn="tl">
                    <a:srgbClr val="000000"/>
                  </a:outerShdw>
                </a:effectLst>
                <a:latin typeface="High Tower Text" panose="02040502050506030303" pitchFamily="18" charset="0"/>
                <a:ea typeface="楷体_GB2312" pitchFamily="49" charset="-122"/>
              </a:defRPr>
            </a:lvl1pPr>
          </a:lstStyle>
          <a:p>
            <a:r>
              <a:rPr lang="zh-CN" altLang="en-US" noProof="1"/>
              <a:t>单击此处编辑母版副标题样式</a:t>
            </a:r>
          </a:p>
        </p:txBody>
      </p:sp>
      <p:sp>
        <p:nvSpPr>
          <p:cNvPr id="6" name="Rectangle 4"/>
          <p:cNvSpPr>
            <a:spLocks noGrp="1" noChangeArrowheads="1"/>
          </p:cNvSpPr>
          <p:nvPr>
            <p:ph type="dt" sz="half" idx="10"/>
          </p:nvPr>
        </p:nvSpPr>
        <p:spPr>
          <a:xfrm>
            <a:off x="914400" y="6096000"/>
            <a:ext cx="2540000" cy="381000"/>
          </a:xfrm>
        </p:spPr>
        <p:txBody>
          <a:bodyPr/>
          <a:lstStyle>
            <a:lvl1pPr>
              <a:defRPr dirty="0"/>
            </a:lvl1pPr>
          </a:lstStyle>
          <a:p>
            <a:pPr>
              <a:defRPr/>
            </a:pPr>
            <a:endParaRPr lang="en-US" altLang="zh-CN"/>
          </a:p>
        </p:txBody>
      </p:sp>
      <p:sp>
        <p:nvSpPr>
          <p:cNvPr id="7" name="Rectangle 5"/>
          <p:cNvSpPr>
            <a:spLocks noGrp="1" noChangeArrowheads="1"/>
          </p:cNvSpPr>
          <p:nvPr>
            <p:ph type="ftr" sz="quarter" idx="11"/>
          </p:nvPr>
        </p:nvSpPr>
        <p:spPr>
          <a:xfrm>
            <a:off x="4165600" y="6096000"/>
            <a:ext cx="3860800" cy="381000"/>
          </a:xfrm>
        </p:spPr>
        <p:txBody>
          <a:bodyPr/>
          <a:lstStyle>
            <a:lvl1pPr>
              <a:defRPr dirty="0"/>
            </a:lvl1pPr>
          </a:lstStyle>
          <a:p>
            <a:pPr>
              <a:defRPr/>
            </a:pPr>
            <a:endParaRPr lang="en-US" altLang="zh-CN"/>
          </a:p>
        </p:txBody>
      </p:sp>
      <p:sp>
        <p:nvSpPr>
          <p:cNvPr id="8" name="Rectangle 6"/>
          <p:cNvSpPr>
            <a:spLocks noGrp="1" noChangeArrowheads="1"/>
          </p:cNvSpPr>
          <p:nvPr>
            <p:ph type="sldNum" sz="quarter" idx="12"/>
          </p:nvPr>
        </p:nvSpPr>
        <p:spPr>
          <a:xfrm>
            <a:off x="8737600" y="6096000"/>
            <a:ext cx="2540000" cy="381000"/>
          </a:xfrm>
        </p:spPr>
        <p:txBody>
          <a:bodyPr/>
          <a:lstStyle>
            <a:lvl1pPr>
              <a:defRPr/>
            </a:lvl1pPr>
          </a:lstStyle>
          <a:p>
            <a:fld id="{277980E3-6F83-4362-8E8C-8A8C6153604D}" type="slidenum">
              <a:rPr lang="en-US" altLang="zh-CN"/>
              <a:pPr/>
              <a:t>‹#›</a:t>
            </a:fld>
            <a:endParaRPr lang="en-US" altLang="zh-CN"/>
          </a:p>
        </p:txBody>
      </p:sp>
    </p:spTree>
    <p:extLst>
      <p:ext uri="{BB962C8B-B14F-4D97-AF65-F5344CB8AC3E}">
        <p14:creationId xmlns:p14="http://schemas.microsoft.com/office/powerpoint/2010/main" val="35493382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4658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9396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2025/4/8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19092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2025/4/8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777076" y="6739570"/>
            <a:ext cx="1224136"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下载</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http://www.1ppt.com/xiazai/</a:t>
            </a:r>
          </a:p>
        </p:txBody>
      </p:sp>
    </p:spTree>
    <p:extLst>
      <p:ext uri="{BB962C8B-B14F-4D97-AF65-F5344CB8AC3E}">
        <p14:creationId xmlns:p14="http://schemas.microsoft.com/office/powerpoint/2010/main" val="22974331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2025/4/8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924572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2025/4/8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057257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072609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98140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90610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834598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bwMode="auto">
      <p:bgPr>
        <a:solidFill>
          <a:srgbClr val="7ECEEF"/>
        </a:solidFill>
        <a:effectLst/>
      </p:bgPr>
    </p:bg>
    <p:spTree>
      <p:nvGrpSpPr>
        <p:cNvPr id="1" name=""/>
        <p:cNvGrpSpPr/>
        <p:nvPr/>
      </p:nvGrpSpPr>
      <p:grpSpPr>
        <a:xfrm>
          <a:off x="0" y="0"/>
          <a:ext cx="0" cy="0"/>
          <a:chOff x="0" y="0"/>
          <a:chExt cx="0" cy="0"/>
        </a:xfrm>
      </p:grpSpPr>
      <p:sp>
        <p:nvSpPr>
          <p:cNvPr id="2" name="矩形 1"/>
          <p:cNvSpPr/>
          <p:nvPr/>
        </p:nvSpPr>
        <p:spPr>
          <a:xfrm>
            <a:off x="0" y="1011420"/>
            <a:ext cx="12292013" cy="58769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pic>
        <p:nvPicPr>
          <p:cNvPr id="3" name="图片 8" descr="5"/>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rot="7620000">
            <a:off x="173037" y="-179387"/>
            <a:ext cx="138906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3"/>
          <p:cNvSpPr>
            <a:spLocks noGrp="1"/>
          </p:cNvSpPr>
          <p:nvPr>
            <p:ph type="dt" sz="half" idx="10"/>
          </p:nvPr>
        </p:nvSpPr>
        <p:spPr/>
        <p:txBody>
          <a:bodyPr/>
          <a:lstStyle>
            <a:lvl1pPr>
              <a:defRPr dirty="0"/>
            </a:lvl1pPr>
          </a:lstStyle>
          <a:p>
            <a:pPr>
              <a:defRPr/>
            </a:pPr>
            <a:endParaRPr lang="en-US" altLang="zh-CN"/>
          </a:p>
        </p:txBody>
      </p:sp>
      <p:sp>
        <p:nvSpPr>
          <p:cNvPr id="5" name="页脚占位符 4"/>
          <p:cNvSpPr>
            <a:spLocks noGrp="1"/>
          </p:cNvSpPr>
          <p:nvPr>
            <p:ph type="ftr" sz="quarter" idx="11"/>
          </p:nvPr>
        </p:nvSpPr>
        <p:spPr/>
        <p:txBody>
          <a:bodyPr/>
          <a:lstStyle>
            <a:lvl1pPr>
              <a:defRPr dirty="0"/>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fld id="{DBCD5834-E6B0-4951-961F-6E13937662BD}" type="slidenum">
              <a:rPr lang="en-US" altLang="zh-CN"/>
              <a:pPr/>
              <a:t>‹#›</a:t>
            </a:fld>
            <a:endParaRPr lang="en-US" altLang="zh-CN"/>
          </a:p>
        </p:txBody>
      </p:sp>
    </p:spTree>
    <p:extLst>
      <p:ext uri="{BB962C8B-B14F-4D97-AF65-F5344CB8AC3E}">
        <p14:creationId xmlns:p14="http://schemas.microsoft.com/office/powerpoint/2010/main" val="109457374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2025/4/8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3408380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93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834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2025/4/8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3158024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9"/>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t>2025/4/8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2444974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7578BB31-84E6-B94F-8562-E535ECEB75D4}" type="datetimeFigureOut">
              <a:rPr kumimoji="1" lang="zh-CN" altLang="en-US" smtClean="0"/>
              <a:t>2025/4/8</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2606676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7578BB31-84E6-B94F-8562-E535ECEB75D4}" type="datetimeFigureOut">
              <a:rPr kumimoji="1" lang="zh-CN" altLang="en-US" smtClean="0"/>
              <a:t>2025/4/8</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2192716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78BB31-84E6-B94F-8562-E535ECEB75D4}" type="datetimeFigureOut">
              <a:rPr kumimoji="1" lang="zh-CN" altLang="en-US" smtClean="0"/>
              <a:t>2025/4/8</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3782829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t>2025/4/8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3543474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t>2025/4/8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758800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625600" y="1295400"/>
            <a:ext cx="10261600" cy="914400"/>
          </a:xfrm>
        </p:spPr>
        <p:txBody>
          <a:bodyPr/>
          <a:lstStyle/>
          <a:p>
            <a:r>
              <a:rPr lang="zh-CN" altLang="en-US" noProof="1"/>
              <a:t>单击此处编辑母版标题样式</a:t>
            </a:r>
          </a:p>
        </p:txBody>
      </p:sp>
      <p:sp>
        <p:nvSpPr>
          <p:cNvPr id="3" name="内容占位符 2"/>
          <p:cNvSpPr>
            <a:spLocks noGrp="1"/>
          </p:cNvSpPr>
          <p:nvPr>
            <p:ph sz="half" idx="1"/>
          </p:nvPr>
        </p:nvSpPr>
        <p:spPr>
          <a:xfrm>
            <a:off x="1625600" y="2286000"/>
            <a:ext cx="50292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858000" y="2286000"/>
            <a:ext cx="50292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C2E6B1C4-201C-4146-B415-30AED202CC26}" type="slidenum">
              <a:rPr lang="en-US" altLang="zh-CN"/>
              <a:pPr/>
              <a:t>‹#›</a:t>
            </a:fld>
            <a:endParaRPr lang="en-US" altLang="zh-CN"/>
          </a:p>
        </p:txBody>
      </p:sp>
    </p:spTree>
    <p:extLst>
      <p:ext uri="{BB962C8B-B14F-4D97-AF65-F5344CB8AC3E}">
        <p14:creationId xmlns:p14="http://schemas.microsoft.com/office/powerpoint/2010/main" val="331177607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2025/4/8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3971997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1" y="365126"/>
            <a:ext cx="7734300" cy="5811839"/>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2025/4/8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1688825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9808820"/>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76861717"/>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47683599"/>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8874582"/>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2025/4/8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4568276"/>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2025/4/8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51508111"/>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2025/4/8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2573750"/>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7600475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274AC725-78E4-40CB-A4F9-6EB846819198}" type="slidenum">
              <a:rPr lang="en-US" altLang="zh-CN"/>
              <a:pPr/>
              <a:t>‹#›</a:t>
            </a:fld>
            <a:endParaRPr lang="en-US" altLang="zh-CN"/>
          </a:p>
        </p:txBody>
      </p:sp>
    </p:spTree>
    <p:extLst>
      <p:ext uri="{BB962C8B-B14F-4D97-AF65-F5344CB8AC3E}">
        <p14:creationId xmlns:p14="http://schemas.microsoft.com/office/powerpoint/2010/main" val="119581550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5213836"/>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3093740"/>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0458152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descr="800ae4156d75e0747f3877aecefe8eda"/>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23950" y="436563"/>
            <a:ext cx="9723438" cy="626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descr="33"/>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1600" y="760413"/>
            <a:ext cx="2230438"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1"/>
          <p:cNvSpPr>
            <a:spLocks noGrp="1"/>
          </p:cNvSpPr>
          <p:nvPr>
            <p:ph type="dt" sz="half" idx="10"/>
          </p:nvPr>
        </p:nvSpPr>
        <p:spPr/>
        <p:txBody>
          <a:bodyPr/>
          <a:lstStyle>
            <a:lvl1pPr>
              <a:defRPr dirty="0"/>
            </a:lvl1pPr>
          </a:lstStyle>
          <a:p>
            <a:pPr>
              <a:defRPr/>
            </a:pPr>
            <a:endParaRPr lang="en-US" altLang="zh-CN"/>
          </a:p>
        </p:txBody>
      </p:sp>
      <p:sp>
        <p:nvSpPr>
          <p:cNvPr id="5" name="页脚占位符 2"/>
          <p:cNvSpPr>
            <a:spLocks noGrp="1"/>
          </p:cNvSpPr>
          <p:nvPr>
            <p:ph type="ftr" sz="quarter" idx="11"/>
          </p:nvPr>
        </p:nvSpPr>
        <p:spPr/>
        <p:txBody>
          <a:bodyPr/>
          <a:lstStyle>
            <a:lvl1pPr>
              <a:defRPr dirty="0"/>
            </a:lvl1pPr>
          </a:lstStyle>
          <a:p>
            <a:pPr>
              <a:defRPr/>
            </a:pPr>
            <a:endParaRPr lang="en-US" altLang="zh-CN"/>
          </a:p>
        </p:txBody>
      </p:sp>
      <p:sp>
        <p:nvSpPr>
          <p:cNvPr id="6" name="灯片编号占位符 3"/>
          <p:cNvSpPr>
            <a:spLocks noGrp="1"/>
          </p:cNvSpPr>
          <p:nvPr>
            <p:ph type="sldNum" sz="quarter" idx="12"/>
          </p:nvPr>
        </p:nvSpPr>
        <p:spPr/>
        <p:txBody>
          <a:bodyPr/>
          <a:lstStyle>
            <a:lvl1pPr>
              <a:defRPr/>
            </a:lvl1pPr>
          </a:lstStyle>
          <a:p>
            <a:fld id="{56A056D5-E705-4DB0-B6D6-7711DADB98F7}" type="slidenum">
              <a:rPr lang="en-US" altLang="zh-CN"/>
              <a:pPr/>
              <a:t>‹#›</a:t>
            </a:fld>
            <a:endParaRPr lang="en-US" altLang="zh-CN"/>
          </a:p>
        </p:txBody>
      </p:sp>
    </p:spTree>
    <p:extLst>
      <p:ext uri="{BB962C8B-B14F-4D97-AF65-F5344CB8AC3E}">
        <p14:creationId xmlns:p14="http://schemas.microsoft.com/office/powerpoint/2010/main" val="6437791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34A5C-78A3-4F40-91B2-AFCD1FA4206A}"/>
              </a:ext>
            </a:extLst>
          </p:cNvPr>
          <p:cNvSpPr>
            <a:spLocks noGrp="1"/>
          </p:cNvSpPr>
          <p:nvPr>
            <p:ph type="ctrTitle"/>
          </p:nvPr>
        </p:nvSpPr>
        <p:spPr>
          <a:xfrm>
            <a:off x="1524001" y="1122364"/>
            <a:ext cx="9144000" cy="2387600"/>
          </a:xfrm>
        </p:spPr>
        <p:txBody>
          <a:bodyPr anchor="b"/>
          <a:lstStyle>
            <a:lvl1pPr algn="ctr">
              <a:defRPr sz="5998"/>
            </a:lvl1pPr>
          </a:lstStyle>
          <a:p>
            <a:r>
              <a:rPr lang="zh-CN" altLang="en-US"/>
              <a:t>单击此处编辑母版标题样式</a:t>
            </a:r>
          </a:p>
        </p:txBody>
      </p:sp>
      <p:sp>
        <p:nvSpPr>
          <p:cNvPr id="3" name="副标题 2">
            <a:extLst>
              <a:ext uri="{FF2B5EF4-FFF2-40B4-BE49-F238E27FC236}">
                <a16:creationId xmlns:a16="http://schemas.microsoft.com/office/drawing/2014/main" id="{B2A1E7A0-5F48-4212-8AD5-D1BC827EF6CA}"/>
              </a:ext>
            </a:extLst>
          </p:cNvPr>
          <p:cNvSpPr>
            <a:spLocks noGrp="1"/>
          </p:cNvSpPr>
          <p:nvPr>
            <p:ph type="subTitle" idx="1"/>
          </p:nvPr>
        </p:nvSpPr>
        <p:spPr>
          <a:xfrm>
            <a:off x="1524001" y="3602038"/>
            <a:ext cx="9144000" cy="1655762"/>
          </a:xfr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A2B20D6-0DBE-409B-AC4F-E478CC318F46}"/>
              </a:ext>
            </a:extLst>
          </p:cNvPr>
          <p:cNvSpPr>
            <a:spLocks noGrp="1"/>
          </p:cNvSpPr>
          <p:nvPr>
            <p:ph type="dt" sz="half" idx="10"/>
          </p:nvPr>
        </p:nvSpPr>
        <p:spPr/>
        <p:txBody>
          <a:bodyPr/>
          <a:lstStyle/>
          <a:p>
            <a:fld id="{825DC134-2E5F-4DE6-9CD6-997CEE97EFDC}"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0A9D77F2-418B-422C-9F45-EB0557F0D7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5E0CA6-208E-45B6-A0C0-306281FABA08}"/>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12676499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049951-5BA0-4403-84A5-7ADE656D6A0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882DDEC-E583-4096-8C6E-695D7D1FBC5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0F06244-2185-41D1-AADD-19E4D7EE9FD1}"/>
              </a:ext>
            </a:extLst>
          </p:cNvPr>
          <p:cNvSpPr>
            <a:spLocks noGrp="1"/>
          </p:cNvSpPr>
          <p:nvPr>
            <p:ph type="dt" sz="half" idx="10"/>
          </p:nvPr>
        </p:nvSpPr>
        <p:spPr/>
        <p:txBody>
          <a:bodyPr/>
          <a:lstStyle/>
          <a:p>
            <a:fld id="{825DC134-2E5F-4DE6-9CD6-997CEE97EFDC}"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8A21AFCF-09DB-4EA0-8301-05FE9FF20E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BF8E959-5F7F-4393-8EEB-CFE844F628C8}"/>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353648549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EB9DC3-D091-4CCF-9C6B-963425C274CF}"/>
              </a:ext>
            </a:extLst>
          </p:cNvPr>
          <p:cNvSpPr>
            <a:spLocks noGrp="1"/>
          </p:cNvSpPr>
          <p:nvPr>
            <p:ph type="title"/>
          </p:nvPr>
        </p:nvSpPr>
        <p:spPr>
          <a:xfrm>
            <a:off x="831851" y="1709738"/>
            <a:ext cx="10515600" cy="2852737"/>
          </a:xfrm>
        </p:spPr>
        <p:txBody>
          <a:bodyPr anchor="b"/>
          <a:lstStyle>
            <a:lvl1pPr>
              <a:defRPr sz="5998"/>
            </a:lvl1pPr>
          </a:lstStyle>
          <a:p>
            <a:r>
              <a:rPr lang="zh-CN" altLang="en-US"/>
              <a:t>单击此处编辑母版标题样式</a:t>
            </a:r>
          </a:p>
        </p:txBody>
      </p:sp>
      <p:sp>
        <p:nvSpPr>
          <p:cNvPr id="3" name="文本占位符 2">
            <a:extLst>
              <a:ext uri="{FF2B5EF4-FFF2-40B4-BE49-F238E27FC236}">
                <a16:creationId xmlns:a16="http://schemas.microsoft.com/office/drawing/2014/main" id="{41BE6253-2AAB-42D3-9CD1-E21C958761E4}"/>
              </a:ext>
            </a:extLst>
          </p:cNvPr>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063" indent="0">
              <a:buNone/>
              <a:defRPr sz="2000">
                <a:solidFill>
                  <a:schemeClr val="tx1">
                    <a:tint val="75000"/>
                  </a:schemeClr>
                </a:solidFill>
              </a:defRPr>
            </a:lvl2pPr>
            <a:lvl3pPr marL="914126" indent="0">
              <a:buNone/>
              <a:defRPr sz="1800">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B1B2D4F-17A4-45A8-AEE7-C0C226F70CC1}"/>
              </a:ext>
            </a:extLst>
          </p:cNvPr>
          <p:cNvSpPr>
            <a:spLocks noGrp="1"/>
          </p:cNvSpPr>
          <p:nvPr>
            <p:ph type="dt" sz="half" idx="10"/>
          </p:nvPr>
        </p:nvSpPr>
        <p:spPr/>
        <p:txBody>
          <a:bodyPr/>
          <a:lstStyle/>
          <a:p>
            <a:fld id="{825DC134-2E5F-4DE6-9CD6-997CEE97EFDC}"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D8E3AB50-22A7-41EC-BDC3-007A391AC5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362DF4-6257-45D9-BCBC-AB18C9030884}"/>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323344157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6.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D875F6F-D489-4565-9674-A34B964EC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6BE102C-A180-426A-8378-36E28A850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CA7E70-40FE-4ED4-BBB8-C79419748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69DA6-046C-4967-B34A-255AEAE7B22A}"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3C6717C5-E78D-46E2-82AB-B37186C0E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1843D8B-BE6D-4523-97CB-7764F496A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559F2-314E-4E8F-8214-233187643811}" type="slidenum">
              <a:rPr lang="zh-CN" altLang="en-US" smtClean="0"/>
              <a:t>‹#›</a:t>
            </a:fld>
            <a:endParaRPr lang="zh-CN" altLang="en-US"/>
          </a:p>
        </p:txBody>
      </p:sp>
      <p:pic>
        <p:nvPicPr>
          <p:cNvPr id="7" name="图片 6">
            <a:extLst>
              <a:ext uri="{FF2B5EF4-FFF2-40B4-BE49-F238E27FC236}">
                <a16:creationId xmlns:a16="http://schemas.microsoft.com/office/drawing/2014/main" id="{B14121A1-068E-4AD1-A2D2-F767829648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70" y="0"/>
            <a:ext cx="12249469" cy="6858000"/>
          </a:xfrm>
          <a:prstGeom prst="rect">
            <a:avLst/>
          </a:prstGeom>
        </p:spPr>
      </p:pic>
    </p:spTree>
    <p:extLst>
      <p:ext uri="{BB962C8B-B14F-4D97-AF65-F5344CB8AC3E}">
        <p14:creationId xmlns:p14="http://schemas.microsoft.com/office/powerpoint/2010/main" val="2500358172"/>
      </p:ext>
    </p:extLst>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tx2"/>
        </a:solidFill>
        <a:effectLst/>
      </p:bgPr>
    </p:bg>
    <p:spTree>
      <p:nvGrpSpPr>
        <p:cNvPr id="1" name=""/>
        <p:cNvGrpSpPr/>
        <p:nvPr/>
      </p:nvGrpSpPr>
      <p:grpSpPr>
        <a:xfrm>
          <a:off x="0" y="0"/>
          <a:ext cx="0" cy="0"/>
          <a:chOff x="0" y="0"/>
          <a:chExt cx="0" cy="0"/>
        </a:xfrm>
      </p:grpSpPr>
      <p:sp>
        <p:nvSpPr>
          <p:cNvPr id="41988" name="Rectangle 4"/>
          <p:cNvSpPr>
            <a:spLocks noGrp="1" noChangeArrowheads="1"/>
          </p:cNvSpPr>
          <p:nvPr>
            <p:ph type="dt" sz="half" idx="2"/>
          </p:nvPr>
        </p:nvSpPr>
        <p:spPr bwMode="auto">
          <a:xfrm>
            <a:off x="406400" y="6324600"/>
            <a:ext cx="2540000" cy="381000"/>
          </a:xfrm>
          <a:prstGeom prst="rect">
            <a:avLst/>
          </a:prstGeom>
          <a:noFill/>
          <a:ln w="9525">
            <a:noFill/>
            <a:miter lim="800000"/>
          </a:ln>
          <a:effectLst/>
        </p:spPr>
        <p:txBody>
          <a:bodyPr vert="horz" wrap="square" lIns="91440" tIns="45720" rIns="91440" bIns="45720" numCol="1" anchor="t" anchorCtr="0" compatLnSpc="1"/>
          <a:lstStyle>
            <a:lvl1pPr>
              <a:buFontTx/>
              <a:buNone/>
              <a:defRPr sz="1200" b="1" dirty="0">
                <a:latin typeface="Arial" panose="020B0604020202020204" pitchFamily="34" charset="0"/>
                <a:ea typeface="+mn-ea"/>
              </a:defRPr>
            </a:lvl1pPr>
          </a:lstStyle>
          <a:p>
            <a:pPr>
              <a:defRPr/>
            </a:pPr>
            <a:endParaRPr lang="en-US" altLang="zh-CN"/>
          </a:p>
        </p:txBody>
      </p:sp>
      <p:sp>
        <p:nvSpPr>
          <p:cNvPr id="41989" name="Rectangle 5"/>
          <p:cNvSpPr>
            <a:spLocks noGrp="1" noChangeArrowheads="1"/>
          </p:cNvSpPr>
          <p:nvPr>
            <p:ph type="ftr" sz="quarter" idx="3"/>
          </p:nvPr>
        </p:nvSpPr>
        <p:spPr bwMode="auto">
          <a:xfrm>
            <a:off x="4267200" y="6324600"/>
            <a:ext cx="3860800" cy="381000"/>
          </a:xfrm>
          <a:prstGeom prst="rect">
            <a:avLst/>
          </a:prstGeom>
          <a:noFill/>
          <a:ln w="9525">
            <a:noFill/>
            <a:miter lim="800000"/>
          </a:ln>
          <a:effectLst/>
        </p:spPr>
        <p:txBody>
          <a:bodyPr vert="horz" wrap="square" lIns="91440" tIns="45720" rIns="91440" bIns="45720" numCol="1" anchor="t" anchorCtr="0" compatLnSpc="1"/>
          <a:lstStyle>
            <a:lvl1pPr algn="ctr">
              <a:buFontTx/>
              <a:buNone/>
              <a:defRPr sz="1200" b="1" dirty="0">
                <a:latin typeface="Arial" panose="020B0604020202020204" pitchFamily="34" charset="0"/>
                <a:ea typeface="+mn-ea"/>
              </a:defRPr>
            </a:lvl1pPr>
          </a:lstStyle>
          <a:p>
            <a:pPr>
              <a:defRPr/>
            </a:pPr>
            <a:endParaRPr lang="en-US" altLang="zh-CN"/>
          </a:p>
        </p:txBody>
      </p:sp>
      <p:sp>
        <p:nvSpPr>
          <p:cNvPr id="41990" name="Rectangle 6"/>
          <p:cNvSpPr>
            <a:spLocks noGrp="1" noChangeArrowheads="1"/>
          </p:cNvSpPr>
          <p:nvPr>
            <p:ph type="sldNum" sz="quarter" idx="4"/>
          </p:nvPr>
        </p:nvSpPr>
        <p:spPr bwMode="auto">
          <a:xfrm>
            <a:off x="9347200" y="6324600"/>
            <a:ext cx="2540000" cy="381000"/>
          </a:xfrm>
          <a:prstGeom prst="rect">
            <a:avLst/>
          </a:prstGeom>
          <a:noFill/>
          <a:ln w="9525">
            <a:noFill/>
            <a:miter lim="800000"/>
          </a:ln>
          <a:effectLst/>
        </p:spPr>
        <p:txBody>
          <a:bodyPr vert="horz" wrap="square" lIns="91440" tIns="45720" rIns="91440" bIns="45720" numCol="1" anchor="t" anchorCtr="0" compatLnSpc="1"/>
          <a:lstStyle>
            <a:lvl1pPr algn="r">
              <a:defRPr sz="1200" b="1" noProof="1" dirty="0"/>
            </a:lvl1pPr>
          </a:lstStyle>
          <a:p>
            <a:fld id="{92C786F9-12B4-4634-8EDE-9D7C772A00E3}" type="slidenum">
              <a:rPr lang="en-US" altLang="zh-CN"/>
              <a:pPr/>
              <a:t>‹#›</a:t>
            </a:fld>
            <a:endParaRPr lang="en-US" altLang="zh-CN"/>
          </a:p>
        </p:txBody>
      </p:sp>
      <p:pic>
        <p:nvPicPr>
          <p:cNvPr id="1029" name="图片 1" descr="3"/>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238125" y="-39688"/>
            <a:ext cx="12553950" cy="711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494352"/>
      </p:ext>
    </p:extLst>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High Tower Text" panose="02040502050506030303" pitchFamily="18" charset="0"/>
          <a:ea typeface="华文新魏" panose="02010800040101010101" pitchFamily="2" charset="-122"/>
        </a:defRPr>
      </a:lvl2pPr>
      <a:lvl3pPr algn="l" rtl="0" eaLnBrk="0" fontAlgn="base" hangingPunct="0">
        <a:spcBef>
          <a:spcPct val="0"/>
        </a:spcBef>
        <a:spcAft>
          <a:spcPct val="0"/>
        </a:spcAft>
        <a:defRPr sz="4400" b="1">
          <a:solidFill>
            <a:schemeClr val="tx2"/>
          </a:solidFill>
          <a:latin typeface="High Tower Text" panose="02040502050506030303" pitchFamily="18" charset="0"/>
          <a:ea typeface="华文新魏" panose="02010800040101010101" pitchFamily="2" charset="-122"/>
        </a:defRPr>
      </a:lvl3pPr>
      <a:lvl4pPr algn="l" rtl="0" eaLnBrk="0" fontAlgn="base" hangingPunct="0">
        <a:spcBef>
          <a:spcPct val="0"/>
        </a:spcBef>
        <a:spcAft>
          <a:spcPct val="0"/>
        </a:spcAft>
        <a:defRPr sz="4400" b="1">
          <a:solidFill>
            <a:schemeClr val="tx2"/>
          </a:solidFill>
          <a:latin typeface="High Tower Text" panose="02040502050506030303" pitchFamily="18" charset="0"/>
          <a:ea typeface="华文新魏" panose="02010800040101010101" pitchFamily="2" charset="-122"/>
        </a:defRPr>
      </a:lvl4pPr>
      <a:lvl5pPr algn="l" rtl="0" eaLnBrk="0" fontAlgn="base" hangingPunct="0">
        <a:spcBef>
          <a:spcPct val="0"/>
        </a:spcBef>
        <a:spcAft>
          <a:spcPct val="0"/>
        </a:spcAft>
        <a:defRPr sz="4400" b="1">
          <a:solidFill>
            <a:schemeClr val="tx2"/>
          </a:solidFill>
          <a:latin typeface="High Tower Text" panose="02040502050506030303" pitchFamily="18" charset="0"/>
          <a:ea typeface="华文新魏" panose="02010800040101010101" pitchFamily="2" charset="-122"/>
        </a:defRPr>
      </a:lvl5pPr>
      <a:lvl6pPr marL="457200" algn="l" rtl="0" fontAlgn="base">
        <a:spcBef>
          <a:spcPct val="0"/>
        </a:spcBef>
        <a:spcAft>
          <a:spcPct val="0"/>
        </a:spcAft>
        <a:defRPr sz="4400" b="1">
          <a:solidFill>
            <a:schemeClr val="tx2"/>
          </a:solidFill>
          <a:latin typeface="High Tower Text" panose="02040502050506030303" pitchFamily="18" charset="0"/>
          <a:ea typeface="华文新魏" panose="02010800040101010101" pitchFamily="2" charset="-122"/>
        </a:defRPr>
      </a:lvl6pPr>
      <a:lvl7pPr marL="914400" algn="l" rtl="0" fontAlgn="base">
        <a:spcBef>
          <a:spcPct val="0"/>
        </a:spcBef>
        <a:spcAft>
          <a:spcPct val="0"/>
        </a:spcAft>
        <a:defRPr sz="4400" b="1">
          <a:solidFill>
            <a:schemeClr val="tx2"/>
          </a:solidFill>
          <a:latin typeface="High Tower Text" panose="02040502050506030303" pitchFamily="18" charset="0"/>
          <a:ea typeface="华文新魏" panose="02010800040101010101" pitchFamily="2" charset="-122"/>
        </a:defRPr>
      </a:lvl7pPr>
      <a:lvl8pPr marL="1371600" algn="l" rtl="0" fontAlgn="base">
        <a:spcBef>
          <a:spcPct val="0"/>
        </a:spcBef>
        <a:spcAft>
          <a:spcPct val="0"/>
        </a:spcAft>
        <a:defRPr sz="4400" b="1">
          <a:solidFill>
            <a:schemeClr val="tx2"/>
          </a:solidFill>
          <a:latin typeface="High Tower Text" panose="02040502050506030303" pitchFamily="18" charset="0"/>
          <a:ea typeface="华文新魏" panose="02010800040101010101" pitchFamily="2" charset="-122"/>
        </a:defRPr>
      </a:lvl8pPr>
      <a:lvl9pPr marL="1828800" algn="l" rtl="0" fontAlgn="base">
        <a:spcBef>
          <a:spcPct val="0"/>
        </a:spcBef>
        <a:spcAft>
          <a:spcPct val="0"/>
        </a:spcAft>
        <a:defRPr sz="4400" b="1">
          <a:solidFill>
            <a:schemeClr val="tx2"/>
          </a:solidFill>
          <a:latin typeface="High Tower Text" panose="02040502050506030303" pitchFamily="18" charset="0"/>
          <a:ea typeface="华文新魏" panose="02010800040101010101"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Wingdings" panose="05000000000000000000" pitchFamily="2" charset="2"/>
        <a:buChar char="ü"/>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B7878AD-67ED-4A08-B289-BE84EB280969}"/>
              </a:ext>
            </a:extLst>
          </p:cNvPr>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D1617F3-D917-449B-9C61-5A4D58C3F698}"/>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9A88D8-80F7-433A-AE61-EF4FE761A289}"/>
              </a:ext>
            </a:extLst>
          </p:cNvPr>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DC134-2E5F-4DE6-9CD6-997CEE97EFDC}"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A8C9EDC4-C2E1-4E89-AB2C-D025E2AF5987}"/>
              </a:ext>
            </a:extLst>
          </p:cNvPr>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751A5E8-A525-4322-9F6F-3302D52E7E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58736514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2025/4/8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0493970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8BB31-84E6-B94F-8562-E535ECEB75D4}" type="datetimeFigureOut">
              <a:rPr kumimoji="1" lang="zh-CN" altLang="en-US" smtClean="0"/>
              <a:t>2025/4/8</a:t>
            </a:fld>
            <a:endParaRPr kumimoji="1"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5942700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2025/4/8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4632120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8.xml"/><Relationship Id="rId6" Type="http://schemas.microsoft.com/office/2007/relationships/hdphoto" Target="../media/hdphoto1.wdp"/><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microsoft.com/office/2007/relationships/hdphoto" Target="../media/hdphoto1.wdp"/><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8.xml"/><Relationship Id="rId6" Type="http://schemas.microsoft.com/office/2007/relationships/hdphoto" Target="../media/hdphoto1.wdp"/><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3.svg"/><Relationship Id="rId7"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55.svg"/><Relationship Id="rId4" Type="http://schemas.openxmlformats.org/officeDocument/2006/relationships/image" Target="../media/image40.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23.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5" descr="0f19f38c4d898577ade8f7c1d044040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6294" y="51323"/>
            <a:ext cx="7999412"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文本框 2"/>
          <p:cNvSpPr txBox="1">
            <a:spLocks noChangeArrowheads="1"/>
          </p:cNvSpPr>
          <p:nvPr/>
        </p:nvSpPr>
        <p:spPr bwMode="auto">
          <a:xfrm rot="-300000">
            <a:off x="2864497" y="2611207"/>
            <a:ext cx="611949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7200" b="1" i="0" u="none" strike="noStrike" kern="1200" cap="none" spc="0" normalizeH="0" baseline="0" noProof="0">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Hình thành kiến thức</a:t>
            </a:r>
            <a:endParaRPr kumimoji="0" lang="zh-CN" altLang="en-US" sz="7200" b="1" i="0" u="none" strike="noStrike" kern="1200" cap="none" spc="0" normalizeH="0" baseline="0" noProof="0" dirty="0">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endParaRPr>
          </a:p>
        </p:txBody>
      </p:sp>
      <p:pic>
        <p:nvPicPr>
          <p:cNvPr id="8196" name="图片 3" descr="6eb8a1f5884e0c8955a74ebe0f61397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260000">
            <a:off x="1323975" y="3922713"/>
            <a:ext cx="3044825"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图片 4" descr="fd42851a862add2bb72ea2ad74bdc5b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900000">
            <a:off x="6149975" y="3190875"/>
            <a:ext cx="5091113"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5">
            <a:extLst>
              <a:ext uri="{FF2B5EF4-FFF2-40B4-BE49-F238E27FC236}">
                <a16:creationId xmlns:a16="http://schemas.microsoft.com/office/drawing/2014/main" id="{E71E1055-5C3E-4420-CE7A-DFDBACF1CAA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6231" y="385081"/>
            <a:ext cx="17700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descr="5">
            <a:extLst>
              <a:ext uri="{FF2B5EF4-FFF2-40B4-BE49-F238E27FC236}">
                <a16:creationId xmlns:a16="http://schemas.microsoft.com/office/drawing/2014/main" id="{8B1FC027-968F-2C45-75F2-99263E5BC68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17460000" flipH="1">
            <a:off x="9877181" y="5043038"/>
            <a:ext cx="180816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64857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8193"/>
                                        </p:tgtEl>
                                        <p:attrNameLst>
                                          <p:attrName>style.visibility</p:attrName>
                                        </p:attrNameLst>
                                      </p:cBhvr>
                                      <p:to>
                                        <p:strVal val="visible"/>
                                      </p:to>
                                    </p:set>
                                    <p:animEffect transition="in" filter="fade">
                                      <p:cBhvr>
                                        <p:cTn id="19" dur="1000"/>
                                        <p:tgtEl>
                                          <p:spTgt spid="8193"/>
                                        </p:tgtEl>
                                      </p:cBhvr>
                                    </p:animEffect>
                                    <p:anim calcmode="lin" valueType="num">
                                      <p:cBhvr>
                                        <p:cTn id="20" dur="1000" fill="hold"/>
                                        <p:tgtEl>
                                          <p:spTgt spid="8193"/>
                                        </p:tgtEl>
                                        <p:attrNameLst>
                                          <p:attrName>ppt_x</p:attrName>
                                        </p:attrNameLst>
                                      </p:cBhvr>
                                      <p:tavLst>
                                        <p:tav tm="0">
                                          <p:val>
                                            <p:strVal val="#ppt_x"/>
                                          </p:val>
                                        </p:tav>
                                        <p:tav tm="100000">
                                          <p:val>
                                            <p:strVal val="#ppt_x"/>
                                          </p:val>
                                        </p:tav>
                                      </p:tavLst>
                                    </p:anim>
                                    <p:anim calcmode="lin" valueType="num">
                                      <p:cBhvr>
                                        <p:cTn id="21" dur="1000" fill="hold"/>
                                        <p:tgtEl>
                                          <p:spTgt spid="819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8196"/>
                                        </p:tgtEl>
                                        <p:attrNameLst>
                                          <p:attrName>style.visibility</p:attrName>
                                        </p:attrNameLst>
                                      </p:cBhvr>
                                      <p:to>
                                        <p:strVal val="visible"/>
                                      </p:to>
                                    </p:set>
                                    <p:anim calcmode="lin" valueType="num">
                                      <p:cBhvr additive="base">
                                        <p:cTn id="26" dur="500" fill="hold"/>
                                        <p:tgtEl>
                                          <p:spTgt spid="8196"/>
                                        </p:tgtEl>
                                        <p:attrNameLst>
                                          <p:attrName>ppt_x</p:attrName>
                                        </p:attrNameLst>
                                      </p:cBhvr>
                                      <p:tavLst>
                                        <p:tav tm="0">
                                          <p:val>
                                            <p:strVal val="1+#ppt_w/2"/>
                                          </p:val>
                                        </p:tav>
                                        <p:tav tm="100000">
                                          <p:val>
                                            <p:strVal val="#ppt_x"/>
                                          </p:val>
                                        </p:tav>
                                      </p:tavLst>
                                    </p:anim>
                                    <p:anim calcmode="lin" valueType="num">
                                      <p:cBhvr additive="base">
                                        <p:cTn id="27"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8197"/>
                                        </p:tgtEl>
                                        <p:attrNameLst>
                                          <p:attrName>style.visibility</p:attrName>
                                        </p:attrNameLst>
                                      </p:cBhvr>
                                      <p:to>
                                        <p:strVal val="visible"/>
                                      </p:to>
                                    </p:set>
                                    <p:anim calcmode="lin" valueType="num">
                                      <p:cBhvr additive="base">
                                        <p:cTn id="32" dur="500" fill="hold"/>
                                        <p:tgtEl>
                                          <p:spTgt spid="8197"/>
                                        </p:tgtEl>
                                        <p:attrNameLst>
                                          <p:attrName>ppt_x</p:attrName>
                                        </p:attrNameLst>
                                      </p:cBhvr>
                                      <p:tavLst>
                                        <p:tav tm="0">
                                          <p:val>
                                            <p:strVal val="0-#ppt_w/2"/>
                                          </p:val>
                                        </p:tav>
                                        <p:tav tm="100000">
                                          <p:val>
                                            <p:strVal val="#ppt_x"/>
                                          </p:val>
                                        </p:tav>
                                      </p:tavLst>
                                    </p:anim>
                                    <p:anim calcmode="lin" valueType="num">
                                      <p:cBhvr additive="base">
                                        <p:cTn id="33"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8194"/>
                                        </p:tgtEl>
                                        <p:attrNameLst>
                                          <p:attrName>style.visibility</p:attrName>
                                        </p:attrNameLst>
                                      </p:cBhvr>
                                      <p:to>
                                        <p:strVal val="visible"/>
                                      </p:to>
                                    </p:set>
                                    <p:anim calcmode="lin" valueType="num">
                                      <p:cBhvr>
                                        <p:cTn id="38" dur="500" fill="hold"/>
                                        <p:tgtEl>
                                          <p:spTgt spid="819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8194"/>
                                        </p:tgtEl>
                                        <p:attrNameLst>
                                          <p:attrName>ppt_y</p:attrName>
                                        </p:attrNameLst>
                                      </p:cBhvr>
                                      <p:tavLst>
                                        <p:tav tm="0">
                                          <p:val>
                                            <p:strVal val="#ppt_y"/>
                                          </p:val>
                                        </p:tav>
                                        <p:tav tm="100000">
                                          <p:val>
                                            <p:strVal val="#ppt_y"/>
                                          </p:val>
                                        </p:tav>
                                      </p:tavLst>
                                    </p:anim>
                                    <p:anim calcmode="lin" valueType="num">
                                      <p:cBhvr>
                                        <p:cTn id="40" dur="500" fill="hold"/>
                                        <p:tgtEl>
                                          <p:spTgt spid="819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819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834808-D1C2-DEF8-742C-DEEB3D1F18B5}"/>
              </a:ext>
            </a:extLst>
          </p:cNvPr>
          <p:cNvPicPr>
            <a:picLocks noChangeAspect="1"/>
          </p:cNvPicPr>
          <p:nvPr/>
        </p:nvPicPr>
        <p:blipFill>
          <a:blip r:embed="rId2"/>
          <a:stretch>
            <a:fillRect/>
          </a:stretch>
        </p:blipFill>
        <p:spPr>
          <a:xfrm>
            <a:off x="0" y="1674"/>
            <a:ext cx="12192000" cy="6854653"/>
          </a:xfrm>
          <a:prstGeom prst="rect">
            <a:avLst/>
          </a:prstGeom>
        </p:spPr>
      </p:pic>
      <p:sp>
        <p:nvSpPr>
          <p:cNvPr id="11" name="TextBox 10">
            <a:extLst>
              <a:ext uri="{FF2B5EF4-FFF2-40B4-BE49-F238E27FC236}">
                <a16:creationId xmlns:a16="http://schemas.microsoft.com/office/drawing/2014/main" id="{269ED563-9420-5471-6E81-5E6AF9B83893}"/>
              </a:ext>
            </a:extLst>
          </p:cNvPr>
          <p:cNvSpPr txBox="1"/>
          <p:nvPr/>
        </p:nvSpPr>
        <p:spPr>
          <a:xfrm>
            <a:off x="631415" y="171373"/>
            <a:ext cx="11333480" cy="2431435"/>
          </a:xfrm>
          <a:prstGeom prst="rect">
            <a:avLst/>
          </a:prstGeom>
          <a:noFill/>
        </p:spPr>
        <p:txBody>
          <a:bodyPr wrap="square">
            <a:spAutoFit/>
          </a:bodyPr>
          <a:lstStyle/>
          <a:p>
            <a:pPr marL="0" marR="0" algn="just">
              <a:spcBef>
                <a:spcPts val="0"/>
              </a:spcBef>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Bài tập</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1:</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Tìm trợ từ trong các câu sau và nêu tác dụng của việc sử dụng trợ từ ở từng trường hợp:</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a. Nhưng điểm quan trọng nhất chính là con ngươi.</a:t>
            </a:r>
            <a:endParaRPr lang="en-SG"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 Nhưng chỉ có cách làm vậy và phải thật nhanh.</a:t>
            </a:r>
            <a:endParaRPr lang="en-SG"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 Ngay tới đầu ngón chân mình Sói Lam cũng nhìn thấy.</a:t>
            </a:r>
            <a:endParaRPr lang="en-SG"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E3BB886-F65E-591D-F13C-234AE803D679}"/>
              </a:ext>
            </a:extLst>
          </p:cNvPr>
          <p:cNvSpPr txBox="1"/>
          <p:nvPr/>
        </p:nvSpPr>
        <p:spPr>
          <a:xfrm>
            <a:off x="1261957" y="3270040"/>
            <a:ext cx="2855832" cy="3046988"/>
          </a:xfrm>
          <a:prstGeom prst="rect">
            <a:avLst/>
          </a:prstGeom>
          <a:noFill/>
        </p:spPr>
        <p:txBody>
          <a:bodyPr wrap="square">
            <a:spAutoFit/>
          </a:bodyPr>
          <a:lstStyle/>
          <a:p>
            <a:pPr algn="just"/>
            <a:r>
              <a:rPr lang="vi-VN" sz="2400" dirty="0">
                <a:latin typeface="Times New Roman" panose="02020603050405020304" pitchFamily="18" charset="0"/>
                <a:cs typeface="Times New Roman" panose="02020603050405020304" pitchFamily="18" charset="0"/>
              </a:rPr>
              <a:t>a. Trợ từ </a:t>
            </a:r>
            <a:r>
              <a:rPr lang="vi-VN" sz="2400" b="1" dirty="0">
                <a:latin typeface="Times New Roman" panose="02020603050405020304" pitchFamily="18" charset="0"/>
                <a:cs typeface="Times New Roman" panose="02020603050405020304" pitchFamily="18" charset="0"/>
              </a:rPr>
              <a:t>chính</a:t>
            </a:r>
            <a:r>
              <a:rPr lang="vi-VN" sz="2400" dirty="0">
                <a:latin typeface="Times New Roman" panose="02020603050405020304" pitchFamily="18" charset="0"/>
                <a:cs typeface="Times New Roman" panose="02020603050405020304" pitchFamily="18" charset="0"/>
              </a:rPr>
              <a:t> có tác dụng nhấn mạnh đích xác điểm quan trọng nhất, tập trung sự chú ý của Phi Châu khi nhìn vào mắt sói là con người chứ không phải cái gì khác.</a:t>
            </a:r>
            <a:endParaRPr lang="en-SG"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ADDA37A-6365-853B-AB8C-614F774A8672}"/>
              </a:ext>
            </a:extLst>
          </p:cNvPr>
          <p:cNvSpPr txBox="1"/>
          <p:nvPr/>
        </p:nvSpPr>
        <p:spPr>
          <a:xfrm>
            <a:off x="4526854" y="3180264"/>
            <a:ext cx="3138291" cy="2677656"/>
          </a:xfrm>
          <a:prstGeom prst="rect">
            <a:avLst/>
          </a:prstGeom>
          <a:noFill/>
        </p:spPr>
        <p:txBody>
          <a:bodyPr wrap="square">
            <a:spAutoFit/>
          </a:bodyPr>
          <a:lstStyle/>
          <a:p>
            <a:pPr algn="just"/>
            <a:r>
              <a:rPr lang="vi-VN" sz="2400" dirty="0">
                <a:latin typeface="Times New Roman" panose="02020603050405020304" pitchFamily="18" charset="0"/>
                <a:cs typeface="Times New Roman" panose="02020603050405020304" pitchFamily="18" charset="0"/>
              </a:rPr>
              <a:t>b. Trợ từ </a:t>
            </a:r>
            <a:r>
              <a:rPr lang="vi-VN" sz="2400" b="1" dirty="0">
                <a:latin typeface="Times New Roman" panose="02020603050405020304" pitchFamily="18" charset="0"/>
                <a:cs typeface="Times New Roman" panose="02020603050405020304" pitchFamily="18" charset="0"/>
              </a:rPr>
              <a:t>chỉ: </a:t>
            </a:r>
            <a:r>
              <a:rPr lang="vi-VN" sz="2400" dirty="0">
                <a:latin typeface="Times New Roman" panose="02020603050405020304" pitchFamily="18" charset="0"/>
                <a:cs typeface="Times New Roman" panose="02020603050405020304" pitchFamily="18" charset="0"/>
              </a:rPr>
              <a:t>nhấn mạnh phạm vi được hạn định, biểu thị thái độ đánh giá của Sói Lam về cách thức cứu Ảnh Vàng: đó là cách duy nhất</a:t>
            </a:r>
            <a:endParaRPr lang="en-SG"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D33D4E7-6837-A9CA-C2C7-7DB275B708A1}"/>
              </a:ext>
            </a:extLst>
          </p:cNvPr>
          <p:cNvSpPr txBox="1"/>
          <p:nvPr/>
        </p:nvSpPr>
        <p:spPr>
          <a:xfrm>
            <a:off x="8200016" y="3098984"/>
            <a:ext cx="3442448" cy="3416320"/>
          </a:xfrm>
          <a:prstGeom prst="rect">
            <a:avLst/>
          </a:prstGeom>
          <a:noFill/>
        </p:spPr>
        <p:txBody>
          <a:bodyPr wrap="square">
            <a:spAutoFit/>
          </a:bodyPr>
          <a:lstStyle/>
          <a:p>
            <a:pPr algn="just" defTabSz="914377">
              <a:spcAft>
                <a:spcPts val="800"/>
              </a:spcAft>
            </a:pPr>
            <a:r>
              <a:rPr lang="vi-VN" sz="2400" dirty="0">
                <a:latin typeface="Times New Roman" panose="02020603050405020304" pitchFamily="18" charset="0"/>
                <a:cs typeface="Times New Roman" panose="02020603050405020304" pitchFamily="18" charset="0"/>
              </a:rPr>
              <a:t>c. Trợ từ </a:t>
            </a:r>
            <a:r>
              <a:rPr lang="vi-VN" sz="2400" b="1" dirty="0">
                <a:latin typeface="Times New Roman" panose="02020603050405020304" pitchFamily="18" charset="0"/>
                <a:cs typeface="Times New Roman" panose="02020603050405020304" pitchFamily="18" charset="0"/>
              </a:rPr>
              <a:t>ngay: </a:t>
            </a:r>
            <a:r>
              <a:rPr lang="vi-VN" sz="2400" dirty="0">
                <a:latin typeface="Times New Roman" panose="02020603050405020304" pitchFamily="18" charset="0"/>
                <a:cs typeface="Times New Roman" panose="02020603050405020304" pitchFamily="18" charset="0"/>
              </a:rPr>
              <a:t>nhấn mạnh ý sự vật ở rất gần là “đầu ngón chân” của mình mà Sói Lam cũng không nhìn thấy khi nó cảm nhận sự tối tăm như một đường hầm bị sập dưới lòng đất trong con mắt của cậu bé Phi Châu</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cxnSp>
        <p:nvCxnSpPr>
          <p:cNvPr id="10" name="Straight Connector 9">
            <a:extLst>
              <a:ext uri="{FF2B5EF4-FFF2-40B4-BE49-F238E27FC236}">
                <a16:creationId xmlns:a16="http://schemas.microsoft.com/office/drawing/2014/main" id="{4BECF2D7-9D4A-292F-D880-977B5BC9B022}"/>
              </a:ext>
            </a:extLst>
          </p:cNvPr>
          <p:cNvCxnSpPr/>
          <p:nvPr/>
        </p:nvCxnSpPr>
        <p:spPr>
          <a:xfrm>
            <a:off x="5638799" y="1433060"/>
            <a:ext cx="8128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45040D95-17AF-60B5-8636-161ACE53187F}"/>
              </a:ext>
            </a:extLst>
          </p:cNvPr>
          <p:cNvCxnSpPr/>
          <p:nvPr/>
        </p:nvCxnSpPr>
        <p:spPr>
          <a:xfrm>
            <a:off x="1005839" y="2510020"/>
            <a:ext cx="8128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19803EDC-D1C0-F306-2084-438CBD2A3DC3}"/>
              </a:ext>
            </a:extLst>
          </p:cNvPr>
          <p:cNvCxnSpPr>
            <a:cxnSpLocks/>
          </p:cNvCxnSpPr>
          <p:nvPr/>
        </p:nvCxnSpPr>
        <p:spPr>
          <a:xfrm>
            <a:off x="2222512" y="1961380"/>
            <a:ext cx="510528"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49533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834808-D1C2-DEF8-742C-DEEB3D1F18B5}"/>
              </a:ext>
            </a:extLst>
          </p:cNvPr>
          <p:cNvPicPr>
            <a:picLocks noChangeAspect="1"/>
          </p:cNvPicPr>
          <p:nvPr/>
        </p:nvPicPr>
        <p:blipFill>
          <a:blip r:embed="rId2"/>
          <a:stretch>
            <a:fillRect/>
          </a:stretch>
        </p:blipFill>
        <p:spPr>
          <a:xfrm>
            <a:off x="0" y="1674"/>
            <a:ext cx="12192000" cy="6854653"/>
          </a:xfrm>
          <a:prstGeom prst="rect">
            <a:avLst/>
          </a:prstGeom>
        </p:spPr>
      </p:pic>
      <p:sp>
        <p:nvSpPr>
          <p:cNvPr id="11" name="TextBox 10">
            <a:extLst>
              <a:ext uri="{FF2B5EF4-FFF2-40B4-BE49-F238E27FC236}">
                <a16:creationId xmlns:a16="http://schemas.microsoft.com/office/drawing/2014/main" id="{269ED563-9420-5471-6E81-5E6AF9B83893}"/>
              </a:ext>
            </a:extLst>
          </p:cNvPr>
          <p:cNvSpPr txBox="1"/>
          <p:nvPr/>
        </p:nvSpPr>
        <p:spPr>
          <a:xfrm>
            <a:off x="631415" y="171373"/>
            <a:ext cx="11333480" cy="2646878"/>
          </a:xfrm>
          <a:prstGeom prst="rect">
            <a:avLst/>
          </a:prstGeom>
          <a:noFill/>
        </p:spPr>
        <p:txBody>
          <a:bodyPr wrap="square">
            <a:spAutoFit/>
          </a:bodyPr>
          <a:lstStyle/>
          <a:p>
            <a:pPr marL="0" marR="0" algn="just">
              <a:spcBef>
                <a:spcPts val="0"/>
              </a:spcBef>
              <a:spcAft>
                <a:spcPts val="800"/>
              </a:spcAft>
            </a:pPr>
            <a:r>
              <a:rPr lang="vi-VN" b="1" dirty="0">
                <a:effectLst/>
                <a:latin typeface="Times New Roman" panose="02020603050405020304" pitchFamily="18" charset="0"/>
                <a:ea typeface="Calibri" panose="020F0502020204030204" pitchFamily="34" charset="0"/>
                <a:cs typeface="Times New Roman" panose="02020603050405020304" pitchFamily="18" charset="0"/>
              </a:rPr>
              <a:t>Bài tập</a:t>
            </a:r>
            <a:r>
              <a:rPr lang="vi-VN" b="1" i="1" dirty="0">
                <a:effectLst/>
                <a:latin typeface="Times New Roman" panose="02020603050405020304" pitchFamily="18" charset="0"/>
                <a:ea typeface="Calibri" panose="020F0502020204030204" pitchFamily="34" charset="0"/>
                <a:cs typeface="Times New Roman" panose="02020603050405020304" pitchFamily="18" charset="0"/>
              </a:rPr>
              <a:t> 2: </a:t>
            </a:r>
            <a:r>
              <a:rPr lang="vi-VN" b="1" dirty="0">
                <a:effectLst/>
                <a:latin typeface="Times New Roman" panose="02020603050405020304" pitchFamily="18" charset="0"/>
                <a:ea typeface="Calibri" panose="020F0502020204030204" pitchFamily="34" charset="0"/>
                <a:cs typeface="Times New Roman" panose="02020603050405020304" pitchFamily="18" charset="0"/>
              </a:rPr>
              <a:t>Trong những từ in đậm ở các cặp câu dưới đây, từ nào là trợ từ, từ nào không phải trợ từ? Vì sao?</a:t>
            </a:r>
            <a:endParaRPr lang="en-SG"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spcBef>
                <a:spcPts val="0"/>
              </a:spcBef>
              <a:spcAft>
                <a:spcPts val="800"/>
              </a:spcAft>
              <a:buAutoNum type="alphaLcPeriod"/>
            </a:pPr>
            <a:r>
              <a:rPr lang="vi-VN" dirty="0">
                <a:effectLst/>
                <a:latin typeface="Times New Roman" panose="02020603050405020304" pitchFamily="18" charset="0"/>
                <a:ea typeface="Calibri" panose="020F0502020204030204" pitchFamily="34" charset="0"/>
                <a:cs typeface="Times New Roman" panose="02020603050405020304" pitchFamily="18" charset="0"/>
              </a:rPr>
              <a:t>- Và hẳn vì buồn nên Ánh Vàng muốn được nhìn thấy những điều mới mẻ.</a:t>
            </a:r>
          </a:p>
          <a:p>
            <a:pPr marR="0" algn="just">
              <a:spcBef>
                <a:spcPts val="0"/>
              </a:spcBef>
              <a:spcAft>
                <a:spcPts val="800"/>
              </a:spcAft>
            </a:pPr>
            <a:r>
              <a:rPr lang="vi-VN" dirty="0">
                <a:latin typeface="Calibri" panose="020F0502020204030204" pitchFamily="34" charset="0"/>
                <a:ea typeface="Calibri" panose="020F0502020204030204" pitchFamily="34" charset="0"/>
                <a:cs typeface="Times New Roman" panose="02020603050405020304" pitchFamily="18" charset="0"/>
              </a:rPr>
              <a:t> </a:t>
            </a:r>
            <a:r>
              <a:rPr lang="vi-VN" dirty="0">
                <a:effectLst/>
                <a:latin typeface="Times New Roman" panose="02020603050405020304" pitchFamily="18" charset="0"/>
                <a:ea typeface="Calibri" panose="020F0502020204030204" pitchFamily="34" charset="0"/>
                <a:cs typeface="Times New Roman" panose="02020603050405020304" pitchFamily="18" charset="0"/>
              </a:rPr>
              <a:t>- Nó mua những tám quyển truyện.</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vi-VN" dirty="0">
                <a:effectLst/>
                <a:latin typeface="Times New Roman" panose="02020603050405020304" pitchFamily="18" charset="0"/>
                <a:ea typeface="Calibri" panose="020F0502020204030204" pitchFamily="34" charset="0"/>
                <a:cs typeface="Times New Roman" panose="02020603050405020304" pitchFamily="18" charset="0"/>
              </a:rPr>
              <a:t>b.- Nó đoán ngay được truyện gì xảy đến.</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vi-VN" dirty="0">
                <a:effectLst/>
                <a:latin typeface="Times New Roman" panose="02020603050405020304" pitchFamily="18" charset="0"/>
                <a:ea typeface="Calibri" panose="020F0502020204030204" pitchFamily="34" charset="0"/>
                <a:cs typeface="Times New Roman" panose="02020603050405020304" pitchFamily="18" charset="0"/>
              </a:rPr>
              <a:t>- Nhà tôi ở ngay cạnh trường</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vi-VN" dirty="0">
                <a:effectLst/>
                <a:latin typeface="Times New Roman" panose="02020603050405020304" pitchFamily="18" charset="0"/>
                <a:ea typeface="Calibri" panose="020F0502020204030204" pitchFamily="34" charset="0"/>
                <a:cs typeface="Times New Roman" panose="02020603050405020304" pitchFamily="18" charset="0"/>
              </a:rPr>
              <a:t>c.</a:t>
            </a:r>
            <a:r>
              <a:rPr lang="vi-VN" dirty="0">
                <a:latin typeface="Calibri" panose="020F0502020204030204" pitchFamily="34" charset="0"/>
                <a:ea typeface="Calibri" panose="020F0502020204030204" pitchFamily="34" charset="0"/>
                <a:cs typeface="Times New Roman" panose="02020603050405020304" pitchFamily="18" charset="0"/>
              </a:rPr>
              <a:t> </a:t>
            </a:r>
            <a:r>
              <a:rPr lang="vi-VN" dirty="0">
                <a:effectLst/>
                <a:latin typeface="Times New Roman" panose="02020603050405020304" pitchFamily="18" charset="0"/>
                <a:ea typeface="Calibri" panose="020F0502020204030204" pitchFamily="34" charset="0"/>
                <a:cs typeface="Times New Roman" panose="02020603050405020304" pitchFamily="18" charset="0"/>
              </a:rPr>
              <a:t>- Cậu bé ơi, ở đây ngày nào người ta chẳng bán đến hàng nghìn con lạc đà!</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vi-VN" dirty="0">
                <a:effectLst/>
                <a:latin typeface="Times New Roman" panose="02020603050405020304" pitchFamily="18" charset="0"/>
                <a:ea typeface="Calibri" panose="020F0502020204030204" pitchFamily="34" charset="0"/>
                <a:cs typeface="Times New Roman" panose="02020603050405020304" pitchFamily="18" charset="0"/>
              </a:rPr>
              <a:t>- Mùa đông sắp đến rồi.</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4664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4448"/>
            <a:ext cx="12192000" cy="3553552"/>
          </a:xfrm>
          <a:prstGeom prst="rect">
            <a:avLst/>
          </a:prstGeom>
        </p:spPr>
      </p:pic>
      <p:sp>
        <p:nvSpPr>
          <p:cNvPr id="18" name="矩形 17"/>
          <p:cNvSpPr/>
          <p:nvPr/>
        </p:nvSpPr>
        <p:spPr>
          <a:xfrm>
            <a:off x="0" y="0"/>
            <a:ext cx="12192000" cy="685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FZMiaoWuS-GB"/>
              <a:ea typeface="FZMiaoWuS-GB"/>
              <a:cs typeface="+mn-cs"/>
              <a:sym typeface="FZMiaoWuS-GB"/>
            </a:endParaRPr>
          </a:p>
        </p:txBody>
      </p:sp>
      <p:pic>
        <p:nvPicPr>
          <p:cNvPr id="4" name="图片 3"/>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tretch>
            <a:fillRect/>
          </a:stretch>
        </p:blipFill>
        <p:spPr>
          <a:xfrm rot="5400000">
            <a:off x="-404569" y="414065"/>
            <a:ext cx="4541306" cy="3774563"/>
          </a:xfrm>
          <a:prstGeom prst="rect">
            <a:avLst/>
          </a:prstGeom>
        </p:spPr>
      </p:pic>
      <p:grpSp>
        <p:nvGrpSpPr>
          <p:cNvPr id="23" name="组合 22"/>
          <p:cNvGrpSpPr/>
          <p:nvPr/>
        </p:nvGrpSpPr>
        <p:grpSpPr>
          <a:xfrm rot="16200000">
            <a:off x="4716251" y="-662741"/>
            <a:ext cx="2865276" cy="4442321"/>
            <a:chOff x="3597368" y="1760833"/>
            <a:chExt cx="1171002" cy="3380516"/>
          </a:xfrm>
        </p:grpSpPr>
        <p:grpSp>
          <p:nvGrpSpPr>
            <p:cNvPr id="24" name="组合 23"/>
            <p:cNvGrpSpPr/>
            <p:nvPr/>
          </p:nvGrpSpPr>
          <p:grpSpPr>
            <a:xfrm rot="5400000">
              <a:off x="2466210" y="2891991"/>
              <a:ext cx="3380516" cy="1118199"/>
              <a:chOff x="1509628" y="3214075"/>
              <a:chExt cx="6174607" cy="448304"/>
            </a:xfrm>
          </p:grpSpPr>
          <p:sp>
            <p:nvSpPr>
              <p:cNvPr id="26" name="矩形 25"/>
              <p:cNvSpPr/>
              <p:nvPr/>
            </p:nvSpPr>
            <p:spPr>
              <a:xfrm>
                <a:off x="1679999" y="3267522"/>
                <a:ext cx="6004236" cy="3948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3FB6BA"/>
                  </a:solidFill>
                  <a:effectLst/>
                  <a:uLnTx/>
                  <a:uFillTx/>
                  <a:latin typeface="FZMiaoWuS-GB"/>
                  <a:ea typeface="FZMiaoWuS-GB"/>
                  <a:cs typeface="+mn-cs"/>
                  <a:sym typeface="FZMiaoWuS-GB"/>
                </a:endParaRPr>
              </a:p>
            </p:txBody>
          </p:sp>
          <p:sp>
            <p:nvSpPr>
              <p:cNvPr id="27" name="矩形 26"/>
              <p:cNvSpPr/>
              <p:nvPr/>
            </p:nvSpPr>
            <p:spPr>
              <a:xfrm>
                <a:off x="1509628" y="3214075"/>
                <a:ext cx="6004235" cy="394857"/>
              </a:xfrm>
              <a:prstGeom prst="rect">
                <a:avLst/>
              </a:prstGeom>
              <a:solidFill>
                <a:srgbClr val="3F8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B6BA"/>
                  </a:solidFill>
                  <a:effectLst/>
                  <a:uLnTx/>
                  <a:uFillTx/>
                  <a:latin typeface="FZMiaoWuS-GB"/>
                  <a:ea typeface="FZMiaoWuS-GB"/>
                  <a:cs typeface="+mn-cs"/>
                  <a:sym typeface="FZMiaoWuS-GB"/>
                </a:endParaRPr>
              </a:p>
            </p:txBody>
          </p:sp>
        </p:grpSp>
        <p:sp>
          <p:nvSpPr>
            <p:cNvPr id="25" name="文本框 283"/>
            <p:cNvSpPr txBox="1"/>
            <p:nvPr/>
          </p:nvSpPr>
          <p:spPr>
            <a:xfrm>
              <a:off x="3703396" y="1786890"/>
              <a:ext cx="1064974" cy="3261181"/>
            </a:xfrm>
            <a:prstGeom prst="rect">
              <a:avLst/>
            </a:prstGeom>
            <a:noFill/>
          </p:spPr>
          <p:txBody>
            <a:bodyPr vert="eaVert" wrap="square" rtlCol="0">
              <a:spAutoFit/>
            </a:bodyPr>
            <a:lstStyle/>
            <a:p>
              <a:pPr marL="0" marR="0" algn="just">
                <a:spcBef>
                  <a:spcPts val="0"/>
                </a:spcBef>
                <a:spcAft>
                  <a:spcPts val="800"/>
                </a:spcAft>
              </a:pPr>
              <a:r>
                <a:rPr lang="vi-V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vi-V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Và hẳn vì buồn nên Ánh Vàng muốn được nhìn thấy những điều mới mẻ.</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vi-V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Nó mua những tám quyển truyện.</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 name="图片 18"/>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043125" y="612713"/>
            <a:ext cx="4651964" cy="3710055"/>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723" y="-125416"/>
            <a:ext cx="1612920" cy="1423012"/>
          </a:xfrm>
          <a:prstGeom prst="rect">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90403" y="-76758"/>
            <a:ext cx="1617854" cy="1427365"/>
          </a:xfrm>
          <a:prstGeom prst="rect">
            <a:avLst/>
          </a:prstGeom>
        </p:spPr>
      </p:pic>
      <p:pic>
        <p:nvPicPr>
          <p:cNvPr id="2" name="图片 7">
            <a:extLst>
              <a:ext uri="{FF2B5EF4-FFF2-40B4-BE49-F238E27FC236}">
                <a16:creationId xmlns:a16="http://schemas.microsoft.com/office/drawing/2014/main" id="{4AF9BB8D-EB84-E26D-294F-B7DF94ED6F0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53365" y="2937600"/>
            <a:ext cx="4685270" cy="3962400"/>
          </a:xfrm>
          <a:prstGeom prst="rect">
            <a:avLst/>
          </a:prstGeom>
        </p:spPr>
      </p:pic>
      <p:sp>
        <p:nvSpPr>
          <p:cNvPr id="6" name="TextBox 5">
            <a:extLst>
              <a:ext uri="{FF2B5EF4-FFF2-40B4-BE49-F238E27FC236}">
                <a16:creationId xmlns:a16="http://schemas.microsoft.com/office/drawing/2014/main" id="{FDC11F57-11FB-B3EF-8755-27AD5A95D906}"/>
              </a:ext>
            </a:extLst>
          </p:cNvPr>
          <p:cNvSpPr txBox="1"/>
          <p:nvPr/>
        </p:nvSpPr>
        <p:spPr>
          <a:xfrm>
            <a:off x="421640" y="1118908"/>
            <a:ext cx="3032760" cy="1384995"/>
          </a:xfrm>
          <a:prstGeom prst="rect">
            <a:avLst/>
          </a:prstGeom>
          <a:noFill/>
        </p:spPr>
        <p:txBody>
          <a:bodyPr wrap="square">
            <a:spAutoFit/>
          </a:bodyPr>
          <a:lstStyle/>
          <a:p>
            <a:pPr marL="0" marR="0" algn="just">
              <a:spcBef>
                <a:spcPts val="0"/>
              </a:spcBef>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điều mới mẻ:</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là phó từ chỉ lượng; </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408FD6A-09A0-6916-18AA-AF5216DDD43F}"/>
              </a:ext>
            </a:extLst>
          </p:cNvPr>
          <p:cNvSpPr txBox="1"/>
          <p:nvPr/>
        </p:nvSpPr>
        <p:spPr>
          <a:xfrm>
            <a:off x="8885296" y="961907"/>
            <a:ext cx="3205104" cy="3539430"/>
          </a:xfrm>
          <a:prstGeom prst="rect">
            <a:avLst/>
          </a:prstGeom>
          <a:noFill/>
        </p:spPr>
        <p:txBody>
          <a:bodyPr wrap="square">
            <a:spAutoFit/>
          </a:bodyPr>
          <a:lstStyle/>
          <a:p>
            <a:pPr marL="0" marR="0" algn="just">
              <a:spcBef>
                <a:spcPts val="0"/>
              </a:spcBef>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tám quyển truyện: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những là trợ từ có ý nhấn mạnh, đánh giá việc “nó” mua tám quyền truyện là nhiều, vượt quá mức bình thường.</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4448"/>
            <a:ext cx="12192000" cy="3553552"/>
          </a:xfrm>
          <a:prstGeom prst="rect">
            <a:avLst/>
          </a:prstGeom>
        </p:spPr>
      </p:pic>
      <p:sp>
        <p:nvSpPr>
          <p:cNvPr id="18" name="矩形 17"/>
          <p:cNvSpPr/>
          <p:nvPr/>
        </p:nvSpPr>
        <p:spPr>
          <a:xfrm>
            <a:off x="0" y="0"/>
            <a:ext cx="12192000" cy="685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FZMiaoWuS-GB"/>
              <a:ea typeface="FZMiaoWuS-GB"/>
              <a:cs typeface="+mn-cs"/>
              <a:sym typeface="FZMiaoWuS-GB"/>
            </a:endParaRPr>
          </a:p>
        </p:txBody>
      </p:sp>
      <p:pic>
        <p:nvPicPr>
          <p:cNvPr id="4" name="图片 3"/>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tretch>
            <a:fillRect/>
          </a:stretch>
        </p:blipFill>
        <p:spPr>
          <a:xfrm rot="5400000">
            <a:off x="-404569" y="414065"/>
            <a:ext cx="4541306" cy="3774563"/>
          </a:xfrm>
          <a:prstGeom prst="rect">
            <a:avLst/>
          </a:prstGeom>
        </p:spPr>
      </p:pic>
      <p:grpSp>
        <p:nvGrpSpPr>
          <p:cNvPr id="23" name="组合 22"/>
          <p:cNvGrpSpPr/>
          <p:nvPr/>
        </p:nvGrpSpPr>
        <p:grpSpPr>
          <a:xfrm rot="16200000">
            <a:off x="4780852" y="-598142"/>
            <a:ext cx="2736075" cy="4442321"/>
            <a:chOff x="3597368" y="1760833"/>
            <a:chExt cx="1118199" cy="3380516"/>
          </a:xfrm>
        </p:grpSpPr>
        <p:grpSp>
          <p:nvGrpSpPr>
            <p:cNvPr id="24" name="组合 23"/>
            <p:cNvGrpSpPr/>
            <p:nvPr/>
          </p:nvGrpSpPr>
          <p:grpSpPr>
            <a:xfrm rot="5400000">
              <a:off x="2466210" y="2891991"/>
              <a:ext cx="3380516" cy="1118199"/>
              <a:chOff x="1509628" y="3214075"/>
              <a:chExt cx="6174607" cy="448304"/>
            </a:xfrm>
          </p:grpSpPr>
          <p:sp>
            <p:nvSpPr>
              <p:cNvPr id="26" name="矩形 25"/>
              <p:cNvSpPr/>
              <p:nvPr/>
            </p:nvSpPr>
            <p:spPr>
              <a:xfrm>
                <a:off x="1679999" y="3267522"/>
                <a:ext cx="6004236" cy="3948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3FB6BA"/>
                  </a:solidFill>
                  <a:effectLst/>
                  <a:uLnTx/>
                  <a:uFillTx/>
                  <a:latin typeface="FZMiaoWuS-GB"/>
                  <a:ea typeface="FZMiaoWuS-GB"/>
                  <a:cs typeface="+mn-cs"/>
                  <a:sym typeface="FZMiaoWuS-GB"/>
                </a:endParaRPr>
              </a:p>
            </p:txBody>
          </p:sp>
          <p:sp>
            <p:nvSpPr>
              <p:cNvPr id="27" name="矩形 26"/>
              <p:cNvSpPr/>
              <p:nvPr/>
            </p:nvSpPr>
            <p:spPr>
              <a:xfrm>
                <a:off x="1509628" y="3214075"/>
                <a:ext cx="6004235" cy="394857"/>
              </a:xfrm>
              <a:prstGeom prst="rect">
                <a:avLst/>
              </a:prstGeom>
              <a:solidFill>
                <a:srgbClr val="3F8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B6BA"/>
                  </a:solidFill>
                  <a:effectLst/>
                  <a:uLnTx/>
                  <a:uFillTx/>
                  <a:latin typeface="FZMiaoWuS-GB"/>
                  <a:ea typeface="FZMiaoWuS-GB"/>
                  <a:cs typeface="+mn-cs"/>
                  <a:sym typeface="FZMiaoWuS-GB"/>
                </a:endParaRPr>
              </a:p>
            </p:txBody>
          </p:sp>
        </p:grpSp>
        <p:sp>
          <p:nvSpPr>
            <p:cNvPr id="25" name="文本框 283"/>
            <p:cNvSpPr txBox="1"/>
            <p:nvPr/>
          </p:nvSpPr>
          <p:spPr>
            <a:xfrm>
              <a:off x="3804024" y="1786890"/>
              <a:ext cx="863719" cy="3261181"/>
            </a:xfrm>
            <a:prstGeom prst="rect">
              <a:avLst/>
            </a:prstGeom>
            <a:noFill/>
          </p:spPr>
          <p:txBody>
            <a:bodyPr vert="eaVert" wrap="square" rtlCol="0">
              <a:spAutoFit/>
            </a:bodyPr>
            <a:lstStyle/>
            <a:p>
              <a:pPr marL="0" marR="0" algn="just">
                <a:spcBef>
                  <a:spcPts val="0"/>
                </a:spcBef>
                <a:spcAft>
                  <a:spcPts val="800"/>
                </a:spcAft>
              </a:pPr>
              <a:r>
                <a:rPr lang="vi-VN"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vi-VN"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Nó đoán ngay được truyện gì xảy đến.</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vi-VN"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Nhà tôi ở ngay cạnh trường</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 name="图片 18"/>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043125" y="612713"/>
            <a:ext cx="4651964" cy="3710055"/>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723" y="-125416"/>
            <a:ext cx="1612920" cy="1423012"/>
          </a:xfrm>
          <a:prstGeom prst="rect">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90403" y="-76758"/>
            <a:ext cx="1617854" cy="1427365"/>
          </a:xfrm>
          <a:prstGeom prst="rect">
            <a:avLst/>
          </a:prstGeom>
        </p:spPr>
      </p:pic>
      <p:pic>
        <p:nvPicPr>
          <p:cNvPr id="2" name="图片 7">
            <a:extLst>
              <a:ext uri="{FF2B5EF4-FFF2-40B4-BE49-F238E27FC236}">
                <a16:creationId xmlns:a16="http://schemas.microsoft.com/office/drawing/2014/main" id="{4AF9BB8D-EB84-E26D-294F-B7DF94ED6F0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53365" y="2937600"/>
            <a:ext cx="4685270" cy="3962400"/>
          </a:xfrm>
          <a:prstGeom prst="rect">
            <a:avLst/>
          </a:prstGeom>
        </p:spPr>
      </p:pic>
      <p:sp>
        <p:nvSpPr>
          <p:cNvPr id="6" name="TextBox 5">
            <a:extLst>
              <a:ext uri="{FF2B5EF4-FFF2-40B4-BE49-F238E27FC236}">
                <a16:creationId xmlns:a16="http://schemas.microsoft.com/office/drawing/2014/main" id="{FDC11F57-11FB-B3EF-8755-27AD5A95D906}"/>
              </a:ext>
            </a:extLst>
          </p:cNvPr>
          <p:cNvSpPr txBox="1"/>
          <p:nvPr/>
        </p:nvSpPr>
        <p:spPr>
          <a:xfrm>
            <a:off x="421640" y="1118908"/>
            <a:ext cx="3032760" cy="2246769"/>
          </a:xfrm>
          <a:prstGeom prst="rect">
            <a:avLst/>
          </a:prstGeom>
          <a:noFill/>
        </p:spPr>
        <p:txBody>
          <a:bodyPr wrap="square">
            <a:spAutoFit/>
          </a:bodyPr>
          <a:lstStyle/>
          <a:p>
            <a:pPr algn="just"/>
            <a:r>
              <a:rPr lang="vi-VN" sz="2800" i="1" dirty="0">
                <a:latin typeface="+mj-lt"/>
              </a:rPr>
              <a:t>đoán </a:t>
            </a:r>
            <a:r>
              <a:rPr lang="vi-VN" sz="2800" b="1" i="1" dirty="0">
                <a:latin typeface="+mj-lt"/>
              </a:rPr>
              <a:t>ngay</a:t>
            </a:r>
            <a:r>
              <a:rPr lang="vi-VN" sz="2800" i="1" dirty="0">
                <a:latin typeface="+mj-lt"/>
              </a:rPr>
              <a:t> chuyện gì đã xảy ra:</a:t>
            </a:r>
            <a:r>
              <a:rPr lang="vi-VN" sz="2800" dirty="0">
                <a:latin typeface="+mj-lt"/>
              </a:rPr>
              <a:t> </a:t>
            </a:r>
            <a:r>
              <a:rPr lang="vi-VN" sz="2800" b="1" i="1" dirty="0">
                <a:latin typeface="+mj-lt"/>
              </a:rPr>
              <a:t>ngay</a:t>
            </a:r>
            <a:r>
              <a:rPr lang="vi-VN" sz="2800" dirty="0">
                <a:latin typeface="+mj-lt"/>
              </a:rPr>
              <a:t> là phó từ chỉ sự không chậm trễ của hành động đoán; </a:t>
            </a:r>
            <a:endParaRPr lang="en-SG" sz="2800" dirty="0">
              <a:latin typeface="+mj-lt"/>
            </a:endParaRPr>
          </a:p>
        </p:txBody>
      </p:sp>
      <p:sp>
        <p:nvSpPr>
          <p:cNvPr id="11" name="TextBox 10">
            <a:extLst>
              <a:ext uri="{FF2B5EF4-FFF2-40B4-BE49-F238E27FC236}">
                <a16:creationId xmlns:a16="http://schemas.microsoft.com/office/drawing/2014/main" id="{B408FD6A-09A0-6916-18AA-AF5216DDD43F}"/>
              </a:ext>
            </a:extLst>
          </p:cNvPr>
          <p:cNvSpPr txBox="1"/>
          <p:nvPr/>
        </p:nvSpPr>
        <p:spPr>
          <a:xfrm>
            <a:off x="8776210" y="973867"/>
            <a:ext cx="3327902" cy="3539430"/>
          </a:xfrm>
          <a:prstGeom prst="rect">
            <a:avLst/>
          </a:prstGeom>
          <a:noFill/>
        </p:spPr>
        <p:txBody>
          <a:bodyPr wrap="square">
            <a:spAutoFit/>
          </a:bodyPr>
          <a:lstStyle/>
          <a:p>
            <a:pPr algn="just"/>
            <a:r>
              <a:rPr lang="vi-VN" sz="2800" b="1" i="1" dirty="0">
                <a:latin typeface="+mj-lt"/>
              </a:rPr>
              <a:t>ngay </a:t>
            </a:r>
            <a:r>
              <a:rPr lang="vi-VN" sz="2800" i="1" dirty="0">
                <a:latin typeface="+mj-lt"/>
              </a:rPr>
              <a:t>cạnh trường:</a:t>
            </a:r>
            <a:r>
              <a:rPr lang="vi-VN" sz="2800" dirty="0">
                <a:latin typeface="+mj-lt"/>
              </a:rPr>
              <a:t> </a:t>
            </a:r>
            <a:r>
              <a:rPr lang="vi-VN" sz="2800" b="1" i="1" dirty="0">
                <a:latin typeface="+mj-lt"/>
              </a:rPr>
              <a:t>ngay</a:t>
            </a:r>
            <a:r>
              <a:rPr lang="vi-VN" sz="2800" dirty="0">
                <a:latin typeface="+mj-lt"/>
              </a:rPr>
              <a:t> là trợ từ biểu thị ý nhấn mạnh khoảng cách rất gần giữa vị trí của sự vật được nói đến (nhà tôi) so với địa điểm được lấy làm mốc (trường).</a:t>
            </a:r>
            <a:endParaRPr lang="en-SG" sz="2800" dirty="0">
              <a:latin typeface="+mj-lt"/>
            </a:endParaRPr>
          </a:p>
        </p:txBody>
      </p:sp>
    </p:spTree>
    <p:extLst>
      <p:ext uri="{BB962C8B-B14F-4D97-AF65-F5344CB8AC3E}">
        <p14:creationId xmlns:p14="http://schemas.microsoft.com/office/powerpoint/2010/main" val="45606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4448"/>
            <a:ext cx="12192000" cy="3553552"/>
          </a:xfrm>
          <a:prstGeom prst="rect">
            <a:avLst/>
          </a:prstGeom>
        </p:spPr>
      </p:pic>
      <p:sp>
        <p:nvSpPr>
          <p:cNvPr id="18" name="矩形 17"/>
          <p:cNvSpPr/>
          <p:nvPr/>
        </p:nvSpPr>
        <p:spPr>
          <a:xfrm>
            <a:off x="0" y="0"/>
            <a:ext cx="12192000" cy="685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FZMiaoWuS-GB"/>
              <a:ea typeface="FZMiaoWuS-GB"/>
              <a:cs typeface="+mn-cs"/>
              <a:sym typeface="FZMiaoWuS-GB"/>
            </a:endParaRPr>
          </a:p>
        </p:txBody>
      </p:sp>
      <p:pic>
        <p:nvPicPr>
          <p:cNvPr id="4" name="图片 3"/>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tretch>
            <a:fillRect/>
          </a:stretch>
        </p:blipFill>
        <p:spPr>
          <a:xfrm rot="5400000">
            <a:off x="-404569" y="414065"/>
            <a:ext cx="4541306" cy="3774563"/>
          </a:xfrm>
          <a:prstGeom prst="rect">
            <a:avLst/>
          </a:prstGeom>
        </p:spPr>
      </p:pic>
      <p:grpSp>
        <p:nvGrpSpPr>
          <p:cNvPr id="23" name="组合 22"/>
          <p:cNvGrpSpPr/>
          <p:nvPr/>
        </p:nvGrpSpPr>
        <p:grpSpPr>
          <a:xfrm rot="16200000">
            <a:off x="4731640" y="-647355"/>
            <a:ext cx="2834500" cy="4442321"/>
            <a:chOff x="3597368" y="1760833"/>
            <a:chExt cx="1158424" cy="3380516"/>
          </a:xfrm>
        </p:grpSpPr>
        <p:grpSp>
          <p:nvGrpSpPr>
            <p:cNvPr id="24" name="组合 23"/>
            <p:cNvGrpSpPr/>
            <p:nvPr/>
          </p:nvGrpSpPr>
          <p:grpSpPr>
            <a:xfrm rot="5400000">
              <a:off x="2466210" y="2891991"/>
              <a:ext cx="3380516" cy="1118199"/>
              <a:chOff x="1509628" y="3214075"/>
              <a:chExt cx="6174607" cy="448304"/>
            </a:xfrm>
          </p:grpSpPr>
          <p:sp>
            <p:nvSpPr>
              <p:cNvPr id="26" name="矩形 25"/>
              <p:cNvSpPr/>
              <p:nvPr/>
            </p:nvSpPr>
            <p:spPr>
              <a:xfrm>
                <a:off x="1679999" y="3267522"/>
                <a:ext cx="6004236" cy="3948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3FB6BA"/>
                  </a:solidFill>
                  <a:effectLst/>
                  <a:uLnTx/>
                  <a:uFillTx/>
                  <a:latin typeface="FZMiaoWuS-GB"/>
                  <a:ea typeface="FZMiaoWuS-GB"/>
                  <a:cs typeface="+mn-cs"/>
                  <a:sym typeface="FZMiaoWuS-GB"/>
                </a:endParaRPr>
              </a:p>
            </p:txBody>
          </p:sp>
          <p:sp>
            <p:nvSpPr>
              <p:cNvPr id="27" name="矩形 26"/>
              <p:cNvSpPr/>
              <p:nvPr/>
            </p:nvSpPr>
            <p:spPr>
              <a:xfrm>
                <a:off x="1509628" y="3214075"/>
                <a:ext cx="6004235" cy="394857"/>
              </a:xfrm>
              <a:prstGeom prst="rect">
                <a:avLst/>
              </a:prstGeom>
              <a:solidFill>
                <a:srgbClr val="3F8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B6BA"/>
                  </a:solidFill>
                  <a:effectLst/>
                  <a:uLnTx/>
                  <a:uFillTx/>
                  <a:latin typeface="FZMiaoWuS-GB"/>
                  <a:ea typeface="FZMiaoWuS-GB"/>
                  <a:cs typeface="+mn-cs"/>
                  <a:sym typeface="FZMiaoWuS-GB"/>
                </a:endParaRPr>
              </a:p>
            </p:txBody>
          </p:sp>
        </p:grpSp>
        <p:sp>
          <p:nvSpPr>
            <p:cNvPr id="25" name="文本框 283"/>
            <p:cNvSpPr txBox="1"/>
            <p:nvPr/>
          </p:nvSpPr>
          <p:spPr>
            <a:xfrm>
              <a:off x="3715975" y="1786890"/>
              <a:ext cx="1039817" cy="3261181"/>
            </a:xfrm>
            <a:prstGeom prst="rect">
              <a:avLst/>
            </a:prstGeom>
            <a:noFill/>
          </p:spPr>
          <p:txBody>
            <a:bodyPr vert="eaVert" wrap="square" rtlCol="0">
              <a:spAutoFit/>
            </a:bodyPr>
            <a:lstStyle/>
            <a:p>
              <a:pPr marL="0" marR="0" algn="just">
                <a:spcBef>
                  <a:spcPts val="0"/>
                </a:spcBef>
                <a:spcAft>
                  <a:spcPts val="800"/>
                </a:spcAft>
              </a:pPr>
              <a:r>
                <a:rPr lang="vi-VN"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vi-VN"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Cậu bé ơi, ở đây ngày nào người ta chẳng bán đến hàng nghìn con lạc đà!</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vi-VN"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Mùa đông sắp đến rồi.</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 name="图片 18"/>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043125" y="612713"/>
            <a:ext cx="4651964" cy="3710055"/>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723" y="-125416"/>
            <a:ext cx="1612920" cy="1423012"/>
          </a:xfrm>
          <a:prstGeom prst="rect">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90403" y="-76758"/>
            <a:ext cx="1617854" cy="1427365"/>
          </a:xfrm>
          <a:prstGeom prst="rect">
            <a:avLst/>
          </a:prstGeom>
        </p:spPr>
      </p:pic>
      <p:pic>
        <p:nvPicPr>
          <p:cNvPr id="2" name="图片 7">
            <a:extLst>
              <a:ext uri="{FF2B5EF4-FFF2-40B4-BE49-F238E27FC236}">
                <a16:creationId xmlns:a16="http://schemas.microsoft.com/office/drawing/2014/main" id="{4AF9BB8D-EB84-E26D-294F-B7DF94ED6F0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53365" y="2937600"/>
            <a:ext cx="4685270" cy="3962400"/>
          </a:xfrm>
          <a:prstGeom prst="rect">
            <a:avLst/>
          </a:prstGeom>
        </p:spPr>
      </p:pic>
      <p:sp>
        <p:nvSpPr>
          <p:cNvPr id="6" name="TextBox 5">
            <a:extLst>
              <a:ext uri="{FF2B5EF4-FFF2-40B4-BE49-F238E27FC236}">
                <a16:creationId xmlns:a16="http://schemas.microsoft.com/office/drawing/2014/main" id="{FDC11F57-11FB-B3EF-8755-27AD5A95D906}"/>
              </a:ext>
            </a:extLst>
          </p:cNvPr>
          <p:cNvSpPr txBox="1"/>
          <p:nvPr/>
        </p:nvSpPr>
        <p:spPr>
          <a:xfrm>
            <a:off x="421640" y="1118908"/>
            <a:ext cx="3032760" cy="3108543"/>
          </a:xfrm>
          <a:prstGeom prst="rect">
            <a:avLst/>
          </a:prstGeom>
          <a:noFill/>
        </p:spPr>
        <p:txBody>
          <a:bodyPr wrap="square">
            <a:spAutoFit/>
          </a:bodyPr>
          <a:lstStyle/>
          <a:p>
            <a:pPr algn="just"/>
            <a:r>
              <a:rPr lang="vi-VN" sz="2800" i="1" dirty="0">
                <a:latin typeface="+mj-lt"/>
              </a:rPr>
              <a:t>bán</a:t>
            </a:r>
            <a:r>
              <a:rPr lang="vi-VN" sz="2800" b="1" i="1" dirty="0">
                <a:latin typeface="+mj-lt"/>
              </a:rPr>
              <a:t> đến </a:t>
            </a:r>
            <a:r>
              <a:rPr lang="vi-VN" sz="2800" i="1" dirty="0">
                <a:latin typeface="+mj-lt"/>
              </a:rPr>
              <a:t>hàng nghìn con lạc đà:</a:t>
            </a:r>
            <a:r>
              <a:rPr lang="vi-VN" sz="2800" dirty="0">
                <a:latin typeface="+mj-lt"/>
              </a:rPr>
              <a:t> </a:t>
            </a:r>
            <a:r>
              <a:rPr lang="vi-VN" sz="2800" b="1" i="1" dirty="0">
                <a:latin typeface="+mj-lt"/>
              </a:rPr>
              <a:t>đến</a:t>
            </a:r>
            <a:r>
              <a:rPr lang="vi-VN" sz="2800" dirty="0">
                <a:latin typeface="+mj-lt"/>
              </a:rPr>
              <a:t> là trợ từ biểu thị ý nhấn mạnh, đánh giá việc bán hàng nghìn con lạc đà là rất nhiều; </a:t>
            </a:r>
            <a:endParaRPr lang="en-SG" sz="2800" dirty="0">
              <a:latin typeface="+mj-lt"/>
            </a:endParaRPr>
          </a:p>
        </p:txBody>
      </p:sp>
      <p:sp>
        <p:nvSpPr>
          <p:cNvPr id="11" name="TextBox 10">
            <a:extLst>
              <a:ext uri="{FF2B5EF4-FFF2-40B4-BE49-F238E27FC236}">
                <a16:creationId xmlns:a16="http://schemas.microsoft.com/office/drawing/2014/main" id="{B408FD6A-09A0-6916-18AA-AF5216DDD43F}"/>
              </a:ext>
            </a:extLst>
          </p:cNvPr>
          <p:cNvSpPr txBox="1"/>
          <p:nvPr/>
        </p:nvSpPr>
        <p:spPr>
          <a:xfrm>
            <a:off x="8879840" y="1272379"/>
            <a:ext cx="3159760" cy="2246769"/>
          </a:xfrm>
          <a:prstGeom prst="rect">
            <a:avLst/>
          </a:prstGeom>
          <a:noFill/>
        </p:spPr>
        <p:txBody>
          <a:bodyPr wrap="square">
            <a:spAutoFit/>
          </a:bodyPr>
          <a:lstStyle/>
          <a:p>
            <a:pPr algn="just"/>
            <a:r>
              <a:rPr lang="vi-VN" sz="2800" i="1" dirty="0">
                <a:latin typeface="+mj-lt"/>
              </a:rPr>
              <a:t>sắp </a:t>
            </a:r>
            <a:r>
              <a:rPr lang="vi-VN" sz="2800" b="1" i="1" dirty="0">
                <a:latin typeface="+mj-lt"/>
              </a:rPr>
              <a:t>đến</a:t>
            </a:r>
            <a:r>
              <a:rPr lang="vi-VN" sz="2800" i="1" dirty="0">
                <a:latin typeface="+mj-lt"/>
              </a:rPr>
              <a:t> rồi: </a:t>
            </a:r>
            <a:r>
              <a:rPr lang="vi-VN" sz="2800" b="1" i="1" dirty="0">
                <a:latin typeface="+mj-lt"/>
              </a:rPr>
              <a:t>đến</a:t>
            </a:r>
            <a:r>
              <a:rPr lang="vi-VN" sz="2800" dirty="0">
                <a:latin typeface="+mj-lt"/>
              </a:rPr>
              <a:t> là động từ thể hiện một cái gì đó (mùa đông) xuất hiện hay (đi) tới.</a:t>
            </a:r>
            <a:endParaRPr lang="en-SG" sz="2800" dirty="0">
              <a:latin typeface="+mj-lt"/>
            </a:endParaRPr>
          </a:p>
        </p:txBody>
      </p:sp>
    </p:spTree>
    <p:extLst>
      <p:ext uri="{BB962C8B-B14F-4D97-AF65-F5344CB8AC3E}">
        <p14:creationId xmlns:p14="http://schemas.microsoft.com/office/powerpoint/2010/main" val="729534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F8DC4E-848E-3C76-EB5E-37B44F363886}"/>
              </a:ext>
            </a:extLst>
          </p:cNvPr>
          <p:cNvSpPr/>
          <p:nvPr/>
        </p:nvSpPr>
        <p:spPr>
          <a:xfrm>
            <a:off x="6369586" y="621745"/>
            <a:ext cx="5193345" cy="5890996"/>
          </a:xfrm>
          <a:prstGeom prst="roundRect">
            <a:avLst>
              <a:gd name="adj" fmla="val 5536"/>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宋体"/>
              <a:cs typeface="+mn-cs"/>
            </a:endParaRPr>
          </a:p>
        </p:txBody>
      </p:sp>
      <p:sp>
        <p:nvSpPr>
          <p:cNvPr id="4" name="Freeform 4">
            <a:extLst>
              <a:ext uri="{FF2B5EF4-FFF2-40B4-BE49-F238E27FC236}">
                <a16:creationId xmlns:a16="http://schemas.microsoft.com/office/drawing/2014/main" id="{8CC7340A-D57E-0FC5-1B55-A51A081BEE65}"/>
              </a:ext>
            </a:extLst>
          </p:cNvPr>
          <p:cNvSpPr/>
          <p:nvPr/>
        </p:nvSpPr>
        <p:spPr>
          <a:xfrm>
            <a:off x="232009" y="375921"/>
            <a:ext cx="5605179" cy="6136820"/>
          </a:xfrm>
          <a:custGeom>
            <a:avLst/>
            <a:gdLst/>
            <a:ahLst/>
            <a:cxnLst/>
            <a:rect l="l" t="t" r="r" b="b"/>
            <a:pathLst>
              <a:path w="1375888" h="2069539">
                <a:moveTo>
                  <a:pt x="75580" y="0"/>
                </a:moveTo>
                <a:lnTo>
                  <a:pt x="1300307" y="0"/>
                </a:lnTo>
                <a:cubicBezTo>
                  <a:pt x="1320352" y="0"/>
                  <a:pt x="1339577" y="7963"/>
                  <a:pt x="1353751" y="22137"/>
                </a:cubicBezTo>
                <a:cubicBezTo>
                  <a:pt x="1367925" y="36311"/>
                  <a:pt x="1375888" y="55535"/>
                  <a:pt x="1375888" y="75580"/>
                </a:cubicBezTo>
                <a:lnTo>
                  <a:pt x="1375888" y="1993959"/>
                </a:lnTo>
                <a:cubicBezTo>
                  <a:pt x="1375888" y="2014004"/>
                  <a:pt x="1367925" y="2033228"/>
                  <a:pt x="1353751" y="2047402"/>
                </a:cubicBezTo>
                <a:cubicBezTo>
                  <a:pt x="1339577" y="2061576"/>
                  <a:pt x="1320352" y="2069539"/>
                  <a:pt x="1300307" y="2069539"/>
                </a:cubicBezTo>
                <a:lnTo>
                  <a:pt x="75580" y="2069539"/>
                </a:lnTo>
                <a:cubicBezTo>
                  <a:pt x="55535" y="2069539"/>
                  <a:pt x="36311" y="2061576"/>
                  <a:pt x="22137" y="2047402"/>
                </a:cubicBezTo>
                <a:cubicBezTo>
                  <a:pt x="7963" y="2033228"/>
                  <a:pt x="0" y="2014004"/>
                  <a:pt x="0" y="1993959"/>
                </a:cubicBezTo>
                <a:lnTo>
                  <a:pt x="0" y="75580"/>
                </a:lnTo>
                <a:cubicBezTo>
                  <a:pt x="0" y="55535"/>
                  <a:pt x="7963" y="36311"/>
                  <a:pt x="22137" y="22137"/>
                </a:cubicBezTo>
                <a:cubicBezTo>
                  <a:pt x="36311" y="7963"/>
                  <a:pt x="55535" y="0"/>
                  <a:pt x="75580" y="0"/>
                </a:cubicBezTo>
                <a:close/>
              </a:path>
            </a:pathLst>
          </a:custGeom>
          <a:solidFill>
            <a:schemeClr val="accent3">
              <a:lumMod val="20000"/>
              <a:lumOff val="80000"/>
            </a:schemeClr>
          </a:solidFill>
        </p:spPr>
        <p:txBody>
          <a:bodyPr/>
          <a:lstStyle/>
          <a:p>
            <a:endParaRPr lang="en-SG"/>
          </a:p>
        </p:txBody>
      </p:sp>
      <p:grpSp>
        <p:nvGrpSpPr>
          <p:cNvPr id="6" name="Group 6">
            <a:extLst>
              <a:ext uri="{FF2B5EF4-FFF2-40B4-BE49-F238E27FC236}">
                <a16:creationId xmlns:a16="http://schemas.microsoft.com/office/drawing/2014/main" id="{187EB712-0F3D-F4EB-FDC5-1D3313FE6EDB}"/>
              </a:ext>
            </a:extLst>
          </p:cNvPr>
          <p:cNvGrpSpPr/>
          <p:nvPr/>
        </p:nvGrpSpPr>
        <p:grpSpPr>
          <a:xfrm>
            <a:off x="4667969" y="867545"/>
            <a:ext cx="6694840" cy="5238521"/>
            <a:chOff x="0" y="0"/>
            <a:chExt cx="2644875" cy="2069539"/>
          </a:xfrm>
          <a:noFill/>
        </p:grpSpPr>
        <p:sp>
          <p:nvSpPr>
            <p:cNvPr id="7" name="Freeform 7">
              <a:extLst>
                <a:ext uri="{FF2B5EF4-FFF2-40B4-BE49-F238E27FC236}">
                  <a16:creationId xmlns:a16="http://schemas.microsoft.com/office/drawing/2014/main" id="{A3CDAA15-1923-F5A9-C205-2027792E8983}"/>
                </a:ext>
              </a:extLst>
            </p:cNvPr>
            <p:cNvSpPr/>
            <p:nvPr/>
          </p:nvSpPr>
          <p:spPr>
            <a:xfrm>
              <a:off x="0" y="0"/>
              <a:ext cx="2644875" cy="2069539"/>
            </a:xfrm>
            <a:custGeom>
              <a:avLst/>
              <a:gdLst/>
              <a:ahLst/>
              <a:cxnLst/>
              <a:rect l="l" t="t" r="r" b="b"/>
              <a:pathLst>
                <a:path w="2644875" h="2069539">
                  <a:moveTo>
                    <a:pt x="39318" y="0"/>
                  </a:moveTo>
                  <a:lnTo>
                    <a:pt x="2605557" y="0"/>
                  </a:lnTo>
                  <a:cubicBezTo>
                    <a:pt x="2615985" y="0"/>
                    <a:pt x="2625986" y="4142"/>
                    <a:pt x="2633359" y="11516"/>
                  </a:cubicBezTo>
                  <a:cubicBezTo>
                    <a:pt x="2640733" y="18889"/>
                    <a:pt x="2644875" y="28890"/>
                    <a:pt x="2644875" y="39318"/>
                  </a:cubicBezTo>
                  <a:lnTo>
                    <a:pt x="2644875" y="2030222"/>
                  </a:lnTo>
                  <a:cubicBezTo>
                    <a:pt x="2644875" y="2051936"/>
                    <a:pt x="2627272" y="2069539"/>
                    <a:pt x="2605557" y="2069539"/>
                  </a:cubicBezTo>
                  <a:lnTo>
                    <a:pt x="39318" y="2069539"/>
                  </a:lnTo>
                  <a:cubicBezTo>
                    <a:pt x="17603" y="2069539"/>
                    <a:pt x="0" y="2051936"/>
                    <a:pt x="0" y="2030222"/>
                  </a:cubicBezTo>
                  <a:lnTo>
                    <a:pt x="0" y="39318"/>
                  </a:lnTo>
                  <a:cubicBezTo>
                    <a:pt x="0" y="17603"/>
                    <a:pt x="17603" y="0"/>
                    <a:pt x="39318" y="0"/>
                  </a:cubicBezTo>
                  <a:close/>
                </a:path>
              </a:pathLst>
            </a:custGeom>
            <a:gr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宋体"/>
                <a:cs typeface="Arial"/>
                <a:sym typeface="Arial"/>
              </a:endParaRPr>
            </a:p>
          </p:txBody>
        </p:sp>
        <p:sp>
          <p:nvSpPr>
            <p:cNvPr id="8" name="TextBox 8">
              <a:extLst>
                <a:ext uri="{FF2B5EF4-FFF2-40B4-BE49-F238E27FC236}">
                  <a16:creationId xmlns:a16="http://schemas.microsoft.com/office/drawing/2014/main" id="{8EC556D7-B32E-804B-72FA-3DD1F00EB8E9}"/>
                </a:ext>
              </a:extLst>
            </p:cNvPr>
            <p:cNvSpPr txBox="1"/>
            <p:nvPr/>
          </p:nvSpPr>
          <p:spPr>
            <a:xfrm>
              <a:off x="0" y="-47625"/>
              <a:ext cx="812800" cy="860425"/>
            </a:xfrm>
            <a:prstGeom prst="rect">
              <a:avLst/>
            </a:prstGeom>
            <a:grpFill/>
          </p:spPr>
          <p:txBody>
            <a:bodyPr lIns="33867" tIns="33867" rIns="33867" bIns="33867" rtlCol="0" anchor="ctr"/>
            <a:lstStyle/>
            <a:p>
              <a:pPr marL="0" marR="0" lvl="0" indent="0" algn="ctr" defTabSz="609585" rtl="0" eaLnBrk="1" fontAlgn="auto" latinLnBrk="0" hangingPunct="1">
                <a:lnSpc>
                  <a:spcPts val="1773"/>
                </a:lnSpc>
                <a:spcBef>
                  <a:spcPts val="0"/>
                </a:spcBef>
                <a:spcAft>
                  <a:spcPts val="0"/>
                </a:spcAft>
                <a:buClrTx/>
                <a:buSzTx/>
                <a:buFontTx/>
                <a:buNone/>
                <a:tabLst/>
                <a:defRPr/>
              </a:pPr>
              <a:endParaRPr kumimoji="0" sz="4267" b="0" i="0" u="none" strike="noStrike" kern="1200" cap="none" spc="0" normalizeH="0" baseline="0" noProof="0">
                <a:ln>
                  <a:noFill/>
                </a:ln>
                <a:solidFill>
                  <a:prstClr val="black"/>
                </a:solidFill>
                <a:effectLst/>
                <a:uLnTx/>
                <a:uFillTx/>
                <a:latin typeface="Times New Roman" panose="02020603050405020304" pitchFamily="18" charset="0"/>
                <a:ea typeface="宋体"/>
                <a:cs typeface="Times New Roman" panose="02020603050405020304" pitchFamily="18" charset="0"/>
                <a:sym typeface="Arial"/>
              </a:endParaRPr>
            </a:p>
          </p:txBody>
        </p:sp>
      </p:grpSp>
      <p:sp>
        <p:nvSpPr>
          <p:cNvPr id="10" name="Freeform 17">
            <a:extLst>
              <a:ext uri="{FF2B5EF4-FFF2-40B4-BE49-F238E27FC236}">
                <a16:creationId xmlns:a16="http://schemas.microsoft.com/office/drawing/2014/main" id="{682EF3E2-9AA2-1CCA-B12A-DC3A7E9DD714}"/>
              </a:ext>
            </a:extLst>
          </p:cNvPr>
          <p:cNvSpPr/>
          <p:nvPr/>
        </p:nvSpPr>
        <p:spPr>
          <a:xfrm>
            <a:off x="6383810" y="901816"/>
            <a:ext cx="916225" cy="621837"/>
          </a:xfrm>
          <a:custGeom>
            <a:avLst/>
            <a:gdLst/>
            <a:ahLst/>
            <a:cxnLst/>
            <a:rect l="l" t="t" r="r" b="b"/>
            <a:pathLst>
              <a:path w="2942143" h="2546291">
                <a:moveTo>
                  <a:pt x="0" y="0"/>
                </a:moveTo>
                <a:lnTo>
                  <a:pt x="2942144" y="0"/>
                </a:lnTo>
                <a:lnTo>
                  <a:pt x="2942144" y="2546292"/>
                </a:lnTo>
                <a:lnTo>
                  <a:pt x="0" y="25462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SG"/>
          </a:p>
        </p:txBody>
      </p:sp>
      <p:sp>
        <p:nvSpPr>
          <p:cNvPr id="11" name="TextBox 19">
            <a:extLst>
              <a:ext uri="{FF2B5EF4-FFF2-40B4-BE49-F238E27FC236}">
                <a16:creationId xmlns:a16="http://schemas.microsoft.com/office/drawing/2014/main" id="{A646F970-0CCE-0A52-A3F1-5C3534E10560}"/>
              </a:ext>
            </a:extLst>
          </p:cNvPr>
          <p:cNvSpPr txBox="1"/>
          <p:nvPr/>
        </p:nvSpPr>
        <p:spPr>
          <a:xfrm>
            <a:off x="7274884" y="901816"/>
            <a:ext cx="5512792" cy="49244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CCECFF">
                    <a:lumMod val="10000"/>
                  </a:srgbClr>
                </a:solidFill>
                <a:effectLst/>
                <a:uLnTx/>
                <a:uFillTx/>
                <a:latin typeface="Times New Roman" panose="02020603050405020304" pitchFamily="18" charset="0"/>
                <a:ea typeface="宋体"/>
                <a:cs typeface="Times New Roman" panose="02020603050405020304" pitchFamily="18" charset="0"/>
              </a:rPr>
              <a:t>Trợ từ “cả” lặp lại: </a:t>
            </a:r>
            <a:endParaRPr kumimoji="0" lang="en-US" sz="3200" b="0" i="0" u="none" strike="noStrike" kern="1200" cap="none" spc="0" normalizeH="0" baseline="0" noProof="0" dirty="0">
              <a:ln>
                <a:noFill/>
              </a:ln>
              <a:solidFill>
                <a:srgbClr val="CCECFF">
                  <a:lumMod val="10000"/>
                </a:srgbClr>
              </a:solidFill>
              <a:effectLst/>
              <a:uLnTx/>
              <a:uFillTx/>
              <a:latin typeface="Times New Roman" panose="02020603050405020304" pitchFamily="18" charset="0"/>
              <a:ea typeface="宋体"/>
              <a:cs typeface="Times New Roman" panose="02020603050405020304" pitchFamily="18" charset="0"/>
            </a:endParaRPr>
          </a:p>
        </p:txBody>
      </p:sp>
      <p:sp>
        <p:nvSpPr>
          <p:cNvPr id="16" name="Freeform 2">
            <a:extLst>
              <a:ext uri="{FF2B5EF4-FFF2-40B4-BE49-F238E27FC236}">
                <a16:creationId xmlns:a16="http://schemas.microsoft.com/office/drawing/2014/main" id="{E9EEDB7F-D9C3-D0DF-C63F-34697D788CC2}"/>
              </a:ext>
            </a:extLst>
          </p:cNvPr>
          <p:cNvSpPr/>
          <p:nvPr/>
        </p:nvSpPr>
        <p:spPr>
          <a:xfrm>
            <a:off x="1143986" y="40871"/>
            <a:ext cx="3725496" cy="902080"/>
          </a:xfrm>
          <a:custGeom>
            <a:avLst/>
            <a:gdLst/>
            <a:ahLst/>
            <a:cxnLst/>
            <a:rect l="l" t="t" r="r" b="b"/>
            <a:pathLst>
              <a:path w="6375276" h="2770347">
                <a:moveTo>
                  <a:pt x="0" y="0"/>
                </a:moveTo>
                <a:lnTo>
                  <a:pt x="6375276" y="0"/>
                </a:lnTo>
                <a:lnTo>
                  <a:pt x="6375276" y="2770347"/>
                </a:lnTo>
                <a:lnTo>
                  <a:pt x="0" y="277034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SG" dirty="0"/>
          </a:p>
        </p:txBody>
      </p:sp>
      <p:sp>
        <p:nvSpPr>
          <p:cNvPr id="17" name="TextBox 9">
            <a:extLst>
              <a:ext uri="{FF2B5EF4-FFF2-40B4-BE49-F238E27FC236}">
                <a16:creationId xmlns:a16="http://schemas.microsoft.com/office/drawing/2014/main" id="{D3A26B41-E656-C2AA-890A-9F417E52FF9D}"/>
              </a:ext>
            </a:extLst>
          </p:cNvPr>
          <p:cNvSpPr txBox="1"/>
          <p:nvPr/>
        </p:nvSpPr>
        <p:spPr>
          <a:xfrm>
            <a:off x="1201894" y="222176"/>
            <a:ext cx="3672348" cy="474489"/>
          </a:xfrm>
          <a:prstGeom prst="rect">
            <a:avLst/>
          </a:prstGeom>
        </p:spPr>
        <p:txBody>
          <a:bodyPr wrap="square" lIns="0" tIns="0" rIns="0" bIns="0" rtlCol="0" anchor="t">
            <a:spAutoFit/>
          </a:bodyPr>
          <a:lstStyle/>
          <a:p>
            <a:pPr marL="0" marR="0" lvl="0" indent="0" algn="ctr" defTabSz="609585" rtl="0" eaLnBrk="1" fontAlgn="auto" latinLnBrk="0" hangingPunct="1">
              <a:lnSpc>
                <a:spcPts val="3733"/>
              </a:lnSpc>
              <a:spcBef>
                <a:spcPts val="0"/>
              </a:spcBef>
              <a:spcAft>
                <a:spcPts val="0"/>
              </a:spcAft>
              <a:buClrTx/>
              <a:buSzTx/>
              <a:buFontTx/>
              <a:buNone/>
              <a:tabLst/>
              <a:defRPr/>
            </a:pPr>
            <a:r>
              <a:rPr kumimoji="0" lang="vi-VN" sz="3200" b="1" i="1" u="none" strike="noStrike" kern="0" cap="none" spc="0" normalizeH="0" baseline="0" noProof="0" dirty="0">
                <a:ln>
                  <a:noFill/>
                </a:ln>
                <a:solidFill>
                  <a:srgbClr val="000000"/>
                </a:solidFill>
                <a:effectLst/>
                <a:uLnTx/>
                <a:uFillTx/>
                <a:latin typeface="Times New Roman" panose="02020603050405020304" pitchFamily="18" charset="0"/>
                <a:ea typeface="宋体"/>
                <a:cs typeface="Arial"/>
                <a:sym typeface="Arial"/>
              </a:rPr>
              <a:t>Bài tập 3</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宋体"/>
              <a:cs typeface="Times New Roman" panose="02020603050405020304" pitchFamily="18" charset="0"/>
              <a:sym typeface="Arial"/>
            </a:endParaRPr>
          </a:p>
        </p:txBody>
      </p:sp>
      <p:pic>
        <p:nvPicPr>
          <p:cNvPr id="18" name="图片 4" descr="fd42851a862add2bb72ea2ad74bdc5ba">
            <a:extLst>
              <a:ext uri="{FF2B5EF4-FFF2-40B4-BE49-F238E27FC236}">
                <a16:creationId xmlns:a16="http://schemas.microsoft.com/office/drawing/2014/main" id="{FBF86586-005B-CD92-174C-BD860EB2AC8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900000">
            <a:off x="-1489300" y="-161442"/>
            <a:ext cx="3515519" cy="166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3" descr="5">
            <a:extLst>
              <a:ext uri="{FF2B5EF4-FFF2-40B4-BE49-F238E27FC236}">
                <a16:creationId xmlns:a16="http://schemas.microsoft.com/office/drawing/2014/main" id="{A1CBD525-DD43-6FBB-3B3F-295AA30E6DA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357754" y="0"/>
            <a:ext cx="17700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8" descr="5">
            <a:extLst>
              <a:ext uri="{FF2B5EF4-FFF2-40B4-BE49-F238E27FC236}">
                <a16:creationId xmlns:a16="http://schemas.microsoft.com/office/drawing/2014/main" id="{CA486D49-2338-6368-8E6E-71AF273E763C}"/>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rot="17460000" flipH="1">
            <a:off x="10808392" y="5324977"/>
            <a:ext cx="1407333" cy="1488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935E6E89-9BE0-7929-60B5-D8E5394DEDD5}"/>
              </a:ext>
            </a:extLst>
          </p:cNvPr>
          <p:cNvSpPr txBox="1"/>
          <p:nvPr/>
        </p:nvSpPr>
        <p:spPr>
          <a:xfrm>
            <a:off x="238256" y="968517"/>
            <a:ext cx="5468884" cy="5632311"/>
          </a:xfrm>
          <a:prstGeom prst="rect">
            <a:avLst/>
          </a:prstGeom>
          <a:noFill/>
        </p:spPr>
        <p:txBody>
          <a:bodyPr wrap="square">
            <a:spAutoFit/>
          </a:bodyPr>
          <a:lstStyle/>
          <a:p>
            <a:pPr algn="just"/>
            <a:r>
              <a:rPr lang="vi-VN" sz="2000" b="1" dirty="0">
                <a:solidFill>
                  <a:schemeClr val="accent4">
                    <a:lumMod val="10000"/>
                  </a:schemeClr>
                </a:solidFill>
                <a:latin typeface="Times New Roman" panose="02020603050405020304" pitchFamily="18" charset="0"/>
                <a:cs typeface="Times New Roman" panose="02020603050405020304" pitchFamily="18" charset="0"/>
              </a:rPr>
              <a:t>Trong đoạn trích, trợ từ </a:t>
            </a:r>
            <a:r>
              <a:rPr lang="vi-VN" sz="2000" b="1" i="1" dirty="0">
                <a:solidFill>
                  <a:schemeClr val="accent4">
                    <a:lumMod val="10000"/>
                  </a:schemeClr>
                </a:solidFill>
                <a:latin typeface="Times New Roman" panose="02020603050405020304" pitchFamily="18" charset="0"/>
                <a:cs typeface="Times New Roman" panose="02020603050405020304" pitchFamily="18" charset="0"/>
              </a:rPr>
              <a:t>cả</a:t>
            </a:r>
            <a:r>
              <a:rPr lang="vi-VN" sz="2000" b="1" dirty="0">
                <a:solidFill>
                  <a:schemeClr val="accent4">
                    <a:lumMod val="10000"/>
                  </a:schemeClr>
                </a:solidFill>
                <a:latin typeface="Times New Roman" panose="02020603050405020304" pitchFamily="18" charset="0"/>
                <a:cs typeface="Times New Roman" panose="02020603050405020304" pitchFamily="18" charset="0"/>
              </a:rPr>
              <a:t> được lặp lại bao nhiêu lần. Cho biết tác dụng của việc lặp lại trợ từ này.</a:t>
            </a:r>
            <a:endParaRPr lang="en-SG" sz="2000" b="1" dirty="0">
              <a:solidFill>
                <a:schemeClr val="accent4">
                  <a:lumMod val="10000"/>
                </a:schemeClr>
              </a:solidFill>
              <a:latin typeface="Times New Roman" panose="02020603050405020304" pitchFamily="18" charset="0"/>
              <a:cs typeface="Times New Roman" panose="02020603050405020304" pitchFamily="18" charset="0"/>
            </a:endParaRPr>
          </a:p>
          <a:p>
            <a:pPr algn="just"/>
            <a:r>
              <a:rPr lang="vi-VN" sz="2000" dirty="0">
                <a:solidFill>
                  <a:schemeClr val="accent4">
                    <a:lumMod val="10000"/>
                  </a:schemeClr>
                </a:solidFill>
                <a:latin typeface="Times New Roman" panose="02020603050405020304" pitchFamily="18" charset="0"/>
                <a:cs typeface="Times New Roman" panose="02020603050405020304" pitchFamily="18" charset="0"/>
              </a:rPr>
              <a:t>Sau khi lão Toa đi rồi, Phi Châu phải mất hàng giờ để tìm Hàng Xén. Nhưng chẳng thấy [.....]</a:t>
            </a:r>
            <a:endParaRPr lang="en-SG" sz="2000" dirty="0">
              <a:solidFill>
                <a:schemeClr val="accent4">
                  <a:lumMod val="10000"/>
                </a:schemeClr>
              </a:solidFill>
              <a:latin typeface="Times New Roman" panose="02020603050405020304" pitchFamily="18" charset="0"/>
              <a:cs typeface="Times New Roman" panose="02020603050405020304" pitchFamily="18" charset="0"/>
            </a:endParaRPr>
          </a:p>
          <a:p>
            <a:pPr algn="just"/>
            <a:r>
              <a:rPr lang="vi-VN" sz="2000" dirty="0">
                <a:solidFill>
                  <a:schemeClr val="accent4">
                    <a:lumMod val="10000"/>
                  </a:schemeClr>
                </a:solidFill>
                <a:latin typeface="Times New Roman" panose="02020603050405020304" pitchFamily="18" charset="0"/>
                <a:cs typeface="Times New Roman" panose="02020603050405020304" pitchFamily="18" charset="0"/>
              </a:rPr>
              <a:t>Cậu hỏi thăm những người qua đường. Và mọi người trả lời cậu rằng:</a:t>
            </a:r>
            <a:endParaRPr lang="en-SG" sz="2000" dirty="0">
              <a:solidFill>
                <a:schemeClr val="accent4">
                  <a:lumMod val="10000"/>
                </a:schemeClr>
              </a:solidFill>
              <a:latin typeface="Times New Roman" panose="02020603050405020304" pitchFamily="18" charset="0"/>
              <a:cs typeface="Times New Roman" panose="02020603050405020304" pitchFamily="18" charset="0"/>
            </a:endParaRPr>
          </a:p>
          <a:p>
            <a:pPr algn="just"/>
            <a:r>
              <a:rPr lang="vi-VN" sz="2000" dirty="0">
                <a:solidFill>
                  <a:schemeClr val="accent4">
                    <a:lumMod val="10000"/>
                  </a:schemeClr>
                </a:solidFill>
                <a:latin typeface="Times New Roman" panose="02020603050405020304" pitchFamily="18" charset="0"/>
                <a:cs typeface="Times New Roman" panose="02020603050405020304" pitchFamily="18" charset="0"/>
              </a:rPr>
              <a:t>- Cậu bé ơi, ở đây ngày nào người ta chẳng bán đến hàng nghìn con lạc đà!</a:t>
            </a:r>
            <a:endParaRPr lang="en-SG" sz="2000" dirty="0">
              <a:solidFill>
                <a:schemeClr val="accent4">
                  <a:lumMod val="10000"/>
                </a:schemeClr>
              </a:solidFill>
              <a:latin typeface="Times New Roman" panose="02020603050405020304" pitchFamily="18" charset="0"/>
              <a:cs typeface="Times New Roman" panose="02020603050405020304" pitchFamily="18" charset="0"/>
            </a:endParaRPr>
          </a:p>
          <a:p>
            <a:pPr algn="just"/>
            <a:r>
              <a:rPr lang="vi-VN" sz="2000" dirty="0">
                <a:solidFill>
                  <a:schemeClr val="accent4">
                    <a:lumMod val="10000"/>
                  </a:schemeClr>
                </a:solidFill>
                <a:latin typeface="Times New Roman" panose="02020603050405020304" pitchFamily="18" charset="0"/>
                <a:cs typeface="Times New Roman" panose="02020603050405020304" pitchFamily="18" charset="0"/>
              </a:rPr>
              <a:t>Cậu hỏi cả những đứa trẻ trạc tuổi cậu:</a:t>
            </a:r>
            <a:endParaRPr lang="en-SG" sz="2000" dirty="0">
              <a:solidFill>
                <a:schemeClr val="accent4">
                  <a:lumMod val="10000"/>
                </a:schemeClr>
              </a:solidFill>
              <a:latin typeface="Times New Roman" panose="02020603050405020304" pitchFamily="18" charset="0"/>
              <a:cs typeface="Times New Roman" panose="02020603050405020304" pitchFamily="18" charset="0"/>
            </a:endParaRPr>
          </a:p>
          <a:p>
            <a:pPr algn="just"/>
            <a:r>
              <a:rPr lang="vi-VN" sz="2000" dirty="0">
                <a:solidFill>
                  <a:schemeClr val="accent4">
                    <a:lumMod val="10000"/>
                  </a:schemeClr>
                </a:solidFill>
                <a:latin typeface="Times New Roman" panose="02020603050405020304" pitchFamily="18" charset="0"/>
                <a:cs typeface="Times New Roman" panose="02020603050405020304" pitchFamily="18" charset="0"/>
              </a:rPr>
              <a:t>- Các bạn có nhìn thấy một con lạc đà một bướu có đôi mắt mơ màng không?</a:t>
            </a:r>
            <a:endParaRPr lang="en-SG" sz="2000" dirty="0">
              <a:solidFill>
                <a:schemeClr val="accent4">
                  <a:lumMod val="10000"/>
                </a:schemeClr>
              </a:solidFill>
              <a:latin typeface="Times New Roman" panose="02020603050405020304" pitchFamily="18" charset="0"/>
              <a:cs typeface="Times New Roman" panose="02020603050405020304" pitchFamily="18" charset="0"/>
            </a:endParaRPr>
          </a:p>
          <a:p>
            <a:pPr algn="just"/>
            <a:r>
              <a:rPr lang="vi-VN" sz="2000" dirty="0">
                <a:solidFill>
                  <a:schemeClr val="accent4">
                    <a:lumMod val="10000"/>
                  </a:schemeClr>
                </a:solidFill>
                <a:latin typeface="Times New Roman" panose="02020603050405020304" pitchFamily="18" charset="0"/>
                <a:cs typeface="Times New Roman" panose="02020603050405020304" pitchFamily="18" charset="0"/>
              </a:rPr>
              <a:t>[...] Câu hỏi cả những con lạc đà:</a:t>
            </a:r>
            <a:endParaRPr lang="en-SG" sz="2000" dirty="0">
              <a:solidFill>
                <a:schemeClr val="accent4">
                  <a:lumMod val="10000"/>
                </a:schemeClr>
              </a:solidFill>
              <a:latin typeface="Times New Roman" panose="02020603050405020304" pitchFamily="18" charset="0"/>
              <a:cs typeface="Times New Roman" panose="02020603050405020304" pitchFamily="18" charset="0"/>
            </a:endParaRPr>
          </a:p>
          <a:p>
            <a:pPr algn="just"/>
            <a:r>
              <a:rPr lang="vi-VN" sz="2000" dirty="0">
                <a:solidFill>
                  <a:schemeClr val="accent4">
                    <a:lumMod val="10000"/>
                  </a:schemeClr>
                </a:solidFill>
                <a:latin typeface="Times New Roman" panose="02020603050405020304" pitchFamily="18" charset="0"/>
                <a:cs typeface="Times New Roman" panose="02020603050405020304" pitchFamily="18" charset="0"/>
              </a:rPr>
              <a:t>- Một chú lạc đà một bướu to như đồi cát ấy!.</a:t>
            </a:r>
            <a:endParaRPr lang="en-SG" sz="2000" dirty="0">
              <a:solidFill>
                <a:schemeClr val="accent4">
                  <a:lumMod val="10000"/>
                </a:schemeClr>
              </a:solidFill>
              <a:latin typeface="Times New Roman" panose="02020603050405020304" pitchFamily="18" charset="0"/>
              <a:cs typeface="Times New Roman" panose="02020603050405020304" pitchFamily="18" charset="0"/>
            </a:endParaRPr>
          </a:p>
          <a:p>
            <a:pPr algn="just"/>
            <a:r>
              <a:rPr lang="vi-VN" sz="2000" dirty="0">
                <a:solidFill>
                  <a:schemeClr val="accent4">
                    <a:lumMod val="10000"/>
                  </a:schemeClr>
                </a:solidFill>
                <a:latin typeface="Times New Roman" panose="02020603050405020304" pitchFamily="18" charset="0"/>
                <a:cs typeface="Times New Roman" panose="02020603050405020304" pitchFamily="18" charset="0"/>
              </a:rPr>
              <a:t>[…] Và tất nhiên cậu hỏi cả những người </a:t>
            </a:r>
          </a:p>
          <a:p>
            <a:pPr algn="just"/>
            <a:r>
              <a:rPr lang="vi-VN" sz="2000" dirty="0">
                <a:solidFill>
                  <a:schemeClr val="accent4">
                    <a:lumMod val="10000"/>
                  </a:schemeClr>
                </a:solidFill>
                <a:latin typeface="Times New Roman" panose="02020603050405020304" pitchFamily="18" charset="0"/>
                <a:cs typeface="Times New Roman" panose="02020603050405020304" pitchFamily="18" charset="0"/>
              </a:rPr>
              <a:t>mua lạc đà:</a:t>
            </a:r>
            <a:endParaRPr lang="en-SG" sz="2000" dirty="0">
              <a:solidFill>
                <a:schemeClr val="accent4">
                  <a:lumMod val="10000"/>
                </a:schemeClr>
              </a:solidFill>
              <a:latin typeface="Times New Roman" panose="02020603050405020304" pitchFamily="18" charset="0"/>
              <a:cs typeface="Times New Roman" panose="02020603050405020304" pitchFamily="18" charset="0"/>
            </a:endParaRPr>
          </a:p>
          <a:p>
            <a:pPr algn="just"/>
            <a:r>
              <a:rPr lang="vi-VN" sz="2000" dirty="0">
                <a:solidFill>
                  <a:schemeClr val="accent4">
                    <a:lumMod val="10000"/>
                  </a:schemeClr>
                </a:solidFill>
                <a:latin typeface="Times New Roman" panose="02020603050405020304" pitchFamily="18" charset="0"/>
                <a:cs typeface="Times New Roman" panose="02020603050405020304" pitchFamily="18" charset="0"/>
              </a:rPr>
              <a:t>- Một chú lạc đà một bướu rất đẹp màu</a:t>
            </a:r>
          </a:p>
          <a:p>
            <a:pPr algn="just"/>
            <a:r>
              <a:rPr lang="vi-VN" sz="2000" dirty="0">
                <a:solidFill>
                  <a:schemeClr val="accent4">
                    <a:lumMod val="10000"/>
                  </a:schemeClr>
                </a:solidFill>
                <a:latin typeface="Times New Roman" panose="02020603050405020304" pitchFamily="18" charset="0"/>
                <a:cs typeface="Times New Roman" panose="02020603050405020304" pitchFamily="18" charset="0"/>
              </a:rPr>
              <a:t> cát mà bác lái buôn Toa đã bán đi…</a:t>
            </a:r>
            <a:endParaRPr lang="en-SG" sz="2000" dirty="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24" name="Freeform 17">
            <a:extLst>
              <a:ext uri="{FF2B5EF4-FFF2-40B4-BE49-F238E27FC236}">
                <a16:creationId xmlns:a16="http://schemas.microsoft.com/office/drawing/2014/main" id="{20E37E99-67CD-6C28-3894-4F6B22418DAD}"/>
              </a:ext>
            </a:extLst>
          </p:cNvPr>
          <p:cNvSpPr/>
          <p:nvPr/>
        </p:nvSpPr>
        <p:spPr>
          <a:xfrm>
            <a:off x="6428692" y="2045715"/>
            <a:ext cx="916225" cy="621837"/>
          </a:xfrm>
          <a:custGeom>
            <a:avLst/>
            <a:gdLst/>
            <a:ahLst/>
            <a:cxnLst/>
            <a:rect l="l" t="t" r="r" b="b"/>
            <a:pathLst>
              <a:path w="2942143" h="2546291">
                <a:moveTo>
                  <a:pt x="0" y="0"/>
                </a:moveTo>
                <a:lnTo>
                  <a:pt x="2942144" y="0"/>
                </a:lnTo>
                <a:lnTo>
                  <a:pt x="2942144" y="2546292"/>
                </a:lnTo>
                <a:lnTo>
                  <a:pt x="0" y="25462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SG"/>
          </a:p>
        </p:txBody>
      </p:sp>
      <p:sp>
        <p:nvSpPr>
          <p:cNvPr id="25" name="TextBox 19">
            <a:extLst>
              <a:ext uri="{FF2B5EF4-FFF2-40B4-BE49-F238E27FC236}">
                <a16:creationId xmlns:a16="http://schemas.microsoft.com/office/drawing/2014/main" id="{CD86A525-CEBB-5882-F17B-49D09255C7D8}"/>
              </a:ext>
            </a:extLst>
          </p:cNvPr>
          <p:cNvSpPr txBox="1"/>
          <p:nvPr/>
        </p:nvSpPr>
        <p:spPr>
          <a:xfrm>
            <a:off x="7344917" y="2050589"/>
            <a:ext cx="5512792" cy="49244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CCECFF">
                    <a:lumMod val="10000"/>
                  </a:srgbClr>
                </a:solidFill>
                <a:effectLst/>
                <a:uLnTx/>
                <a:uFillTx/>
                <a:latin typeface="Times New Roman" panose="02020603050405020304" pitchFamily="18" charset="0"/>
                <a:ea typeface="宋体"/>
                <a:cs typeface="Times New Roman" panose="02020603050405020304" pitchFamily="18" charset="0"/>
              </a:rPr>
              <a:t>Tác dụng</a:t>
            </a:r>
            <a:endParaRPr kumimoji="0" lang="en-US" sz="3200" b="0" i="0" u="none" strike="noStrike" kern="1200" cap="none" spc="0" normalizeH="0" baseline="0" noProof="0" dirty="0">
              <a:ln>
                <a:noFill/>
              </a:ln>
              <a:solidFill>
                <a:srgbClr val="CCECFF">
                  <a:lumMod val="10000"/>
                </a:srgbClr>
              </a:solidFill>
              <a:effectLst/>
              <a:uLnTx/>
              <a:uFillTx/>
              <a:latin typeface="Times New Roman" panose="02020603050405020304" pitchFamily="18" charset="0"/>
              <a:ea typeface="宋体"/>
              <a:cs typeface="Times New Roman" panose="02020603050405020304" pitchFamily="18" charset="0"/>
            </a:endParaRPr>
          </a:p>
        </p:txBody>
      </p:sp>
      <p:sp>
        <p:nvSpPr>
          <p:cNvPr id="12" name="TextBox 11">
            <a:extLst>
              <a:ext uri="{FF2B5EF4-FFF2-40B4-BE49-F238E27FC236}">
                <a16:creationId xmlns:a16="http://schemas.microsoft.com/office/drawing/2014/main" id="{EE00DA4C-B9DD-961C-0843-AA3F18C83C04}"/>
              </a:ext>
            </a:extLst>
          </p:cNvPr>
          <p:cNvSpPr txBox="1"/>
          <p:nvPr/>
        </p:nvSpPr>
        <p:spPr>
          <a:xfrm>
            <a:off x="7257767" y="1409906"/>
            <a:ext cx="7254240" cy="523220"/>
          </a:xfrm>
          <a:prstGeom prst="rect">
            <a:avLst/>
          </a:prstGeom>
          <a:noFill/>
        </p:spPr>
        <p:txBody>
          <a:bodyPr wrap="square">
            <a:spAutoFit/>
          </a:bodyPr>
          <a:lstStyle/>
          <a:p>
            <a:r>
              <a:rPr lang="vi-VN" sz="2800" b="1" dirty="0">
                <a:solidFill>
                  <a:schemeClr val="accent4">
                    <a:lumMod val="10000"/>
                  </a:schemeClr>
                </a:solidFill>
                <a:effectLst/>
                <a:latin typeface="Times New Roman" panose="02020603050405020304" pitchFamily="18" charset="0"/>
                <a:ea typeface="Calibri" panose="020F0502020204030204" pitchFamily="34" charset="0"/>
              </a:rPr>
              <a:t>3 lần</a:t>
            </a:r>
            <a:endParaRPr lang="en-SG" sz="2800" b="1" dirty="0">
              <a:solidFill>
                <a:schemeClr val="accent4">
                  <a:lumMod val="10000"/>
                </a:schemeClr>
              </a:solidFill>
            </a:endParaRPr>
          </a:p>
        </p:txBody>
      </p:sp>
      <p:sp>
        <p:nvSpPr>
          <p:cNvPr id="13" name="TextBox 12">
            <a:extLst>
              <a:ext uri="{FF2B5EF4-FFF2-40B4-BE49-F238E27FC236}">
                <a16:creationId xmlns:a16="http://schemas.microsoft.com/office/drawing/2014/main" id="{438D9C24-E03D-D1D5-17E3-0D3641F799D1}"/>
              </a:ext>
            </a:extLst>
          </p:cNvPr>
          <p:cNvSpPr txBox="1"/>
          <p:nvPr/>
        </p:nvSpPr>
        <p:spPr>
          <a:xfrm>
            <a:off x="6600497" y="2605641"/>
            <a:ext cx="4821418" cy="3970318"/>
          </a:xfrm>
          <a:prstGeom prst="rect">
            <a:avLst/>
          </a:prstGeom>
          <a:noFill/>
        </p:spPr>
        <p:txBody>
          <a:bodyPr wrap="square">
            <a:spAutoFit/>
          </a:bodyPr>
          <a:lstStyle/>
          <a:p>
            <a:pPr marL="0" marR="0" algn="just">
              <a:spcBef>
                <a:spcPts val="0"/>
              </a:spcBef>
              <a:spcAft>
                <a:spcPts val="0"/>
              </a:spcAft>
            </a:pPr>
            <a:r>
              <a:rPr lang="vi-VN" sz="2800" dirty="0">
                <a:solidFill>
                  <a:schemeClr val="accent4">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biểu thị ý nhấn mạnh về phạm vi không hạn chế của sự vật. Phi Châu tìm lạc đà Hàng Xén hàng giờ. </a:t>
            </a:r>
            <a:endParaRPr lang="en-SG" sz="2800" dirty="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vi-VN" sz="2800" dirty="0">
                <a:solidFill>
                  <a:schemeClr val="accent4">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2800" dirty="0">
                <a:solidFill>
                  <a:schemeClr val="accent4">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Tâm hồn trong sáng, tình cảm yêu thương, sự gắn bó sâu nặng của Phi Châu với lạc đà Hàng Xén – người bạn đầu tiên thân thiết của mình.</a:t>
            </a:r>
            <a:endParaRPr lang="en-SG" sz="2800" dirty="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图片 5" descr="D:\APPT制作\高一期中家长会\素材\元素\图片\51miz-E1200442-E8A5A671.png51miz-E1200442-E8A5A671">
            <a:extLst>
              <a:ext uri="{FF2B5EF4-FFF2-40B4-BE49-F238E27FC236}">
                <a16:creationId xmlns:a16="http://schemas.microsoft.com/office/drawing/2014/main" id="{A12DB7D2-2638-0255-D433-9B6B4A3951C3}"/>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4103083" y="4676134"/>
            <a:ext cx="2482780" cy="2482780"/>
          </a:xfrm>
          <a:prstGeom prst="rect">
            <a:avLst/>
          </a:prstGeom>
        </p:spPr>
      </p:pic>
    </p:spTree>
    <p:extLst>
      <p:ext uri="{BB962C8B-B14F-4D97-AF65-F5344CB8AC3E}">
        <p14:creationId xmlns:p14="http://schemas.microsoft.com/office/powerpoint/2010/main" val="244486470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arn(inVertical)">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5" descr="0f19f38c4d898577ade8f7c1d044040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6294" y="51323"/>
            <a:ext cx="7999412"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文本框 2"/>
          <p:cNvSpPr txBox="1">
            <a:spLocks noChangeArrowheads="1"/>
          </p:cNvSpPr>
          <p:nvPr/>
        </p:nvSpPr>
        <p:spPr bwMode="auto">
          <a:xfrm rot="-300000">
            <a:off x="2864497" y="2611207"/>
            <a:ext cx="611949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7200" b="1" i="0" u="none" strike="noStrike" kern="1200" cap="none" spc="0" normalizeH="0" baseline="0" noProof="0">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Hoạt động </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7200" b="1" i="0" u="none" strike="noStrike" kern="1200" cap="none" spc="0" normalizeH="0" baseline="0" noProof="0">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vận dụng</a:t>
            </a:r>
            <a:endParaRPr kumimoji="0" lang="zh-CN" altLang="en-US" sz="7200" b="1" i="0" u="none" strike="noStrike" kern="1200" cap="none" spc="0" normalizeH="0" baseline="0" noProof="0" dirty="0">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endParaRPr>
          </a:p>
        </p:txBody>
      </p:sp>
      <p:pic>
        <p:nvPicPr>
          <p:cNvPr id="8196" name="图片 3" descr="6eb8a1f5884e0c8955a74ebe0f61397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260000">
            <a:off x="395186" y="4253434"/>
            <a:ext cx="3044825"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图片 4" descr="fd42851a862add2bb72ea2ad74bdc5b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900000">
            <a:off x="6149975" y="3190875"/>
            <a:ext cx="5091113"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5">
            <a:extLst>
              <a:ext uri="{FF2B5EF4-FFF2-40B4-BE49-F238E27FC236}">
                <a16:creationId xmlns:a16="http://schemas.microsoft.com/office/drawing/2014/main" id="{E71E1055-5C3E-4420-CE7A-DFDBACF1CAA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80457" y="159794"/>
            <a:ext cx="17700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descr="5">
            <a:extLst>
              <a:ext uri="{FF2B5EF4-FFF2-40B4-BE49-F238E27FC236}">
                <a16:creationId xmlns:a16="http://schemas.microsoft.com/office/drawing/2014/main" id="{8B1FC027-968F-2C45-75F2-99263E5BC68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17460000" flipH="1">
            <a:off x="9877181" y="5043038"/>
            <a:ext cx="180816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81549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8193"/>
                                        </p:tgtEl>
                                        <p:attrNameLst>
                                          <p:attrName>style.visibility</p:attrName>
                                        </p:attrNameLst>
                                      </p:cBhvr>
                                      <p:to>
                                        <p:strVal val="visible"/>
                                      </p:to>
                                    </p:set>
                                    <p:animEffect transition="in" filter="fade">
                                      <p:cBhvr>
                                        <p:cTn id="19" dur="1000"/>
                                        <p:tgtEl>
                                          <p:spTgt spid="8193"/>
                                        </p:tgtEl>
                                      </p:cBhvr>
                                    </p:animEffect>
                                    <p:anim calcmode="lin" valueType="num">
                                      <p:cBhvr>
                                        <p:cTn id="20" dur="1000" fill="hold"/>
                                        <p:tgtEl>
                                          <p:spTgt spid="8193"/>
                                        </p:tgtEl>
                                        <p:attrNameLst>
                                          <p:attrName>ppt_x</p:attrName>
                                        </p:attrNameLst>
                                      </p:cBhvr>
                                      <p:tavLst>
                                        <p:tav tm="0">
                                          <p:val>
                                            <p:strVal val="#ppt_x"/>
                                          </p:val>
                                        </p:tav>
                                        <p:tav tm="100000">
                                          <p:val>
                                            <p:strVal val="#ppt_x"/>
                                          </p:val>
                                        </p:tav>
                                      </p:tavLst>
                                    </p:anim>
                                    <p:anim calcmode="lin" valueType="num">
                                      <p:cBhvr>
                                        <p:cTn id="21" dur="1000" fill="hold"/>
                                        <p:tgtEl>
                                          <p:spTgt spid="819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8196"/>
                                        </p:tgtEl>
                                        <p:attrNameLst>
                                          <p:attrName>style.visibility</p:attrName>
                                        </p:attrNameLst>
                                      </p:cBhvr>
                                      <p:to>
                                        <p:strVal val="visible"/>
                                      </p:to>
                                    </p:set>
                                    <p:anim calcmode="lin" valueType="num">
                                      <p:cBhvr additive="base">
                                        <p:cTn id="26" dur="500" fill="hold"/>
                                        <p:tgtEl>
                                          <p:spTgt spid="8196"/>
                                        </p:tgtEl>
                                        <p:attrNameLst>
                                          <p:attrName>ppt_x</p:attrName>
                                        </p:attrNameLst>
                                      </p:cBhvr>
                                      <p:tavLst>
                                        <p:tav tm="0">
                                          <p:val>
                                            <p:strVal val="1+#ppt_w/2"/>
                                          </p:val>
                                        </p:tav>
                                        <p:tav tm="100000">
                                          <p:val>
                                            <p:strVal val="#ppt_x"/>
                                          </p:val>
                                        </p:tav>
                                      </p:tavLst>
                                    </p:anim>
                                    <p:anim calcmode="lin" valueType="num">
                                      <p:cBhvr additive="base">
                                        <p:cTn id="27"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8197"/>
                                        </p:tgtEl>
                                        <p:attrNameLst>
                                          <p:attrName>style.visibility</p:attrName>
                                        </p:attrNameLst>
                                      </p:cBhvr>
                                      <p:to>
                                        <p:strVal val="visible"/>
                                      </p:to>
                                    </p:set>
                                    <p:anim calcmode="lin" valueType="num">
                                      <p:cBhvr additive="base">
                                        <p:cTn id="32" dur="500" fill="hold"/>
                                        <p:tgtEl>
                                          <p:spTgt spid="8197"/>
                                        </p:tgtEl>
                                        <p:attrNameLst>
                                          <p:attrName>ppt_x</p:attrName>
                                        </p:attrNameLst>
                                      </p:cBhvr>
                                      <p:tavLst>
                                        <p:tav tm="0">
                                          <p:val>
                                            <p:strVal val="0-#ppt_w/2"/>
                                          </p:val>
                                        </p:tav>
                                        <p:tav tm="100000">
                                          <p:val>
                                            <p:strVal val="#ppt_x"/>
                                          </p:val>
                                        </p:tav>
                                      </p:tavLst>
                                    </p:anim>
                                    <p:anim calcmode="lin" valueType="num">
                                      <p:cBhvr additive="base">
                                        <p:cTn id="33"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8194"/>
                                        </p:tgtEl>
                                        <p:attrNameLst>
                                          <p:attrName>style.visibility</p:attrName>
                                        </p:attrNameLst>
                                      </p:cBhvr>
                                      <p:to>
                                        <p:strVal val="visible"/>
                                      </p:to>
                                    </p:set>
                                    <p:anim calcmode="lin" valueType="num">
                                      <p:cBhvr>
                                        <p:cTn id="38" dur="500" fill="hold"/>
                                        <p:tgtEl>
                                          <p:spTgt spid="819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8194"/>
                                        </p:tgtEl>
                                        <p:attrNameLst>
                                          <p:attrName>ppt_y</p:attrName>
                                        </p:attrNameLst>
                                      </p:cBhvr>
                                      <p:tavLst>
                                        <p:tav tm="0">
                                          <p:val>
                                            <p:strVal val="#ppt_y"/>
                                          </p:val>
                                        </p:tav>
                                        <p:tav tm="100000">
                                          <p:val>
                                            <p:strVal val="#ppt_y"/>
                                          </p:val>
                                        </p:tav>
                                      </p:tavLst>
                                    </p:anim>
                                    <p:anim calcmode="lin" valueType="num">
                                      <p:cBhvr>
                                        <p:cTn id="40" dur="500" fill="hold"/>
                                        <p:tgtEl>
                                          <p:spTgt spid="819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819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D25419FE-E075-4CAF-BA92-9C7364ED7B97}"/>
              </a:ext>
            </a:extLst>
          </p:cNvPr>
          <p:cNvSpPr/>
          <p:nvPr/>
        </p:nvSpPr>
        <p:spPr>
          <a:xfrm>
            <a:off x="1703298" y="-41882"/>
            <a:ext cx="10520920" cy="6931656"/>
          </a:xfrm>
          <a:custGeom>
            <a:avLst/>
            <a:gdLst>
              <a:gd name="connsiteX0" fmla="*/ 0 w 10551885"/>
              <a:gd name="connsiteY0" fmla="*/ 0 h 6908800"/>
              <a:gd name="connsiteX1" fmla="*/ 10551885 w 10551885"/>
              <a:gd name="connsiteY1" fmla="*/ 6908800 h 6908800"/>
              <a:gd name="connsiteX2" fmla="*/ 10551885 w 10551885"/>
              <a:gd name="connsiteY2" fmla="*/ 43543 h 6908800"/>
              <a:gd name="connsiteX3" fmla="*/ 0 w 10551885"/>
              <a:gd name="connsiteY3" fmla="*/ 0 h 6908800"/>
              <a:gd name="connsiteX0" fmla="*/ 0 w 10352709"/>
              <a:gd name="connsiteY0" fmla="*/ 83206 h 6865257"/>
              <a:gd name="connsiteX1" fmla="*/ 10352709 w 10352709"/>
              <a:gd name="connsiteY1" fmla="*/ 6865257 h 6865257"/>
              <a:gd name="connsiteX2" fmla="*/ 10352709 w 10352709"/>
              <a:gd name="connsiteY2" fmla="*/ 0 h 6865257"/>
              <a:gd name="connsiteX3" fmla="*/ 0 w 10352709"/>
              <a:gd name="connsiteY3" fmla="*/ 83206 h 6865257"/>
              <a:gd name="connsiteX0" fmla="*/ 0 w 10443244"/>
              <a:gd name="connsiteY0" fmla="*/ 0 h 6872586"/>
              <a:gd name="connsiteX1" fmla="*/ 10443244 w 10443244"/>
              <a:gd name="connsiteY1" fmla="*/ 6872586 h 6872586"/>
              <a:gd name="connsiteX2" fmla="*/ 10443244 w 10443244"/>
              <a:gd name="connsiteY2" fmla="*/ 7329 h 6872586"/>
              <a:gd name="connsiteX3" fmla="*/ 0 w 10443244"/>
              <a:gd name="connsiteY3" fmla="*/ 0 h 6872586"/>
              <a:gd name="connsiteX0" fmla="*/ 0 w 10488512"/>
              <a:gd name="connsiteY0" fmla="*/ 10778 h 6865257"/>
              <a:gd name="connsiteX1" fmla="*/ 10488512 w 10488512"/>
              <a:gd name="connsiteY1" fmla="*/ 6865257 h 6865257"/>
              <a:gd name="connsiteX2" fmla="*/ 10488512 w 10488512"/>
              <a:gd name="connsiteY2" fmla="*/ 0 h 6865257"/>
              <a:gd name="connsiteX3" fmla="*/ 0 w 10488512"/>
              <a:gd name="connsiteY3" fmla="*/ 10778 h 6865257"/>
              <a:gd name="connsiteX0" fmla="*/ 0 w 10515672"/>
              <a:gd name="connsiteY0" fmla="*/ 0 h 6881639"/>
              <a:gd name="connsiteX1" fmla="*/ 10515672 w 10515672"/>
              <a:gd name="connsiteY1" fmla="*/ 6881639 h 6881639"/>
              <a:gd name="connsiteX2" fmla="*/ 10515672 w 10515672"/>
              <a:gd name="connsiteY2" fmla="*/ 16382 h 6881639"/>
              <a:gd name="connsiteX3" fmla="*/ 0 w 10515672"/>
              <a:gd name="connsiteY3" fmla="*/ 0 h 6881639"/>
              <a:gd name="connsiteX0" fmla="*/ 0 w 10506619"/>
              <a:gd name="connsiteY0" fmla="*/ 0 h 6872585"/>
              <a:gd name="connsiteX1" fmla="*/ 10506619 w 10506619"/>
              <a:gd name="connsiteY1" fmla="*/ 6872585 h 6872585"/>
              <a:gd name="connsiteX2" fmla="*/ 10506619 w 10506619"/>
              <a:gd name="connsiteY2" fmla="*/ 7328 h 6872585"/>
              <a:gd name="connsiteX3" fmla="*/ 0 w 10506619"/>
              <a:gd name="connsiteY3" fmla="*/ 0 h 6872585"/>
              <a:gd name="connsiteX0" fmla="*/ 0 w 10506619"/>
              <a:gd name="connsiteY0" fmla="*/ 0 h 6872585"/>
              <a:gd name="connsiteX1" fmla="*/ 10479458 w 10506619"/>
              <a:gd name="connsiteY1" fmla="*/ 6872585 h 6872585"/>
              <a:gd name="connsiteX2" fmla="*/ 10506619 w 10506619"/>
              <a:gd name="connsiteY2" fmla="*/ 7328 h 6872585"/>
              <a:gd name="connsiteX3" fmla="*/ 0 w 10506619"/>
              <a:gd name="connsiteY3" fmla="*/ 0 h 6872585"/>
              <a:gd name="connsiteX0" fmla="*/ 0 w 10506619"/>
              <a:gd name="connsiteY0" fmla="*/ 0 h 6564767"/>
              <a:gd name="connsiteX1" fmla="*/ 10506618 w 10506619"/>
              <a:gd name="connsiteY1" fmla="*/ 6564767 h 6564767"/>
              <a:gd name="connsiteX2" fmla="*/ 10506619 w 10506619"/>
              <a:gd name="connsiteY2" fmla="*/ 7328 h 6564767"/>
              <a:gd name="connsiteX3" fmla="*/ 0 w 10506619"/>
              <a:gd name="connsiteY3" fmla="*/ 0 h 6564767"/>
              <a:gd name="connsiteX0" fmla="*/ 0 w 10524725"/>
              <a:gd name="connsiteY0" fmla="*/ 0 h 6890692"/>
              <a:gd name="connsiteX1" fmla="*/ 10524725 w 10524725"/>
              <a:gd name="connsiteY1" fmla="*/ 6890692 h 6890692"/>
              <a:gd name="connsiteX2" fmla="*/ 10506619 w 10524725"/>
              <a:gd name="connsiteY2" fmla="*/ 7328 h 6890692"/>
              <a:gd name="connsiteX3" fmla="*/ 0 w 10524725"/>
              <a:gd name="connsiteY3" fmla="*/ 0 h 6890692"/>
              <a:gd name="connsiteX0" fmla="*/ 0 w 10524725"/>
              <a:gd name="connsiteY0" fmla="*/ 43472 h 6934164"/>
              <a:gd name="connsiteX1" fmla="*/ 10524725 w 10524725"/>
              <a:gd name="connsiteY1" fmla="*/ 6934164 h 6934164"/>
              <a:gd name="connsiteX2" fmla="*/ 10519319 w 10524725"/>
              <a:gd name="connsiteY2" fmla="*/ 0 h 6934164"/>
              <a:gd name="connsiteX3" fmla="*/ 0 w 10524725"/>
              <a:gd name="connsiteY3" fmla="*/ 43472 h 6934164"/>
              <a:gd name="connsiteX0" fmla="*/ 0 w 10524725"/>
              <a:gd name="connsiteY0" fmla="*/ 30772 h 6934164"/>
              <a:gd name="connsiteX1" fmla="*/ 10524725 w 10524725"/>
              <a:gd name="connsiteY1" fmla="*/ 6934164 h 6934164"/>
              <a:gd name="connsiteX2" fmla="*/ 10519319 w 10524725"/>
              <a:gd name="connsiteY2" fmla="*/ 0 h 6934164"/>
              <a:gd name="connsiteX3" fmla="*/ 0 w 10524725"/>
              <a:gd name="connsiteY3" fmla="*/ 30772 h 6934164"/>
            </a:gdLst>
            <a:ahLst/>
            <a:cxnLst>
              <a:cxn ang="0">
                <a:pos x="connsiteX0" y="connsiteY0"/>
              </a:cxn>
              <a:cxn ang="0">
                <a:pos x="connsiteX1" y="connsiteY1"/>
              </a:cxn>
              <a:cxn ang="0">
                <a:pos x="connsiteX2" y="connsiteY2"/>
              </a:cxn>
              <a:cxn ang="0">
                <a:pos x="connsiteX3" y="connsiteY3"/>
              </a:cxn>
            </a:cxnLst>
            <a:rect l="l" t="t" r="r" b="b"/>
            <a:pathLst>
              <a:path w="10524725" h="6934164">
                <a:moveTo>
                  <a:pt x="0" y="30772"/>
                </a:moveTo>
                <a:lnTo>
                  <a:pt x="10524725" y="6934164"/>
                </a:lnTo>
                <a:cubicBezTo>
                  <a:pt x="10524725" y="4748351"/>
                  <a:pt x="10519319" y="2185813"/>
                  <a:pt x="10519319" y="0"/>
                </a:cubicBezTo>
                <a:lnTo>
                  <a:pt x="0" y="30772"/>
                </a:lnTo>
                <a:close/>
              </a:path>
            </a:pathLst>
          </a:custGeom>
          <a:solidFill>
            <a:srgbClr val="F0C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任意多边形: 形状 4">
            <a:extLst>
              <a:ext uri="{FF2B5EF4-FFF2-40B4-BE49-F238E27FC236}">
                <a16:creationId xmlns:a16="http://schemas.microsoft.com/office/drawing/2014/main" id="{F0A6A2E9-B40D-4E86-95F9-E33A20326A1F}"/>
              </a:ext>
            </a:extLst>
          </p:cNvPr>
          <p:cNvSpPr/>
          <p:nvPr/>
        </p:nvSpPr>
        <p:spPr>
          <a:xfrm>
            <a:off x="2205" y="-45474"/>
            <a:ext cx="12202100" cy="6931656"/>
          </a:xfrm>
          <a:custGeom>
            <a:avLst/>
            <a:gdLst>
              <a:gd name="connsiteX0" fmla="*/ 14514 w 12206514"/>
              <a:gd name="connsiteY0" fmla="*/ 29029 h 6923314"/>
              <a:gd name="connsiteX1" fmla="*/ 0 w 12206514"/>
              <a:gd name="connsiteY1" fmla="*/ 6923314 h 6923314"/>
              <a:gd name="connsiteX2" fmla="*/ 12206514 w 12206514"/>
              <a:gd name="connsiteY2" fmla="*/ 6908800 h 6923314"/>
              <a:gd name="connsiteX3" fmla="*/ 1712685 w 12206514"/>
              <a:gd name="connsiteY3" fmla="*/ 0 h 6923314"/>
              <a:gd name="connsiteX4" fmla="*/ 14514 w 12206514"/>
              <a:gd name="connsiteY4" fmla="*/ 29029 h 6923314"/>
              <a:gd name="connsiteX0" fmla="*/ 14514 w 12206514"/>
              <a:gd name="connsiteY0" fmla="*/ 1868 h 6896153"/>
              <a:gd name="connsiteX1" fmla="*/ 0 w 12206514"/>
              <a:gd name="connsiteY1" fmla="*/ 6896153 h 6896153"/>
              <a:gd name="connsiteX2" fmla="*/ 12206514 w 12206514"/>
              <a:gd name="connsiteY2" fmla="*/ 6881639 h 6896153"/>
              <a:gd name="connsiteX3" fmla="*/ 1712685 w 12206514"/>
              <a:gd name="connsiteY3" fmla="*/ 0 h 6896153"/>
              <a:gd name="connsiteX4" fmla="*/ 14514 w 12206514"/>
              <a:gd name="connsiteY4" fmla="*/ 1868 h 6896153"/>
              <a:gd name="connsiteX0" fmla="*/ 4989 w 12206514"/>
              <a:gd name="connsiteY0" fmla="*/ 0 h 6903832"/>
              <a:gd name="connsiteX1" fmla="*/ 0 w 12206514"/>
              <a:gd name="connsiteY1" fmla="*/ 6903832 h 6903832"/>
              <a:gd name="connsiteX2" fmla="*/ 12206514 w 12206514"/>
              <a:gd name="connsiteY2" fmla="*/ 6889318 h 6903832"/>
              <a:gd name="connsiteX3" fmla="*/ 1712685 w 12206514"/>
              <a:gd name="connsiteY3" fmla="*/ 7679 h 6903832"/>
              <a:gd name="connsiteX4" fmla="*/ 4989 w 12206514"/>
              <a:gd name="connsiteY4" fmla="*/ 0 h 6903832"/>
              <a:gd name="connsiteX0" fmla="*/ 4989 w 12206514"/>
              <a:gd name="connsiteY0" fmla="*/ 0 h 6903832"/>
              <a:gd name="connsiteX1" fmla="*/ 0 w 12206514"/>
              <a:gd name="connsiteY1" fmla="*/ 6903832 h 6903832"/>
              <a:gd name="connsiteX2" fmla="*/ 12206514 w 12206514"/>
              <a:gd name="connsiteY2" fmla="*/ 6889318 h 6903832"/>
              <a:gd name="connsiteX3" fmla="*/ 1731735 w 12206514"/>
              <a:gd name="connsiteY3" fmla="*/ 7679 h 6903832"/>
              <a:gd name="connsiteX4" fmla="*/ 4989 w 12206514"/>
              <a:gd name="connsiteY4" fmla="*/ 0 h 690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514" h="6903832">
                <a:moveTo>
                  <a:pt x="4989" y="0"/>
                </a:moveTo>
                <a:lnTo>
                  <a:pt x="0" y="6903832"/>
                </a:lnTo>
                <a:lnTo>
                  <a:pt x="12206514" y="6889318"/>
                </a:lnTo>
                <a:lnTo>
                  <a:pt x="1731735" y="7679"/>
                </a:lnTo>
                <a:lnTo>
                  <a:pt x="4989" y="0"/>
                </a:lnTo>
                <a:close/>
              </a:path>
            </a:pathLst>
          </a:custGeom>
          <a:solidFill>
            <a:srgbClr val="7C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008AF06C-CFE5-441B-AC87-C3E3331B1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67" y="357461"/>
            <a:ext cx="11311066" cy="6143079"/>
          </a:xfrm>
          <a:prstGeom prst="rect">
            <a:avLst/>
          </a:prstGeom>
          <a:effectLst>
            <a:outerShdw blurRad="139700" sx="101000" sy="101000" algn="ctr" rotWithShape="0">
              <a:prstClr val="black">
                <a:alpha val="20000"/>
              </a:prstClr>
            </a:outerShdw>
          </a:effectLst>
        </p:spPr>
      </p:pic>
      <p:pic>
        <p:nvPicPr>
          <p:cNvPr id="7" name="图片 6">
            <a:extLst>
              <a:ext uri="{FF2B5EF4-FFF2-40B4-BE49-F238E27FC236}">
                <a16:creationId xmlns:a16="http://schemas.microsoft.com/office/drawing/2014/main" id="{3972274C-4F52-4002-BB13-7A1EA32A5A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44" y="4802083"/>
            <a:ext cx="1329209" cy="2097799"/>
          </a:xfrm>
          <a:prstGeom prst="rect">
            <a:avLst/>
          </a:prstGeom>
        </p:spPr>
      </p:pic>
      <p:pic>
        <p:nvPicPr>
          <p:cNvPr id="8" name="图片 7">
            <a:extLst>
              <a:ext uri="{FF2B5EF4-FFF2-40B4-BE49-F238E27FC236}">
                <a16:creationId xmlns:a16="http://schemas.microsoft.com/office/drawing/2014/main" id="{C578A9BE-3986-46C2-8F3C-1E02105B21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299" y="353869"/>
            <a:ext cx="1403610" cy="1053719"/>
          </a:xfrm>
          <a:prstGeom prst="rect">
            <a:avLst/>
          </a:prstGeom>
        </p:spPr>
      </p:pic>
      <p:sp>
        <p:nvSpPr>
          <p:cNvPr id="9" name="文本框 8">
            <a:extLst>
              <a:ext uri="{FF2B5EF4-FFF2-40B4-BE49-F238E27FC236}">
                <a16:creationId xmlns:a16="http://schemas.microsoft.com/office/drawing/2014/main" id="{844A710B-F3BE-4928-A3BC-31EC89E4C576}"/>
              </a:ext>
            </a:extLst>
          </p:cNvPr>
          <p:cNvSpPr txBox="1"/>
          <p:nvPr/>
        </p:nvSpPr>
        <p:spPr>
          <a:xfrm>
            <a:off x="1562520" y="470396"/>
            <a:ext cx="8550698" cy="769441"/>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vi-VN" altLang="zh-CN" sz="4400" b="1" i="0" u="sng" strike="noStrike" kern="1200" cap="none" spc="0" normalizeH="0" baseline="0" noProof="0" dirty="0">
                <a:ln>
                  <a:noFill/>
                </a:ln>
                <a:solidFill>
                  <a:srgbClr val="C00000"/>
                </a:solidFill>
                <a:effectLst/>
                <a:uLnTx/>
                <a:uFillTx/>
                <a:latin typeface="Times New Roman" panose="02020603050405020304" pitchFamily="18" charset="0"/>
                <a:ea typeface="小考拉体" panose="02000503000000000000" pitchFamily="2" charset="-122"/>
                <a:cs typeface="Times New Roman" panose="02020603050405020304" pitchFamily="18" charset="0"/>
              </a:rPr>
              <a:t>Hoạt động vận dụng</a:t>
            </a:r>
            <a:endParaRPr kumimoji="0" lang="zh-CN" altLang="en-US" sz="44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grpSp>
        <p:nvGrpSpPr>
          <p:cNvPr id="31" name="组合 11">
            <a:extLst>
              <a:ext uri="{FF2B5EF4-FFF2-40B4-BE49-F238E27FC236}">
                <a16:creationId xmlns:a16="http://schemas.microsoft.com/office/drawing/2014/main" id="{8756F8B4-3E92-4E9D-B993-734E3249216E}"/>
              </a:ext>
            </a:extLst>
          </p:cNvPr>
          <p:cNvGrpSpPr/>
          <p:nvPr/>
        </p:nvGrpSpPr>
        <p:grpSpPr>
          <a:xfrm>
            <a:off x="10660505" y="233478"/>
            <a:ext cx="1091028" cy="1231736"/>
            <a:chOff x="115079" y="968971"/>
            <a:chExt cx="1091423" cy="1232181"/>
          </a:xfrm>
        </p:grpSpPr>
        <p:pic>
          <p:nvPicPr>
            <p:cNvPr id="32" name="图片 9">
              <a:extLst>
                <a:ext uri="{FF2B5EF4-FFF2-40B4-BE49-F238E27FC236}">
                  <a16:creationId xmlns:a16="http://schemas.microsoft.com/office/drawing/2014/main" id="{B79FDE1B-15D2-4BEF-9E92-BB0AFB3F85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33" name="图片 10">
              <a:extLst>
                <a:ext uri="{FF2B5EF4-FFF2-40B4-BE49-F238E27FC236}">
                  <a16:creationId xmlns:a16="http://schemas.microsoft.com/office/drawing/2014/main" id="{57B83A2F-5CF4-49C4-9442-490154972C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pic>
        <p:nvPicPr>
          <p:cNvPr id="2" name="图片 14">
            <a:extLst>
              <a:ext uri="{FF2B5EF4-FFF2-40B4-BE49-F238E27FC236}">
                <a16:creationId xmlns:a16="http://schemas.microsoft.com/office/drawing/2014/main" id="{45F20D24-0B27-28AC-6E10-9C9F1CACFC7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070" t="2576" r="18861" b="3401"/>
          <a:stretch/>
        </p:blipFill>
        <p:spPr>
          <a:xfrm>
            <a:off x="1562520" y="2710124"/>
            <a:ext cx="3738350" cy="3874292"/>
          </a:xfrm>
          <a:prstGeom prst="rect">
            <a:avLst/>
          </a:prstGeom>
        </p:spPr>
      </p:pic>
      <p:pic>
        <p:nvPicPr>
          <p:cNvPr id="10" name="图片 4" descr="2">
            <a:extLst>
              <a:ext uri="{FF2B5EF4-FFF2-40B4-BE49-F238E27FC236}">
                <a16:creationId xmlns:a16="http://schemas.microsoft.com/office/drawing/2014/main" id="{CEB6D60E-A0E6-701F-542C-8ED12CE6A4D0}"/>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620917" y="200496"/>
            <a:ext cx="7810570" cy="703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内容占位符 2">
            <a:extLst>
              <a:ext uri="{FF2B5EF4-FFF2-40B4-BE49-F238E27FC236}">
                <a16:creationId xmlns:a16="http://schemas.microsoft.com/office/drawing/2014/main" id="{E8491352-BA67-E59A-3DAA-C95CE7843224}"/>
              </a:ext>
            </a:extLst>
          </p:cNvPr>
          <p:cNvSpPr txBox="1">
            <a:spLocks noChangeArrowheads="1"/>
          </p:cNvSpPr>
          <p:nvPr/>
        </p:nvSpPr>
        <p:spPr bwMode="auto">
          <a:xfrm>
            <a:off x="6015061" y="2159479"/>
            <a:ext cx="4947579" cy="15601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vi-VN" sz="3200" i="1" dirty="0">
                <a:latin typeface="+mj-lt"/>
              </a:rPr>
              <a:t>Viết đoạn văn (khoảng 5 - 7 câu) trình bày cảm nhận của em về một nhân vật, sự việc hoặc chi tiết mà em ấn tượng nhất trong văn bản Mắt sói, đoạn văn sử dụng ít nhất một trợ từ.</a:t>
            </a:r>
            <a:endParaRPr lang="en-SG" sz="3200" dirty="0">
              <a:latin typeface="+mj-lt"/>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strike="noStrike" kern="1200" cap="none" spc="0" normalizeH="0" baseline="0" noProof="0" dirty="0">
              <a:ln>
                <a:noFill/>
              </a:ln>
              <a:solidFill>
                <a:srgbClr val="002060"/>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34665917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750"/>
                                        <p:tgtEl>
                                          <p:spTgt spid="4"/>
                                        </p:tgtEl>
                                      </p:cBhvr>
                                    </p:animEffect>
                                  </p:childTnLst>
                                </p:cTn>
                              </p:par>
                            </p:childTnLst>
                          </p:cTn>
                        </p:par>
                        <p:par>
                          <p:cTn id="11" fill="hold">
                            <p:stCondLst>
                              <p:cond delay="75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fltVal val="0"/>
                                          </p:val>
                                        </p:tav>
                                        <p:tav tm="100000">
                                          <p:val>
                                            <p:strVal val="#ppt_w"/>
                                          </p:val>
                                        </p:tav>
                                      </p:tavLst>
                                    </p:anim>
                                    <p:anim calcmode="lin" valueType="num">
                                      <p:cBhvr>
                                        <p:cTn id="15" dur="750" fill="hold"/>
                                        <p:tgtEl>
                                          <p:spTgt spid="6"/>
                                        </p:tgtEl>
                                        <p:attrNameLst>
                                          <p:attrName>ppt_h</p:attrName>
                                        </p:attrNameLst>
                                      </p:cBhvr>
                                      <p:tavLst>
                                        <p:tav tm="0">
                                          <p:val>
                                            <p:fltVal val="0"/>
                                          </p:val>
                                        </p:tav>
                                        <p:tav tm="100000">
                                          <p:val>
                                            <p:strVal val="#ppt_h"/>
                                          </p:val>
                                        </p:tav>
                                      </p:tavLst>
                                    </p:anim>
                                    <p:animEffect transition="in" filter="fade">
                                      <p:cBhvr>
                                        <p:cTn id="16" dur="750"/>
                                        <p:tgtEl>
                                          <p:spTgt spid="6"/>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750" fill="hold"/>
                                        <p:tgtEl>
                                          <p:spTgt spid="8"/>
                                        </p:tgtEl>
                                        <p:attrNameLst>
                                          <p:attrName>ppt_w</p:attrName>
                                        </p:attrNameLst>
                                      </p:cBhvr>
                                      <p:tavLst>
                                        <p:tav tm="0">
                                          <p:val>
                                            <p:fltVal val="0"/>
                                          </p:val>
                                        </p:tav>
                                        <p:tav tm="100000">
                                          <p:val>
                                            <p:strVal val="#ppt_w"/>
                                          </p:val>
                                        </p:tav>
                                      </p:tavLst>
                                    </p:anim>
                                    <p:anim calcmode="lin" valueType="num">
                                      <p:cBhvr>
                                        <p:cTn id="21" dur="750" fill="hold"/>
                                        <p:tgtEl>
                                          <p:spTgt spid="8"/>
                                        </p:tgtEl>
                                        <p:attrNameLst>
                                          <p:attrName>ppt_h</p:attrName>
                                        </p:attrNameLst>
                                      </p:cBhvr>
                                      <p:tavLst>
                                        <p:tav tm="0">
                                          <p:val>
                                            <p:fltVal val="0"/>
                                          </p:val>
                                        </p:tav>
                                        <p:tav tm="100000">
                                          <p:val>
                                            <p:strVal val="#ppt_h"/>
                                          </p:val>
                                        </p:tav>
                                      </p:tavLst>
                                    </p:anim>
                                    <p:anim calcmode="lin" valueType="num">
                                      <p:cBhvr>
                                        <p:cTn id="22" dur="750" fill="hold"/>
                                        <p:tgtEl>
                                          <p:spTgt spid="8"/>
                                        </p:tgtEl>
                                        <p:attrNameLst>
                                          <p:attrName>style.rotation</p:attrName>
                                        </p:attrNameLst>
                                      </p:cBhvr>
                                      <p:tavLst>
                                        <p:tav tm="0">
                                          <p:val>
                                            <p:fltVal val="90"/>
                                          </p:val>
                                        </p:tav>
                                        <p:tav tm="100000">
                                          <p:val>
                                            <p:fltVal val="0"/>
                                          </p:val>
                                        </p:tav>
                                      </p:tavLst>
                                    </p:anim>
                                    <p:animEffect transition="in" filter="fade">
                                      <p:cBhvr>
                                        <p:cTn id="23" dur="750"/>
                                        <p:tgtEl>
                                          <p:spTgt spid="8"/>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750"/>
                                        <p:tgtEl>
                                          <p:spTgt spid="9"/>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750"/>
                                        <p:tgtEl>
                                          <p:spTgt spid="7"/>
                                        </p:tgtEl>
                                      </p:cBhvr>
                                    </p:animEffect>
                                  </p:childTnLst>
                                </p:cTn>
                              </p:par>
                              <p:par>
                                <p:cTn id="32" presetID="2" presetClass="entr" presetSubtype="4"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p:cTn id="4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4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D2A04B8-CE82-480A-A752-106527CA8DD3}"/>
              </a:ext>
            </a:extLst>
          </p:cNvPr>
          <p:cNvPicPr>
            <a:picLocks noChangeAspect="1"/>
          </p:cNvPicPr>
          <p:nvPr/>
        </p:nvPicPr>
        <p:blipFill rotWithShape="1">
          <a:blip r:embed="rId3">
            <a:extLst>
              <a:ext uri="{28A0092B-C50C-407E-A947-70E740481C1C}">
                <a14:useLocalDpi xmlns:a14="http://schemas.microsoft.com/office/drawing/2010/main" val="0"/>
              </a:ext>
            </a:extLst>
          </a:blip>
          <a:srcRect b="23401"/>
          <a:stretch/>
        </p:blipFill>
        <p:spPr>
          <a:xfrm flipV="1">
            <a:off x="0" y="-1499074"/>
            <a:ext cx="12192000" cy="3814102"/>
          </a:xfrm>
          <a:prstGeom prst="rect">
            <a:avLst/>
          </a:prstGeom>
        </p:spPr>
      </p:pic>
      <p:pic>
        <p:nvPicPr>
          <p:cNvPr id="3" name="图片 2">
            <a:extLst>
              <a:ext uri="{FF2B5EF4-FFF2-40B4-BE49-F238E27FC236}">
                <a16:creationId xmlns:a16="http://schemas.microsoft.com/office/drawing/2014/main" id="{CA3E6696-FF61-414F-BE69-0F70A0B7C356}"/>
              </a:ext>
            </a:extLst>
          </p:cNvPr>
          <p:cNvPicPr>
            <a:picLocks noChangeAspect="1"/>
          </p:cNvPicPr>
          <p:nvPr/>
        </p:nvPicPr>
        <p:blipFill rotWithShape="1">
          <a:blip r:embed="rId3">
            <a:extLst>
              <a:ext uri="{28A0092B-C50C-407E-A947-70E740481C1C}">
                <a14:useLocalDpi xmlns:a14="http://schemas.microsoft.com/office/drawing/2010/main" val="0"/>
              </a:ext>
            </a:extLst>
          </a:blip>
          <a:srcRect b="23401"/>
          <a:stretch/>
        </p:blipFill>
        <p:spPr>
          <a:xfrm>
            <a:off x="0" y="4537530"/>
            <a:ext cx="12192000" cy="3814102"/>
          </a:xfrm>
          <a:prstGeom prst="rect">
            <a:avLst/>
          </a:prstGeom>
        </p:spPr>
      </p:pic>
      <p:pic>
        <p:nvPicPr>
          <p:cNvPr id="4" name="图片 3">
            <a:extLst>
              <a:ext uri="{FF2B5EF4-FFF2-40B4-BE49-F238E27FC236}">
                <a16:creationId xmlns:a16="http://schemas.microsoft.com/office/drawing/2014/main" id="{DA0F4148-FE46-4B94-8571-5BA5FB29BCB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8919573">
            <a:off x="5834628" y="6128256"/>
            <a:ext cx="573964" cy="668283"/>
          </a:xfrm>
          <a:prstGeom prst="rect">
            <a:avLst/>
          </a:prstGeom>
        </p:spPr>
      </p:pic>
      <p:pic>
        <p:nvPicPr>
          <p:cNvPr id="5" name="图片 4">
            <a:extLst>
              <a:ext uri="{FF2B5EF4-FFF2-40B4-BE49-F238E27FC236}">
                <a16:creationId xmlns:a16="http://schemas.microsoft.com/office/drawing/2014/main" id="{F4631DDE-36FA-4E7A-8C1F-CB6C087B2D7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22615" y="5594211"/>
            <a:ext cx="872706" cy="905605"/>
          </a:xfrm>
          <a:prstGeom prst="rect">
            <a:avLst/>
          </a:prstGeom>
        </p:spPr>
      </p:pic>
      <p:pic>
        <p:nvPicPr>
          <p:cNvPr id="6" name="图片 5">
            <a:extLst>
              <a:ext uri="{FF2B5EF4-FFF2-40B4-BE49-F238E27FC236}">
                <a16:creationId xmlns:a16="http://schemas.microsoft.com/office/drawing/2014/main" id="{1F6463D5-37E6-45F9-9887-BB4C8244CD4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012407" y="6074788"/>
            <a:ext cx="545083" cy="590640"/>
          </a:xfrm>
          <a:prstGeom prst="rect">
            <a:avLst/>
          </a:prstGeom>
        </p:spPr>
      </p:pic>
      <p:pic>
        <p:nvPicPr>
          <p:cNvPr id="7" name="图片 6">
            <a:extLst>
              <a:ext uri="{FF2B5EF4-FFF2-40B4-BE49-F238E27FC236}">
                <a16:creationId xmlns:a16="http://schemas.microsoft.com/office/drawing/2014/main" id="{3CE67874-6C4E-453A-ADB1-C4B52D6BE24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0523" y="-216588"/>
            <a:ext cx="1328172" cy="1229416"/>
          </a:xfrm>
          <a:prstGeom prst="rect">
            <a:avLst/>
          </a:prstGeom>
        </p:spPr>
      </p:pic>
      <p:pic>
        <p:nvPicPr>
          <p:cNvPr id="8" name="图片 7">
            <a:extLst>
              <a:ext uri="{FF2B5EF4-FFF2-40B4-BE49-F238E27FC236}">
                <a16:creationId xmlns:a16="http://schemas.microsoft.com/office/drawing/2014/main" id="{AD866F30-C1D5-46EF-B45B-74842879BA3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382192" y="956919"/>
            <a:ext cx="768690" cy="779293"/>
          </a:xfrm>
          <a:prstGeom prst="rect">
            <a:avLst/>
          </a:prstGeom>
        </p:spPr>
      </p:pic>
      <p:pic>
        <p:nvPicPr>
          <p:cNvPr id="9" name="图片 8">
            <a:extLst>
              <a:ext uri="{FF2B5EF4-FFF2-40B4-BE49-F238E27FC236}">
                <a16:creationId xmlns:a16="http://schemas.microsoft.com/office/drawing/2014/main" id="{C09571D6-FD7A-4B38-A039-897076046A3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20289968">
            <a:off x="-785731" y="26263"/>
            <a:ext cx="1384521" cy="763427"/>
          </a:xfrm>
          <a:prstGeom prst="rect">
            <a:avLst/>
          </a:prstGeom>
        </p:spPr>
      </p:pic>
      <p:pic>
        <p:nvPicPr>
          <p:cNvPr id="11" name="图片 10">
            <a:extLst>
              <a:ext uri="{FF2B5EF4-FFF2-40B4-BE49-F238E27FC236}">
                <a16:creationId xmlns:a16="http://schemas.microsoft.com/office/drawing/2014/main" id="{3418FFB6-BDC7-42BF-87F6-2E162823A538}"/>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557490" y="-935402"/>
            <a:ext cx="6858000" cy="6858000"/>
          </a:xfrm>
          <a:prstGeom prst="rect">
            <a:avLst/>
          </a:prstGeom>
        </p:spPr>
      </p:pic>
      <p:sp>
        <p:nvSpPr>
          <p:cNvPr id="12" name="文本框 11">
            <a:extLst>
              <a:ext uri="{FF2B5EF4-FFF2-40B4-BE49-F238E27FC236}">
                <a16:creationId xmlns:a16="http://schemas.microsoft.com/office/drawing/2014/main" id="{1BBB344B-BA33-4EC5-913E-6654A5A3B7A7}"/>
              </a:ext>
            </a:extLst>
          </p:cNvPr>
          <p:cNvSpPr txBox="1"/>
          <p:nvPr/>
        </p:nvSpPr>
        <p:spPr>
          <a:xfrm>
            <a:off x="2796840" y="2858935"/>
            <a:ext cx="659832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0670EB"/>
                </a:solidFill>
                <a:effectLst/>
                <a:uLnTx/>
                <a:uFillTx/>
                <a:latin typeface="Times New Roman" panose="02020603050405020304" pitchFamily="18" charset="0"/>
                <a:cs typeface="Times New Roman" panose="02020603050405020304" pitchFamily="18" charset="0"/>
                <a:sym typeface="+mn-lt"/>
              </a:rPr>
              <a:t>I. </a:t>
            </a:r>
            <a:r>
              <a:rPr kumimoji="0" lang="vi-VN" altLang="zh-CN" sz="5400" b="1" i="0" u="none" strike="noStrike" kern="1200" cap="none" spc="0" normalizeH="0" baseline="0" noProof="0" dirty="0">
                <a:ln>
                  <a:noFill/>
                </a:ln>
                <a:solidFill>
                  <a:srgbClr val="0670EB"/>
                </a:solidFill>
                <a:effectLst/>
                <a:uLnTx/>
                <a:uFillTx/>
                <a:latin typeface="Times New Roman" panose="02020603050405020304" pitchFamily="18" charset="0"/>
                <a:cs typeface="Times New Roman" panose="02020603050405020304" pitchFamily="18" charset="0"/>
                <a:sym typeface="+mn-lt"/>
              </a:rPr>
              <a:t>Lý thuyết</a:t>
            </a:r>
            <a:endParaRPr kumimoji="0" lang="zh-CN" altLang="en-US" sz="5400" b="1" i="0" u="none" strike="noStrike" kern="1200" cap="none" spc="0" normalizeH="0" baseline="0" noProof="0" dirty="0">
              <a:ln>
                <a:noFill/>
              </a:ln>
              <a:solidFill>
                <a:srgbClr val="0670EB"/>
              </a:solidFill>
              <a:effectLst/>
              <a:uLnTx/>
              <a:uFillTx/>
              <a:latin typeface="Times New Roman" panose="02020603050405020304" pitchFamily="18" charset="0"/>
              <a:cs typeface="Times New Roman" panose="02020603050405020304" pitchFamily="18" charset="0"/>
              <a:sym typeface="+mn-lt"/>
            </a:endParaRPr>
          </a:p>
        </p:txBody>
      </p:sp>
      <p:grpSp>
        <p:nvGrpSpPr>
          <p:cNvPr id="10" name="Google Shape;1063;p27">
            <a:extLst>
              <a:ext uri="{FF2B5EF4-FFF2-40B4-BE49-F238E27FC236}">
                <a16:creationId xmlns:a16="http://schemas.microsoft.com/office/drawing/2014/main" id="{A18D551C-A37F-F5B6-ABBE-958DB27BDB2A}"/>
              </a:ext>
            </a:extLst>
          </p:cNvPr>
          <p:cNvGrpSpPr/>
          <p:nvPr/>
        </p:nvGrpSpPr>
        <p:grpSpPr>
          <a:xfrm flipH="1">
            <a:off x="305588" y="3521364"/>
            <a:ext cx="2559448" cy="3340667"/>
            <a:chOff x="1490618" y="3644399"/>
            <a:chExt cx="780671" cy="926755"/>
          </a:xfrm>
        </p:grpSpPr>
        <p:sp>
          <p:nvSpPr>
            <p:cNvPr id="13" name="Google Shape;1064;p27">
              <a:extLst>
                <a:ext uri="{FF2B5EF4-FFF2-40B4-BE49-F238E27FC236}">
                  <a16:creationId xmlns:a16="http://schemas.microsoft.com/office/drawing/2014/main" id="{EE5592BE-1C1D-F48F-2D91-28EEFAA6536D}"/>
                </a:ext>
              </a:extLst>
            </p:cNvPr>
            <p:cNvSpPr/>
            <p:nvPr/>
          </p:nvSpPr>
          <p:spPr>
            <a:xfrm>
              <a:off x="1543218" y="3922580"/>
              <a:ext cx="15931" cy="19237"/>
            </a:xfrm>
            <a:custGeom>
              <a:avLst/>
              <a:gdLst/>
              <a:ahLst/>
              <a:cxnLst/>
              <a:rect l="l" t="t" r="r" b="b"/>
              <a:pathLst>
                <a:path w="424" h="512" extrusionOk="0">
                  <a:moveTo>
                    <a:pt x="295" y="0"/>
                  </a:moveTo>
                  <a:cubicBezTo>
                    <a:pt x="195" y="0"/>
                    <a:pt x="100" y="57"/>
                    <a:pt x="50" y="151"/>
                  </a:cubicBezTo>
                  <a:cubicBezTo>
                    <a:pt x="0" y="264"/>
                    <a:pt x="14" y="399"/>
                    <a:pt x="95" y="494"/>
                  </a:cubicBezTo>
                  <a:cubicBezTo>
                    <a:pt x="104" y="507"/>
                    <a:pt x="117" y="512"/>
                    <a:pt x="131" y="512"/>
                  </a:cubicBezTo>
                  <a:cubicBezTo>
                    <a:pt x="145" y="512"/>
                    <a:pt x="154" y="507"/>
                    <a:pt x="163" y="503"/>
                  </a:cubicBezTo>
                  <a:cubicBezTo>
                    <a:pt x="181" y="485"/>
                    <a:pt x="185" y="453"/>
                    <a:pt x="167" y="435"/>
                  </a:cubicBezTo>
                  <a:cubicBezTo>
                    <a:pt x="113" y="367"/>
                    <a:pt x="99" y="273"/>
                    <a:pt x="136" y="196"/>
                  </a:cubicBezTo>
                  <a:cubicBezTo>
                    <a:pt x="169" y="133"/>
                    <a:pt x="232" y="95"/>
                    <a:pt x="298" y="95"/>
                  </a:cubicBezTo>
                  <a:cubicBezTo>
                    <a:pt x="313" y="95"/>
                    <a:pt x="328" y="97"/>
                    <a:pt x="343" y="101"/>
                  </a:cubicBezTo>
                  <a:cubicBezTo>
                    <a:pt x="348" y="103"/>
                    <a:pt x="353" y="103"/>
                    <a:pt x="358" y="103"/>
                  </a:cubicBezTo>
                  <a:cubicBezTo>
                    <a:pt x="406" y="103"/>
                    <a:pt x="424" y="27"/>
                    <a:pt x="370" y="11"/>
                  </a:cubicBezTo>
                  <a:cubicBezTo>
                    <a:pt x="345" y="4"/>
                    <a:pt x="320" y="0"/>
                    <a:pt x="295"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14" name="Google Shape;1065;p27">
              <a:extLst>
                <a:ext uri="{FF2B5EF4-FFF2-40B4-BE49-F238E27FC236}">
                  <a16:creationId xmlns:a16="http://schemas.microsoft.com/office/drawing/2014/main" id="{756A90CF-FCB6-0350-BB88-3959D2FAACEB}"/>
                </a:ext>
              </a:extLst>
            </p:cNvPr>
            <p:cNvSpPr/>
            <p:nvPr/>
          </p:nvSpPr>
          <p:spPr>
            <a:xfrm>
              <a:off x="1533863" y="3934378"/>
              <a:ext cx="29570" cy="27804"/>
            </a:xfrm>
            <a:custGeom>
              <a:avLst/>
              <a:gdLst/>
              <a:ahLst/>
              <a:cxnLst/>
              <a:rect l="l" t="t" r="r" b="b"/>
              <a:pathLst>
                <a:path w="787" h="740" extrusionOk="0">
                  <a:moveTo>
                    <a:pt x="249" y="0"/>
                  </a:moveTo>
                  <a:cubicBezTo>
                    <a:pt x="227" y="0"/>
                    <a:pt x="204" y="1"/>
                    <a:pt x="181" y="4"/>
                  </a:cubicBezTo>
                  <a:cubicBezTo>
                    <a:pt x="127" y="13"/>
                    <a:pt x="82" y="40"/>
                    <a:pt x="51" y="85"/>
                  </a:cubicBezTo>
                  <a:cubicBezTo>
                    <a:pt x="14" y="139"/>
                    <a:pt x="1" y="211"/>
                    <a:pt x="23" y="275"/>
                  </a:cubicBezTo>
                  <a:cubicBezTo>
                    <a:pt x="78" y="473"/>
                    <a:pt x="222" y="631"/>
                    <a:pt x="416" y="703"/>
                  </a:cubicBezTo>
                  <a:cubicBezTo>
                    <a:pt x="466" y="726"/>
                    <a:pt x="524" y="739"/>
                    <a:pt x="579" y="739"/>
                  </a:cubicBezTo>
                  <a:cubicBezTo>
                    <a:pt x="592" y="739"/>
                    <a:pt x="610" y="735"/>
                    <a:pt x="624" y="735"/>
                  </a:cubicBezTo>
                  <a:cubicBezTo>
                    <a:pt x="691" y="721"/>
                    <a:pt x="759" y="699"/>
                    <a:pt x="777" y="604"/>
                  </a:cubicBezTo>
                  <a:cubicBezTo>
                    <a:pt x="786" y="559"/>
                    <a:pt x="755" y="487"/>
                    <a:pt x="682" y="360"/>
                  </a:cubicBezTo>
                  <a:cubicBezTo>
                    <a:pt x="669" y="342"/>
                    <a:pt x="660" y="324"/>
                    <a:pt x="655" y="311"/>
                  </a:cubicBezTo>
                  <a:cubicBezTo>
                    <a:pt x="646" y="295"/>
                    <a:pt x="631" y="286"/>
                    <a:pt x="615" y="286"/>
                  </a:cubicBezTo>
                  <a:cubicBezTo>
                    <a:pt x="607" y="286"/>
                    <a:pt x="599" y="288"/>
                    <a:pt x="592" y="293"/>
                  </a:cubicBezTo>
                  <a:cubicBezTo>
                    <a:pt x="565" y="302"/>
                    <a:pt x="556" y="329"/>
                    <a:pt x="570" y="351"/>
                  </a:cubicBezTo>
                  <a:cubicBezTo>
                    <a:pt x="574" y="365"/>
                    <a:pt x="588" y="387"/>
                    <a:pt x="601" y="410"/>
                  </a:cubicBezTo>
                  <a:cubicBezTo>
                    <a:pt x="637" y="464"/>
                    <a:pt x="664" y="527"/>
                    <a:pt x="687" y="590"/>
                  </a:cubicBezTo>
                  <a:cubicBezTo>
                    <a:pt x="682" y="618"/>
                    <a:pt x="664" y="631"/>
                    <a:pt x="610" y="640"/>
                  </a:cubicBezTo>
                  <a:cubicBezTo>
                    <a:pt x="597" y="642"/>
                    <a:pt x="583" y="643"/>
                    <a:pt x="570" y="643"/>
                  </a:cubicBezTo>
                  <a:cubicBezTo>
                    <a:pt x="529" y="643"/>
                    <a:pt x="489" y="633"/>
                    <a:pt x="452" y="613"/>
                  </a:cubicBezTo>
                  <a:cubicBezTo>
                    <a:pt x="276" y="545"/>
                    <a:pt x="145" y="405"/>
                    <a:pt x="114" y="252"/>
                  </a:cubicBezTo>
                  <a:cubicBezTo>
                    <a:pt x="100" y="216"/>
                    <a:pt x="105" y="175"/>
                    <a:pt x="123" y="139"/>
                  </a:cubicBezTo>
                  <a:cubicBezTo>
                    <a:pt x="141" y="117"/>
                    <a:pt x="168" y="103"/>
                    <a:pt x="199" y="98"/>
                  </a:cubicBezTo>
                  <a:cubicBezTo>
                    <a:pt x="218" y="96"/>
                    <a:pt x="236" y="95"/>
                    <a:pt x="254" y="95"/>
                  </a:cubicBezTo>
                  <a:cubicBezTo>
                    <a:pt x="272" y="95"/>
                    <a:pt x="290" y="96"/>
                    <a:pt x="308" y="98"/>
                  </a:cubicBezTo>
                  <a:cubicBezTo>
                    <a:pt x="311" y="99"/>
                    <a:pt x="313" y="99"/>
                    <a:pt x="316" y="99"/>
                  </a:cubicBezTo>
                  <a:cubicBezTo>
                    <a:pt x="339" y="99"/>
                    <a:pt x="357" y="82"/>
                    <a:pt x="357" y="58"/>
                  </a:cubicBezTo>
                  <a:cubicBezTo>
                    <a:pt x="362" y="31"/>
                    <a:pt x="344" y="8"/>
                    <a:pt x="317" y="4"/>
                  </a:cubicBezTo>
                  <a:cubicBezTo>
                    <a:pt x="294" y="1"/>
                    <a:pt x="272" y="0"/>
                    <a:pt x="249"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grpSp>
          <p:nvGrpSpPr>
            <p:cNvPr id="15" name="Google Shape;1066;p27">
              <a:extLst>
                <a:ext uri="{FF2B5EF4-FFF2-40B4-BE49-F238E27FC236}">
                  <a16:creationId xmlns:a16="http://schemas.microsoft.com/office/drawing/2014/main" id="{8F8048DD-9524-4812-3763-DED02C6C684A}"/>
                </a:ext>
              </a:extLst>
            </p:cNvPr>
            <p:cNvGrpSpPr/>
            <p:nvPr/>
          </p:nvGrpSpPr>
          <p:grpSpPr>
            <a:xfrm>
              <a:off x="1490618" y="3644399"/>
              <a:ext cx="780671" cy="926755"/>
              <a:chOff x="1490618" y="3644399"/>
              <a:chExt cx="780671" cy="926755"/>
            </a:xfrm>
          </p:grpSpPr>
          <p:sp>
            <p:nvSpPr>
              <p:cNvPr id="16" name="Google Shape;1067;p27">
                <a:extLst>
                  <a:ext uri="{FF2B5EF4-FFF2-40B4-BE49-F238E27FC236}">
                    <a16:creationId xmlns:a16="http://schemas.microsoft.com/office/drawing/2014/main" id="{A7BD641C-4E91-905A-0A04-9212828FA669}"/>
                  </a:ext>
                </a:extLst>
              </p:cNvPr>
              <p:cNvSpPr/>
              <p:nvPr/>
            </p:nvSpPr>
            <p:spPr>
              <a:xfrm>
                <a:off x="1609156" y="3657737"/>
                <a:ext cx="556148" cy="402176"/>
              </a:xfrm>
              <a:custGeom>
                <a:avLst/>
                <a:gdLst/>
                <a:ahLst/>
                <a:cxnLst/>
                <a:rect l="l" t="t" r="r" b="b"/>
                <a:pathLst>
                  <a:path w="14802" h="10704" extrusionOk="0">
                    <a:moveTo>
                      <a:pt x="7560" y="0"/>
                    </a:moveTo>
                    <a:cubicBezTo>
                      <a:pt x="6619" y="0"/>
                      <a:pt x="5678" y="236"/>
                      <a:pt x="4812" y="619"/>
                    </a:cubicBezTo>
                    <a:cubicBezTo>
                      <a:pt x="4262" y="863"/>
                      <a:pt x="3720" y="1183"/>
                      <a:pt x="3382" y="1684"/>
                    </a:cubicBezTo>
                    <a:cubicBezTo>
                      <a:pt x="3179" y="1986"/>
                      <a:pt x="3061" y="2343"/>
                      <a:pt x="2876" y="2659"/>
                    </a:cubicBezTo>
                    <a:cubicBezTo>
                      <a:pt x="2691" y="2979"/>
                      <a:pt x="2438" y="3255"/>
                      <a:pt x="2136" y="3471"/>
                    </a:cubicBezTo>
                    <a:cubicBezTo>
                      <a:pt x="1689" y="3787"/>
                      <a:pt x="1143" y="3963"/>
                      <a:pt x="750" y="4343"/>
                    </a:cubicBezTo>
                    <a:cubicBezTo>
                      <a:pt x="82" y="4979"/>
                      <a:pt x="1" y="6053"/>
                      <a:pt x="308" y="6929"/>
                    </a:cubicBezTo>
                    <a:cubicBezTo>
                      <a:pt x="701" y="8048"/>
                      <a:pt x="1630" y="8924"/>
                      <a:pt x="2687" y="9475"/>
                    </a:cubicBezTo>
                    <a:cubicBezTo>
                      <a:pt x="3743" y="10021"/>
                      <a:pt x="4925" y="10273"/>
                      <a:pt x="6099" y="10454"/>
                    </a:cubicBezTo>
                    <a:cubicBezTo>
                      <a:pt x="7036" y="10601"/>
                      <a:pt x="7998" y="10703"/>
                      <a:pt x="8950" y="10703"/>
                    </a:cubicBezTo>
                    <a:cubicBezTo>
                      <a:pt x="10194" y="10703"/>
                      <a:pt x="11422" y="10528"/>
                      <a:pt x="12562" y="10048"/>
                    </a:cubicBezTo>
                    <a:cubicBezTo>
                      <a:pt x="13072" y="9836"/>
                      <a:pt x="13564" y="9551"/>
                      <a:pt x="13935" y="9145"/>
                    </a:cubicBezTo>
                    <a:cubicBezTo>
                      <a:pt x="14752" y="8247"/>
                      <a:pt x="14801" y="6753"/>
                      <a:pt x="14047" y="5805"/>
                    </a:cubicBezTo>
                    <a:cubicBezTo>
                      <a:pt x="13533" y="5150"/>
                      <a:pt x="12725" y="4776"/>
                      <a:pt x="12206" y="4126"/>
                    </a:cubicBezTo>
                    <a:cubicBezTo>
                      <a:pt x="11926" y="3769"/>
                      <a:pt x="11791" y="3372"/>
                      <a:pt x="11637" y="2952"/>
                    </a:cubicBezTo>
                    <a:cubicBezTo>
                      <a:pt x="11366" y="2181"/>
                      <a:pt x="11059" y="1499"/>
                      <a:pt x="10414" y="957"/>
                    </a:cubicBezTo>
                    <a:cubicBezTo>
                      <a:pt x="9818" y="470"/>
                      <a:pt x="9096" y="154"/>
                      <a:pt x="8329" y="55"/>
                    </a:cubicBezTo>
                    <a:cubicBezTo>
                      <a:pt x="8073" y="18"/>
                      <a:pt x="7817" y="0"/>
                      <a:pt x="7560"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17" name="Google Shape;1068;p27">
                <a:extLst>
                  <a:ext uri="{FF2B5EF4-FFF2-40B4-BE49-F238E27FC236}">
                    <a16:creationId xmlns:a16="http://schemas.microsoft.com/office/drawing/2014/main" id="{210D5DCA-4A6B-8446-E13B-CDE6943ADF95}"/>
                  </a:ext>
                </a:extLst>
              </p:cNvPr>
              <p:cNvSpPr/>
              <p:nvPr/>
            </p:nvSpPr>
            <p:spPr>
              <a:xfrm>
                <a:off x="1632225" y="3838532"/>
                <a:ext cx="52113" cy="50310"/>
              </a:xfrm>
              <a:custGeom>
                <a:avLst/>
                <a:gdLst/>
                <a:ahLst/>
                <a:cxnLst/>
                <a:rect l="l" t="t" r="r" b="b"/>
                <a:pathLst>
                  <a:path w="1387" h="1339" extrusionOk="0">
                    <a:moveTo>
                      <a:pt x="895" y="1"/>
                    </a:moveTo>
                    <a:cubicBezTo>
                      <a:pt x="811" y="1"/>
                      <a:pt x="728" y="6"/>
                      <a:pt x="646" y="23"/>
                    </a:cubicBezTo>
                    <a:cubicBezTo>
                      <a:pt x="542" y="36"/>
                      <a:pt x="443" y="72"/>
                      <a:pt x="357" y="131"/>
                    </a:cubicBezTo>
                    <a:cubicBezTo>
                      <a:pt x="290" y="181"/>
                      <a:pt x="226" y="248"/>
                      <a:pt x="181" y="325"/>
                    </a:cubicBezTo>
                    <a:cubicBezTo>
                      <a:pt x="64" y="515"/>
                      <a:pt x="1" y="754"/>
                      <a:pt x="64" y="970"/>
                    </a:cubicBezTo>
                    <a:cubicBezTo>
                      <a:pt x="87" y="1061"/>
                      <a:pt x="204" y="1101"/>
                      <a:pt x="272" y="1169"/>
                    </a:cubicBezTo>
                    <a:cubicBezTo>
                      <a:pt x="339" y="1237"/>
                      <a:pt x="384" y="1318"/>
                      <a:pt x="470" y="1327"/>
                    </a:cubicBezTo>
                    <a:cubicBezTo>
                      <a:pt x="519" y="1335"/>
                      <a:pt x="569" y="1338"/>
                      <a:pt x="619" y="1338"/>
                    </a:cubicBezTo>
                    <a:cubicBezTo>
                      <a:pt x="689" y="1338"/>
                      <a:pt x="760" y="1331"/>
                      <a:pt x="831" y="1318"/>
                    </a:cubicBezTo>
                    <a:cubicBezTo>
                      <a:pt x="1080" y="1259"/>
                      <a:pt x="1265" y="1029"/>
                      <a:pt x="1328" y="776"/>
                    </a:cubicBezTo>
                    <a:cubicBezTo>
                      <a:pt x="1386" y="528"/>
                      <a:pt x="1346" y="262"/>
                      <a:pt x="1274" y="18"/>
                    </a:cubicBezTo>
                    <a:cubicBezTo>
                      <a:pt x="1147" y="13"/>
                      <a:pt x="1020" y="1"/>
                      <a:pt x="8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18" name="Google Shape;1069;p27">
                <a:extLst>
                  <a:ext uri="{FF2B5EF4-FFF2-40B4-BE49-F238E27FC236}">
                    <a16:creationId xmlns:a16="http://schemas.microsoft.com/office/drawing/2014/main" id="{C3CB0358-2BCF-3722-D0BC-D05C8E37AC91}"/>
                  </a:ext>
                </a:extLst>
              </p:cNvPr>
              <p:cNvSpPr/>
              <p:nvPr/>
            </p:nvSpPr>
            <p:spPr>
              <a:xfrm>
                <a:off x="1490618" y="3871595"/>
                <a:ext cx="161487" cy="156903"/>
              </a:xfrm>
              <a:custGeom>
                <a:avLst/>
                <a:gdLst/>
                <a:ahLst/>
                <a:cxnLst/>
                <a:rect l="l" t="t" r="r" b="b"/>
                <a:pathLst>
                  <a:path w="4298" h="4176" extrusionOk="0">
                    <a:moveTo>
                      <a:pt x="3824" y="0"/>
                    </a:moveTo>
                    <a:lnTo>
                      <a:pt x="3327" y="519"/>
                    </a:lnTo>
                    <a:lnTo>
                      <a:pt x="51" y="3977"/>
                    </a:lnTo>
                    <a:cubicBezTo>
                      <a:pt x="1" y="4022"/>
                      <a:pt x="5" y="4103"/>
                      <a:pt x="60" y="4144"/>
                    </a:cubicBezTo>
                    <a:cubicBezTo>
                      <a:pt x="85" y="4165"/>
                      <a:pt x="117" y="4175"/>
                      <a:pt x="149" y="4175"/>
                    </a:cubicBezTo>
                    <a:cubicBezTo>
                      <a:pt x="184" y="4175"/>
                      <a:pt x="219" y="4163"/>
                      <a:pt x="245" y="4139"/>
                    </a:cubicBezTo>
                    <a:lnTo>
                      <a:pt x="3725" y="962"/>
                    </a:lnTo>
                    <a:lnTo>
                      <a:pt x="4298" y="442"/>
                    </a:lnTo>
                    <a:lnTo>
                      <a:pt x="382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19" name="Google Shape;1070;p27">
                <a:extLst>
                  <a:ext uri="{FF2B5EF4-FFF2-40B4-BE49-F238E27FC236}">
                    <a16:creationId xmlns:a16="http://schemas.microsoft.com/office/drawing/2014/main" id="{C9BA8C47-E8FD-733F-7102-31EFD0954C66}"/>
                  </a:ext>
                </a:extLst>
              </p:cNvPr>
              <p:cNvSpPr/>
              <p:nvPr/>
            </p:nvSpPr>
            <p:spPr>
              <a:xfrm>
                <a:off x="1615619" y="3871595"/>
                <a:ext cx="36483" cy="36145"/>
              </a:xfrm>
              <a:custGeom>
                <a:avLst/>
                <a:gdLst/>
                <a:ahLst/>
                <a:cxnLst/>
                <a:rect l="l" t="t" r="r" b="b"/>
                <a:pathLst>
                  <a:path w="971" h="962" extrusionOk="0">
                    <a:moveTo>
                      <a:pt x="497" y="0"/>
                    </a:moveTo>
                    <a:lnTo>
                      <a:pt x="0" y="519"/>
                    </a:lnTo>
                    <a:lnTo>
                      <a:pt x="398" y="962"/>
                    </a:lnTo>
                    <a:lnTo>
                      <a:pt x="971" y="442"/>
                    </a:lnTo>
                    <a:lnTo>
                      <a:pt x="49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0" name="Google Shape;1071;p27">
                <a:extLst>
                  <a:ext uri="{FF2B5EF4-FFF2-40B4-BE49-F238E27FC236}">
                    <a16:creationId xmlns:a16="http://schemas.microsoft.com/office/drawing/2014/main" id="{2665300F-E553-D34C-A720-2219E67EB94E}"/>
                  </a:ext>
                </a:extLst>
              </p:cNvPr>
              <p:cNvSpPr/>
              <p:nvPr/>
            </p:nvSpPr>
            <p:spPr>
              <a:xfrm>
                <a:off x="1534501" y="3914878"/>
                <a:ext cx="255643" cy="189441"/>
              </a:xfrm>
              <a:custGeom>
                <a:avLst/>
                <a:gdLst/>
                <a:ahLst/>
                <a:cxnLst/>
                <a:rect l="l" t="t" r="r" b="b"/>
                <a:pathLst>
                  <a:path w="6804" h="5042" extrusionOk="0">
                    <a:moveTo>
                      <a:pt x="747" y="1"/>
                    </a:moveTo>
                    <a:cubicBezTo>
                      <a:pt x="740" y="1"/>
                      <a:pt x="734" y="2"/>
                      <a:pt x="729" y="4"/>
                    </a:cubicBezTo>
                    <a:cubicBezTo>
                      <a:pt x="580" y="49"/>
                      <a:pt x="611" y="256"/>
                      <a:pt x="611" y="256"/>
                    </a:cubicBezTo>
                    <a:cubicBezTo>
                      <a:pt x="611" y="256"/>
                      <a:pt x="331" y="256"/>
                      <a:pt x="300" y="383"/>
                    </a:cubicBezTo>
                    <a:cubicBezTo>
                      <a:pt x="282" y="446"/>
                      <a:pt x="273" y="509"/>
                      <a:pt x="277" y="577"/>
                    </a:cubicBezTo>
                    <a:cubicBezTo>
                      <a:pt x="277" y="577"/>
                      <a:pt x="6" y="590"/>
                      <a:pt x="6" y="712"/>
                    </a:cubicBezTo>
                    <a:cubicBezTo>
                      <a:pt x="6" y="830"/>
                      <a:pt x="119" y="1037"/>
                      <a:pt x="119" y="1037"/>
                    </a:cubicBezTo>
                    <a:cubicBezTo>
                      <a:pt x="119" y="1037"/>
                      <a:pt x="105" y="1034"/>
                      <a:pt x="87" y="1034"/>
                    </a:cubicBezTo>
                    <a:cubicBezTo>
                      <a:pt x="52" y="1034"/>
                      <a:pt x="0" y="1048"/>
                      <a:pt x="15" y="1132"/>
                    </a:cubicBezTo>
                    <a:cubicBezTo>
                      <a:pt x="36" y="1249"/>
                      <a:pt x="270" y="1494"/>
                      <a:pt x="380" y="1494"/>
                    </a:cubicBezTo>
                    <a:cubicBezTo>
                      <a:pt x="389" y="1494"/>
                      <a:pt x="397" y="1492"/>
                      <a:pt x="404" y="1489"/>
                    </a:cubicBezTo>
                    <a:cubicBezTo>
                      <a:pt x="498" y="1439"/>
                      <a:pt x="413" y="1177"/>
                      <a:pt x="413" y="1177"/>
                    </a:cubicBezTo>
                    <a:lnTo>
                      <a:pt x="413" y="1177"/>
                    </a:lnTo>
                    <a:cubicBezTo>
                      <a:pt x="413" y="1177"/>
                      <a:pt x="473" y="1234"/>
                      <a:pt x="564" y="1234"/>
                    </a:cubicBezTo>
                    <a:cubicBezTo>
                      <a:pt x="614" y="1234"/>
                      <a:pt x="674" y="1216"/>
                      <a:pt x="738" y="1164"/>
                    </a:cubicBezTo>
                    <a:lnTo>
                      <a:pt x="1054" y="1177"/>
                    </a:lnTo>
                    <a:lnTo>
                      <a:pt x="643" y="1552"/>
                    </a:lnTo>
                    <a:lnTo>
                      <a:pt x="1008" y="1926"/>
                    </a:lnTo>
                    <a:lnTo>
                      <a:pt x="1004" y="1926"/>
                    </a:lnTo>
                    <a:cubicBezTo>
                      <a:pt x="1004" y="1926"/>
                      <a:pt x="3637" y="5042"/>
                      <a:pt x="4250" y="5042"/>
                    </a:cubicBezTo>
                    <a:cubicBezTo>
                      <a:pt x="4256" y="5042"/>
                      <a:pt x="4262" y="5041"/>
                      <a:pt x="4267" y="5041"/>
                    </a:cubicBezTo>
                    <a:cubicBezTo>
                      <a:pt x="4845" y="4978"/>
                      <a:pt x="6804" y="3448"/>
                      <a:pt x="6804" y="3448"/>
                    </a:cubicBezTo>
                    <a:lnTo>
                      <a:pt x="6249" y="1606"/>
                    </a:lnTo>
                    <a:lnTo>
                      <a:pt x="4236" y="3470"/>
                    </a:lnTo>
                    <a:lnTo>
                      <a:pt x="4222" y="3457"/>
                    </a:lnTo>
                    <a:lnTo>
                      <a:pt x="3924" y="3181"/>
                    </a:lnTo>
                    <a:lnTo>
                      <a:pt x="3414" y="2707"/>
                    </a:lnTo>
                    <a:lnTo>
                      <a:pt x="2904" y="2233"/>
                    </a:lnTo>
                    <a:cubicBezTo>
                      <a:pt x="2787" y="2130"/>
                      <a:pt x="2674" y="2017"/>
                      <a:pt x="2561" y="1904"/>
                    </a:cubicBezTo>
                    <a:cubicBezTo>
                      <a:pt x="2462" y="1800"/>
                      <a:pt x="2345" y="1710"/>
                      <a:pt x="2254" y="1597"/>
                    </a:cubicBezTo>
                    <a:cubicBezTo>
                      <a:pt x="2155" y="1466"/>
                      <a:pt x="2069" y="1331"/>
                      <a:pt x="1992" y="1186"/>
                    </a:cubicBezTo>
                    <a:lnTo>
                      <a:pt x="1654" y="640"/>
                    </a:lnTo>
                    <a:lnTo>
                      <a:pt x="1424" y="613"/>
                    </a:lnTo>
                    <a:cubicBezTo>
                      <a:pt x="1424" y="613"/>
                      <a:pt x="921" y="1"/>
                      <a:pt x="747" y="1"/>
                    </a:cubicBezTo>
                    <a:close/>
                  </a:path>
                </a:pathLst>
              </a:custGeom>
              <a:solidFill>
                <a:srgbClr val="FF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1" name="Google Shape;1072;p27">
                <a:extLst>
                  <a:ext uri="{FF2B5EF4-FFF2-40B4-BE49-F238E27FC236}">
                    <a16:creationId xmlns:a16="http://schemas.microsoft.com/office/drawing/2014/main" id="{86E7702B-F219-ECC9-5B78-38489444B30D}"/>
                  </a:ext>
                </a:extLst>
              </p:cNvPr>
              <p:cNvSpPr/>
              <p:nvPr/>
            </p:nvSpPr>
            <p:spPr>
              <a:xfrm>
                <a:off x="1546261" y="3935956"/>
                <a:ext cx="52714" cy="25023"/>
              </a:xfrm>
              <a:custGeom>
                <a:avLst/>
                <a:gdLst/>
                <a:ahLst/>
                <a:cxnLst/>
                <a:rect l="l" t="t" r="r" b="b"/>
                <a:pathLst>
                  <a:path w="1403" h="666" extrusionOk="0">
                    <a:moveTo>
                      <a:pt x="595" y="1"/>
                    </a:moveTo>
                    <a:cubicBezTo>
                      <a:pt x="58" y="1"/>
                      <a:pt x="39" y="70"/>
                      <a:pt x="32" y="97"/>
                    </a:cubicBezTo>
                    <a:cubicBezTo>
                      <a:pt x="0" y="196"/>
                      <a:pt x="222" y="336"/>
                      <a:pt x="677" y="512"/>
                    </a:cubicBezTo>
                    <a:lnTo>
                      <a:pt x="691" y="625"/>
                    </a:lnTo>
                    <a:cubicBezTo>
                      <a:pt x="695" y="648"/>
                      <a:pt x="718" y="666"/>
                      <a:pt x="741" y="666"/>
                    </a:cubicBezTo>
                    <a:lnTo>
                      <a:pt x="745" y="666"/>
                    </a:lnTo>
                    <a:cubicBezTo>
                      <a:pt x="772" y="661"/>
                      <a:pt x="790" y="634"/>
                      <a:pt x="786" y="607"/>
                    </a:cubicBezTo>
                    <a:lnTo>
                      <a:pt x="763" y="467"/>
                    </a:lnTo>
                    <a:cubicBezTo>
                      <a:pt x="763" y="454"/>
                      <a:pt x="750" y="440"/>
                      <a:pt x="736" y="431"/>
                    </a:cubicBezTo>
                    <a:cubicBezTo>
                      <a:pt x="438" y="318"/>
                      <a:pt x="176" y="187"/>
                      <a:pt x="127" y="124"/>
                    </a:cubicBezTo>
                    <a:cubicBezTo>
                      <a:pt x="180" y="105"/>
                      <a:pt x="335" y="97"/>
                      <a:pt x="538" y="97"/>
                    </a:cubicBezTo>
                    <a:cubicBezTo>
                      <a:pt x="769" y="97"/>
                      <a:pt x="1061" y="107"/>
                      <a:pt x="1336" y="124"/>
                    </a:cubicBezTo>
                    <a:cubicBezTo>
                      <a:pt x="1338" y="124"/>
                      <a:pt x="1339" y="124"/>
                      <a:pt x="1341" y="124"/>
                    </a:cubicBezTo>
                    <a:cubicBezTo>
                      <a:pt x="1400" y="124"/>
                      <a:pt x="1403" y="34"/>
                      <a:pt x="1345" y="29"/>
                    </a:cubicBezTo>
                    <a:cubicBezTo>
                      <a:pt x="1022" y="9"/>
                      <a:pt x="778" y="1"/>
                      <a:pt x="595"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2" name="Google Shape;1073;p27">
                <a:extLst>
                  <a:ext uri="{FF2B5EF4-FFF2-40B4-BE49-F238E27FC236}">
                    <a16:creationId xmlns:a16="http://schemas.microsoft.com/office/drawing/2014/main" id="{7B453140-ADD8-3192-8FDD-B87A2A19844B}"/>
                  </a:ext>
                </a:extLst>
              </p:cNvPr>
              <p:cNvSpPr/>
              <p:nvPr/>
            </p:nvSpPr>
            <p:spPr>
              <a:xfrm>
                <a:off x="1553700" y="3912924"/>
                <a:ext cx="35468" cy="26376"/>
              </a:xfrm>
              <a:custGeom>
                <a:avLst/>
                <a:gdLst/>
                <a:ahLst/>
                <a:cxnLst/>
                <a:rect l="l" t="t" r="r" b="b"/>
                <a:pathLst>
                  <a:path w="944" h="702" extrusionOk="0">
                    <a:moveTo>
                      <a:pt x="250" y="1"/>
                    </a:moveTo>
                    <a:cubicBezTo>
                      <a:pt x="230" y="1"/>
                      <a:pt x="212" y="5"/>
                      <a:pt x="195" y="15"/>
                    </a:cubicBezTo>
                    <a:cubicBezTo>
                      <a:pt x="1" y="137"/>
                      <a:pt x="51" y="335"/>
                      <a:pt x="69" y="403"/>
                    </a:cubicBezTo>
                    <a:cubicBezTo>
                      <a:pt x="105" y="502"/>
                      <a:pt x="154" y="593"/>
                      <a:pt x="213" y="678"/>
                    </a:cubicBezTo>
                    <a:cubicBezTo>
                      <a:pt x="222" y="692"/>
                      <a:pt x="236" y="701"/>
                      <a:pt x="254" y="701"/>
                    </a:cubicBezTo>
                    <a:cubicBezTo>
                      <a:pt x="263" y="701"/>
                      <a:pt x="272" y="697"/>
                      <a:pt x="276" y="692"/>
                    </a:cubicBezTo>
                    <a:cubicBezTo>
                      <a:pt x="299" y="674"/>
                      <a:pt x="308" y="647"/>
                      <a:pt x="290" y="624"/>
                    </a:cubicBezTo>
                    <a:cubicBezTo>
                      <a:pt x="240" y="548"/>
                      <a:pt x="195" y="466"/>
                      <a:pt x="159" y="376"/>
                    </a:cubicBezTo>
                    <a:cubicBezTo>
                      <a:pt x="132" y="286"/>
                      <a:pt x="123" y="168"/>
                      <a:pt x="245" y="96"/>
                    </a:cubicBezTo>
                    <a:cubicBezTo>
                      <a:pt x="249" y="94"/>
                      <a:pt x="254" y="92"/>
                      <a:pt x="260" y="92"/>
                    </a:cubicBezTo>
                    <a:cubicBezTo>
                      <a:pt x="345" y="92"/>
                      <a:pt x="605" y="349"/>
                      <a:pt x="841" y="669"/>
                    </a:cubicBezTo>
                    <a:cubicBezTo>
                      <a:pt x="851" y="685"/>
                      <a:pt x="864" y="691"/>
                      <a:pt x="877" y="691"/>
                    </a:cubicBezTo>
                    <a:cubicBezTo>
                      <a:pt x="911" y="691"/>
                      <a:pt x="943" y="651"/>
                      <a:pt x="917" y="615"/>
                    </a:cubicBezTo>
                    <a:cubicBezTo>
                      <a:pt x="774" y="419"/>
                      <a:pt x="442" y="1"/>
                      <a:pt x="250"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3" name="Google Shape;1074;p27">
                <a:extLst>
                  <a:ext uri="{FF2B5EF4-FFF2-40B4-BE49-F238E27FC236}">
                    <a16:creationId xmlns:a16="http://schemas.microsoft.com/office/drawing/2014/main" id="{5335308D-DBB4-581C-6556-5087BF200AEF}"/>
                  </a:ext>
                </a:extLst>
              </p:cNvPr>
              <p:cNvSpPr/>
              <p:nvPr/>
            </p:nvSpPr>
            <p:spPr>
              <a:xfrm>
                <a:off x="1560388" y="3951285"/>
                <a:ext cx="12812" cy="6988"/>
              </a:xfrm>
              <a:custGeom>
                <a:avLst/>
                <a:gdLst/>
                <a:ahLst/>
                <a:cxnLst/>
                <a:rect l="l" t="t" r="r" b="b"/>
                <a:pathLst>
                  <a:path w="341" h="186" extrusionOk="0">
                    <a:moveTo>
                      <a:pt x="275" y="1"/>
                    </a:moveTo>
                    <a:cubicBezTo>
                      <a:pt x="261" y="1"/>
                      <a:pt x="248" y="7"/>
                      <a:pt x="238" y="23"/>
                    </a:cubicBezTo>
                    <a:cubicBezTo>
                      <a:pt x="208" y="64"/>
                      <a:pt x="163" y="90"/>
                      <a:pt x="115" y="90"/>
                    </a:cubicBezTo>
                    <a:cubicBezTo>
                      <a:pt x="105" y="90"/>
                      <a:pt x="95" y="89"/>
                      <a:pt x="85" y="86"/>
                    </a:cubicBezTo>
                    <a:cubicBezTo>
                      <a:pt x="80" y="85"/>
                      <a:pt x="75" y="84"/>
                      <a:pt x="70" y="84"/>
                    </a:cubicBezTo>
                    <a:cubicBezTo>
                      <a:pt x="18" y="84"/>
                      <a:pt x="0" y="168"/>
                      <a:pt x="62" y="177"/>
                    </a:cubicBezTo>
                    <a:cubicBezTo>
                      <a:pt x="80" y="181"/>
                      <a:pt x="94" y="186"/>
                      <a:pt x="112" y="186"/>
                    </a:cubicBezTo>
                    <a:cubicBezTo>
                      <a:pt x="193" y="181"/>
                      <a:pt x="270" y="140"/>
                      <a:pt x="315" y="73"/>
                    </a:cubicBezTo>
                    <a:cubicBezTo>
                      <a:pt x="340" y="38"/>
                      <a:pt x="308" y="1"/>
                      <a:pt x="275"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4" name="Google Shape;1075;p27">
                <a:extLst>
                  <a:ext uri="{FF2B5EF4-FFF2-40B4-BE49-F238E27FC236}">
                    <a16:creationId xmlns:a16="http://schemas.microsoft.com/office/drawing/2014/main" id="{0EDB8320-06A1-8C3F-8F52-D2D77CE8ABF2}"/>
                  </a:ext>
                </a:extLst>
              </p:cNvPr>
              <p:cNvSpPr/>
              <p:nvPr/>
            </p:nvSpPr>
            <p:spPr>
              <a:xfrm>
                <a:off x="2007530" y="4054908"/>
                <a:ext cx="263759" cy="198496"/>
              </a:xfrm>
              <a:custGeom>
                <a:avLst/>
                <a:gdLst/>
                <a:ahLst/>
                <a:cxnLst/>
                <a:rect l="l" t="t" r="r" b="b"/>
                <a:pathLst>
                  <a:path w="7020" h="5283" extrusionOk="0">
                    <a:moveTo>
                      <a:pt x="592" y="0"/>
                    </a:moveTo>
                    <a:lnTo>
                      <a:pt x="0" y="930"/>
                    </a:lnTo>
                    <a:lnTo>
                      <a:pt x="4266" y="3652"/>
                    </a:lnTo>
                    <a:cubicBezTo>
                      <a:pt x="4266" y="3652"/>
                      <a:pt x="4568" y="4929"/>
                      <a:pt x="4690" y="4965"/>
                    </a:cubicBezTo>
                    <a:cubicBezTo>
                      <a:pt x="4693" y="4966"/>
                      <a:pt x="4695" y="4967"/>
                      <a:pt x="4698" y="4967"/>
                    </a:cubicBezTo>
                    <a:cubicBezTo>
                      <a:pt x="4819" y="4967"/>
                      <a:pt x="4871" y="4036"/>
                      <a:pt x="4871" y="4036"/>
                    </a:cubicBezTo>
                    <a:cubicBezTo>
                      <a:pt x="4871" y="4036"/>
                      <a:pt x="6006" y="5283"/>
                      <a:pt x="6185" y="5283"/>
                    </a:cubicBezTo>
                    <a:cubicBezTo>
                      <a:pt x="6193" y="5283"/>
                      <a:pt x="6198" y="5281"/>
                      <a:pt x="6202" y="5277"/>
                    </a:cubicBezTo>
                    <a:cubicBezTo>
                      <a:pt x="6306" y="5168"/>
                      <a:pt x="5525" y="4072"/>
                      <a:pt x="5525" y="4072"/>
                    </a:cubicBezTo>
                    <a:lnTo>
                      <a:pt x="5525" y="4072"/>
                    </a:lnTo>
                    <a:cubicBezTo>
                      <a:pt x="5525" y="4072"/>
                      <a:pt x="6406" y="4929"/>
                      <a:pt x="6595" y="4929"/>
                    </a:cubicBezTo>
                    <a:cubicBezTo>
                      <a:pt x="6610" y="4929"/>
                      <a:pt x="6621" y="4923"/>
                      <a:pt x="6627" y="4911"/>
                    </a:cubicBezTo>
                    <a:cubicBezTo>
                      <a:pt x="6699" y="4749"/>
                      <a:pt x="5774" y="3833"/>
                      <a:pt x="5773" y="3832"/>
                    </a:cubicBezTo>
                    <a:lnTo>
                      <a:pt x="5773" y="3832"/>
                    </a:lnTo>
                    <a:cubicBezTo>
                      <a:pt x="5774" y="3833"/>
                      <a:pt x="6745" y="4584"/>
                      <a:pt x="6935" y="4584"/>
                    </a:cubicBezTo>
                    <a:cubicBezTo>
                      <a:pt x="6951" y="4584"/>
                      <a:pt x="6961" y="4579"/>
                      <a:pt x="6965" y="4568"/>
                    </a:cubicBezTo>
                    <a:cubicBezTo>
                      <a:pt x="7019" y="4419"/>
                      <a:pt x="5652" y="3268"/>
                      <a:pt x="5652" y="3268"/>
                    </a:cubicBezTo>
                    <a:lnTo>
                      <a:pt x="5652" y="3268"/>
                    </a:lnTo>
                    <a:cubicBezTo>
                      <a:pt x="5652" y="3268"/>
                      <a:pt x="6266" y="3461"/>
                      <a:pt x="6540" y="3461"/>
                    </a:cubicBezTo>
                    <a:cubicBezTo>
                      <a:pt x="6624" y="3461"/>
                      <a:pt x="6676" y="3442"/>
                      <a:pt x="6667" y="3395"/>
                    </a:cubicBezTo>
                    <a:cubicBezTo>
                      <a:pt x="6631" y="3196"/>
                      <a:pt x="4496" y="2555"/>
                      <a:pt x="4496" y="2555"/>
                    </a:cubicBezTo>
                    <a:lnTo>
                      <a:pt x="592" y="0"/>
                    </a:lnTo>
                    <a:close/>
                  </a:path>
                </a:pathLst>
              </a:custGeom>
              <a:solidFill>
                <a:srgbClr val="FF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5" name="Google Shape;1076;p27">
                <a:extLst>
                  <a:ext uri="{FF2B5EF4-FFF2-40B4-BE49-F238E27FC236}">
                    <a16:creationId xmlns:a16="http://schemas.microsoft.com/office/drawing/2014/main" id="{A0498011-1F84-CCBB-DF16-1640D2226ABE}"/>
                  </a:ext>
                </a:extLst>
              </p:cNvPr>
              <p:cNvSpPr/>
              <p:nvPr/>
            </p:nvSpPr>
            <p:spPr>
              <a:xfrm>
                <a:off x="1696661" y="3947227"/>
                <a:ext cx="361297" cy="185721"/>
              </a:xfrm>
              <a:custGeom>
                <a:avLst/>
                <a:gdLst/>
                <a:ahLst/>
                <a:cxnLst/>
                <a:rect l="l" t="t" r="r" b="b"/>
                <a:pathLst>
                  <a:path w="9616" h="4943" extrusionOk="0">
                    <a:moveTo>
                      <a:pt x="3707" y="0"/>
                    </a:moveTo>
                    <a:lnTo>
                      <a:pt x="2434" y="298"/>
                    </a:lnTo>
                    <a:cubicBezTo>
                      <a:pt x="2323" y="284"/>
                      <a:pt x="2212" y="277"/>
                      <a:pt x="2101" y="277"/>
                    </a:cubicBezTo>
                    <a:cubicBezTo>
                      <a:pt x="1958" y="277"/>
                      <a:pt x="1815" y="289"/>
                      <a:pt x="1676" y="312"/>
                    </a:cubicBezTo>
                    <a:cubicBezTo>
                      <a:pt x="1" y="573"/>
                      <a:pt x="349" y="2203"/>
                      <a:pt x="349" y="2203"/>
                    </a:cubicBezTo>
                    <a:lnTo>
                      <a:pt x="1716" y="3507"/>
                    </a:lnTo>
                    <a:cubicBezTo>
                      <a:pt x="1829" y="3542"/>
                      <a:pt x="1934" y="3556"/>
                      <a:pt x="2032" y="3556"/>
                    </a:cubicBezTo>
                    <a:cubicBezTo>
                      <a:pt x="2604" y="3556"/>
                      <a:pt x="2917" y="3056"/>
                      <a:pt x="2917" y="3056"/>
                    </a:cubicBezTo>
                    <a:lnTo>
                      <a:pt x="2917" y="3056"/>
                    </a:lnTo>
                    <a:lnTo>
                      <a:pt x="2831" y="4536"/>
                    </a:lnTo>
                    <a:lnTo>
                      <a:pt x="6383" y="4943"/>
                    </a:lnTo>
                    <a:lnTo>
                      <a:pt x="6492" y="3548"/>
                    </a:lnTo>
                    <a:cubicBezTo>
                      <a:pt x="7099" y="4123"/>
                      <a:pt x="7654" y="4259"/>
                      <a:pt x="8042" y="4259"/>
                    </a:cubicBezTo>
                    <a:cubicBezTo>
                      <a:pt x="8393" y="4259"/>
                      <a:pt x="8609" y="4148"/>
                      <a:pt x="8609" y="4148"/>
                    </a:cubicBezTo>
                    <a:lnTo>
                      <a:pt x="9444" y="2907"/>
                    </a:lnTo>
                    <a:cubicBezTo>
                      <a:pt x="9615" y="745"/>
                      <a:pt x="6961" y="704"/>
                      <a:pt x="6961" y="704"/>
                    </a:cubicBezTo>
                    <a:lnTo>
                      <a:pt x="5291" y="41"/>
                    </a:lnTo>
                    <a:lnTo>
                      <a:pt x="370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6" name="Google Shape;1077;p27">
                <a:extLst>
                  <a:ext uri="{FF2B5EF4-FFF2-40B4-BE49-F238E27FC236}">
                    <a16:creationId xmlns:a16="http://schemas.microsoft.com/office/drawing/2014/main" id="{8749F458-A522-75BF-3D1F-5FBB7573E5BD}"/>
                  </a:ext>
                </a:extLst>
              </p:cNvPr>
              <p:cNvSpPr/>
              <p:nvPr/>
            </p:nvSpPr>
            <p:spPr>
              <a:xfrm>
                <a:off x="1801975" y="4025414"/>
                <a:ext cx="9055" cy="77024"/>
              </a:xfrm>
              <a:custGeom>
                <a:avLst/>
                <a:gdLst/>
                <a:ahLst/>
                <a:cxnLst/>
                <a:rect l="l" t="t" r="r" b="b"/>
                <a:pathLst>
                  <a:path w="241" h="2050" extrusionOk="0">
                    <a:moveTo>
                      <a:pt x="195" y="0"/>
                    </a:moveTo>
                    <a:cubicBezTo>
                      <a:pt x="174" y="0"/>
                      <a:pt x="154" y="13"/>
                      <a:pt x="150" y="41"/>
                    </a:cubicBezTo>
                    <a:lnTo>
                      <a:pt x="5" y="2000"/>
                    </a:lnTo>
                    <a:cubicBezTo>
                      <a:pt x="1" y="2027"/>
                      <a:pt x="24" y="2049"/>
                      <a:pt x="51" y="2049"/>
                    </a:cubicBezTo>
                    <a:cubicBezTo>
                      <a:pt x="53" y="2050"/>
                      <a:pt x="55" y="2050"/>
                      <a:pt x="56" y="2050"/>
                    </a:cubicBezTo>
                    <a:cubicBezTo>
                      <a:pt x="77" y="2050"/>
                      <a:pt x="96" y="2029"/>
                      <a:pt x="100" y="2009"/>
                    </a:cubicBezTo>
                    <a:lnTo>
                      <a:pt x="240" y="45"/>
                    </a:lnTo>
                    <a:cubicBezTo>
                      <a:pt x="240" y="16"/>
                      <a:pt x="217" y="0"/>
                      <a:pt x="195"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7" name="Google Shape;1078;p27">
                <a:extLst>
                  <a:ext uri="{FF2B5EF4-FFF2-40B4-BE49-F238E27FC236}">
                    <a16:creationId xmlns:a16="http://schemas.microsoft.com/office/drawing/2014/main" id="{2A076C25-27D8-A73D-F337-C826C8C4ADCC}"/>
                  </a:ext>
                </a:extLst>
              </p:cNvPr>
              <p:cNvSpPr/>
              <p:nvPr/>
            </p:nvSpPr>
            <p:spPr>
              <a:xfrm>
                <a:off x="1935467" y="4046755"/>
                <a:ext cx="9356" cy="68570"/>
              </a:xfrm>
              <a:custGeom>
                <a:avLst/>
                <a:gdLst/>
                <a:ahLst/>
                <a:cxnLst/>
                <a:rect l="l" t="t" r="r" b="b"/>
                <a:pathLst>
                  <a:path w="249" h="1825" extrusionOk="0">
                    <a:moveTo>
                      <a:pt x="196" y="0"/>
                    </a:moveTo>
                    <a:cubicBezTo>
                      <a:pt x="172" y="0"/>
                      <a:pt x="154" y="21"/>
                      <a:pt x="154" y="41"/>
                    </a:cubicBezTo>
                    <a:lnTo>
                      <a:pt x="5" y="1775"/>
                    </a:lnTo>
                    <a:cubicBezTo>
                      <a:pt x="0" y="1802"/>
                      <a:pt x="18" y="1824"/>
                      <a:pt x="45" y="1824"/>
                    </a:cubicBezTo>
                    <a:lnTo>
                      <a:pt x="50" y="1824"/>
                    </a:lnTo>
                    <a:cubicBezTo>
                      <a:pt x="72" y="1824"/>
                      <a:pt x="95" y="1806"/>
                      <a:pt x="95" y="1784"/>
                    </a:cubicBezTo>
                    <a:lnTo>
                      <a:pt x="248" y="50"/>
                    </a:lnTo>
                    <a:cubicBezTo>
                      <a:pt x="248" y="28"/>
                      <a:pt x="230" y="5"/>
                      <a:pt x="203" y="1"/>
                    </a:cubicBezTo>
                    <a:cubicBezTo>
                      <a:pt x="201" y="0"/>
                      <a:pt x="199" y="0"/>
                      <a:pt x="196"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8" name="Google Shape;1079;p27">
                <a:extLst>
                  <a:ext uri="{FF2B5EF4-FFF2-40B4-BE49-F238E27FC236}">
                    <a16:creationId xmlns:a16="http://schemas.microsoft.com/office/drawing/2014/main" id="{6D6CE850-361C-8A15-675C-729E5FEF60C7}"/>
                  </a:ext>
                </a:extLst>
              </p:cNvPr>
              <p:cNvSpPr/>
              <p:nvPr/>
            </p:nvSpPr>
            <p:spPr>
              <a:xfrm>
                <a:off x="1835413" y="3916531"/>
                <a:ext cx="62784" cy="50911"/>
              </a:xfrm>
              <a:custGeom>
                <a:avLst/>
                <a:gdLst/>
                <a:ahLst/>
                <a:cxnLst/>
                <a:rect l="l" t="t" r="r" b="b"/>
                <a:pathLst>
                  <a:path w="1671" h="1355" extrusionOk="0">
                    <a:moveTo>
                      <a:pt x="14" y="0"/>
                    </a:moveTo>
                    <a:lnTo>
                      <a:pt x="0" y="917"/>
                    </a:lnTo>
                    <a:lnTo>
                      <a:pt x="145" y="1074"/>
                    </a:lnTo>
                    <a:cubicBezTo>
                      <a:pt x="312" y="1260"/>
                      <a:pt x="546" y="1355"/>
                      <a:pt x="781" y="1355"/>
                    </a:cubicBezTo>
                    <a:cubicBezTo>
                      <a:pt x="969" y="1355"/>
                      <a:pt x="1159" y="1294"/>
                      <a:pt x="1318" y="1169"/>
                    </a:cubicBezTo>
                    <a:lnTo>
                      <a:pt x="1598" y="944"/>
                    </a:lnTo>
                    <a:lnTo>
                      <a:pt x="1670" y="158"/>
                    </a:lnTo>
                    <a:lnTo>
                      <a:pt x="14" y="0"/>
                    </a:lnTo>
                    <a:close/>
                  </a:path>
                </a:pathLst>
              </a:custGeom>
              <a:solidFill>
                <a:srgbClr val="FF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9" name="Google Shape;1080;p27">
                <a:extLst>
                  <a:ext uri="{FF2B5EF4-FFF2-40B4-BE49-F238E27FC236}">
                    <a16:creationId xmlns:a16="http://schemas.microsoft.com/office/drawing/2014/main" id="{FAAE426D-02D7-3F39-DA83-5B9ABD0E4947}"/>
                  </a:ext>
                </a:extLst>
              </p:cNvPr>
              <p:cNvSpPr/>
              <p:nvPr/>
            </p:nvSpPr>
            <p:spPr>
              <a:xfrm>
                <a:off x="1678702" y="3650636"/>
                <a:ext cx="385005" cy="278112"/>
              </a:xfrm>
              <a:custGeom>
                <a:avLst/>
                <a:gdLst/>
                <a:ahLst/>
                <a:cxnLst/>
                <a:rect l="l" t="t" r="r" b="b"/>
                <a:pathLst>
                  <a:path w="10247" h="7402" extrusionOk="0">
                    <a:moveTo>
                      <a:pt x="5164" y="1"/>
                    </a:moveTo>
                    <a:cubicBezTo>
                      <a:pt x="2994" y="1"/>
                      <a:pt x="1192" y="1501"/>
                      <a:pt x="1075" y="3457"/>
                    </a:cubicBezTo>
                    <a:cubicBezTo>
                      <a:pt x="1066" y="3606"/>
                      <a:pt x="1066" y="3755"/>
                      <a:pt x="1079" y="3904"/>
                    </a:cubicBezTo>
                    <a:cubicBezTo>
                      <a:pt x="998" y="3868"/>
                      <a:pt x="908" y="3845"/>
                      <a:pt x="818" y="3836"/>
                    </a:cubicBezTo>
                    <a:cubicBezTo>
                      <a:pt x="790" y="3834"/>
                      <a:pt x="762" y="3833"/>
                      <a:pt x="733" y="3833"/>
                    </a:cubicBezTo>
                    <a:cubicBezTo>
                      <a:pt x="705" y="3833"/>
                      <a:pt x="675" y="3834"/>
                      <a:pt x="646" y="3836"/>
                    </a:cubicBezTo>
                    <a:cubicBezTo>
                      <a:pt x="276" y="3850"/>
                      <a:pt x="1" y="4184"/>
                      <a:pt x="59" y="4554"/>
                    </a:cubicBezTo>
                    <a:cubicBezTo>
                      <a:pt x="64" y="4762"/>
                      <a:pt x="140" y="4960"/>
                      <a:pt x="276" y="5118"/>
                    </a:cubicBezTo>
                    <a:cubicBezTo>
                      <a:pt x="524" y="5385"/>
                      <a:pt x="948" y="5448"/>
                      <a:pt x="1337" y="5466"/>
                    </a:cubicBezTo>
                    <a:cubicBezTo>
                      <a:pt x="1365" y="5469"/>
                      <a:pt x="1394" y="5470"/>
                      <a:pt x="1422" y="5470"/>
                    </a:cubicBezTo>
                    <a:cubicBezTo>
                      <a:pt x="1480" y="5470"/>
                      <a:pt x="1537" y="5464"/>
                      <a:pt x="1594" y="5452"/>
                    </a:cubicBezTo>
                    <a:cubicBezTo>
                      <a:pt x="2266" y="6536"/>
                      <a:pt x="3526" y="7303"/>
                      <a:pt x="5006" y="7393"/>
                    </a:cubicBezTo>
                    <a:cubicBezTo>
                      <a:pt x="5099" y="7399"/>
                      <a:pt x="5191" y="7401"/>
                      <a:pt x="5282" y="7401"/>
                    </a:cubicBezTo>
                    <a:cubicBezTo>
                      <a:pt x="6651" y="7401"/>
                      <a:pt x="7863" y="6808"/>
                      <a:pt x="8608" y="5886"/>
                    </a:cubicBezTo>
                    <a:cubicBezTo>
                      <a:pt x="8671" y="5926"/>
                      <a:pt x="8739" y="5953"/>
                      <a:pt x="8816" y="5971"/>
                    </a:cubicBezTo>
                    <a:cubicBezTo>
                      <a:pt x="8866" y="5978"/>
                      <a:pt x="8918" y="5982"/>
                      <a:pt x="8970" y="5982"/>
                    </a:cubicBezTo>
                    <a:cubicBezTo>
                      <a:pt x="9084" y="5982"/>
                      <a:pt x="9199" y="5965"/>
                      <a:pt x="9308" y="5931"/>
                    </a:cubicBezTo>
                    <a:cubicBezTo>
                      <a:pt x="9542" y="5868"/>
                      <a:pt x="9777" y="5773"/>
                      <a:pt x="9958" y="5601"/>
                    </a:cubicBezTo>
                    <a:cubicBezTo>
                      <a:pt x="10134" y="5434"/>
                      <a:pt x="10247" y="5182"/>
                      <a:pt x="10206" y="4942"/>
                    </a:cubicBezTo>
                    <a:cubicBezTo>
                      <a:pt x="10147" y="4676"/>
                      <a:pt x="9940" y="4473"/>
                      <a:pt x="9673" y="4419"/>
                    </a:cubicBezTo>
                    <a:cubicBezTo>
                      <a:pt x="9626" y="4408"/>
                      <a:pt x="9579" y="4403"/>
                      <a:pt x="9531" y="4403"/>
                    </a:cubicBezTo>
                    <a:cubicBezTo>
                      <a:pt x="9455" y="4403"/>
                      <a:pt x="9378" y="4416"/>
                      <a:pt x="9303" y="4441"/>
                    </a:cubicBezTo>
                    <a:cubicBezTo>
                      <a:pt x="9308" y="4419"/>
                      <a:pt x="9312" y="4401"/>
                      <a:pt x="9317" y="4378"/>
                    </a:cubicBezTo>
                    <a:cubicBezTo>
                      <a:pt x="9339" y="4265"/>
                      <a:pt x="9357" y="4157"/>
                      <a:pt x="9366" y="4044"/>
                    </a:cubicBezTo>
                    <a:cubicBezTo>
                      <a:pt x="9371" y="4012"/>
                      <a:pt x="9371" y="3981"/>
                      <a:pt x="9375" y="3949"/>
                    </a:cubicBezTo>
                    <a:cubicBezTo>
                      <a:pt x="9475" y="2221"/>
                      <a:pt x="8229" y="686"/>
                      <a:pt x="6446" y="180"/>
                    </a:cubicBezTo>
                    <a:cubicBezTo>
                      <a:pt x="6414" y="171"/>
                      <a:pt x="6378" y="162"/>
                      <a:pt x="6347" y="153"/>
                    </a:cubicBezTo>
                    <a:cubicBezTo>
                      <a:pt x="6049" y="77"/>
                      <a:pt x="5746" y="27"/>
                      <a:pt x="5444" y="9"/>
                    </a:cubicBezTo>
                    <a:cubicBezTo>
                      <a:pt x="5350" y="3"/>
                      <a:pt x="5257" y="1"/>
                      <a:pt x="5164" y="1"/>
                    </a:cubicBezTo>
                    <a:close/>
                  </a:path>
                </a:pathLst>
              </a:custGeom>
              <a:solidFill>
                <a:srgbClr val="FF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0" name="Google Shape;1081;p27">
                <a:extLst>
                  <a:ext uri="{FF2B5EF4-FFF2-40B4-BE49-F238E27FC236}">
                    <a16:creationId xmlns:a16="http://schemas.microsoft.com/office/drawing/2014/main" id="{04C51E72-8E48-8A0E-B8AD-040628C8E40E}"/>
                  </a:ext>
                </a:extLst>
              </p:cNvPr>
              <p:cNvSpPr/>
              <p:nvPr/>
            </p:nvSpPr>
            <p:spPr>
              <a:xfrm>
                <a:off x="1920889" y="3807611"/>
                <a:ext cx="31824" cy="26939"/>
              </a:xfrm>
              <a:custGeom>
                <a:avLst/>
                <a:gdLst/>
                <a:ahLst/>
                <a:cxnLst/>
                <a:rect l="l" t="t" r="r" b="b"/>
                <a:pathLst>
                  <a:path w="847" h="717" extrusionOk="0">
                    <a:moveTo>
                      <a:pt x="375" y="1"/>
                    </a:moveTo>
                    <a:cubicBezTo>
                      <a:pt x="366" y="1"/>
                      <a:pt x="357" y="1"/>
                      <a:pt x="348" y="1"/>
                    </a:cubicBezTo>
                    <a:cubicBezTo>
                      <a:pt x="149" y="11"/>
                      <a:pt x="0" y="182"/>
                      <a:pt x="14" y="381"/>
                    </a:cubicBezTo>
                    <a:cubicBezTo>
                      <a:pt x="25" y="586"/>
                      <a:pt x="197" y="717"/>
                      <a:pt x="374" y="717"/>
                    </a:cubicBezTo>
                    <a:cubicBezTo>
                      <a:pt x="469" y="717"/>
                      <a:pt x="566" y="678"/>
                      <a:pt x="641" y="593"/>
                    </a:cubicBezTo>
                    <a:cubicBezTo>
                      <a:pt x="847" y="360"/>
                      <a:pt x="678" y="1"/>
                      <a:pt x="375"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1" name="Google Shape;1082;p27">
                <a:extLst>
                  <a:ext uri="{FF2B5EF4-FFF2-40B4-BE49-F238E27FC236}">
                    <a16:creationId xmlns:a16="http://schemas.microsoft.com/office/drawing/2014/main" id="{638F0617-7A9C-7983-E5AB-4B3527053EC0}"/>
                  </a:ext>
                </a:extLst>
              </p:cNvPr>
              <p:cNvSpPr/>
              <p:nvPr/>
            </p:nvSpPr>
            <p:spPr>
              <a:xfrm>
                <a:off x="1783827" y="3798481"/>
                <a:ext cx="31749" cy="27015"/>
              </a:xfrm>
              <a:custGeom>
                <a:avLst/>
                <a:gdLst/>
                <a:ahLst/>
                <a:cxnLst/>
                <a:rect l="l" t="t" r="r" b="b"/>
                <a:pathLst>
                  <a:path w="845" h="719" extrusionOk="0">
                    <a:moveTo>
                      <a:pt x="375" y="0"/>
                    </a:moveTo>
                    <a:cubicBezTo>
                      <a:pt x="368" y="0"/>
                      <a:pt x="360" y="0"/>
                      <a:pt x="353" y="1"/>
                    </a:cubicBezTo>
                    <a:cubicBezTo>
                      <a:pt x="154" y="14"/>
                      <a:pt x="1" y="186"/>
                      <a:pt x="15" y="384"/>
                    </a:cubicBezTo>
                    <a:cubicBezTo>
                      <a:pt x="26" y="589"/>
                      <a:pt x="196" y="718"/>
                      <a:pt x="371" y="718"/>
                    </a:cubicBezTo>
                    <a:cubicBezTo>
                      <a:pt x="466" y="718"/>
                      <a:pt x="563" y="681"/>
                      <a:pt x="637" y="597"/>
                    </a:cubicBezTo>
                    <a:cubicBezTo>
                      <a:pt x="845" y="367"/>
                      <a:pt x="677" y="0"/>
                      <a:pt x="375"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2" name="Google Shape;1083;p27">
                <a:extLst>
                  <a:ext uri="{FF2B5EF4-FFF2-40B4-BE49-F238E27FC236}">
                    <a16:creationId xmlns:a16="http://schemas.microsoft.com/office/drawing/2014/main" id="{4F025091-14C5-805B-F054-3C36CB543F0D}"/>
                  </a:ext>
                </a:extLst>
              </p:cNvPr>
              <p:cNvSpPr/>
              <p:nvPr/>
            </p:nvSpPr>
            <p:spPr>
              <a:xfrm>
                <a:off x="1846272" y="3812157"/>
                <a:ext cx="13489" cy="23182"/>
              </a:xfrm>
              <a:custGeom>
                <a:avLst/>
                <a:gdLst/>
                <a:ahLst/>
                <a:cxnLst/>
                <a:rect l="l" t="t" r="r" b="b"/>
                <a:pathLst>
                  <a:path w="359" h="617" extrusionOk="0">
                    <a:moveTo>
                      <a:pt x="292" y="1"/>
                    </a:moveTo>
                    <a:cubicBezTo>
                      <a:pt x="278" y="1"/>
                      <a:pt x="264" y="7"/>
                      <a:pt x="253" y="20"/>
                    </a:cubicBezTo>
                    <a:cubicBezTo>
                      <a:pt x="253" y="25"/>
                      <a:pt x="149" y="169"/>
                      <a:pt x="41" y="296"/>
                    </a:cubicBezTo>
                    <a:cubicBezTo>
                      <a:pt x="9" y="327"/>
                      <a:pt x="0" y="368"/>
                      <a:pt x="9" y="409"/>
                    </a:cubicBezTo>
                    <a:cubicBezTo>
                      <a:pt x="32" y="517"/>
                      <a:pt x="199" y="594"/>
                      <a:pt x="235" y="607"/>
                    </a:cubicBezTo>
                    <a:cubicBezTo>
                      <a:pt x="239" y="612"/>
                      <a:pt x="244" y="612"/>
                      <a:pt x="253" y="612"/>
                    </a:cubicBezTo>
                    <a:lnTo>
                      <a:pt x="248" y="616"/>
                    </a:lnTo>
                    <a:cubicBezTo>
                      <a:pt x="298" y="616"/>
                      <a:pt x="316" y="549"/>
                      <a:pt x="266" y="526"/>
                    </a:cubicBezTo>
                    <a:cubicBezTo>
                      <a:pt x="208" y="499"/>
                      <a:pt x="108" y="436"/>
                      <a:pt x="99" y="391"/>
                    </a:cubicBezTo>
                    <a:cubicBezTo>
                      <a:pt x="95" y="382"/>
                      <a:pt x="99" y="368"/>
                      <a:pt x="108" y="359"/>
                    </a:cubicBezTo>
                    <a:cubicBezTo>
                      <a:pt x="221" y="233"/>
                      <a:pt x="325" y="84"/>
                      <a:pt x="330" y="79"/>
                    </a:cubicBezTo>
                    <a:cubicBezTo>
                      <a:pt x="359" y="40"/>
                      <a:pt x="327" y="1"/>
                      <a:pt x="292"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3" name="Google Shape;1084;p27">
                <a:extLst>
                  <a:ext uri="{FF2B5EF4-FFF2-40B4-BE49-F238E27FC236}">
                    <a16:creationId xmlns:a16="http://schemas.microsoft.com/office/drawing/2014/main" id="{D0560CCA-F7D3-EC70-9403-B3824AFBDA59}"/>
                  </a:ext>
                </a:extLst>
              </p:cNvPr>
              <p:cNvSpPr/>
              <p:nvPr/>
            </p:nvSpPr>
            <p:spPr>
              <a:xfrm>
                <a:off x="1835676" y="3835827"/>
                <a:ext cx="38925" cy="16306"/>
              </a:xfrm>
              <a:custGeom>
                <a:avLst/>
                <a:gdLst/>
                <a:ahLst/>
                <a:cxnLst/>
                <a:rect l="l" t="t" r="r" b="b"/>
                <a:pathLst>
                  <a:path w="1036" h="434" extrusionOk="0">
                    <a:moveTo>
                      <a:pt x="59" y="1"/>
                    </a:moveTo>
                    <a:cubicBezTo>
                      <a:pt x="31" y="1"/>
                      <a:pt x="1" y="26"/>
                      <a:pt x="11" y="63"/>
                    </a:cubicBezTo>
                    <a:cubicBezTo>
                      <a:pt x="16" y="72"/>
                      <a:pt x="88" y="370"/>
                      <a:pt x="481" y="429"/>
                    </a:cubicBezTo>
                    <a:cubicBezTo>
                      <a:pt x="512" y="429"/>
                      <a:pt x="544" y="433"/>
                      <a:pt x="575" y="433"/>
                    </a:cubicBezTo>
                    <a:cubicBezTo>
                      <a:pt x="579" y="433"/>
                      <a:pt x="583" y="433"/>
                      <a:pt x="588" y="433"/>
                    </a:cubicBezTo>
                    <a:cubicBezTo>
                      <a:pt x="768" y="433"/>
                      <a:pt x="934" y="335"/>
                      <a:pt x="1022" y="180"/>
                    </a:cubicBezTo>
                    <a:cubicBezTo>
                      <a:pt x="1036" y="158"/>
                      <a:pt x="1027" y="126"/>
                      <a:pt x="1000" y="117"/>
                    </a:cubicBezTo>
                    <a:cubicBezTo>
                      <a:pt x="993" y="113"/>
                      <a:pt x="987" y="112"/>
                      <a:pt x="980" y="112"/>
                    </a:cubicBezTo>
                    <a:cubicBezTo>
                      <a:pt x="964" y="112"/>
                      <a:pt x="948" y="123"/>
                      <a:pt x="941" y="140"/>
                    </a:cubicBezTo>
                    <a:cubicBezTo>
                      <a:pt x="937" y="140"/>
                      <a:pt x="839" y="339"/>
                      <a:pt x="574" y="339"/>
                    </a:cubicBezTo>
                    <a:cubicBezTo>
                      <a:pt x="549" y="339"/>
                      <a:pt x="522" y="338"/>
                      <a:pt x="494" y="334"/>
                    </a:cubicBezTo>
                    <a:cubicBezTo>
                      <a:pt x="169" y="289"/>
                      <a:pt x="101" y="49"/>
                      <a:pt x="101" y="40"/>
                    </a:cubicBezTo>
                    <a:cubicBezTo>
                      <a:pt x="98" y="13"/>
                      <a:pt x="79" y="1"/>
                      <a:pt x="59"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4" name="Google Shape;1085;p27">
                <a:extLst>
                  <a:ext uri="{FF2B5EF4-FFF2-40B4-BE49-F238E27FC236}">
                    <a16:creationId xmlns:a16="http://schemas.microsoft.com/office/drawing/2014/main" id="{2C2245E4-4077-89C6-265D-9BEEB8E95E9B}"/>
                  </a:ext>
                </a:extLst>
              </p:cNvPr>
              <p:cNvSpPr/>
              <p:nvPr/>
            </p:nvSpPr>
            <p:spPr>
              <a:xfrm>
                <a:off x="1782475" y="3782099"/>
                <a:ext cx="30734" cy="11497"/>
              </a:xfrm>
              <a:custGeom>
                <a:avLst/>
                <a:gdLst/>
                <a:ahLst/>
                <a:cxnLst/>
                <a:rect l="l" t="t" r="r" b="b"/>
                <a:pathLst>
                  <a:path w="818" h="306" extrusionOk="0">
                    <a:moveTo>
                      <a:pt x="493" y="1"/>
                    </a:moveTo>
                    <a:cubicBezTo>
                      <a:pt x="464" y="1"/>
                      <a:pt x="435" y="3"/>
                      <a:pt x="407" y="8"/>
                    </a:cubicBezTo>
                    <a:cubicBezTo>
                      <a:pt x="254" y="26"/>
                      <a:pt x="114" y="107"/>
                      <a:pt x="23" y="234"/>
                    </a:cubicBezTo>
                    <a:cubicBezTo>
                      <a:pt x="1" y="261"/>
                      <a:pt x="23" y="306"/>
                      <a:pt x="60" y="306"/>
                    </a:cubicBezTo>
                    <a:cubicBezTo>
                      <a:pt x="78" y="306"/>
                      <a:pt x="91" y="297"/>
                      <a:pt x="100" y="283"/>
                    </a:cubicBezTo>
                    <a:cubicBezTo>
                      <a:pt x="177" y="179"/>
                      <a:pt x="294" y="112"/>
                      <a:pt x="421" y="98"/>
                    </a:cubicBezTo>
                    <a:cubicBezTo>
                      <a:pt x="443" y="95"/>
                      <a:pt x="465" y="93"/>
                      <a:pt x="487" y="93"/>
                    </a:cubicBezTo>
                    <a:cubicBezTo>
                      <a:pt x="575" y="93"/>
                      <a:pt x="664" y="121"/>
                      <a:pt x="732" y="175"/>
                    </a:cubicBezTo>
                    <a:cubicBezTo>
                      <a:pt x="742" y="183"/>
                      <a:pt x="753" y="186"/>
                      <a:pt x="763" y="186"/>
                    </a:cubicBezTo>
                    <a:cubicBezTo>
                      <a:pt x="777" y="186"/>
                      <a:pt x="790" y="181"/>
                      <a:pt x="800" y="170"/>
                    </a:cubicBezTo>
                    <a:cubicBezTo>
                      <a:pt x="818" y="152"/>
                      <a:pt x="813" y="121"/>
                      <a:pt x="795" y="103"/>
                    </a:cubicBezTo>
                    <a:cubicBezTo>
                      <a:pt x="710" y="35"/>
                      <a:pt x="601" y="1"/>
                      <a:pt x="493"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5" name="Google Shape;1086;p27">
                <a:extLst>
                  <a:ext uri="{FF2B5EF4-FFF2-40B4-BE49-F238E27FC236}">
                    <a16:creationId xmlns:a16="http://schemas.microsoft.com/office/drawing/2014/main" id="{E1D3EFEB-F216-5F8F-9BE5-C81231675A07}"/>
                  </a:ext>
                </a:extLst>
              </p:cNvPr>
              <p:cNvSpPr/>
              <p:nvPr/>
            </p:nvSpPr>
            <p:spPr>
              <a:xfrm>
                <a:off x="1925435" y="3790215"/>
                <a:ext cx="29382" cy="14090"/>
              </a:xfrm>
              <a:custGeom>
                <a:avLst/>
                <a:gdLst/>
                <a:ahLst/>
                <a:cxnLst/>
                <a:rect l="l" t="t" r="r" b="b"/>
                <a:pathLst>
                  <a:path w="782" h="375" extrusionOk="0">
                    <a:moveTo>
                      <a:pt x="268" y="0"/>
                    </a:moveTo>
                    <a:cubicBezTo>
                      <a:pt x="185" y="0"/>
                      <a:pt x="102" y="22"/>
                      <a:pt x="28" y="63"/>
                    </a:cubicBezTo>
                    <a:cubicBezTo>
                      <a:pt x="5" y="76"/>
                      <a:pt x="1" y="103"/>
                      <a:pt x="14" y="126"/>
                    </a:cubicBezTo>
                    <a:cubicBezTo>
                      <a:pt x="24" y="141"/>
                      <a:pt x="39" y="150"/>
                      <a:pt x="55" y="150"/>
                    </a:cubicBezTo>
                    <a:cubicBezTo>
                      <a:pt x="63" y="150"/>
                      <a:pt x="70" y="148"/>
                      <a:pt x="78" y="144"/>
                    </a:cubicBezTo>
                    <a:cubicBezTo>
                      <a:pt x="138" y="111"/>
                      <a:pt x="205" y="93"/>
                      <a:pt x="271" y="93"/>
                    </a:cubicBezTo>
                    <a:cubicBezTo>
                      <a:pt x="314" y="93"/>
                      <a:pt x="357" y="101"/>
                      <a:pt x="398" y="117"/>
                    </a:cubicBezTo>
                    <a:cubicBezTo>
                      <a:pt x="524" y="149"/>
                      <a:pt x="628" y="234"/>
                      <a:pt x="691" y="347"/>
                    </a:cubicBezTo>
                    <a:cubicBezTo>
                      <a:pt x="696" y="361"/>
                      <a:pt x="714" y="370"/>
                      <a:pt x="732" y="374"/>
                    </a:cubicBezTo>
                    <a:cubicBezTo>
                      <a:pt x="737" y="374"/>
                      <a:pt x="746" y="370"/>
                      <a:pt x="750" y="370"/>
                    </a:cubicBezTo>
                    <a:cubicBezTo>
                      <a:pt x="773" y="356"/>
                      <a:pt x="782" y="329"/>
                      <a:pt x="773" y="307"/>
                    </a:cubicBezTo>
                    <a:cubicBezTo>
                      <a:pt x="701" y="167"/>
                      <a:pt x="574" y="67"/>
                      <a:pt x="425" y="27"/>
                    </a:cubicBezTo>
                    <a:cubicBezTo>
                      <a:pt x="374" y="9"/>
                      <a:pt x="321" y="0"/>
                      <a:pt x="268"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6" name="Google Shape;1087;p27">
                <a:extLst>
                  <a:ext uri="{FF2B5EF4-FFF2-40B4-BE49-F238E27FC236}">
                    <a16:creationId xmlns:a16="http://schemas.microsoft.com/office/drawing/2014/main" id="{20E8B357-7DFF-4918-DC3A-AEB679CEB54C}"/>
                  </a:ext>
                </a:extLst>
              </p:cNvPr>
              <p:cNvSpPr/>
              <p:nvPr/>
            </p:nvSpPr>
            <p:spPr>
              <a:xfrm>
                <a:off x="1750426" y="3825833"/>
                <a:ext cx="73868" cy="62483"/>
              </a:xfrm>
              <a:custGeom>
                <a:avLst/>
                <a:gdLst/>
                <a:ahLst/>
                <a:cxnLst/>
                <a:rect l="l" t="t" r="r" b="b"/>
                <a:pathLst>
                  <a:path w="1966" h="1663" extrusionOk="0">
                    <a:moveTo>
                      <a:pt x="876" y="1"/>
                    </a:moveTo>
                    <a:cubicBezTo>
                      <a:pt x="851" y="1"/>
                      <a:pt x="826" y="2"/>
                      <a:pt x="800" y="4"/>
                    </a:cubicBezTo>
                    <a:cubicBezTo>
                      <a:pt x="339" y="40"/>
                      <a:pt x="1" y="442"/>
                      <a:pt x="41" y="902"/>
                    </a:cubicBezTo>
                    <a:cubicBezTo>
                      <a:pt x="79" y="1373"/>
                      <a:pt x="471" y="1662"/>
                      <a:pt x="874" y="1662"/>
                    </a:cubicBezTo>
                    <a:cubicBezTo>
                      <a:pt x="1101" y="1662"/>
                      <a:pt x="1331" y="1570"/>
                      <a:pt x="1504" y="1367"/>
                    </a:cubicBezTo>
                    <a:cubicBezTo>
                      <a:pt x="1966" y="823"/>
                      <a:pt x="1570" y="1"/>
                      <a:pt x="8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7" name="Google Shape;1088;p27">
                <a:extLst>
                  <a:ext uri="{FF2B5EF4-FFF2-40B4-BE49-F238E27FC236}">
                    <a16:creationId xmlns:a16="http://schemas.microsoft.com/office/drawing/2014/main" id="{F5DA467F-AC60-E854-9658-43C2779EBD8A}"/>
                  </a:ext>
                </a:extLst>
              </p:cNvPr>
              <p:cNvSpPr/>
              <p:nvPr/>
            </p:nvSpPr>
            <p:spPr>
              <a:xfrm>
                <a:off x="1927164" y="3833798"/>
                <a:ext cx="65301" cy="62521"/>
              </a:xfrm>
              <a:custGeom>
                <a:avLst/>
                <a:gdLst/>
                <a:ahLst/>
                <a:cxnLst/>
                <a:rect l="l" t="t" r="r" b="b"/>
                <a:pathLst>
                  <a:path w="1738" h="1664" extrusionOk="0">
                    <a:moveTo>
                      <a:pt x="872" y="0"/>
                    </a:moveTo>
                    <a:cubicBezTo>
                      <a:pt x="845" y="0"/>
                      <a:pt x="818" y="1"/>
                      <a:pt x="790" y="4"/>
                    </a:cubicBezTo>
                    <a:cubicBezTo>
                      <a:pt x="334" y="45"/>
                      <a:pt x="0" y="451"/>
                      <a:pt x="41" y="907"/>
                    </a:cubicBezTo>
                    <a:cubicBezTo>
                      <a:pt x="79" y="1342"/>
                      <a:pt x="444" y="1664"/>
                      <a:pt x="872" y="1664"/>
                    </a:cubicBezTo>
                    <a:cubicBezTo>
                      <a:pt x="897" y="1664"/>
                      <a:pt x="922" y="1663"/>
                      <a:pt x="948" y="1661"/>
                    </a:cubicBezTo>
                    <a:cubicBezTo>
                      <a:pt x="1404" y="1615"/>
                      <a:pt x="1738" y="1209"/>
                      <a:pt x="1697" y="753"/>
                    </a:cubicBezTo>
                    <a:cubicBezTo>
                      <a:pt x="1655" y="325"/>
                      <a:pt x="1297" y="0"/>
                      <a:pt x="87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8" name="Google Shape;1089;p27">
                <a:extLst>
                  <a:ext uri="{FF2B5EF4-FFF2-40B4-BE49-F238E27FC236}">
                    <a16:creationId xmlns:a16="http://schemas.microsoft.com/office/drawing/2014/main" id="{89F7DC19-74EB-E413-F07C-EC6D97F20745}"/>
                  </a:ext>
                </a:extLst>
              </p:cNvPr>
              <p:cNvSpPr/>
              <p:nvPr/>
            </p:nvSpPr>
            <p:spPr>
              <a:xfrm>
                <a:off x="2009897" y="3824969"/>
                <a:ext cx="49070" cy="35130"/>
              </a:xfrm>
              <a:custGeom>
                <a:avLst/>
                <a:gdLst/>
                <a:ahLst/>
                <a:cxnLst/>
                <a:rect l="l" t="t" r="r" b="b"/>
                <a:pathLst>
                  <a:path w="1306" h="935" extrusionOk="0">
                    <a:moveTo>
                      <a:pt x="1061" y="0"/>
                    </a:moveTo>
                    <a:cubicBezTo>
                      <a:pt x="864" y="0"/>
                      <a:pt x="655" y="79"/>
                      <a:pt x="479" y="221"/>
                    </a:cubicBezTo>
                    <a:cubicBezTo>
                      <a:pt x="258" y="402"/>
                      <a:pt x="118" y="659"/>
                      <a:pt x="14" y="866"/>
                    </a:cubicBezTo>
                    <a:cubicBezTo>
                      <a:pt x="1" y="894"/>
                      <a:pt x="23" y="930"/>
                      <a:pt x="59" y="934"/>
                    </a:cubicBezTo>
                    <a:cubicBezTo>
                      <a:pt x="77" y="934"/>
                      <a:pt x="91" y="921"/>
                      <a:pt x="100" y="907"/>
                    </a:cubicBezTo>
                    <a:cubicBezTo>
                      <a:pt x="195" y="709"/>
                      <a:pt x="335" y="465"/>
                      <a:pt x="542" y="293"/>
                    </a:cubicBezTo>
                    <a:cubicBezTo>
                      <a:pt x="699" y="164"/>
                      <a:pt x="885" y="94"/>
                      <a:pt x="1059" y="94"/>
                    </a:cubicBezTo>
                    <a:cubicBezTo>
                      <a:pt x="1116" y="94"/>
                      <a:pt x="1171" y="102"/>
                      <a:pt x="1224" y="117"/>
                    </a:cubicBezTo>
                    <a:cubicBezTo>
                      <a:pt x="1228" y="118"/>
                      <a:pt x="1232" y="119"/>
                      <a:pt x="1236" y="119"/>
                    </a:cubicBezTo>
                    <a:cubicBezTo>
                      <a:pt x="1290" y="119"/>
                      <a:pt x="1306" y="40"/>
                      <a:pt x="1251" y="27"/>
                    </a:cubicBezTo>
                    <a:cubicBezTo>
                      <a:pt x="1190" y="9"/>
                      <a:pt x="1126" y="0"/>
                      <a:pt x="1061"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9" name="Google Shape;1090;p27">
                <a:extLst>
                  <a:ext uri="{FF2B5EF4-FFF2-40B4-BE49-F238E27FC236}">
                    <a16:creationId xmlns:a16="http://schemas.microsoft.com/office/drawing/2014/main" id="{AD8B05B9-35AF-4F32-7F7C-4C75439AA924}"/>
                  </a:ext>
                </a:extLst>
              </p:cNvPr>
              <p:cNvSpPr/>
              <p:nvPr/>
            </p:nvSpPr>
            <p:spPr>
              <a:xfrm>
                <a:off x="2015645" y="3838194"/>
                <a:ext cx="29570" cy="12737"/>
              </a:xfrm>
              <a:custGeom>
                <a:avLst/>
                <a:gdLst/>
                <a:ahLst/>
                <a:cxnLst/>
                <a:rect l="l" t="t" r="r" b="b"/>
                <a:pathLst>
                  <a:path w="787" h="339" extrusionOk="0">
                    <a:moveTo>
                      <a:pt x="457" y="0"/>
                    </a:moveTo>
                    <a:cubicBezTo>
                      <a:pt x="399" y="0"/>
                      <a:pt x="341" y="14"/>
                      <a:pt x="286" y="41"/>
                    </a:cubicBezTo>
                    <a:cubicBezTo>
                      <a:pt x="195" y="86"/>
                      <a:pt x="109" y="149"/>
                      <a:pt x="42" y="221"/>
                    </a:cubicBezTo>
                    <a:cubicBezTo>
                      <a:pt x="0" y="252"/>
                      <a:pt x="33" y="305"/>
                      <a:pt x="71" y="305"/>
                    </a:cubicBezTo>
                    <a:cubicBezTo>
                      <a:pt x="83" y="305"/>
                      <a:pt x="95" y="300"/>
                      <a:pt x="105" y="289"/>
                    </a:cubicBezTo>
                    <a:cubicBezTo>
                      <a:pt x="168" y="221"/>
                      <a:pt x="245" y="167"/>
                      <a:pt x="326" y="126"/>
                    </a:cubicBezTo>
                    <a:cubicBezTo>
                      <a:pt x="368" y="104"/>
                      <a:pt x="412" y="93"/>
                      <a:pt x="457" y="93"/>
                    </a:cubicBezTo>
                    <a:cubicBezTo>
                      <a:pt x="495" y="93"/>
                      <a:pt x="533" y="101"/>
                      <a:pt x="570" y="117"/>
                    </a:cubicBezTo>
                    <a:cubicBezTo>
                      <a:pt x="638" y="149"/>
                      <a:pt x="683" y="217"/>
                      <a:pt x="692" y="298"/>
                    </a:cubicBezTo>
                    <a:cubicBezTo>
                      <a:pt x="692" y="320"/>
                      <a:pt x="710" y="338"/>
                      <a:pt x="737" y="338"/>
                    </a:cubicBezTo>
                    <a:lnTo>
                      <a:pt x="741" y="338"/>
                    </a:lnTo>
                    <a:cubicBezTo>
                      <a:pt x="764" y="338"/>
                      <a:pt x="787" y="316"/>
                      <a:pt x="782" y="289"/>
                    </a:cubicBezTo>
                    <a:cubicBezTo>
                      <a:pt x="777" y="176"/>
                      <a:pt x="710" y="77"/>
                      <a:pt x="606" y="32"/>
                    </a:cubicBezTo>
                    <a:cubicBezTo>
                      <a:pt x="558" y="11"/>
                      <a:pt x="508" y="0"/>
                      <a:pt x="457"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0" name="Google Shape;1091;p27">
                <a:extLst>
                  <a:ext uri="{FF2B5EF4-FFF2-40B4-BE49-F238E27FC236}">
                    <a16:creationId xmlns:a16="http://schemas.microsoft.com/office/drawing/2014/main" id="{D7EC1595-4B08-76F1-B730-7BFE574F1185}"/>
                  </a:ext>
                </a:extLst>
              </p:cNvPr>
              <p:cNvSpPr/>
              <p:nvPr/>
            </p:nvSpPr>
            <p:spPr>
              <a:xfrm>
                <a:off x="1689034" y="3799645"/>
                <a:ext cx="37535" cy="45350"/>
              </a:xfrm>
              <a:custGeom>
                <a:avLst/>
                <a:gdLst/>
                <a:ahLst/>
                <a:cxnLst/>
                <a:rect l="l" t="t" r="r" b="b"/>
                <a:pathLst>
                  <a:path w="999" h="1207" extrusionOk="0">
                    <a:moveTo>
                      <a:pt x="39" y="1"/>
                    </a:moveTo>
                    <a:cubicBezTo>
                      <a:pt x="16" y="1"/>
                      <a:pt x="1" y="22"/>
                      <a:pt x="1" y="46"/>
                    </a:cubicBezTo>
                    <a:cubicBezTo>
                      <a:pt x="1" y="74"/>
                      <a:pt x="19" y="92"/>
                      <a:pt x="46" y="92"/>
                    </a:cubicBezTo>
                    <a:cubicBezTo>
                      <a:pt x="267" y="96"/>
                      <a:pt x="502" y="232"/>
                      <a:pt x="651" y="457"/>
                    </a:cubicBezTo>
                    <a:cubicBezTo>
                      <a:pt x="804" y="678"/>
                      <a:pt x="867" y="954"/>
                      <a:pt x="904" y="1166"/>
                    </a:cubicBezTo>
                    <a:cubicBezTo>
                      <a:pt x="908" y="1188"/>
                      <a:pt x="926" y="1206"/>
                      <a:pt x="949" y="1206"/>
                    </a:cubicBezTo>
                    <a:lnTo>
                      <a:pt x="958" y="1206"/>
                    </a:lnTo>
                    <a:cubicBezTo>
                      <a:pt x="980" y="1202"/>
                      <a:pt x="998" y="1179"/>
                      <a:pt x="994" y="1152"/>
                    </a:cubicBezTo>
                    <a:cubicBezTo>
                      <a:pt x="953" y="927"/>
                      <a:pt x="890" y="642"/>
                      <a:pt x="728" y="403"/>
                    </a:cubicBezTo>
                    <a:cubicBezTo>
                      <a:pt x="561" y="155"/>
                      <a:pt x="299" y="1"/>
                      <a:pt x="46" y="1"/>
                    </a:cubicBezTo>
                    <a:cubicBezTo>
                      <a:pt x="44" y="1"/>
                      <a:pt x="41" y="1"/>
                      <a:pt x="39"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1" name="Google Shape;1092;p27">
                <a:extLst>
                  <a:ext uri="{FF2B5EF4-FFF2-40B4-BE49-F238E27FC236}">
                    <a16:creationId xmlns:a16="http://schemas.microsoft.com/office/drawing/2014/main" id="{0C4FB686-F5F3-E577-97E0-571BFA497F7E}"/>
                  </a:ext>
                </a:extLst>
              </p:cNvPr>
              <p:cNvSpPr/>
              <p:nvPr/>
            </p:nvSpPr>
            <p:spPr>
              <a:xfrm>
                <a:off x="1695158" y="3817605"/>
                <a:ext cx="28367" cy="15705"/>
              </a:xfrm>
              <a:custGeom>
                <a:avLst/>
                <a:gdLst/>
                <a:ahLst/>
                <a:cxnLst/>
                <a:rect l="l" t="t" r="r" b="b"/>
                <a:pathLst>
                  <a:path w="755" h="418" extrusionOk="0">
                    <a:moveTo>
                      <a:pt x="286" y="0"/>
                    </a:moveTo>
                    <a:cubicBezTo>
                      <a:pt x="275" y="0"/>
                      <a:pt x="264" y="1"/>
                      <a:pt x="253" y="2"/>
                    </a:cubicBezTo>
                    <a:cubicBezTo>
                      <a:pt x="140" y="20"/>
                      <a:pt x="50" y="97"/>
                      <a:pt x="9" y="205"/>
                    </a:cubicBezTo>
                    <a:cubicBezTo>
                      <a:pt x="0" y="227"/>
                      <a:pt x="14" y="255"/>
                      <a:pt x="36" y="264"/>
                    </a:cubicBezTo>
                    <a:cubicBezTo>
                      <a:pt x="42" y="266"/>
                      <a:pt x="48" y="266"/>
                      <a:pt x="54" y="266"/>
                    </a:cubicBezTo>
                    <a:cubicBezTo>
                      <a:pt x="74" y="266"/>
                      <a:pt x="93" y="254"/>
                      <a:pt x="100" y="237"/>
                    </a:cubicBezTo>
                    <a:cubicBezTo>
                      <a:pt x="127" y="160"/>
                      <a:pt x="190" y="110"/>
                      <a:pt x="267" y="97"/>
                    </a:cubicBezTo>
                    <a:cubicBezTo>
                      <a:pt x="277" y="95"/>
                      <a:pt x="288" y="95"/>
                      <a:pt x="299" y="95"/>
                    </a:cubicBezTo>
                    <a:cubicBezTo>
                      <a:pt x="373" y="95"/>
                      <a:pt x="442" y="122"/>
                      <a:pt x="497" y="173"/>
                    </a:cubicBezTo>
                    <a:cubicBezTo>
                      <a:pt x="565" y="237"/>
                      <a:pt x="619" y="313"/>
                      <a:pt x="664" y="394"/>
                    </a:cubicBezTo>
                    <a:cubicBezTo>
                      <a:pt x="673" y="408"/>
                      <a:pt x="686" y="417"/>
                      <a:pt x="704" y="417"/>
                    </a:cubicBezTo>
                    <a:cubicBezTo>
                      <a:pt x="714" y="417"/>
                      <a:pt x="718" y="413"/>
                      <a:pt x="727" y="408"/>
                    </a:cubicBezTo>
                    <a:cubicBezTo>
                      <a:pt x="750" y="394"/>
                      <a:pt x="754" y="367"/>
                      <a:pt x="745" y="345"/>
                    </a:cubicBezTo>
                    <a:cubicBezTo>
                      <a:pt x="695" y="255"/>
                      <a:pt x="632" y="173"/>
                      <a:pt x="556" y="106"/>
                    </a:cubicBezTo>
                    <a:cubicBezTo>
                      <a:pt x="482" y="37"/>
                      <a:pt x="384" y="0"/>
                      <a:pt x="286"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2" name="Google Shape;1093;p27">
                <a:extLst>
                  <a:ext uri="{FF2B5EF4-FFF2-40B4-BE49-F238E27FC236}">
                    <a16:creationId xmlns:a16="http://schemas.microsoft.com/office/drawing/2014/main" id="{C613F056-BC79-5B25-FAEC-80186750ABFF}"/>
                  </a:ext>
                </a:extLst>
              </p:cNvPr>
              <p:cNvSpPr/>
              <p:nvPr/>
            </p:nvSpPr>
            <p:spPr>
              <a:xfrm>
                <a:off x="1717363" y="3644399"/>
                <a:ext cx="245085" cy="121059"/>
              </a:xfrm>
              <a:custGeom>
                <a:avLst/>
                <a:gdLst/>
                <a:ahLst/>
                <a:cxnLst/>
                <a:rect l="l" t="t" r="r" b="b"/>
                <a:pathLst>
                  <a:path w="6523" h="3222" extrusionOk="0">
                    <a:moveTo>
                      <a:pt x="4116" y="0"/>
                    </a:moveTo>
                    <a:cubicBezTo>
                      <a:pt x="3571" y="0"/>
                      <a:pt x="2962" y="85"/>
                      <a:pt x="2321" y="319"/>
                    </a:cubicBezTo>
                    <a:cubicBezTo>
                      <a:pt x="484" y="992"/>
                      <a:pt x="1" y="3068"/>
                      <a:pt x="1" y="3068"/>
                    </a:cubicBezTo>
                    <a:lnTo>
                      <a:pt x="3702" y="3118"/>
                    </a:lnTo>
                    <a:cubicBezTo>
                      <a:pt x="3837" y="2644"/>
                      <a:pt x="4031" y="2188"/>
                      <a:pt x="4280" y="1764"/>
                    </a:cubicBezTo>
                    <a:lnTo>
                      <a:pt x="4280" y="1764"/>
                    </a:lnTo>
                    <a:cubicBezTo>
                      <a:pt x="4099" y="2202"/>
                      <a:pt x="4004" y="2666"/>
                      <a:pt x="3986" y="3136"/>
                    </a:cubicBezTo>
                    <a:lnTo>
                      <a:pt x="5227" y="3222"/>
                    </a:lnTo>
                    <a:cubicBezTo>
                      <a:pt x="5309" y="2666"/>
                      <a:pt x="5462" y="2125"/>
                      <a:pt x="5679" y="1606"/>
                    </a:cubicBezTo>
                    <a:cubicBezTo>
                      <a:pt x="6026" y="780"/>
                      <a:pt x="6523" y="572"/>
                      <a:pt x="6523" y="572"/>
                    </a:cubicBezTo>
                    <a:cubicBezTo>
                      <a:pt x="6523" y="572"/>
                      <a:pt x="5534" y="0"/>
                      <a:pt x="4116"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3" name="Google Shape;1094;p27">
                <a:extLst>
                  <a:ext uri="{FF2B5EF4-FFF2-40B4-BE49-F238E27FC236}">
                    <a16:creationId xmlns:a16="http://schemas.microsoft.com/office/drawing/2014/main" id="{E25399E3-F6F3-C772-332D-4A5FD54770C0}"/>
                  </a:ext>
                </a:extLst>
              </p:cNvPr>
              <p:cNvSpPr/>
              <p:nvPr/>
            </p:nvSpPr>
            <p:spPr>
              <a:xfrm>
                <a:off x="1929343" y="3665364"/>
                <a:ext cx="124515" cy="177605"/>
              </a:xfrm>
              <a:custGeom>
                <a:avLst/>
                <a:gdLst/>
                <a:ahLst/>
                <a:cxnLst/>
                <a:rect l="l" t="t" r="r" b="b"/>
                <a:pathLst>
                  <a:path w="3314" h="4727" extrusionOk="0">
                    <a:moveTo>
                      <a:pt x="845" y="1"/>
                    </a:moveTo>
                    <a:lnTo>
                      <a:pt x="127" y="204"/>
                    </a:lnTo>
                    <a:cubicBezTo>
                      <a:pt x="1" y="876"/>
                      <a:pt x="68" y="1571"/>
                      <a:pt x="312" y="2208"/>
                    </a:cubicBezTo>
                    <a:cubicBezTo>
                      <a:pt x="560" y="2844"/>
                      <a:pt x="962" y="3413"/>
                      <a:pt x="1477" y="3864"/>
                    </a:cubicBezTo>
                    <a:cubicBezTo>
                      <a:pt x="1693" y="4054"/>
                      <a:pt x="1933" y="4225"/>
                      <a:pt x="2167" y="4397"/>
                    </a:cubicBezTo>
                    <a:lnTo>
                      <a:pt x="2212" y="4726"/>
                    </a:lnTo>
                    <a:lnTo>
                      <a:pt x="2632" y="4049"/>
                    </a:lnTo>
                    <a:cubicBezTo>
                      <a:pt x="2632" y="4049"/>
                      <a:pt x="2840" y="4024"/>
                      <a:pt x="2952" y="4024"/>
                    </a:cubicBezTo>
                    <a:cubicBezTo>
                      <a:pt x="2973" y="4024"/>
                      <a:pt x="2990" y="4025"/>
                      <a:pt x="3002" y="4027"/>
                    </a:cubicBezTo>
                    <a:cubicBezTo>
                      <a:pt x="3002" y="4027"/>
                      <a:pt x="3314" y="2655"/>
                      <a:pt x="2641" y="1517"/>
                    </a:cubicBezTo>
                    <a:cubicBezTo>
                      <a:pt x="2221" y="831"/>
                      <a:pt x="1590" y="298"/>
                      <a:pt x="845"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4" name="Google Shape;1095;p27">
                <a:extLst>
                  <a:ext uri="{FF2B5EF4-FFF2-40B4-BE49-F238E27FC236}">
                    <a16:creationId xmlns:a16="http://schemas.microsoft.com/office/drawing/2014/main" id="{18E17A06-0D42-B691-6EE4-FFACEA7AE649}"/>
                  </a:ext>
                </a:extLst>
              </p:cNvPr>
              <p:cNvSpPr/>
              <p:nvPr/>
            </p:nvSpPr>
            <p:spPr>
              <a:xfrm>
                <a:off x="1716198" y="3745580"/>
                <a:ext cx="40052" cy="66503"/>
              </a:xfrm>
              <a:custGeom>
                <a:avLst/>
                <a:gdLst/>
                <a:ahLst/>
                <a:cxnLst/>
                <a:rect l="l" t="t" r="r" b="b"/>
                <a:pathLst>
                  <a:path w="1066" h="1770" extrusionOk="0">
                    <a:moveTo>
                      <a:pt x="172" y="1"/>
                    </a:moveTo>
                    <a:cubicBezTo>
                      <a:pt x="172" y="1"/>
                      <a:pt x="32" y="623"/>
                      <a:pt x="9" y="872"/>
                    </a:cubicBezTo>
                    <a:cubicBezTo>
                      <a:pt x="0" y="1039"/>
                      <a:pt x="27" y="1210"/>
                      <a:pt x="81" y="1373"/>
                    </a:cubicBezTo>
                    <a:lnTo>
                      <a:pt x="330" y="1770"/>
                    </a:lnTo>
                    <a:lnTo>
                      <a:pt x="366" y="1309"/>
                    </a:lnTo>
                    <a:cubicBezTo>
                      <a:pt x="713" y="966"/>
                      <a:pt x="957" y="529"/>
                      <a:pt x="1065" y="46"/>
                    </a:cubicBezTo>
                    <a:lnTo>
                      <a:pt x="172" y="1"/>
                    </a:ln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5" name="Google Shape;1096;p27">
                <a:extLst>
                  <a:ext uri="{FF2B5EF4-FFF2-40B4-BE49-F238E27FC236}">
                    <a16:creationId xmlns:a16="http://schemas.microsoft.com/office/drawing/2014/main" id="{6CB21F68-D6CB-78FA-BD4B-5D0F8D3AC5C0}"/>
                  </a:ext>
                </a:extLst>
              </p:cNvPr>
              <p:cNvSpPr/>
              <p:nvPr/>
            </p:nvSpPr>
            <p:spPr>
              <a:xfrm>
                <a:off x="1731452" y="4100708"/>
                <a:ext cx="444708" cy="470445"/>
              </a:xfrm>
              <a:custGeom>
                <a:avLst/>
                <a:gdLst/>
                <a:ahLst/>
                <a:cxnLst/>
                <a:rect l="l" t="t" r="r" b="b"/>
                <a:pathLst>
                  <a:path w="11836" h="12521" extrusionOk="0">
                    <a:moveTo>
                      <a:pt x="1928" y="0"/>
                    </a:moveTo>
                    <a:lnTo>
                      <a:pt x="1472" y="10408"/>
                    </a:lnTo>
                    <a:lnTo>
                      <a:pt x="1436" y="11234"/>
                    </a:lnTo>
                    <a:lnTo>
                      <a:pt x="0" y="12521"/>
                    </a:lnTo>
                    <a:lnTo>
                      <a:pt x="3124" y="12047"/>
                    </a:lnTo>
                    <a:lnTo>
                      <a:pt x="3237" y="10449"/>
                    </a:lnTo>
                    <a:lnTo>
                      <a:pt x="3724" y="3615"/>
                    </a:lnTo>
                    <a:lnTo>
                      <a:pt x="5372" y="7727"/>
                    </a:lnTo>
                    <a:lnTo>
                      <a:pt x="9050" y="8802"/>
                    </a:lnTo>
                    <a:lnTo>
                      <a:pt x="10634" y="9267"/>
                    </a:lnTo>
                    <a:lnTo>
                      <a:pt x="11131" y="10788"/>
                    </a:lnTo>
                    <a:lnTo>
                      <a:pt x="11835" y="7813"/>
                    </a:lnTo>
                    <a:lnTo>
                      <a:pt x="9872" y="7118"/>
                    </a:lnTo>
                    <a:lnTo>
                      <a:pt x="6613" y="5972"/>
                    </a:lnTo>
                    <a:lnTo>
                      <a:pt x="5480" y="343"/>
                    </a:lnTo>
                    <a:lnTo>
                      <a:pt x="192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6" name="Google Shape;1097;p27">
                <a:extLst>
                  <a:ext uri="{FF2B5EF4-FFF2-40B4-BE49-F238E27FC236}">
                    <a16:creationId xmlns:a16="http://schemas.microsoft.com/office/drawing/2014/main" id="{F2EFA4CA-28EC-0E09-FD38-55CAB18B4420}"/>
                  </a:ext>
                </a:extLst>
              </p:cNvPr>
              <p:cNvSpPr/>
              <p:nvPr/>
            </p:nvSpPr>
            <p:spPr>
              <a:xfrm>
                <a:off x="1838945" y="4151242"/>
                <a:ext cx="96561" cy="241516"/>
              </a:xfrm>
              <a:custGeom>
                <a:avLst/>
                <a:gdLst/>
                <a:ahLst/>
                <a:cxnLst/>
                <a:rect l="l" t="t" r="r" b="b"/>
                <a:pathLst>
                  <a:path w="2570" h="6428" extrusionOk="0">
                    <a:moveTo>
                      <a:pt x="53" y="0"/>
                    </a:moveTo>
                    <a:cubicBezTo>
                      <a:pt x="40" y="0"/>
                      <a:pt x="28" y="5"/>
                      <a:pt x="19" y="14"/>
                    </a:cubicBezTo>
                    <a:cubicBezTo>
                      <a:pt x="1" y="32"/>
                      <a:pt x="1" y="63"/>
                      <a:pt x="19" y="81"/>
                    </a:cubicBezTo>
                    <a:lnTo>
                      <a:pt x="583" y="605"/>
                    </a:lnTo>
                    <a:lnTo>
                      <a:pt x="818" y="2279"/>
                    </a:lnTo>
                    <a:cubicBezTo>
                      <a:pt x="818" y="2284"/>
                      <a:pt x="818" y="2284"/>
                      <a:pt x="818" y="2289"/>
                    </a:cubicBezTo>
                    <a:lnTo>
                      <a:pt x="2465" y="6400"/>
                    </a:lnTo>
                    <a:cubicBezTo>
                      <a:pt x="2474" y="6414"/>
                      <a:pt x="2492" y="6428"/>
                      <a:pt x="2511" y="6428"/>
                    </a:cubicBezTo>
                    <a:lnTo>
                      <a:pt x="2533" y="6428"/>
                    </a:lnTo>
                    <a:cubicBezTo>
                      <a:pt x="2556" y="6418"/>
                      <a:pt x="2569" y="6391"/>
                      <a:pt x="2560" y="6364"/>
                    </a:cubicBezTo>
                    <a:lnTo>
                      <a:pt x="913" y="2261"/>
                    </a:lnTo>
                    <a:lnTo>
                      <a:pt x="678" y="578"/>
                    </a:lnTo>
                    <a:cubicBezTo>
                      <a:pt x="678" y="564"/>
                      <a:pt x="669" y="555"/>
                      <a:pt x="664" y="551"/>
                    </a:cubicBezTo>
                    <a:lnTo>
                      <a:pt x="87" y="14"/>
                    </a:lnTo>
                    <a:cubicBezTo>
                      <a:pt x="78" y="5"/>
                      <a:pt x="65" y="0"/>
                      <a:pt x="53"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7" name="Google Shape;1098;p27">
                <a:extLst>
                  <a:ext uri="{FF2B5EF4-FFF2-40B4-BE49-F238E27FC236}">
                    <a16:creationId xmlns:a16="http://schemas.microsoft.com/office/drawing/2014/main" id="{AA3B0CBA-DA9E-65BB-6F58-76C97938780C}"/>
                  </a:ext>
                </a:extLst>
              </p:cNvPr>
              <p:cNvSpPr/>
              <p:nvPr/>
            </p:nvSpPr>
            <p:spPr>
              <a:xfrm>
                <a:off x="1843191" y="4103714"/>
                <a:ext cx="22769" cy="37873"/>
              </a:xfrm>
              <a:custGeom>
                <a:avLst/>
                <a:gdLst/>
                <a:ahLst/>
                <a:cxnLst/>
                <a:rect l="l" t="t" r="r" b="b"/>
                <a:pathLst>
                  <a:path w="606" h="1008" extrusionOk="0">
                    <a:moveTo>
                      <a:pt x="126" y="1"/>
                    </a:moveTo>
                    <a:cubicBezTo>
                      <a:pt x="105" y="1"/>
                      <a:pt x="86" y="21"/>
                      <a:pt x="82" y="42"/>
                    </a:cubicBezTo>
                    <a:lnTo>
                      <a:pt x="14" y="728"/>
                    </a:lnTo>
                    <a:cubicBezTo>
                      <a:pt x="1" y="859"/>
                      <a:pt x="96" y="981"/>
                      <a:pt x="231" y="1003"/>
                    </a:cubicBezTo>
                    <a:cubicBezTo>
                      <a:pt x="245" y="1003"/>
                      <a:pt x="258" y="1003"/>
                      <a:pt x="272" y="1008"/>
                    </a:cubicBezTo>
                    <a:cubicBezTo>
                      <a:pt x="398" y="1008"/>
                      <a:pt x="506" y="909"/>
                      <a:pt x="520" y="782"/>
                    </a:cubicBezTo>
                    <a:lnTo>
                      <a:pt x="606" y="96"/>
                    </a:lnTo>
                    <a:cubicBezTo>
                      <a:pt x="606" y="69"/>
                      <a:pt x="588" y="46"/>
                      <a:pt x="565" y="46"/>
                    </a:cubicBezTo>
                    <a:cubicBezTo>
                      <a:pt x="562" y="46"/>
                      <a:pt x="559" y="46"/>
                      <a:pt x="557" y="46"/>
                    </a:cubicBezTo>
                    <a:cubicBezTo>
                      <a:pt x="533" y="46"/>
                      <a:pt x="515" y="63"/>
                      <a:pt x="511" y="87"/>
                    </a:cubicBezTo>
                    <a:lnTo>
                      <a:pt x="430" y="769"/>
                    </a:lnTo>
                    <a:cubicBezTo>
                      <a:pt x="425" y="814"/>
                      <a:pt x="402" y="854"/>
                      <a:pt x="366" y="881"/>
                    </a:cubicBezTo>
                    <a:cubicBezTo>
                      <a:pt x="336" y="903"/>
                      <a:pt x="303" y="913"/>
                      <a:pt x="270" y="913"/>
                    </a:cubicBezTo>
                    <a:cubicBezTo>
                      <a:pt x="181" y="913"/>
                      <a:pt x="99" y="840"/>
                      <a:pt x="109" y="737"/>
                    </a:cubicBezTo>
                    <a:lnTo>
                      <a:pt x="177" y="51"/>
                    </a:lnTo>
                    <a:cubicBezTo>
                      <a:pt x="177" y="28"/>
                      <a:pt x="159" y="6"/>
                      <a:pt x="132" y="1"/>
                    </a:cubicBezTo>
                    <a:cubicBezTo>
                      <a:pt x="130" y="1"/>
                      <a:pt x="128" y="1"/>
                      <a:pt x="126"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8" name="Google Shape;1099;p27">
                <a:extLst>
                  <a:ext uri="{FF2B5EF4-FFF2-40B4-BE49-F238E27FC236}">
                    <a16:creationId xmlns:a16="http://schemas.microsoft.com/office/drawing/2014/main" id="{22FE5152-801D-8C08-73F3-BF4A45A37A70}"/>
                  </a:ext>
                </a:extLst>
              </p:cNvPr>
              <p:cNvSpPr/>
              <p:nvPr/>
            </p:nvSpPr>
            <p:spPr>
              <a:xfrm>
                <a:off x="1731452" y="4491755"/>
                <a:ext cx="121622" cy="79391"/>
              </a:xfrm>
              <a:custGeom>
                <a:avLst/>
                <a:gdLst/>
                <a:ahLst/>
                <a:cxnLst/>
                <a:rect l="l" t="t" r="r" b="b"/>
                <a:pathLst>
                  <a:path w="3237" h="2113" extrusionOk="0">
                    <a:moveTo>
                      <a:pt x="1467" y="0"/>
                    </a:moveTo>
                    <a:lnTo>
                      <a:pt x="1440" y="619"/>
                    </a:lnTo>
                    <a:lnTo>
                      <a:pt x="1431" y="826"/>
                    </a:lnTo>
                    <a:lnTo>
                      <a:pt x="0" y="2113"/>
                    </a:lnTo>
                    <a:lnTo>
                      <a:pt x="3124" y="1639"/>
                    </a:lnTo>
                    <a:lnTo>
                      <a:pt x="3191" y="718"/>
                    </a:lnTo>
                    <a:lnTo>
                      <a:pt x="3237" y="41"/>
                    </a:lnTo>
                    <a:lnTo>
                      <a:pt x="3237" y="41"/>
                    </a:lnTo>
                    <a:cubicBezTo>
                      <a:pt x="2926" y="48"/>
                      <a:pt x="2618" y="104"/>
                      <a:pt x="2301" y="104"/>
                    </a:cubicBezTo>
                    <a:cubicBezTo>
                      <a:pt x="2231" y="104"/>
                      <a:pt x="2161" y="102"/>
                      <a:pt x="2090" y="95"/>
                    </a:cubicBezTo>
                    <a:cubicBezTo>
                      <a:pt x="1878" y="77"/>
                      <a:pt x="1670" y="46"/>
                      <a:pt x="1467" y="0"/>
                    </a:cubicBezTo>
                    <a:close/>
                  </a:path>
                </a:pathLst>
              </a:custGeom>
              <a:solidFill>
                <a:srgbClr val="FF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9" name="Google Shape;1100;p27">
                <a:extLst>
                  <a:ext uri="{FF2B5EF4-FFF2-40B4-BE49-F238E27FC236}">
                    <a16:creationId xmlns:a16="http://schemas.microsoft.com/office/drawing/2014/main" id="{EAA170B4-2D02-45F3-418A-4836475456F5}"/>
                  </a:ext>
                </a:extLst>
              </p:cNvPr>
              <p:cNvSpPr/>
              <p:nvPr/>
            </p:nvSpPr>
            <p:spPr>
              <a:xfrm>
                <a:off x="2071477" y="4368144"/>
                <a:ext cx="104677" cy="137891"/>
              </a:xfrm>
              <a:custGeom>
                <a:avLst/>
                <a:gdLst/>
                <a:ahLst/>
                <a:cxnLst/>
                <a:rect l="l" t="t" r="r" b="b"/>
                <a:pathLst>
                  <a:path w="2786" h="3670" extrusionOk="0">
                    <a:moveTo>
                      <a:pt x="822" y="0"/>
                    </a:moveTo>
                    <a:cubicBezTo>
                      <a:pt x="677" y="456"/>
                      <a:pt x="506" y="903"/>
                      <a:pt x="253" y="1309"/>
                    </a:cubicBezTo>
                    <a:cubicBezTo>
                      <a:pt x="172" y="1435"/>
                      <a:pt x="86" y="1562"/>
                      <a:pt x="0" y="1684"/>
                    </a:cubicBezTo>
                    <a:lnTo>
                      <a:pt x="1255" y="2054"/>
                    </a:lnTo>
                    <a:lnTo>
                      <a:pt x="1584" y="2149"/>
                    </a:lnTo>
                    <a:lnTo>
                      <a:pt x="2081" y="3670"/>
                    </a:lnTo>
                    <a:lnTo>
                      <a:pt x="2785" y="695"/>
                    </a:lnTo>
                    <a:lnTo>
                      <a:pt x="1774" y="339"/>
                    </a:lnTo>
                    <a:lnTo>
                      <a:pt x="822" y="0"/>
                    </a:lnTo>
                    <a:close/>
                  </a:path>
                </a:pathLst>
              </a:custGeom>
              <a:solidFill>
                <a:srgbClr val="FF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50" name="Google Shape;1101;p27">
                <a:extLst>
                  <a:ext uri="{FF2B5EF4-FFF2-40B4-BE49-F238E27FC236}">
                    <a16:creationId xmlns:a16="http://schemas.microsoft.com/office/drawing/2014/main" id="{BE96FA4E-E719-C7C6-BB1E-99E29C1ED34B}"/>
                  </a:ext>
                </a:extLst>
              </p:cNvPr>
              <p:cNvSpPr/>
              <p:nvPr/>
            </p:nvSpPr>
            <p:spPr>
              <a:xfrm>
                <a:off x="1731452" y="4514975"/>
                <a:ext cx="119931" cy="56171"/>
              </a:xfrm>
              <a:custGeom>
                <a:avLst/>
                <a:gdLst/>
                <a:ahLst/>
                <a:cxnLst/>
                <a:rect l="l" t="t" r="r" b="b"/>
                <a:pathLst>
                  <a:path w="3192" h="1495" extrusionOk="0">
                    <a:moveTo>
                      <a:pt x="1445" y="1"/>
                    </a:moveTo>
                    <a:lnTo>
                      <a:pt x="1436" y="208"/>
                    </a:lnTo>
                    <a:lnTo>
                      <a:pt x="0" y="1495"/>
                    </a:lnTo>
                    <a:lnTo>
                      <a:pt x="3124" y="1021"/>
                    </a:lnTo>
                    <a:lnTo>
                      <a:pt x="3191" y="100"/>
                    </a:lnTo>
                    <a:lnTo>
                      <a:pt x="3191" y="100"/>
                    </a:lnTo>
                    <a:cubicBezTo>
                      <a:pt x="3028" y="155"/>
                      <a:pt x="2852" y="177"/>
                      <a:pt x="2672" y="177"/>
                    </a:cubicBezTo>
                    <a:cubicBezTo>
                      <a:pt x="2470" y="177"/>
                      <a:pt x="2264" y="150"/>
                      <a:pt x="2068" y="114"/>
                    </a:cubicBezTo>
                    <a:cubicBezTo>
                      <a:pt x="1864" y="78"/>
                      <a:pt x="1652" y="32"/>
                      <a:pt x="14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51" name="Google Shape;1102;p27">
                <a:extLst>
                  <a:ext uri="{FF2B5EF4-FFF2-40B4-BE49-F238E27FC236}">
                    <a16:creationId xmlns:a16="http://schemas.microsoft.com/office/drawing/2014/main" id="{145240A6-4CDD-C9E7-349B-193D214CDF31}"/>
                  </a:ext>
                </a:extLst>
              </p:cNvPr>
              <p:cNvSpPr/>
              <p:nvPr/>
            </p:nvSpPr>
            <p:spPr>
              <a:xfrm>
                <a:off x="2118592" y="4380843"/>
                <a:ext cx="57561" cy="125192"/>
              </a:xfrm>
              <a:custGeom>
                <a:avLst/>
                <a:gdLst/>
                <a:ahLst/>
                <a:cxnLst/>
                <a:rect l="l" t="t" r="r" b="b"/>
                <a:pathLst>
                  <a:path w="1532" h="3332" extrusionOk="0">
                    <a:moveTo>
                      <a:pt x="520" y="1"/>
                    </a:moveTo>
                    <a:cubicBezTo>
                      <a:pt x="466" y="461"/>
                      <a:pt x="344" y="912"/>
                      <a:pt x="168" y="1341"/>
                    </a:cubicBezTo>
                    <a:cubicBezTo>
                      <a:pt x="114" y="1467"/>
                      <a:pt x="55" y="1594"/>
                      <a:pt x="1" y="1716"/>
                    </a:cubicBezTo>
                    <a:lnTo>
                      <a:pt x="330" y="1811"/>
                    </a:lnTo>
                    <a:lnTo>
                      <a:pt x="827" y="3332"/>
                    </a:lnTo>
                    <a:lnTo>
                      <a:pt x="1531" y="357"/>
                    </a:lnTo>
                    <a:lnTo>
                      <a:pt x="52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52" name="Google Shape;1103;p27">
                <a:extLst>
                  <a:ext uri="{FF2B5EF4-FFF2-40B4-BE49-F238E27FC236}">
                    <a16:creationId xmlns:a16="http://schemas.microsoft.com/office/drawing/2014/main" id="{6E74BD02-8181-6ADA-9A32-16A4CFDD2CA6}"/>
                  </a:ext>
                </a:extLst>
              </p:cNvPr>
              <p:cNvSpPr/>
              <p:nvPr/>
            </p:nvSpPr>
            <p:spPr>
              <a:xfrm>
                <a:off x="1813171" y="3944485"/>
                <a:ext cx="112154" cy="77888"/>
              </a:xfrm>
              <a:custGeom>
                <a:avLst/>
                <a:gdLst/>
                <a:ahLst/>
                <a:cxnLst/>
                <a:rect l="l" t="t" r="r" b="b"/>
                <a:pathLst>
                  <a:path w="2985" h="2073" extrusionOk="0">
                    <a:moveTo>
                      <a:pt x="434" y="1"/>
                    </a:moveTo>
                    <a:cubicBezTo>
                      <a:pt x="415" y="1"/>
                      <a:pt x="396" y="12"/>
                      <a:pt x="389" y="37"/>
                    </a:cubicBezTo>
                    <a:cubicBezTo>
                      <a:pt x="375" y="91"/>
                      <a:pt x="1" y="1414"/>
                      <a:pt x="267" y="1892"/>
                    </a:cubicBezTo>
                    <a:cubicBezTo>
                      <a:pt x="308" y="1969"/>
                      <a:pt x="380" y="2032"/>
                      <a:pt x="466" y="2055"/>
                    </a:cubicBezTo>
                    <a:cubicBezTo>
                      <a:pt x="502" y="2064"/>
                      <a:pt x="538" y="2073"/>
                      <a:pt x="574" y="2073"/>
                    </a:cubicBezTo>
                    <a:cubicBezTo>
                      <a:pt x="646" y="2068"/>
                      <a:pt x="719" y="2050"/>
                      <a:pt x="782" y="2014"/>
                    </a:cubicBezTo>
                    <a:cubicBezTo>
                      <a:pt x="1080" y="1843"/>
                      <a:pt x="1269" y="1328"/>
                      <a:pt x="1350" y="1071"/>
                    </a:cubicBezTo>
                    <a:cubicBezTo>
                      <a:pt x="1441" y="1323"/>
                      <a:pt x="1662" y="1820"/>
                      <a:pt x="1978" y="1951"/>
                    </a:cubicBezTo>
                    <a:cubicBezTo>
                      <a:pt x="2029" y="1972"/>
                      <a:pt x="2084" y="1982"/>
                      <a:pt x="2139" y="1982"/>
                    </a:cubicBezTo>
                    <a:cubicBezTo>
                      <a:pt x="2213" y="1982"/>
                      <a:pt x="2287" y="1963"/>
                      <a:pt x="2352" y="1924"/>
                    </a:cubicBezTo>
                    <a:cubicBezTo>
                      <a:pt x="2984" y="1581"/>
                      <a:pt x="2384" y="195"/>
                      <a:pt x="2361" y="141"/>
                    </a:cubicBezTo>
                    <a:cubicBezTo>
                      <a:pt x="2352" y="120"/>
                      <a:pt x="2335" y="111"/>
                      <a:pt x="2318" y="111"/>
                    </a:cubicBezTo>
                    <a:cubicBezTo>
                      <a:pt x="2287" y="111"/>
                      <a:pt x="2258" y="139"/>
                      <a:pt x="2276" y="177"/>
                    </a:cubicBezTo>
                    <a:cubicBezTo>
                      <a:pt x="2280" y="191"/>
                      <a:pt x="2863" y="1540"/>
                      <a:pt x="2307" y="1843"/>
                    </a:cubicBezTo>
                    <a:cubicBezTo>
                      <a:pt x="2257" y="1874"/>
                      <a:pt x="2198" y="1890"/>
                      <a:pt x="2139" y="1890"/>
                    </a:cubicBezTo>
                    <a:cubicBezTo>
                      <a:pt x="2096" y="1890"/>
                      <a:pt x="2053" y="1882"/>
                      <a:pt x="2014" y="1865"/>
                    </a:cubicBezTo>
                    <a:cubicBezTo>
                      <a:pt x="1639" y="1707"/>
                      <a:pt x="1396" y="908"/>
                      <a:pt x="1396" y="899"/>
                    </a:cubicBezTo>
                    <a:cubicBezTo>
                      <a:pt x="1389" y="877"/>
                      <a:pt x="1368" y="865"/>
                      <a:pt x="1349" y="865"/>
                    </a:cubicBezTo>
                    <a:cubicBezTo>
                      <a:pt x="1329" y="865"/>
                      <a:pt x="1310" y="877"/>
                      <a:pt x="1305" y="899"/>
                    </a:cubicBezTo>
                    <a:cubicBezTo>
                      <a:pt x="1301" y="908"/>
                      <a:pt x="1093" y="1725"/>
                      <a:pt x="737" y="1933"/>
                    </a:cubicBezTo>
                    <a:cubicBezTo>
                      <a:pt x="690" y="1962"/>
                      <a:pt x="635" y="1976"/>
                      <a:pt x="580" y="1976"/>
                    </a:cubicBezTo>
                    <a:cubicBezTo>
                      <a:pt x="551" y="1976"/>
                      <a:pt x="521" y="1972"/>
                      <a:pt x="493" y="1964"/>
                    </a:cubicBezTo>
                    <a:cubicBezTo>
                      <a:pt x="430" y="1946"/>
                      <a:pt x="380" y="1901"/>
                      <a:pt x="348" y="1847"/>
                    </a:cubicBezTo>
                    <a:cubicBezTo>
                      <a:pt x="105" y="1405"/>
                      <a:pt x="479" y="73"/>
                      <a:pt x="479" y="60"/>
                    </a:cubicBezTo>
                    <a:cubicBezTo>
                      <a:pt x="490" y="25"/>
                      <a:pt x="462" y="1"/>
                      <a:pt x="434"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grpSp>
      </p:grpSp>
      <p:grpSp>
        <p:nvGrpSpPr>
          <p:cNvPr id="53" name="Google Shape;3455;p80">
            <a:extLst>
              <a:ext uri="{FF2B5EF4-FFF2-40B4-BE49-F238E27FC236}">
                <a16:creationId xmlns:a16="http://schemas.microsoft.com/office/drawing/2014/main" id="{4070D094-DA97-F51E-DFCC-89F3D7A3064B}"/>
              </a:ext>
            </a:extLst>
          </p:cNvPr>
          <p:cNvGrpSpPr/>
          <p:nvPr/>
        </p:nvGrpSpPr>
        <p:grpSpPr>
          <a:xfrm>
            <a:off x="9318380" y="3321173"/>
            <a:ext cx="2242429" cy="3419042"/>
            <a:chOff x="5253675" y="433100"/>
            <a:chExt cx="2128825" cy="3286400"/>
          </a:xfrm>
        </p:grpSpPr>
        <p:sp>
          <p:nvSpPr>
            <p:cNvPr id="54" name="Google Shape;3456;p80">
              <a:extLst>
                <a:ext uri="{FF2B5EF4-FFF2-40B4-BE49-F238E27FC236}">
                  <a16:creationId xmlns:a16="http://schemas.microsoft.com/office/drawing/2014/main" id="{A64915FD-2EFB-382E-7BC1-9DE191E7D722}"/>
                </a:ext>
              </a:extLst>
            </p:cNvPr>
            <p:cNvSpPr/>
            <p:nvPr/>
          </p:nvSpPr>
          <p:spPr>
            <a:xfrm>
              <a:off x="5504900" y="1377375"/>
              <a:ext cx="535475" cy="651150"/>
            </a:xfrm>
            <a:custGeom>
              <a:avLst/>
              <a:gdLst/>
              <a:ahLst/>
              <a:cxnLst/>
              <a:rect l="l" t="t" r="r" b="b"/>
              <a:pathLst>
                <a:path w="21419" h="26046" extrusionOk="0">
                  <a:moveTo>
                    <a:pt x="8958" y="0"/>
                  </a:moveTo>
                  <a:lnTo>
                    <a:pt x="0" y="4821"/>
                  </a:lnTo>
                  <a:lnTo>
                    <a:pt x="5573" y="15133"/>
                  </a:lnTo>
                  <a:cubicBezTo>
                    <a:pt x="8704" y="20718"/>
                    <a:pt x="13952" y="24601"/>
                    <a:pt x="19973" y="26046"/>
                  </a:cubicBezTo>
                  <a:cubicBezTo>
                    <a:pt x="20015" y="22353"/>
                    <a:pt x="20369" y="18643"/>
                    <a:pt x="21418" y="14960"/>
                  </a:cubicBezTo>
                  <a:cubicBezTo>
                    <a:pt x="18824" y="14044"/>
                    <a:pt x="16598" y="12224"/>
                    <a:pt x="15204" y="9734"/>
                  </a:cubicBezTo>
                  <a:lnTo>
                    <a:pt x="8958" y="0"/>
                  </a:lnTo>
                  <a:close/>
                </a:path>
              </a:pathLst>
            </a:custGeom>
            <a:solidFill>
              <a:srgbClr val="FFAF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3457;p80">
              <a:extLst>
                <a:ext uri="{FF2B5EF4-FFF2-40B4-BE49-F238E27FC236}">
                  <a16:creationId xmlns:a16="http://schemas.microsoft.com/office/drawing/2014/main" id="{9DDFECC0-DBD6-669C-CEE4-0DD494E7FFEC}"/>
                </a:ext>
              </a:extLst>
            </p:cNvPr>
            <p:cNvSpPr/>
            <p:nvPr/>
          </p:nvSpPr>
          <p:spPr>
            <a:xfrm>
              <a:off x="5949050" y="1716525"/>
              <a:ext cx="425400" cy="351200"/>
            </a:xfrm>
            <a:custGeom>
              <a:avLst/>
              <a:gdLst/>
              <a:ahLst/>
              <a:cxnLst/>
              <a:rect l="l" t="t" r="r" b="b"/>
              <a:pathLst>
                <a:path w="17016" h="14048" extrusionOk="0">
                  <a:moveTo>
                    <a:pt x="1729" y="0"/>
                  </a:moveTo>
                  <a:cubicBezTo>
                    <a:pt x="467" y="4425"/>
                    <a:pt x="40" y="8870"/>
                    <a:pt x="1" y="13302"/>
                  </a:cubicBezTo>
                  <a:cubicBezTo>
                    <a:pt x="682" y="13466"/>
                    <a:pt x="1382" y="13607"/>
                    <a:pt x="2095" y="13710"/>
                  </a:cubicBezTo>
                  <a:cubicBezTo>
                    <a:pt x="2451" y="13771"/>
                    <a:pt x="2827" y="13822"/>
                    <a:pt x="3193" y="13864"/>
                  </a:cubicBezTo>
                  <a:cubicBezTo>
                    <a:pt x="4212" y="13984"/>
                    <a:pt x="5251" y="14047"/>
                    <a:pt x="6298" y="14047"/>
                  </a:cubicBezTo>
                  <a:cubicBezTo>
                    <a:pt x="6568" y="14047"/>
                    <a:pt x="6838" y="14043"/>
                    <a:pt x="7109" y="14035"/>
                  </a:cubicBezTo>
                  <a:lnTo>
                    <a:pt x="8798" y="13995"/>
                  </a:lnTo>
                  <a:lnTo>
                    <a:pt x="10465" y="13944"/>
                  </a:lnTo>
                  <a:cubicBezTo>
                    <a:pt x="14126" y="13842"/>
                    <a:pt x="17016" y="10791"/>
                    <a:pt x="16913" y="7130"/>
                  </a:cubicBezTo>
                  <a:cubicBezTo>
                    <a:pt x="16820" y="4040"/>
                    <a:pt x="14624" y="1496"/>
                    <a:pt x="11746" y="854"/>
                  </a:cubicBezTo>
                  <a:cubicBezTo>
                    <a:pt x="11290" y="749"/>
                    <a:pt x="10817" y="689"/>
                    <a:pt x="10328" y="689"/>
                  </a:cubicBezTo>
                  <a:cubicBezTo>
                    <a:pt x="10252" y="689"/>
                    <a:pt x="10175" y="690"/>
                    <a:pt x="10098" y="693"/>
                  </a:cubicBezTo>
                  <a:lnTo>
                    <a:pt x="6733" y="784"/>
                  </a:lnTo>
                  <a:cubicBezTo>
                    <a:pt x="6578" y="789"/>
                    <a:pt x="6423" y="792"/>
                    <a:pt x="6270" y="792"/>
                  </a:cubicBezTo>
                  <a:cubicBezTo>
                    <a:pt x="5525" y="792"/>
                    <a:pt x="4796" y="728"/>
                    <a:pt x="4079" y="600"/>
                  </a:cubicBezTo>
                  <a:cubicBezTo>
                    <a:pt x="3713" y="549"/>
                    <a:pt x="3357" y="469"/>
                    <a:pt x="3001" y="388"/>
                  </a:cubicBezTo>
                  <a:cubicBezTo>
                    <a:pt x="2574" y="276"/>
                    <a:pt x="2146" y="144"/>
                    <a:pt x="1729" y="0"/>
                  </a:cubicBezTo>
                  <a:close/>
                </a:path>
              </a:pathLst>
            </a:custGeom>
            <a:solidFill>
              <a:srgbClr val="BC5F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3458;p80">
              <a:extLst>
                <a:ext uri="{FF2B5EF4-FFF2-40B4-BE49-F238E27FC236}">
                  <a16:creationId xmlns:a16="http://schemas.microsoft.com/office/drawing/2014/main" id="{0ECBB58C-4255-B83B-EE5C-8DE5A0881982}"/>
                </a:ext>
              </a:extLst>
            </p:cNvPr>
            <p:cNvSpPr/>
            <p:nvPr/>
          </p:nvSpPr>
          <p:spPr>
            <a:xfrm>
              <a:off x="5253675" y="983325"/>
              <a:ext cx="521750" cy="545875"/>
            </a:xfrm>
            <a:custGeom>
              <a:avLst/>
              <a:gdLst/>
              <a:ahLst/>
              <a:cxnLst/>
              <a:rect l="l" t="t" r="r" b="b"/>
              <a:pathLst>
                <a:path w="20870" h="21835" extrusionOk="0">
                  <a:moveTo>
                    <a:pt x="10618" y="0"/>
                  </a:moveTo>
                  <a:cubicBezTo>
                    <a:pt x="10513" y="0"/>
                    <a:pt x="10408" y="10"/>
                    <a:pt x="10303" y="29"/>
                  </a:cubicBezTo>
                  <a:cubicBezTo>
                    <a:pt x="9388" y="212"/>
                    <a:pt x="8788" y="1108"/>
                    <a:pt x="8961" y="2023"/>
                  </a:cubicBezTo>
                  <a:lnTo>
                    <a:pt x="10477" y="7891"/>
                  </a:lnTo>
                  <a:cubicBezTo>
                    <a:pt x="9591" y="6538"/>
                    <a:pt x="7567" y="3173"/>
                    <a:pt x="6530" y="1576"/>
                  </a:cubicBezTo>
                  <a:cubicBezTo>
                    <a:pt x="6254" y="1169"/>
                    <a:pt x="5827" y="915"/>
                    <a:pt x="5351" y="844"/>
                  </a:cubicBezTo>
                  <a:cubicBezTo>
                    <a:pt x="5279" y="835"/>
                    <a:pt x="5207" y="830"/>
                    <a:pt x="5136" y="830"/>
                  </a:cubicBezTo>
                  <a:cubicBezTo>
                    <a:pt x="4739" y="830"/>
                    <a:pt x="4348" y="971"/>
                    <a:pt x="4038" y="1230"/>
                  </a:cubicBezTo>
                  <a:cubicBezTo>
                    <a:pt x="3376" y="1779"/>
                    <a:pt x="3254" y="2797"/>
                    <a:pt x="3752" y="3529"/>
                  </a:cubicBezTo>
                  <a:lnTo>
                    <a:pt x="7914" y="9528"/>
                  </a:lnTo>
                  <a:lnTo>
                    <a:pt x="3459" y="4971"/>
                  </a:lnTo>
                  <a:cubicBezTo>
                    <a:pt x="3151" y="4684"/>
                    <a:pt x="2745" y="4533"/>
                    <a:pt x="2325" y="4533"/>
                  </a:cubicBezTo>
                  <a:cubicBezTo>
                    <a:pt x="2300" y="4533"/>
                    <a:pt x="2274" y="4533"/>
                    <a:pt x="2249" y="4535"/>
                  </a:cubicBezTo>
                  <a:cubicBezTo>
                    <a:pt x="1790" y="4566"/>
                    <a:pt x="1372" y="4759"/>
                    <a:pt x="1080" y="5093"/>
                  </a:cubicBezTo>
                  <a:cubicBezTo>
                    <a:pt x="447" y="5787"/>
                    <a:pt x="508" y="6863"/>
                    <a:pt x="1202" y="7495"/>
                  </a:cubicBezTo>
                  <a:cubicBezTo>
                    <a:pt x="2564" y="8777"/>
                    <a:pt x="4577" y="10688"/>
                    <a:pt x="5573" y="11654"/>
                  </a:cubicBezTo>
                  <a:lnTo>
                    <a:pt x="1983" y="11247"/>
                  </a:lnTo>
                  <a:cubicBezTo>
                    <a:pt x="1916" y="11239"/>
                    <a:pt x="1850" y="11235"/>
                    <a:pt x="1784" y="11235"/>
                  </a:cubicBezTo>
                  <a:cubicBezTo>
                    <a:pt x="1405" y="11235"/>
                    <a:pt x="1036" y="11360"/>
                    <a:pt x="733" y="11603"/>
                  </a:cubicBezTo>
                  <a:cubicBezTo>
                    <a:pt x="377" y="11876"/>
                    <a:pt x="152" y="12284"/>
                    <a:pt x="103" y="12731"/>
                  </a:cubicBezTo>
                  <a:cubicBezTo>
                    <a:pt x="1" y="13658"/>
                    <a:pt x="662" y="14500"/>
                    <a:pt x="1597" y="14613"/>
                  </a:cubicBezTo>
                  <a:cubicBezTo>
                    <a:pt x="1597" y="14613"/>
                    <a:pt x="2249" y="14683"/>
                    <a:pt x="3103" y="14786"/>
                  </a:cubicBezTo>
                  <a:cubicBezTo>
                    <a:pt x="3957" y="14879"/>
                    <a:pt x="5014" y="15001"/>
                    <a:pt x="5839" y="15091"/>
                  </a:cubicBezTo>
                  <a:cubicBezTo>
                    <a:pt x="6449" y="15162"/>
                    <a:pt x="7008" y="15438"/>
                    <a:pt x="7435" y="15865"/>
                  </a:cubicBezTo>
                  <a:lnTo>
                    <a:pt x="10740" y="21835"/>
                  </a:lnTo>
                  <a:lnTo>
                    <a:pt x="19639" y="16912"/>
                  </a:lnTo>
                  <a:lnTo>
                    <a:pt x="17513" y="13068"/>
                  </a:lnTo>
                  <a:cubicBezTo>
                    <a:pt x="17848" y="11979"/>
                    <a:pt x="18724" y="9641"/>
                    <a:pt x="20118" y="8533"/>
                  </a:cubicBezTo>
                  <a:cubicBezTo>
                    <a:pt x="20513" y="8227"/>
                    <a:pt x="20757" y="7778"/>
                    <a:pt x="20818" y="7280"/>
                  </a:cubicBezTo>
                  <a:cubicBezTo>
                    <a:pt x="20869" y="6782"/>
                    <a:pt x="20728" y="6304"/>
                    <a:pt x="20423" y="5909"/>
                  </a:cubicBezTo>
                  <a:cubicBezTo>
                    <a:pt x="20118" y="5521"/>
                    <a:pt x="19669" y="5267"/>
                    <a:pt x="19171" y="5216"/>
                  </a:cubicBezTo>
                  <a:cubicBezTo>
                    <a:pt x="19097" y="5206"/>
                    <a:pt x="19023" y="5202"/>
                    <a:pt x="18949" y="5202"/>
                  </a:cubicBezTo>
                  <a:cubicBezTo>
                    <a:pt x="18537" y="5202"/>
                    <a:pt x="18135" y="5345"/>
                    <a:pt x="17799" y="5604"/>
                  </a:cubicBezTo>
                  <a:cubicBezTo>
                    <a:pt x="16945" y="6294"/>
                    <a:pt x="16161" y="7239"/>
                    <a:pt x="15480" y="8420"/>
                  </a:cubicBezTo>
                  <a:cubicBezTo>
                    <a:pt x="15407" y="8552"/>
                    <a:pt x="15297" y="8655"/>
                    <a:pt x="15163" y="8725"/>
                  </a:cubicBezTo>
                  <a:cubicBezTo>
                    <a:pt x="15035" y="8795"/>
                    <a:pt x="14893" y="8829"/>
                    <a:pt x="14752" y="8829"/>
                  </a:cubicBezTo>
                  <a:cubicBezTo>
                    <a:pt x="14503" y="8829"/>
                    <a:pt x="14255" y="8723"/>
                    <a:pt x="14087" y="8520"/>
                  </a:cubicBezTo>
                  <a:cubicBezTo>
                    <a:pt x="13772" y="8135"/>
                    <a:pt x="13567" y="7698"/>
                    <a:pt x="13515" y="7595"/>
                  </a:cubicBezTo>
                  <a:lnTo>
                    <a:pt x="12295" y="1371"/>
                  </a:lnTo>
                  <a:cubicBezTo>
                    <a:pt x="12205" y="925"/>
                    <a:pt x="11951" y="539"/>
                    <a:pt x="11575" y="283"/>
                  </a:cubicBezTo>
                  <a:cubicBezTo>
                    <a:pt x="11287" y="97"/>
                    <a:pt x="10954" y="0"/>
                    <a:pt x="10618" y="0"/>
                  </a:cubicBezTo>
                  <a:close/>
                </a:path>
              </a:pathLst>
            </a:custGeom>
            <a:solidFill>
              <a:srgbClr val="FFAF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3459;p80">
              <a:extLst>
                <a:ext uri="{FF2B5EF4-FFF2-40B4-BE49-F238E27FC236}">
                  <a16:creationId xmlns:a16="http://schemas.microsoft.com/office/drawing/2014/main" id="{AC586734-A5EC-7CD6-38CF-1132543AAAA7}"/>
                </a:ext>
              </a:extLst>
            </p:cNvPr>
            <p:cNvSpPr/>
            <p:nvPr/>
          </p:nvSpPr>
          <p:spPr>
            <a:xfrm>
              <a:off x="6687150" y="3059725"/>
              <a:ext cx="281700" cy="405025"/>
            </a:xfrm>
            <a:custGeom>
              <a:avLst/>
              <a:gdLst/>
              <a:ahLst/>
              <a:cxnLst/>
              <a:rect l="l" t="t" r="r" b="b"/>
              <a:pathLst>
                <a:path w="11268" h="16201" extrusionOk="0">
                  <a:moveTo>
                    <a:pt x="4982" y="1"/>
                  </a:moveTo>
                  <a:cubicBezTo>
                    <a:pt x="3274" y="4629"/>
                    <a:pt x="1841" y="9295"/>
                    <a:pt x="1" y="13833"/>
                  </a:cubicBezTo>
                  <a:lnTo>
                    <a:pt x="4982" y="16200"/>
                  </a:lnTo>
                  <a:lnTo>
                    <a:pt x="11267" y="2991"/>
                  </a:lnTo>
                  <a:lnTo>
                    <a:pt x="498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3460;p80">
              <a:extLst>
                <a:ext uri="{FF2B5EF4-FFF2-40B4-BE49-F238E27FC236}">
                  <a16:creationId xmlns:a16="http://schemas.microsoft.com/office/drawing/2014/main" id="{5E36FB5B-E47D-B3F8-3123-A1DAB901029B}"/>
                </a:ext>
              </a:extLst>
            </p:cNvPr>
            <p:cNvSpPr/>
            <p:nvPr/>
          </p:nvSpPr>
          <p:spPr>
            <a:xfrm>
              <a:off x="6086350" y="2822250"/>
              <a:ext cx="725375" cy="583300"/>
            </a:xfrm>
            <a:custGeom>
              <a:avLst/>
              <a:gdLst/>
              <a:ahLst/>
              <a:cxnLst/>
              <a:rect l="l" t="t" r="r" b="b"/>
              <a:pathLst>
                <a:path w="29015" h="23332" extrusionOk="0">
                  <a:moveTo>
                    <a:pt x="14819" y="0"/>
                  </a:moveTo>
                  <a:lnTo>
                    <a:pt x="14819" y="0"/>
                  </a:lnTo>
                  <a:cubicBezTo>
                    <a:pt x="9966" y="733"/>
                    <a:pt x="4902" y="947"/>
                    <a:pt x="62" y="1985"/>
                  </a:cubicBezTo>
                  <a:cubicBezTo>
                    <a:pt x="1" y="6368"/>
                    <a:pt x="813" y="9031"/>
                    <a:pt x="2625" y="11045"/>
                  </a:cubicBezTo>
                  <a:cubicBezTo>
                    <a:pt x="3742" y="12297"/>
                    <a:pt x="5666" y="14015"/>
                    <a:pt x="14289" y="18511"/>
                  </a:cubicBezTo>
                  <a:cubicBezTo>
                    <a:pt x="18448" y="20667"/>
                    <a:pt x="22251" y="22487"/>
                    <a:pt x="22405" y="22558"/>
                  </a:cubicBezTo>
                  <a:lnTo>
                    <a:pt x="24033" y="23332"/>
                  </a:lnTo>
                  <a:cubicBezTo>
                    <a:pt x="25873" y="18794"/>
                    <a:pt x="27306" y="14128"/>
                    <a:pt x="29014" y="9500"/>
                  </a:cubicBezTo>
                  <a:lnTo>
                    <a:pt x="28699" y="9346"/>
                  </a:lnTo>
                  <a:cubicBezTo>
                    <a:pt x="23635" y="6937"/>
                    <a:pt x="17574" y="3784"/>
                    <a:pt x="14684" y="1995"/>
                  </a:cubicBezTo>
                  <a:cubicBezTo>
                    <a:pt x="14697" y="1426"/>
                    <a:pt x="14745" y="755"/>
                    <a:pt x="14819" y="0"/>
                  </a:cubicBezTo>
                  <a:close/>
                </a:path>
              </a:pathLst>
            </a:custGeom>
            <a:solidFill>
              <a:srgbClr val="FFAF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3461;p80">
              <a:extLst>
                <a:ext uri="{FF2B5EF4-FFF2-40B4-BE49-F238E27FC236}">
                  <a16:creationId xmlns:a16="http://schemas.microsoft.com/office/drawing/2014/main" id="{E2859EE6-BF0E-427E-66BE-4B890882EE57}"/>
                </a:ext>
              </a:extLst>
            </p:cNvPr>
            <p:cNvSpPr/>
            <p:nvPr/>
          </p:nvSpPr>
          <p:spPr>
            <a:xfrm>
              <a:off x="6046925" y="2156150"/>
              <a:ext cx="556850" cy="777250"/>
            </a:xfrm>
            <a:custGeom>
              <a:avLst/>
              <a:gdLst/>
              <a:ahLst/>
              <a:cxnLst/>
              <a:rect l="l" t="t" r="r" b="b"/>
              <a:pathLst>
                <a:path w="22274" h="31090" extrusionOk="0">
                  <a:moveTo>
                    <a:pt x="5117" y="1"/>
                  </a:moveTo>
                  <a:lnTo>
                    <a:pt x="4831" y="1282"/>
                  </a:lnTo>
                  <a:lnTo>
                    <a:pt x="4272" y="3823"/>
                  </a:lnTo>
                  <a:lnTo>
                    <a:pt x="3794" y="6010"/>
                  </a:lnTo>
                  <a:lnTo>
                    <a:pt x="3235" y="8583"/>
                  </a:lnTo>
                  <a:cubicBezTo>
                    <a:pt x="3215" y="8685"/>
                    <a:pt x="3001" y="9642"/>
                    <a:pt x="2696" y="11155"/>
                  </a:cubicBezTo>
                  <a:cubicBezTo>
                    <a:pt x="2666" y="11268"/>
                    <a:pt x="2644" y="11399"/>
                    <a:pt x="2625" y="11521"/>
                  </a:cubicBezTo>
                  <a:cubicBezTo>
                    <a:pt x="2532" y="11948"/>
                    <a:pt x="2452" y="12407"/>
                    <a:pt x="2349" y="12896"/>
                  </a:cubicBezTo>
                  <a:cubicBezTo>
                    <a:pt x="2105" y="14167"/>
                    <a:pt x="1832" y="15641"/>
                    <a:pt x="1568" y="17228"/>
                  </a:cubicBezTo>
                  <a:cubicBezTo>
                    <a:pt x="1507" y="17594"/>
                    <a:pt x="1446" y="17960"/>
                    <a:pt x="1385" y="18336"/>
                  </a:cubicBezTo>
                  <a:cubicBezTo>
                    <a:pt x="1263" y="19078"/>
                    <a:pt x="1141" y="19842"/>
                    <a:pt x="1019" y="20625"/>
                  </a:cubicBezTo>
                  <a:cubicBezTo>
                    <a:pt x="1007" y="20696"/>
                    <a:pt x="997" y="20767"/>
                    <a:pt x="987" y="20838"/>
                  </a:cubicBezTo>
                  <a:cubicBezTo>
                    <a:pt x="377" y="24958"/>
                    <a:pt x="52" y="28302"/>
                    <a:pt x="1" y="31089"/>
                  </a:cubicBezTo>
                  <a:cubicBezTo>
                    <a:pt x="5817" y="29839"/>
                    <a:pt x="11890" y="29573"/>
                    <a:pt x="17706" y="28700"/>
                  </a:cubicBezTo>
                  <a:cubicBezTo>
                    <a:pt x="17909" y="26503"/>
                    <a:pt x="18287" y="23716"/>
                    <a:pt x="18785" y="20726"/>
                  </a:cubicBezTo>
                  <a:cubicBezTo>
                    <a:pt x="18836" y="20411"/>
                    <a:pt x="18885" y="20076"/>
                    <a:pt x="18946" y="19749"/>
                  </a:cubicBezTo>
                  <a:cubicBezTo>
                    <a:pt x="19181" y="18346"/>
                    <a:pt x="19456" y="16903"/>
                    <a:pt x="19730" y="15458"/>
                  </a:cubicBezTo>
                  <a:cubicBezTo>
                    <a:pt x="19945" y="14421"/>
                    <a:pt x="20157" y="13384"/>
                    <a:pt x="20382" y="12356"/>
                  </a:cubicBezTo>
                  <a:lnTo>
                    <a:pt x="21155" y="8836"/>
                  </a:lnTo>
                  <a:lnTo>
                    <a:pt x="22273" y="3784"/>
                  </a:lnTo>
                  <a:lnTo>
                    <a:pt x="13027" y="1748"/>
                  </a:lnTo>
                  <a:lnTo>
                    <a:pt x="12073" y="1536"/>
                  </a:lnTo>
                  <a:lnTo>
                    <a:pt x="12002" y="1514"/>
                  </a:lnTo>
                  <a:lnTo>
                    <a:pt x="7597" y="550"/>
                  </a:lnTo>
                  <a:lnTo>
                    <a:pt x="7272" y="477"/>
                  </a:lnTo>
                  <a:lnTo>
                    <a:pt x="6010" y="203"/>
                  </a:lnTo>
                  <a:lnTo>
                    <a:pt x="5117" y="1"/>
                  </a:lnTo>
                  <a:close/>
                </a:path>
              </a:pathLst>
            </a:custGeom>
            <a:solidFill>
              <a:srgbClr val="1247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3462;p80">
              <a:extLst>
                <a:ext uri="{FF2B5EF4-FFF2-40B4-BE49-F238E27FC236}">
                  <a16:creationId xmlns:a16="http://schemas.microsoft.com/office/drawing/2014/main" id="{1B2664CE-3BDE-3B3C-9BEC-B36EA89EA579}"/>
                </a:ext>
              </a:extLst>
            </p:cNvPr>
            <p:cNvSpPr/>
            <p:nvPr/>
          </p:nvSpPr>
          <p:spPr>
            <a:xfrm>
              <a:off x="6742075" y="3128625"/>
              <a:ext cx="454300" cy="590875"/>
            </a:xfrm>
            <a:custGeom>
              <a:avLst/>
              <a:gdLst/>
              <a:ahLst/>
              <a:cxnLst/>
              <a:rect l="l" t="t" r="r" b="b"/>
              <a:pathLst>
                <a:path w="18172" h="23635" extrusionOk="0">
                  <a:moveTo>
                    <a:pt x="8807" y="1"/>
                  </a:moveTo>
                  <a:lnTo>
                    <a:pt x="2490" y="13222"/>
                  </a:lnTo>
                  <a:cubicBezTo>
                    <a:pt x="2490" y="13222"/>
                    <a:pt x="0" y="17931"/>
                    <a:pt x="6151" y="23635"/>
                  </a:cubicBezTo>
                  <a:lnTo>
                    <a:pt x="18172" y="5300"/>
                  </a:lnTo>
                  <a:lnTo>
                    <a:pt x="8807" y="1"/>
                  </a:lnTo>
                  <a:close/>
                </a:path>
              </a:pathLst>
            </a:custGeom>
            <a:solidFill>
              <a:srgbClr val="8EBED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3463;p80">
              <a:extLst>
                <a:ext uri="{FF2B5EF4-FFF2-40B4-BE49-F238E27FC236}">
                  <a16:creationId xmlns:a16="http://schemas.microsoft.com/office/drawing/2014/main" id="{AEEC0AAD-3018-8A2E-AAC7-2B2DF2BFA0FC}"/>
                </a:ext>
              </a:extLst>
            </p:cNvPr>
            <p:cNvSpPr/>
            <p:nvPr/>
          </p:nvSpPr>
          <p:spPr>
            <a:xfrm>
              <a:off x="6874000" y="3216850"/>
              <a:ext cx="322375" cy="502650"/>
            </a:xfrm>
            <a:custGeom>
              <a:avLst/>
              <a:gdLst/>
              <a:ahLst/>
              <a:cxnLst/>
              <a:rect l="l" t="t" r="r" b="b"/>
              <a:pathLst>
                <a:path w="12895" h="20106" extrusionOk="0">
                  <a:moveTo>
                    <a:pt x="9754" y="1"/>
                  </a:moveTo>
                  <a:lnTo>
                    <a:pt x="0" y="19242"/>
                  </a:lnTo>
                  <a:lnTo>
                    <a:pt x="874" y="20106"/>
                  </a:lnTo>
                  <a:lnTo>
                    <a:pt x="12895" y="1771"/>
                  </a:lnTo>
                  <a:lnTo>
                    <a:pt x="975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3464;p80">
              <a:extLst>
                <a:ext uri="{FF2B5EF4-FFF2-40B4-BE49-F238E27FC236}">
                  <a16:creationId xmlns:a16="http://schemas.microsoft.com/office/drawing/2014/main" id="{A4E04DFC-4C0B-7EF4-BE2E-6FDBDC9851F6}"/>
                </a:ext>
              </a:extLst>
            </p:cNvPr>
            <p:cNvSpPr/>
            <p:nvPr/>
          </p:nvSpPr>
          <p:spPr>
            <a:xfrm>
              <a:off x="6801775" y="3565500"/>
              <a:ext cx="145475" cy="31350"/>
            </a:xfrm>
            <a:custGeom>
              <a:avLst/>
              <a:gdLst/>
              <a:ahLst/>
              <a:cxnLst/>
              <a:rect l="l" t="t" r="r" b="b"/>
              <a:pathLst>
                <a:path w="5819" h="1254" extrusionOk="0">
                  <a:moveTo>
                    <a:pt x="2187" y="0"/>
                  </a:moveTo>
                  <a:cubicBezTo>
                    <a:pt x="1519" y="0"/>
                    <a:pt x="850" y="96"/>
                    <a:pt x="205" y="292"/>
                  </a:cubicBezTo>
                  <a:cubicBezTo>
                    <a:pt x="0" y="357"/>
                    <a:pt x="42" y="658"/>
                    <a:pt x="219" y="658"/>
                  </a:cubicBezTo>
                  <a:cubicBezTo>
                    <a:pt x="237" y="658"/>
                    <a:pt x="255" y="655"/>
                    <a:pt x="275" y="648"/>
                  </a:cubicBezTo>
                  <a:cubicBezTo>
                    <a:pt x="897" y="461"/>
                    <a:pt x="1541" y="368"/>
                    <a:pt x="2185" y="368"/>
                  </a:cubicBezTo>
                  <a:cubicBezTo>
                    <a:pt x="3320" y="368"/>
                    <a:pt x="4452" y="658"/>
                    <a:pt x="5452" y="1229"/>
                  </a:cubicBezTo>
                  <a:cubicBezTo>
                    <a:pt x="5483" y="1246"/>
                    <a:pt x="5514" y="1254"/>
                    <a:pt x="5543" y="1254"/>
                  </a:cubicBezTo>
                  <a:cubicBezTo>
                    <a:pt x="5705" y="1254"/>
                    <a:pt x="5819" y="1028"/>
                    <a:pt x="5645" y="924"/>
                  </a:cubicBezTo>
                  <a:cubicBezTo>
                    <a:pt x="4598" y="315"/>
                    <a:pt x="3395" y="0"/>
                    <a:pt x="218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3465;p80">
              <a:extLst>
                <a:ext uri="{FF2B5EF4-FFF2-40B4-BE49-F238E27FC236}">
                  <a16:creationId xmlns:a16="http://schemas.microsoft.com/office/drawing/2014/main" id="{9BFD4ECE-4E76-0094-8C46-26A00F8C3697}"/>
                </a:ext>
              </a:extLst>
            </p:cNvPr>
            <p:cNvSpPr/>
            <p:nvPr/>
          </p:nvSpPr>
          <p:spPr>
            <a:xfrm>
              <a:off x="7016350" y="3166450"/>
              <a:ext cx="78125" cy="175475"/>
            </a:xfrm>
            <a:custGeom>
              <a:avLst/>
              <a:gdLst/>
              <a:ahLst/>
              <a:cxnLst/>
              <a:rect l="l" t="t" r="r" b="b"/>
              <a:pathLst>
                <a:path w="3125" h="7019" extrusionOk="0">
                  <a:moveTo>
                    <a:pt x="169" y="1"/>
                  </a:moveTo>
                  <a:cubicBezTo>
                    <a:pt x="83" y="1"/>
                    <a:pt x="1" y="55"/>
                    <a:pt x="1" y="167"/>
                  </a:cubicBezTo>
                  <a:cubicBezTo>
                    <a:pt x="103" y="2669"/>
                    <a:pt x="1070" y="5088"/>
                    <a:pt x="2737" y="6960"/>
                  </a:cubicBezTo>
                  <a:cubicBezTo>
                    <a:pt x="2774" y="7001"/>
                    <a:pt x="2818" y="7019"/>
                    <a:pt x="2862" y="7019"/>
                  </a:cubicBezTo>
                  <a:cubicBezTo>
                    <a:pt x="2997" y="7019"/>
                    <a:pt x="3125" y="6847"/>
                    <a:pt x="3003" y="6716"/>
                  </a:cubicBezTo>
                  <a:cubicBezTo>
                    <a:pt x="1416" y="4914"/>
                    <a:pt x="460" y="2586"/>
                    <a:pt x="367" y="186"/>
                  </a:cubicBezTo>
                  <a:cubicBezTo>
                    <a:pt x="362" y="64"/>
                    <a:pt x="263" y="1"/>
                    <a:pt x="16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3466;p80">
              <a:extLst>
                <a:ext uri="{FF2B5EF4-FFF2-40B4-BE49-F238E27FC236}">
                  <a16:creationId xmlns:a16="http://schemas.microsoft.com/office/drawing/2014/main" id="{B56BC416-A9BF-1260-AAC6-B3FF2F9EB990}"/>
                </a:ext>
              </a:extLst>
            </p:cNvPr>
            <p:cNvSpPr/>
            <p:nvPr/>
          </p:nvSpPr>
          <p:spPr>
            <a:xfrm>
              <a:off x="5458100" y="3124300"/>
              <a:ext cx="369925" cy="185650"/>
            </a:xfrm>
            <a:custGeom>
              <a:avLst/>
              <a:gdLst/>
              <a:ahLst/>
              <a:cxnLst/>
              <a:rect l="l" t="t" r="r" b="b"/>
              <a:pathLst>
                <a:path w="14797" h="7426" extrusionOk="0">
                  <a:moveTo>
                    <a:pt x="14584" y="0"/>
                  </a:moveTo>
                  <a:cubicBezTo>
                    <a:pt x="9671" y="601"/>
                    <a:pt x="4872" y="1465"/>
                    <a:pt x="0" y="1914"/>
                  </a:cubicBezTo>
                  <a:lnTo>
                    <a:pt x="174" y="7425"/>
                  </a:lnTo>
                  <a:lnTo>
                    <a:pt x="14796" y="6957"/>
                  </a:lnTo>
                  <a:lnTo>
                    <a:pt x="1458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3467;p80">
              <a:extLst>
                <a:ext uri="{FF2B5EF4-FFF2-40B4-BE49-F238E27FC236}">
                  <a16:creationId xmlns:a16="http://schemas.microsoft.com/office/drawing/2014/main" id="{208CB6BF-D3C5-4200-1592-8F9517482849}"/>
                </a:ext>
              </a:extLst>
            </p:cNvPr>
            <p:cNvSpPr/>
            <p:nvPr/>
          </p:nvSpPr>
          <p:spPr>
            <a:xfrm>
              <a:off x="5453275" y="2394875"/>
              <a:ext cx="417775" cy="777275"/>
            </a:xfrm>
            <a:custGeom>
              <a:avLst/>
              <a:gdLst/>
              <a:ahLst/>
              <a:cxnLst/>
              <a:rect l="l" t="t" r="r" b="b"/>
              <a:pathLst>
                <a:path w="16711" h="31091" extrusionOk="0">
                  <a:moveTo>
                    <a:pt x="8177" y="0"/>
                  </a:moveTo>
                  <a:cubicBezTo>
                    <a:pt x="4250" y="1953"/>
                    <a:pt x="2258" y="3896"/>
                    <a:pt x="1302" y="6417"/>
                  </a:cubicBezTo>
                  <a:cubicBezTo>
                    <a:pt x="701" y="7994"/>
                    <a:pt x="62" y="10496"/>
                    <a:pt x="20" y="20217"/>
                  </a:cubicBezTo>
                  <a:cubicBezTo>
                    <a:pt x="1" y="24896"/>
                    <a:pt x="132" y="29107"/>
                    <a:pt x="132" y="29290"/>
                  </a:cubicBezTo>
                  <a:lnTo>
                    <a:pt x="193" y="31091"/>
                  </a:lnTo>
                  <a:cubicBezTo>
                    <a:pt x="5065" y="30642"/>
                    <a:pt x="9864" y="29778"/>
                    <a:pt x="14777" y="29177"/>
                  </a:cubicBezTo>
                  <a:lnTo>
                    <a:pt x="14767" y="28821"/>
                  </a:lnTo>
                  <a:cubicBezTo>
                    <a:pt x="14584" y="23219"/>
                    <a:pt x="14604" y="16395"/>
                    <a:pt x="14867" y="12997"/>
                  </a:cubicBezTo>
                  <a:cubicBezTo>
                    <a:pt x="15387" y="12753"/>
                    <a:pt x="16007" y="12490"/>
                    <a:pt x="16710" y="12204"/>
                  </a:cubicBezTo>
                  <a:cubicBezTo>
                    <a:pt x="13830" y="8218"/>
                    <a:pt x="11318" y="3825"/>
                    <a:pt x="8177" y="0"/>
                  </a:cubicBezTo>
                  <a:close/>
                </a:path>
              </a:pathLst>
            </a:custGeom>
            <a:solidFill>
              <a:srgbClr val="FFAF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3468;p80">
              <a:extLst>
                <a:ext uri="{FF2B5EF4-FFF2-40B4-BE49-F238E27FC236}">
                  <a16:creationId xmlns:a16="http://schemas.microsoft.com/office/drawing/2014/main" id="{7D236B5B-9C9B-214A-E419-89E8C16A4EE6}"/>
                </a:ext>
              </a:extLst>
            </p:cNvPr>
            <p:cNvSpPr/>
            <p:nvPr/>
          </p:nvSpPr>
          <p:spPr>
            <a:xfrm>
              <a:off x="5584475" y="2144200"/>
              <a:ext cx="861925" cy="608700"/>
            </a:xfrm>
            <a:custGeom>
              <a:avLst/>
              <a:gdLst/>
              <a:ahLst/>
              <a:cxnLst/>
              <a:rect l="l" t="t" r="r" b="b"/>
              <a:pathLst>
                <a:path w="34477" h="24348" extrusionOk="0">
                  <a:moveTo>
                    <a:pt x="29971" y="0"/>
                  </a:moveTo>
                  <a:lnTo>
                    <a:pt x="26197" y="1006"/>
                  </a:lnTo>
                  <a:lnTo>
                    <a:pt x="24032" y="1577"/>
                  </a:lnTo>
                  <a:lnTo>
                    <a:pt x="21479" y="2258"/>
                  </a:lnTo>
                  <a:cubicBezTo>
                    <a:pt x="21386" y="2278"/>
                    <a:pt x="20432" y="2532"/>
                    <a:pt x="18955" y="2949"/>
                  </a:cubicBezTo>
                  <a:cubicBezTo>
                    <a:pt x="18833" y="2990"/>
                    <a:pt x="18711" y="3020"/>
                    <a:pt x="18580" y="3061"/>
                  </a:cubicBezTo>
                  <a:cubicBezTo>
                    <a:pt x="17096" y="3488"/>
                    <a:pt x="15153" y="4057"/>
                    <a:pt x="13027" y="4738"/>
                  </a:cubicBezTo>
                  <a:cubicBezTo>
                    <a:pt x="12683" y="4850"/>
                    <a:pt x="12326" y="4963"/>
                    <a:pt x="11970" y="5075"/>
                  </a:cubicBezTo>
                  <a:cubicBezTo>
                    <a:pt x="11186" y="5329"/>
                    <a:pt x="10374" y="5605"/>
                    <a:pt x="9558" y="5878"/>
                  </a:cubicBezTo>
                  <a:cubicBezTo>
                    <a:pt x="5624" y="7220"/>
                    <a:pt x="2492" y="8460"/>
                    <a:pt x="0" y="9693"/>
                  </a:cubicBezTo>
                  <a:cubicBezTo>
                    <a:pt x="3774" y="14289"/>
                    <a:pt x="6793" y="19566"/>
                    <a:pt x="10242" y="24347"/>
                  </a:cubicBezTo>
                  <a:cubicBezTo>
                    <a:pt x="12285" y="23513"/>
                    <a:pt x="14928" y="22578"/>
                    <a:pt x="17808" y="21640"/>
                  </a:cubicBezTo>
                  <a:cubicBezTo>
                    <a:pt x="19456" y="21103"/>
                    <a:pt x="21194" y="20574"/>
                    <a:pt x="22934" y="20076"/>
                  </a:cubicBezTo>
                  <a:cubicBezTo>
                    <a:pt x="23949" y="19781"/>
                    <a:pt x="24977" y="19495"/>
                    <a:pt x="25995" y="19231"/>
                  </a:cubicBezTo>
                  <a:lnTo>
                    <a:pt x="29473" y="18306"/>
                  </a:lnTo>
                  <a:lnTo>
                    <a:pt x="34476" y="16974"/>
                  </a:lnTo>
                  <a:lnTo>
                    <a:pt x="31801" y="6886"/>
                  </a:lnTo>
                  <a:lnTo>
                    <a:pt x="30530" y="2136"/>
                  </a:lnTo>
                  <a:lnTo>
                    <a:pt x="30205" y="884"/>
                  </a:lnTo>
                  <a:lnTo>
                    <a:pt x="29971" y="0"/>
                  </a:lnTo>
                  <a:close/>
                </a:path>
              </a:pathLst>
            </a:custGeom>
            <a:solidFill>
              <a:srgbClr val="1247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3469;p80">
              <a:extLst>
                <a:ext uri="{FF2B5EF4-FFF2-40B4-BE49-F238E27FC236}">
                  <a16:creationId xmlns:a16="http://schemas.microsoft.com/office/drawing/2014/main" id="{82A47FAD-717B-8D32-7D6E-84D28EC4FE4C}"/>
                </a:ext>
              </a:extLst>
            </p:cNvPr>
            <p:cNvSpPr/>
            <p:nvPr/>
          </p:nvSpPr>
          <p:spPr>
            <a:xfrm>
              <a:off x="5910125" y="2183625"/>
              <a:ext cx="693650" cy="466275"/>
            </a:xfrm>
            <a:custGeom>
              <a:avLst/>
              <a:gdLst/>
              <a:ahLst/>
              <a:cxnLst/>
              <a:rect l="l" t="t" r="r" b="b"/>
              <a:pathLst>
                <a:path w="27746" h="18651" extrusionOk="0">
                  <a:moveTo>
                    <a:pt x="11006" y="0"/>
                  </a:moveTo>
                  <a:lnTo>
                    <a:pt x="10303" y="183"/>
                  </a:lnTo>
                  <a:lnTo>
                    <a:pt x="8453" y="681"/>
                  </a:lnTo>
                  <a:cubicBezTo>
                    <a:pt x="8360" y="701"/>
                    <a:pt x="7406" y="955"/>
                    <a:pt x="5929" y="1382"/>
                  </a:cubicBezTo>
                  <a:cubicBezTo>
                    <a:pt x="5807" y="1413"/>
                    <a:pt x="5685" y="1443"/>
                    <a:pt x="5554" y="1484"/>
                  </a:cubicBezTo>
                  <a:cubicBezTo>
                    <a:pt x="4070" y="1911"/>
                    <a:pt x="2127" y="2480"/>
                    <a:pt x="1" y="3161"/>
                  </a:cubicBezTo>
                  <a:cubicBezTo>
                    <a:pt x="1648" y="5675"/>
                    <a:pt x="4201" y="8919"/>
                    <a:pt x="7821" y="11797"/>
                  </a:cubicBezTo>
                  <a:cubicBezTo>
                    <a:pt x="8065" y="11989"/>
                    <a:pt x="8309" y="12172"/>
                    <a:pt x="8565" y="12365"/>
                  </a:cubicBezTo>
                  <a:cubicBezTo>
                    <a:pt x="10030" y="13464"/>
                    <a:pt x="11655" y="14501"/>
                    <a:pt x="13457" y="15406"/>
                  </a:cubicBezTo>
                  <a:cubicBezTo>
                    <a:pt x="14401" y="15885"/>
                    <a:pt x="15400" y="16322"/>
                    <a:pt x="16447" y="16729"/>
                  </a:cubicBezTo>
                  <a:cubicBezTo>
                    <a:pt x="18836" y="17635"/>
                    <a:pt x="21489" y="18316"/>
                    <a:pt x="24418" y="18650"/>
                  </a:cubicBezTo>
                  <a:cubicBezTo>
                    <a:pt x="24653" y="17247"/>
                    <a:pt x="24928" y="15804"/>
                    <a:pt x="25202" y="14359"/>
                  </a:cubicBezTo>
                  <a:cubicBezTo>
                    <a:pt x="25417" y="13322"/>
                    <a:pt x="25629" y="12285"/>
                    <a:pt x="25854" y="11257"/>
                  </a:cubicBezTo>
                  <a:lnTo>
                    <a:pt x="26627" y="7737"/>
                  </a:lnTo>
                  <a:lnTo>
                    <a:pt x="27745" y="2685"/>
                  </a:lnTo>
                  <a:lnTo>
                    <a:pt x="18499" y="649"/>
                  </a:lnTo>
                  <a:lnTo>
                    <a:pt x="17504" y="559"/>
                  </a:lnTo>
                  <a:lnTo>
                    <a:pt x="11006" y="0"/>
                  </a:lnTo>
                  <a:close/>
                </a:path>
              </a:pathLst>
            </a:custGeom>
            <a:solidFill>
              <a:srgbClr val="000000">
                <a:alpha val="1429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3470;p80">
              <a:extLst>
                <a:ext uri="{FF2B5EF4-FFF2-40B4-BE49-F238E27FC236}">
                  <a16:creationId xmlns:a16="http://schemas.microsoft.com/office/drawing/2014/main" id="{190830E6-9682-6767-93A8-FF59F57AEA43}"/>
                </a:ext>
              </a:extLst>
            </p:cNvPr>
            <p:cNvSpPr/>
            <p:nvPr/>
          </p:nvSpPr>
          <p:spPr>
            <a:xfrm>
              <a:off x="5274550" y="3289850"/>
              <a:ext cx="555800" cy="268750"/>
            </a:xfrm>
            <a:custGeom>
              <a:avLst/>
              <a:gdLst/>
              <a:ahLst/>
              <a:cxnLst/>
              <a:rect l="l" t="t" r="r" b="b"/>
              <a:pathLst>
                <a:path w="22232" h="10750" extrusionOk="0">
                  <a:moveTo>
                    <a:pt x="22231" y="0"/>
                  </a:moveTo>
                  <a:lnTo>
                    <a:pt x="7577" y="427"/>
                  </a:lnTo>
                  <a:cubicBezTo>
                    <a:pt x="7577" y="427"/>
                    <a:pt x="7576" y="427"/>
                    <a:pt x="7574" y="427"/>
                  </a:cubicBezTo>
                  <a:cubicBezTo>
                    <a:pt x="7444" y="427"/>
                    <a:pt x="2230" y="477"/>
                    <a:pt x="1" y="8460"/>
                  </a:cubicBezTo>
                  <a:lnTo>
                    <a:pt x="21804" y="10749"/>
                  </a:lnTo>
                  <a:lnTo>
                    <a:pt x="22231" y="0"/>
                  </a:lnTo>
                  <a:close/>
                </a:path>
              </a:pathLst>
            </a:custGeom>
            <a:solidFill>
              <a:srgbClr val="8EBED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3471;p80">
              <a:extLst>
                <a:ext uri="{FF2B5EF4-FFF2-40B4-BE49-F238E27FC236}">
                  <a16:creationId xmlns:a16="http://schemas.microsoft.com/office/drawing/2014/main" id="{6A72CED9-2FCE-2EA4-6431-B8543A62C4DC}"/>
                </a:ext>
              </a:extLst>
            </p:cNvPr>
            <p:cNvSpPr/>
            <p:nvPr/>
          </p:nvSpPr>
          <p:spPr>
            <a:xfrm>
              <a:off x="5274550" y="3468325"/>
              <a:ext cx="548650" cy="90275"/>
            </a:xfrm>
            <a:custGeom>
              <a:avLst/>
              <a:gdLst/>
              <a:ahLst/>
              <a:cxnLst/>
              <a:rect l="l" t="t" r="r" b="b"/>
              <a:pathLst>
                <a:path w="21946" h="3611" extrusionOk="0">
                  <a:moveTo>
                    <a:pt x="21946" y="0"/>
                  </a:moveTo>
                  <a:lnTo>
                    <a:pt x="367" y="152"/>
                  </a:lnTo>
                  <a:lnTo>
                    <a:pt x="1" y="1321"/>
                  </a:lnTo>
                  <a:lnTo>
                    <a:pt x="21804" y="3610"/>
                  </a:lnTo>
                  <a:lnTo>
                    <a:pt x="2194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3472;p80">
              <a:extLst>
                <a:ext uri="{FF2B5EF4-FFF2-40B4-BE49-F238E27FC236}">
                  <a16:creationId xmlns:a16="http://schemas.microsoft.com/office/drawing/2014/main" id="{C0420CB1-ED9F-C70C-7587-5ECAEF9164AB}"/>
                </a:ext>
              </a:extLst>
            </p:cNvPr>
            <p:cNvSpPr/>
            <p:nvPr/>
          </p:nvSpPr>
          <p:spPr>
            <a:xfrm>
              <a:off x="5354100" y="3353775"/>
              <a:ext cx="60825" cy="133475"/>
            </a:xfrm>
            <a:custGeom>
              <a:avLst/>
              <a:gdLst/>
              <a:ahLst/>
              <a:cxnLst/>
              <a:rect l="l" t="t" r="r" b="b"/>
              <a:pathLst>
                <a:path w="2433" h="5339" extrusionOk="0">
                  <a:moveTo>
                    <a:pt x="274" y="0"/>
                  </a:moveTo>
                  <a:cubicBezTo>
                    <a:pt x="132" y="0"/>
                    <a:pt x="0" y="158"/>
                    <a:pt x="123" y="279"/>
                  </a:cubicBezTo>
                  <a:cubicBezTo>
                    <a:pt x="1373" y="1571"/>
                    <a:pt x="2066" y="3340"/>
                    <a:pt x="1973" y="5141"/>
                  </a:cubicBezTo>
                  <a:cubicBezTo>
                    <a:pt x="1968" y="5269"/>
                    <a:pt x="2074" y="5338"/>
                    <a:pt x="2173" y="5338"/>
                  </a:cubicBezTo>
                  <a:cubicBezTo>
                    <a:pt x="2256" y="5338"/>
                    <a:pt x="2335" y="5289"/>
                    <a:pt x="2340" y="5183"/>
                  </a:cubicBezTo>
                  <a:cubicBezTo>
                    <a:pt x="2432" y="3291"/>
                    <a:pt x="1729" y="1409"/>
                    <a:pt x="406" y="57"/>
                  </a:cubicBezTo>
                  <a:cubicBezTo>
                    <a:pt x="367" y="17"/>
                    <a:pt x="320" y="0"/>
                    <a:pt x="27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3473;p80">
              <a:extLst>
                <a:ext uri="{FF2B5EF4-FFF2-40B4-BE49-F238E27FC236}">
                  <a16:creationId xmlns:a16="http://schemas.microsoft.com/office/drawing/2014/main" id="{48205E37-53A8-05F4-C588-42D9A6563913}"/>
                </a:ext>
              </a:extLst>
            </p:cNvPr>
            <p:cNvSpPr/>
            <p:nvPr/>
          </p:nvSpPr>
          <p:spPr>
            <a:xfrm>
              <a:off x="5696800" y="3356400"/>
              <a:ext cx="128975" cy="145150"/>
            </a:xfrm>
            <a:custGeom>
              <a:avLst/>
              <a:gdLst/>
              <a:ahLst/>
              <a:cxnLst/>
              <a:rect l="l" t="t" r="r" b="b"/>
              <a:pathLst>
                <a:path w="5159" h="5806" extrusionOk="0">
                  <a:moveTo>
                    <a:pt x="4924" y="0"/>
                  </a:moveTo>
                  <a:cubicBezTo>
                    <a:pt x="4899" y="0"/>
                    <a:pt x="4872" y="7"/>
                    <a:pt x="4843" y="23"/>
                  </a:cubicBezTo>
                  <a:cubicBezTo>
                    <a:pt x="2666" y="1263"/>
                    <a:pt x="958" y="3225"/>
                    <a:pt x="52" y="5566"/>
                  </a:cubicBezTo>
                  <a:cubicBezTo>
                    <a:pt x="0" y="5703"/>
                    <a:pt x="120" y="5806"/>
                    <a:pt x="234" y="5806"/>
                  </a:cubicBezTo>
                  <a:cubicBezTo>
                    <a:pt x="297" y="5806"/>
                    <a:pt x="359" y="5774"/>
                    <a:pt x="389" y="5698"/>
                  </a:cubicBezTo>
                  <a:cubicBezTo>
                    <a:pt x="1263" y="3450"/>
                    <a:pt x="2900" y="1549"/>
                    <a:pt x="4985" y="357"/>
                  </a:cubicBezTo>
                  <a:cubicBezTo>
                    <a:pt x="5159" y="261"/>
                    <a:pt x="5079" y="0"/>
                    <a:pt x="492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3474;p80">
              <a:extLst>
                <a:ext uri="{FF2B5EF4-FFF2-40B4-BE49-F238E27FC236}">
                  <a16:creationId xmlns:a16="http://schemas.microsoft.com/office/drawing/2014/main" id="{AFD69E59-80B2-A7EC-77B8-90F29C478592}"/>
                </a:ext>
              </a:extLst>
            </p:cNvPr>
            <p:cNvSpPr/>
            <p:nvPr/>
          </p:nvSpPr>
          <p:spPr>
            <a:xfrm>
              <a:off x="5926425" y="1731475"/>
              <a:ext cx="700225" cy="786500"/>
            </a:xfrm>
            <a:custGeom>
              <a:avLst/>
              <a:gdLst/>
              <a:ahLst/>
              <a:cxnLst/>
              <a:rect l="l" t="t" r="r" b="b"/>
              <a:pathLst>
                <a:path w="28009" h="31460" extrusionOk="0">
                  <a:moveTo>
                    <a:pt x="14584" y="1"/>
                  </a:moveTo>
                  <a:cubicBezTo>
                    <a:pt x="14179" y="1"/>
                    <a:pt x="13778" y="12"/>
                    <a:pt x="13383" y="34"/>
                  </a:cubicBezTo>
                  <a:cubicBezTo>
                    <a:pt x="13161" y="44"/>
                    <a:pt x="12956" y="63"/>
                    <a:pt x="12744" y="85"/>
                  </a:cubicBezTo>
                  <a:cubicBezTo>
                    <a:pt x="10811" y="247"/>
                    <a:pt x="7403" y="837"/>
                    <a:pt x="6388" y="2902"/>
                  </a:cubicBezTo>
                  <a:cubicBezTo>
                    <a:pt x="5216" y="5250"/>
                    <a:pt x="5197" y="9116"/>
                    <a:pt x="5268" y="11008"/>
                  </a:cubicBezTo>
                  <a:cubicBezTo>
                    <a:pt x="5277" y="11262"/>
                    <a:pt x="5290" y="11474"/>
                    <a:pt x="5299" y="11657"/>
                  </a:cubicBezTo>
                  <a:lnTo>
                    <a:pt x="1506" y="17964"/>
                  </a:lnTo>
                  <a:lnTo>
                    <a:pt x="945" y="18909"/>
                  </a:lnTo>
                  <a:lnTo>
                    <a:pt x="0" y="20476"/>
                  </a:lnTo>
                  <a:lnTo>
                    <a:pt x="652" y="21176"/>
                  </a:lnTo>
                  <a:cubicBezTo>
                    <a:pt x="9346" y="30554"/>
                    <a:pt x="23788" y="31376"/>
                    <a:pt x="24398" y="31408"/>
                  </a:cubicBezTo>
                  <a:lnTo>
                    <a:pt x="25375" y="31459"/>
                  </a:lnTo>
                  <a:lnTo>
                    <a:pt x="25680" y="30534"/>
                  </a:lnTo>
                  <a:cubicBezTo>
                    <a:pt x="25841" y="30024"/>
                    <a:pt x="26005" y="29475"/>
                    <a:pt x="26158" y="28874"/>
                  </a:cubicBezTo>
                  <a:cubicBezTo>
                    <a:pt x="26249" y="28530"/>
                    <a:pt x="26329" y="28164"/>
                    <a:pt x="26412" y="27788"/>
                  </a:cubicBezTo>
                  <a:cubicBezTo>
                    <a:pt x="27357" y="23639"/>
                    <a:pt x="28008" y="17891"/>
                    <a:pt x="27755" y="12909"/>
                  </a:cubicBezTo>
                  <a:cubicBezTo>
                    <a:pt x="27562" y="9248"/>
                    <a:pt x="26891" y="6004"/>
                    <a:pt x="25487" y="4101"/>
                  </a:cubicBezTo>
                  <a:cubicBezTo>
                    <a:pt x="24511" y="2758"/>
                    <a:pt x="22995" y="1782"/>
                    <a:pt x="21245" y="1123"/>
                  </a:cubicBezTo>
                  <a:cubicBezTo>
                    <a:pt x="19204" y="347"/>
                    <a:pt x="16833" y="1"/>
                    <a:pt x="14584" y="1"/>
                  </a:cubicBezTo>
                  <a:close/>
                </a:path>
              </a:pathLst>
            </a:custGeom>
            <a:solidFill>
              <a:srgbClr val="BC5F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3475;p80">
              <a:extLst>
                <a:ext uri="{FF2B5EF4-FFF2-40B4-BE49-F238E27FC236}">
                  <a16:creationId xmlns:a16="http://schemas.microsoft.com/office/drawing/2014/main" id="{D9AC18DC-3098-3507-5D6D-BDF5763FBCCD}"/>
                </a:ext>
              </a:extLst>
            </p:cNvPr>
            <p:cNvSpPr/>
            <p:nvPr/>
          </p:nvSpPr>
          <p:spPr>
            <a:xfrm>
              <a:off x="5909650" y="792075"/>
              <a:ext cx="943025" cy="919875"/>
            </a:xfrm>
            <a:custGeom>
              <a:avLst/>
              <a:gdLst/>
              <a:ahLst/>
              <a:cxnLst/>
              <a:rect l="l" t="t" r="r" b="b"/>
              <a:pathLst>
                <a:path w="37721" h="36795" extrusionOk="0">
                  <a:moveTo>
                    <a:pt x="19634" y="0"/>
                  </a:moveTo>
                  <a:cubicBezTo>
                    <a:pt x="14372" y="0"/>
                    <a:pt x="9495" y="2344"/>
                    <a:pt x="6102" y="6185"/>
                  </a:cubicBezTo>
                  <a:cubicBezTo>
                    <a:pt x="5878" y="6439"/>
                    <a:pt x="5655" y="6703"/>
                    <a:pt x="5441" y="6978"/>
                  </a:cubicBezTo>
                  <a:cubicBezTo>
                    <a:pt x="5411" y="7008"/>
                    <a:pt x="5389" y="7039"/>
                    <a:pt x="5360" y="7078"/>
                  </a:cubicBezTo>
                  <a:cubicBezTo>
                    <a:pt x="4628" y="8016"/>
                    <a:pt x="3976" y="9043"/>
                    <a:pt x="3427" y="10120"/>
                  </a:cubicBezTo>
                  <a:cubicBezTo>
                    <a:pt x="2522" y="11911"/>
                    <a:pt x="1892" y="13883"/>
                    <a:pt x="1587" y="15987"/>
                  </a:cubicBezTo>
                  <a:cubicBezTo>
                    <a:pt x="0" y="26932"/>
                    <a:pt x="3752" y="31823"/>
                    <a:pt x="9763" y="34466"/>
                  </a:cubicBezTo>
                  <a:cubicBezTo>
                    <a:pt x="10171" y="34650"/>
                    <a:pt x="10586" y="34823"/>
                    <a:pt x="11013" y="34986"/>
                  </a:cubicBezTo>
                  <a:cubicBezTo>
                    <a:pt x="11706" y="35240"/>
                    <a:pt x="12407" y="35474"/>
                    <a:pt x="13139" y="35687"/>
                  </a:cubicBezTo>
                  <a:lnTo>
                    <a:pt x="13149" y="35687"/>
                  </a:lnTo>
                  <a:cubicBezTo>
                    <a:pt x="13251" y="35728"/>
                    <a:pt x="13363" y="35748"/>
                    <a:pt x="13476" y="35780"/>
                  </a:cubicBezTo>
                  <a:cubicBezTo>
                    <a:pt x="13556" y="35799"/>
                    <a:pt x="13637" y="35831"/>
                    <a:pt x="13720" y="35850"/>
                  </a:cubicBezTo>
                  <a:cubicBezTo>
                    <a:pt x="13954" y="35911"/>
                    <a:pt x="14176" y="35972"/>
                    <a:pt x="14411" y="36024"/>
                  </a:cubicBezTo>
                  <a:cubicBezTo>
                    <a:pt x="15236" y="36226"/>
                    <a:pt x="16068" y="36380"/>
                    <a:pt x="16932" y="36512"/>
                  </a:cubicBezTo>
                  <a:cubicBezTo>
                    <a:pt x="18255" y="36695"/>
                    <a:pt x="19546" y="36795"/>
                    <a:pt x="20808" y="36795"/>
                  </a:cubicBezTo>
                  <a:cubicBezTo>
                    <a:pt x="25445" y="36795"/>
                    <a:pt x="29553" y="35870"/>
                    <a:pt x="32594" y="32790"/>
                  </a:cubicBezTo>
                  <a:cubicBezTo>
                    <a:pt x="33419" y="31955"/>
                    <a:pt x="34161" y="30969"/>
                    <a:pt x="34811" y="29790"/>
                  </a:cubicBezTo>
                  <a:cubicBezTo>
                    <a:pt x="36043" y="27603"/>
                    <a:pt x="36946" y="24774"/>
                    <a:pt x="37466" y="21164"/>
                  </a:cubicBezTo>
                  <a:cubicBezTo>
                    <a:pt x="37679" y="19680"/>
                    <a:pt x="37720" y="18216"/>
                    <a:pt x="37598" y="16793"/>
                  </a:cubicBezTo>
                  <a:lnTo>
                    <a:pt x="37588" y="16793"/>
                  </a:lnTo>
                  <a:cubicBezTo>
                    <a:pt x="37588" y="16720"/>
                    <a:pt x="37579" y="16649"/>
                    <a:pt x="37579" y="16588"/>
                  </a:cubicBezTo>
                  <a:cubicBezTo>
                    <a:pt x="37405" y="14840"/>
                    <a:pt x="36988" y="13141"/>
                    <a:pt x="36368" y="11555"/>
                  </a:cubicBezTo>
                  <a:cubicBezTo>
                    <a:pt x="36043" y="10720"/>
                    <a:pt x="35655" y="9917"/>
                    <a:pt x="35218" y="9143"/>
                  </a:cubicBezTo>
                  <a:cubicBezTo>
                    <a:pt x="34781" y="8382"/>
                    <a:pt x="34283" y="7640"/>
                    <a:pt x="33744" y="6947"/>
                  </a:cubicBezTo>
                  <a:cubicBezTo>
                    <a:pt x="33317" y="6388"/>
                    <a:pt x="32848" y="5858"/>
                    <a:pt x="32360" y="5350"/>
                  </a:cubicBezTo>
                  <a:cubicBezTo>
                    <a:pt x="29697" y="2646"/>
                    <a:pt x="26187" y="764"/>
                    <a:pt x="22180" y="183"/>
                  </a:cubicBezTo>
                  <a:cubicBezTo>
                    <a:pt x="21324" y="60"/>
                    <a:pt x="20474" y="0"/>
                    <a:pt x="19634" y="0"/>
                  </a:cubicBezTo>
                  <a:close/>
                </a:path>
              </a:pathLst>
            </a:custGeom>
            <a:solidFill>
              <a:srgbClr val="FFAF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3476;p80">
              <a:extLst>
                <a:ext uri="{FF2B5EF4-FFF2-40B4-BE49-F238E27FC236}">
                  <a16:creationId xmlns:a16="http://schemas.microsoft.com/office/drawing/2014/main" id="{1F830243-F366-466E-AF34-89A1C060015E}"/>
                </a:ext>
              </a:extLst>
            </p:cNvPr>
            <p:cNvSpPr/>
            <p:nvPr/>
          </p:nvSpPr>
          <p:spPr>
            <a:xfrm>
              <a:off x="5926175" y="625525"/>
              <a:ext cx="1045975" cy="630875"/>
            </a:xfrm>
            <a:custGeom>
              <a:avLst/>
              <a:gdLst/>
              <a:ahLst/>
              <a:cxnLst/>
              <a:rect l="l" t="t" r="r" b="b"/>
              <a:pathLst>
                <a:path w="41839" h="25235" extrusionOk="0">
                  <a:moveTo>
                    <a:pt x="14684" y="0"/>
                  </a:moveTo>
                  <a:cubicBezTo>
                    <a:pt x="13785" y="0"/>
                    <a:pt x="12899" y="205"/>
                    <a:pt x="12122" y="663"/>
                  </a:cubicBezTo>
                  <a:cubicBezTo>
                    <a:pt x="10464" y="1639"/>
                    <a:pt x="9590" y="3938"/>
                    <a:pt x="10516" y="5625"/>
                  </a:cubicBezTo>
                  <a:cubicBezTo>
                    <a:pt x="9418" y="4923"/>
                    <a:pt x="8121" y="4568"/>
                    <a:pt x="6824" y="4568"/>
                  </a:cubicBezTo>
                  <a:cubicBezTo>
                    <a:pt x="5679" y="4568"/>
                    <a:pt x="4536" y="4844"/>
                    <a:pt x="3530" y="5403"/>
                  </a:cubicBezTo>
                  <a:cubicBezTo>
                    <a:pt x="1394" y="6591"/>
                    <a:pt x="1" y="9003"/>
                    <a:pt x="40" y="11444"/>
                  </a:cubicBezTo>
                  <a:cubicBezTo>
                    <a:pt x="71" y="13518"/>
                    <a:pt x="1128" y="15532"/>
                    <a:pt x="2766" y="16782"/>
                  </a:cubicBezTo>
                  <a:cubicBezTo>
                    <a:pt x="3315" y="15705"/>
                    <a:pt x="3967" y="14678"/>
                    <a:pt x="4699" y="13740"/>
                  </a:cubicBezTo>
                  <a:cubicBezTo>
                    <a:pt x="5963" y="14351"/>
                    <a:pt x="7361" y="14647"/>
                    <a:pt x="8762" y="14647"/>
                  </a:cubicBezTo>
                  <a:cubicBezTo>
                    <a:pt x="11071" y="14647"/>
                    <a:pt x="13389" y="13843"/>
                    <a:pt x="15124" y="12317"/>
                  </a:cubicBezTo>
                  <a:lnTo>
                    <a:pt x="15124" y="12317"/>
                  </a:lnTo>
                  <a:cubicBezTo>
                    <a:pt x="14106" y="14199"/>
                    <a:pt x="14848" y="16833"/>
                    <a:pt x="16698" y="17921"/>
                  </a:cubicBezTo>
                  <a:cubicBezTo>
                    <a:pt x="17395" y="18329"/>
                    <a:pt x="18189" y="18513"/>
                    <a:pt x="18995" y="18513"/>
                  </a:cubicBezTo>
                  <a:cubicBezTo>
                    <a:pt x="20082" y="18513"/>
                    <a:pt x="21191" y="18178"/>
                    <a:pt x="22119" y="17607"/>
                  </a:cubicBezTo>
                  <a:cubicBezTo>
                    <a:pt x="23737" y="16608"/>
                    <a:pt x="24897" y="14993"/>
                    <a:pt x="25790" y="13313"/>
                  </a:cubicBezTo>
                  <a:lnTo>
                    <a:pt x="25790" y="13313"/>
                  </a:lnTo>
                  <a:cubicBezTo>
                    <a:pt x="25578" y="19640"/>
                    <a:pt x="34069" y="25234"/>
                    <a:pt x="34069" y="25234"/>
                  </a:cubicBezTo>
                  <a:cubicBezTo>
                    <a:pt x="35162" y="23467"/>
                    <a:pt x="36880" y="23455"/>
                    <a:pt x="36926" y="23455"/>
                  </a:cubicBezTo>
                  <a:cubicBezTo>
                    <a:pt x="36927" y="23455"/>
                    <a:pt x="36927" y="23455"/>
                    <a:pt x="36927" y="23455"/>
                  </a:cubicBezTo>
                  <a:lnTo>
                    <a:pt x="36937" y="23455"/>
                  </a:lnTo>
                  <a:cubicBezTo>
                    <a:pt x="37049" y="23444"/>
                    <a:pt x="37162" y="23438"/>
                    <a:pt x="37275" y="23438"/>
                  </a:cubicBezTo>
                  <a:cubicBezTo>
                    <a:pt x="37694" y="23438"/>
                    <a:pt x="38114" y="23513"/>
                    <a:pt x="38514" y="23657"/>
                  </a:cubicBezTo>
                  <a:cubicBezTo>
                    <a:pt x="39673" y="22925"/>
                    <a:pt x="40691" y="21929"/>
                    <a:pt x="41240" y="20677"/>
                  </a:cubicBezTo>
                  <a:cubicBezTo>
                    <a:pt x="41809" y="19415"/>
                    <a:pt x="41838" y="17870"/>
                    <a:pt x="41128" y="16691"/>
                  </a:cubicBezTo>
                  <a:cubicBezTo>
                    <a:pt x="40547" y="15720"/>
                    <a:pt x="39438" y="15060"/>
                    <a:pt x="38333" y="15060"/>
                  </a:cubicBezTo>
                  <a:cubicBezTo>
                    <a:pt x="38082" y="15060"/>
                    <a:pt x="37832" y="15094"/>
                    <a:pt x="37589" y="15166"/>
                  </a:cubicBezTo>
                  <a:cubicBezTo>
                    <a:pt x="38350" y="14707"/>
                    <a:pt x="39144" y="14241"/>
                    <a:pt x="39702" y="13548"/>
                  </a:cubicBezTo>
                  <a:cubicBezTo>
                    <a:pt x="40264" y="12857"/>
                    <a:pt x="40547" y="11871"/>
                    <a:pt x="40191" y="11046"/>
                  </a:cubicBezTo>
                  <a:cubicBezTo>
                    <a:pt x="39927" y="10426"/>
                    <a:pt x="39288" y="9989"/>
                    <a:pt x="38616" y="9947"/>
                  </a:cubicBezTo>
                  <a:cubicBezTo>
                    <a:pt x="38583" y="9946"/>
                    <a:pt x="38550" y="9945"/>
                    <a:pt x="38516" y="9945"/>
                  </a:cubicBezTo>
                  <a:cubicBezTo>
                    <a:pt x="37867" y="9945"/>
                    <a:pt x="37235" y="10303"/>
                    <a:pt x="36908" y="10853"/>
                  </a:cubicBezTo>
                  <a:cubicBezTo>
                    <a:pt x="37284" y="10140"/>
                    <a:pt x="37650" y="9379"/>
                    <a:pt x="37628" y="8566"/>
                  </a:cubicBezTo>
                  <a:cubicBezTo>
                    <a:pt x="37608" y="7760"/>
                    <a:pt x="37030" y="6906"/>
                    <a:pt x="36224" y="6867"/>
                  </a:cubicBezTo>
                  <a:cubicBezTo>
                    <a:pt x="36210" y="6867"/>
                    <a:pt x="36196" y="6866"/>
                    <a:pt x="36181" y="6866"/>
                  </a:cubicBezTo>
                  <a:cubicBezTo>
                    <a:pt x="35600" y="6866"/>
                    <a:pt x="35070" y="7297"/>
                    <a:pt x="34792" y="7802"/>
                  </a:cubicBezTo>
                  <a:cubicBezTo>
                    <a:pt x="34496" y="8332"/>
                    <a:pt x="34425" y="8952"/>
                    <a:pt x="34345" y="9552"/>
                  </a:cubicBezTo>
                  <a:cubicBezTo>
                    <a:pt x="33430" y="7975"/>
                    <a:pt x="32514" y="6389"/>
                    <a:pt x="31262" y="5066"/>
                  </a:cubicBezTo>
                  <a:cubicBezTo>
                    <a:pt x="30013" y="3745"/>
                    <a:pt x="28385" y="2696"/>
                    <a:pt x="26583" y="2474"/>
                  </a:cubicBezTo>
                  <a:cubicBezTo>
                    <a:pt x="26381" y="2450"/>
                    <a:pt x="26177" y="2438"/>
                    <a:pt x="25972" y="2438"/>
                  </a:cubicBezTo>
                  <a:cubicBezTo>
                    <a:pt x="24346" y="2438"/>
                    <a:pt x="22697" y="3188"/>
                    <a:pt x="21875" y="4578"/>
                  </a:cubicBezTo>
                  <a:cubicBezTo>
                    <a:pt x="20716" y="3042"/>
                    <a:pt x="19373" y="1588"/>
                    <a:pt x="17655" y="724"/>
                  </a:cubicBezTo>
                  <a:cubicBezTo>
                    <a:pt x="16741" y="264"/>
                    <a:pt x="15705" y="0"/>
                    <a:pt x="14684" y="0"/>
                  </a:cubicBezTo>
                  <a:close/>
                </a:path>
              </a:pathLst>
            </a:custGeom>
            <a:solidFill>
              <a:srgbClr val="FFB3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3477;p80">
              <a:extLst>
                <a:ext uri="{FF2B5EF4-FFF2-40B4-BE49-F238E27FC236}">
                  <a16:creationId xmlns:a16="http://schemas.microsoft.com/office/drawing/2014/main" id="{B9EF63D8-89F7-80CD-F276-86D8D025E6CC}"/>
                </a:ext>
              </a:extLst>
            </p:cNvPr>
            <p:cNvSpPr/>
            <p:nvPr/>
          </p:nvSpPr>
          <p:spPr>
            <a:xfrm>
              <a:off x="6485250" y="1347600"/>
              <a:ext cx="185625" cy="168825"/>
            </a:xfrm>
            <a:custGeom>
              <a:avLst/>
              <a:gdLst/>
              <a:ahLst/>
              <a:cxnLst/>
              <a:rect l="l" t="t" r="r" b="b"/>
              <a:pathLst>
                <a:path w="7425" h="6753" extrusionOk="0">
                  <a:moveTo>
                    <a:pt x="3633" y="1"/>
                  </a:moveTo>
                  <a:cubicBezTo>
                    <a:pt x="2021" y="1"/>
                    <a:pt x="613" y="1123"/>
                    <a:pt x="327" y="2736"/>
                  </a:cubicBezTo>
                  <a:cubicBezTo>
                    <a:pt x="0" y="4567"/>
                    <a:pt x="1262" y="6336"/>
                    <a:pt x="3122" y="6693"/>
                  </a:cubicBezTo>
                  <a:cubicBezTo>
                    <a:pt x="3340" y="6733"/>
                    <a:pt x="3557" y="6753"/>
                    <a:pt x="3771" y="6753"/>
                  </a:cubicBezTo>
                  <a:cubicBezTo>
                    <a:pt x="5389" y="6753"/>
                    <a:pt x="6811" y="5635"/>
                    <a:pt x="7100" y="4018"/>
                  </a:cubicBezTo>
                  <a:cubicBezTo>
                    <a:pt x="7425" y="2187"/>
                    <a:pt x="6163" y="417"/>
                    <a:pt x="4293" y="63"/>
                  </a:cubicBezTo>
                  <a:cubicBezTo>
                    <a:pt x="4071" y="21"/>
                    <a:pt x="3850" y="1"/>
                    <a:pt x="3633" y="1"/>
                  </a:cubicBezTo>
                  <a:close/>
                </a:path>
              </a:pathLst>
            </a:custGeom>
            <a:solidFill>
              <a:srgbClr val="F5A0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3478;p80">
              <a:extLst>
                <a:ext uri="{FF2B5EF4-FFF2-40B4-BE49-F238E27FC236}">
                  <a16:creationId xmlns:a16="http://schemas.microsoft.com/office/drawing/2014/main" id="{B0ADBE21-A194-81F0-1D09-9CC886B85691}"/>
                </a:ext>
              </a:extLst>
            </p:cNvPr>
            <p:cNvSpPr/>
            <p:nvPr/>
          </p:nvSpPr>
          <p:spPr>
            <a:xfrm>
              <a:off x="5968350" y="1289650"/>
              <a:ext cx="185400" cy="168800"/>
            </a:xfrm>
            <a:custGeom>
              <a:avLst/>
              <a:gdLst/>
              <a:ahLst/>
              <a:cxnLst/>
              <a:rect l="l" t="t" r="r" b="b"/>
              <a:pathLst>
                <a:path w="7416" h="6752" extrusionOk="0">
                  <a:moveTo>
                    <a:pt x="3633" y="0"/>
                  </a:moveTo>
                  <a:cubicBezTo>
                    <a:pt x="2019" y="0"/>
                    <a:pt x="605" y="1122"/>
                    <a:pt x="327" y="2735"/>
                  </a:cubicBezTo>
                  <a:cubicBezTo>
                    <a:pt x="0" y="4566"/>
                    <a:pt x="1252" y="6336"/>
                    <a:pt x="3124" y="6692"/>
                  </a:cubicBezTo>
                  <a:cubicBezTo>
                    <a:pt x="3343" y="6732"/>
                    <a:pt x="3559" y="6752"/>
                    <a:pt x="3773" y="6752"/>
                  </a:cubicBezTo>
                  <a:cubicBezTo>
                    <a:pt x="5389" y="6752"/>
                    <a:pt x="6810" y="5634"/>
                    <a:pt x="7091" y="4017"/>
                  </a:cubicBezTo>
                  <a:cubicBezTo>
                    <a:pt x="7415" y="2186"/>
                    <a:pt x="6163" y="417"/>
                    <a:pt x="4294" y="63"/>
                  </a:cubicBezTo>
                  <a:cubicBezTo>
                    <a:pt x="4071" y="20"/>
                    <a:pt x="3850" y="0"/>
                    <a:pt x="3633" y="0"/>
                  </a:cubicBezTo>
                  <a:close/>
                </a:path>
              </a:pathLst>
            </a:custGeom>
            <a:solidFill>
              <a:srgbClr val="F5A0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3479;p80">
              <a:extLst>
                <a:ext uri="{FF2B5EF4-FFF2-40B4-BE49-F238E27FC236}">
                  <a16:creationId xmlns:a16="http://schemas.microsoft.com/office/drawing/2014/main" id="{F013D391-DA0B-041B-C8E5-0321D0E1A6D5}"/>
                </a:ext>
              </a:extLst>
            </p:cNvPr>
            <p:cNvSpPr/>
            <p:nvPr/>
          </p:nvSpPr>
          <p:spPr>
            <a:xfrm>
              <a:off x="6208400" y="1684225"/>
              <a:ext cx="230125" cy="122100"/>
            </a:xfrm>
            <a:custGeom>
              <a:avLst/>
              <a:gdLst/>
              <a:ahLst/>
              <a:cxnLst/>
              <a:rect l="l" t="t" r="r" b="b"/>
              <a:pathLst>
                <a:path w="9205" h="4884" extrusionOk="0">
                  <a:moveTo>
                    <a:pt x="1189" y="1"/>
                  </a:moveTo>
                  <a:lnTo>
                    <a:pt x="418" y="1822"/>
                  </a:lnTo>
                  <a:lnTo>
                    <a:pt x="0" y="2788"/>
                  </a:lnTo>
                  <a:cubicBezTo>
                    <a:pt x="0" y="2788"/>
                    <a:pt x="823" y="4233"/>
                    <a:pt x="4413" y="4751"/>
                  </a:cubicBezTo>
                  <a:cubicBezTo>
                    <a:pt x="4628" y="4782"/>
                    <a:pt x="4821" y="4802"/>
                    <a:pt x="5014" y="4821"/>
                  </a:cubicBezTo>
                  <a:lnTo>
                    <a:pt x="5023" y="4821"/>
                  </a:lnTo>
                  <a:cubicBezTo>
                    <a:pt x="5449" y="4865"/>
                    <a:pt x="5836" y="4883"/>
                    <a:pt x="6187" y="4883"/>
                  </a:cubicBezTo>
                  <a:cubicBezTo>
                    <a:pt x="7742" y="4883"/>
                    <a:pt x="8596" y="4517"/>
                    <a:pt x="8970" y="4294"/>
                  </a:cubicBezTo>
                  <a:cubicBezTo>
                    <a:pt x="9131" y="4192"/>
                    <a:pt x="9204" y="4121"/>
                    <a:pt x="9204" y="4121"/>
                  </a:cubicBezTo>
                  <a:lnTo>
                    <a:pt x="8980" y="2137"/>
                  </a:lnTo>
                  <a:lnTo>
                    <a:pt x="8848" y="1109"/>
                  </a:lnTo>
                  <a:cubicBezTo>
                    <a:pt x="7586" y="1109"/>
                    <a:pt x="6295" y="1009"/>
                    <a:pt x="4982" y="816"/>
                  </a:cubicBezTo>
                  <a:cubicBezTo>
                    <a:pt x="4118" y="694"/>
                    <a:pt x="3286" y="530"/>
                    <a:pt x="2461" y="338"/>
                  </a:cubicBezTo>
                  <a:cubicBezTo>
                    <a:pt x="2226" y="286"/>
                    <a:pt x="2004" y="225"/>
                    <a:pt x="1770" y="164"/>
                  </a:cubicBezTo>
                  <a:cubicBezTo>
                    <a:pt x="1687" y="145"/>
                    <a:pt x="1606" y="113"/>
                    <a:pt x="1516" y="94"/>
                  </a:cubicBezTo>
                  <a:cubicBezTo>
                    <a:pt x="1413" y="62"/>
                    <a:pt x="1301" y="33"/>
                    <a:pt x="1189" y="1"/>
                  </a:cubicBezTo>
                  <a:close/>
                </a:path>
              </a:pathLst>
            </a:custGeom>
            <a:solidFill>
              <a:srgbClr val="FD9B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3480;p80">
              <a:extLst>
                <a:ext uri="{FF2B5EF4-FFF2-40B4-BE49-F238E27FC236}">
                  <a16:creationId xmlns:a16="http://schemas.microsoft.com/office/drawing/2014/main" id="{0AD65A3C-4603-D463-7607-9E57A138E17E}"/>
                </a:ext>
              </a:extLst>
            </p:cNvPr>
            <p:cNvSpPr/>
            <p:nvPr/>
          </p:nvSpPr>
          <p:spPr>
            <a:xfrm>
              <a:off x="6208400" y="1684225"/>
              <a:ext cx="221225" cy="82625"/>
            </a:xfrm>
            <a:custGeom>
              <a:avLst/>
              <a:gdLst/>
              <a:ahLst/>
              <a:cxnLst/>
              <a:rect l="l" t="t" r="r" b="b"/>
              <a:pathLst>
                <a:path w="8849" h="3305" extrusionOk="0">
                  <a:moveTo>
                    <a:pt x="1189" y="1"/>
                  </a:moveTo>
                  <a:lnTo>
                    <a:pt x="0" y="2788"/>
                  </a:lnTo>
                  <a:cubicBezTo>
                    <a:pt x="995" y="3158"/>
                    <a:pt x="1954" y="3305"/>
                    <a:pt x="2851" y="3305"/>
                  </a:cubicBezTo>
                  <a:cubicBezTo>
                    <a:pt x="6318" y="3305"/>
                    <a:pt x="8848" y="1109"/>
                    <a:pt x="8848" y="1109"/>
                  </a:cubicBezTo>
                  <a:cubicBezTo>
                    <a:pt x="7586" y="1109"/>
                    <a:pt x="6295" y="1009"/>
                    <a:pt x="4982" y="816"/>
                  </a:cubicBezTo>
                  <a:cubicBezTo>
                    <a:pt x="3671" y="633"/>
                    <a:pt x="2400" y="357"/>
                    <a:pt x="1199" y="1"/>
                  </a:cubicBezTo>
                  <a:close/>
                </a:path>
              </a:pathLst>
            </a:custGeom>
            <a:solidFill>
              <a:srgbClr val="EB765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3481;p80">
              <a:extLst>
                <a:ext uri="{FF2B5EF4-FFF2-40B4-BE49-F238E27FC236}">
                  <a16:creationId xmlns:a16="http://schemas.microsoft.com/office/drawing/2014/main" id="{99C49C2E-A0EE-F834-790D-C45917F3E4CA}"/>
                </a:ext>
              </a:extLst>
            </p:cNvPr>
            <p:cNvSpPr/>
            <p:nvPr/>
          </p:nvSpPr>
          <p:spPr>
            <a:xfrm>
              <a:off x="6744075" y="1211475"/>
              <a:ext cx="220200" cy="327050"/>
            </a:xfrm>
            <a:custGeom>
              <a:avLst/>
              <a:gdLst/>
              <a:ahLst/>
              <a:cxnLst/>
              <a:rect l="l" t="t" r="r" b="b"/>
              <a:pathLst>
                <a:path w="8808" h="13082" extrusionOk="0">
                  <a:moveTo>
                    <a:pt x="4559" y="0"/>
                  </a:moveTo>
                  <a:cubicBezTo>
                    <a:pt x="4446" y="0"/>
                    <a:pt x="4333" y="6"/>
                    <a:pt x="4221" y="17"/>
                  </a:cubicBezTo>
                  <a:lnTo>
                    <a:pt x="4150" y="17"/>
                  </a:lnTo>
                  <a:cubicBezTo>
                    <a:pt x="4009" y="26"/>
                    <a:pt x="3865" y="56"/>
                    <a:pt x="3723" y="88"/>
                  </a:cubicBezTo>
                  <a:cubicBezTo>
                    <a:pt x="2747" y="310"/>
                    <a:pt x="1873" y="942"/>
                    <a:pt x="1353" y="1796"/>
                  </a:cubicBezTo>
                  <a:lnTo>
                    <a:pt x="1" y="12545"/>
                  </a:lnTo>
                  <a:cubicBezTo>
                    <a:pt x="357" y="12728"/>
                    <a:pt x="733" y="12860"/>
                    <a:pt x="1119" y="12953"/>
                  </a:cubicBezTo>
                  <a:cubicBezTo>
                    <a:pt x="1231" y="12972"/>
                    <a:pt x="1334" y="12992"/>
                    <a:pt x="1434" y="13014"/>
                  </a:cubicBezTo>
                  <a:cubicBezTo>
                    <a:pt x="1711" y="13059"/>
                    <a:pt x="1993" y="13081"/>
                    <a:pt x="2277" y="13081"/>
                  </a:cubicBezTo>
                  <a:cubicBezTo>
                    <a:pt x="3768" y="13081"/>
                    <a:pt x="5293" y="12473"/>
                    <a:pt x="6388" y="11447"/>
                  </a:cubicBezTo>
                  <a:cubicBezTo>
                    <a:pt x="8056" y="9860"/>
                    <a:pt x="8807" y="7461"/>
                    <a:pt x="8717" y="5162"/>
                  </a:cubicBezTo>
                  <a:cubicBezTo>
                    <a:pt x="8656" y="3636"/>
                    <a:pt x="8178" y="2008"/>
                    <a:pt x="7069" y="993"/>
                  </a:cubicBezTo>
                  <a:cubicBezTo>
                    <a:pt x="7018" y="932"/>
                    <a:pt x="6957" y="891"/>
                    <a:pt x="6906" y="839"/>
                  </a:cubicBezTo>
                  <a:cubicBezTo>
                    <a:pt x="6803" y="759"/>
                    <a:pt x="6703" y="688"/>
                    <a:pt x="6601" y="615"/>
                  </a:cubicBezTo>
                  <a:cubicBezTo>
                    <a:pt x="6347" y="454"/>
                    <a:pt x="6083" y="322"/>
                    <a:pt x="5798" y="219"/>
                  </a:cubicBezTo>
                  <a:cubicBezTo>
                    <a:pt x="5398" y="75"/>
                    <a:pt x="4978" y="0"/>
                    <a:pt x="4559" y="0"/>
                  </a:cubicBezTo>
                  <a:close/>
                </a:path>
              </a:pathLst>
            </a:custGeom>
            <a:solidFill>
              <a:srgbClr val="FFAF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3482;p80">
              <a:extLst>
                <a:ext uri="{FF2B5EF4-FFF2-40B4-BE49-F238E27FC236}">
                  <a16:creationId xmlns:a16="http://schemas.microsoft.com/office/drawing/2014/main" id="{B3547AD0-4CD7-E204-8B7B-2773302362FA}"/>
                </a:ext>
              </a:extLst>
            </p:cNvPr>
            <p:cNvSpPr/>
            <p:nvPr/>
          </p:nvSpPr>
          <p:spPr>
            <a:xfrm>
              <a:off x="6212175" y="1408925"/>
              <a:ext cx="214875" cy="117325"/>
            </a:xfrm>
            <a:custGeom>
              <a:avLst/>
              <a:gdLst/>
              <a:ahLst/>
              <a:cxnLst/>
              <a:rect l="l" t="t" r="r" b="b"/>
              <a:pathLst>
                <a:path w="8595" h="4693" extrusionOk="0">
                  <a:moveTo>
                    <a:pt x="8382" y="0"/>
                  </a:moveTo>
                  <a:cubicBezTo>
                    <a:pt x="8054" y="48"/>
                    <a:pt x="5523" y="393"/>
                    <a:pt x="2510" y="393"/>
                  </a:cubicBezTo>
                  <a:cubicBezTo>
                    <a:pt x="1697" y="393"/>
                    <a:pt x="850" y="368"/>
                    <a:pt x="1" y="305"/>
                  </a:cubicBezTo>
                  <a:lnTo>
                    <a:pt x="1" y="417"/>
                  </a:lnTo>
                  <a:cubicBezTo>
                    <a:pt x="23" y="893"/>
                    <a:pt x="184" y="2868"/>
                    <a:pt x="1670" y="3957"/>
                  </a:cubicBezTo>
                  <a:cubicBezTo>
                    <a:pt x="2273" y="4396"/>
                    <a:pt x="3103" y="4692"/>
                    <a:pt x="4218" y="4692"/>
                  </a:cubicBezTo>
                  <a:cubicBezTo>
                    <a:pt x="4286" y="4692"/>
                    <a:pt x="4355" y="4691"/>
                    <a:pt x="4426" y="4689"/>
                  </a:cubicBezTo>
                  <a:cubicBezTo>
                    <a:pt x="6276" y="4616"/>
                    <a:pt x="7284" y="3813"/>
                    <a:pt x="7811" y="2887"/>
                  </a:cubicBezTo>
                  <a:cubicBezTo>
                    <a:pt x="8595" y="1565"/>
                    <a:pt x="8421" y="0"/>
                    <a:pt x="842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3483;p80">
              <a:extLst>
                <a:ext uri="{FF2B5EF4-FFF2-40B4-BE49-F238E27FC236}">
                  <a16:creationId xmlns:a16="http://schemas.microsoft.com/office/drawing/2014/main" id="{A9DA4773-05B1-560F-95CF-588D5C334ECF}"/>
                </a:ext>
              </a:extLst>
            </p:cNvPr>
            <p:cNvSpPr/>
            <p:nvPr/>
          </p:nvSpPr>
          <p:spPr>
            <a:xfrm>
              <a:off x="6060950" y="1023200"/>
              <a:ext cx="141850" cy="47025"/>
            </a:xfrm>
            <a:custGeom>
              <a:avLst/>
              <a:gdLst/>
              <a:ahLst/>
              <a:cxnLst/>
              <a:rect l="l" t="t" r="r" b="b"/>
              <a:pathLst>
                <a:path w="5674" h="1881" extrusionOk="0">
                  <a:moveTo>
                    <a:pt x="3896" y="0"/>
                  </a:moveTo>
                  <a:cubicBezTo>
                    <a:pt x="2648" y="0"/>
                    <a:pt x="0" y="949"/>
                    <a:pt x="79" y="1761"/>
                  </a:cubicBezTo>
                  <a:cubicBezTo>
                    <a:pt x="89" y="1849"/>
                    <a:pt x="351" y="1880"/>
                    <a:pt x="739" y="1880"/>
                  </a:cubicBezTo>
                  <a:cubicBezTo>
                    <a:pt x="1590" y="1880"/>
                    <a:pt x="3051" y="1733"/>
                    <a:pt x="3833" y="1719"/>
                  </a:cubicBezTo>
                  <a:cubicBezTo>
                    <a:pt x="3926" y="1717"/>
                    <a:pt x="4019" y="1716"/>
                    <a:pt x="4111" y="1716"/>
                  </a:cubicBezTo>
                  <a:cubicBezTo>
                    <a:pt x="4222" y="1716"/>
                    <a:pt x="4332" y="1717"/>
                    <a:pt x="4438" y="1717"/>
                  </a:cubicBezTo>
                  <a:cubicBezTo>
                    <a:pt x="5062" y="1717"/>
                    <a:pt x="5576" y="1688"/>
                    <a:pt x="5622" y="1292"/>
                  </a:cubicBezTo>
                  <a:cubicBezTo>
                    <a:pt x="5674" y="762"/>
                    <a:pt x="4973" y="20"/>
                    <a:pt x="3955" y="1"/>
                  </a:cubicBezTo>
                  <a:cubicBezTo>
                    <a:pt x="3936" y="0"/>
                    <a:pt x="3916" y="0"/>
                    <a:pt x="3896" y="0"/>
                  </a:cubicBezTo>
                  <a:close/>
                </a:path>
              </a:pathLst>
            </a:custGeom>
            <a:solidFill>
              <a:srgbClr val="FFB3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2" name="Google Shape;3484;p80">
              <a:extLst>
                <a:ext uri="{FF2B5EF4-FFF2-40B4-BE49-F238E27FC236}">
                  <a16:creationId xmlns:a16="http://schemas.microsoft.com/office/drawing/2014/main" id="{19C88740-5086-789D-0F61-F7EF94BDAE64}"/>
                </a:ext>
              </a:extLst>
            </p:cNvPr>
            <p:cNvSpPr/>
            <p:nvPr/>
          </p:nvSpPr>
          <p:spPr>
            <a:xfrm>
              <a:off x="6487000" y="1089700"/>
              <a:ext cx="137875" cy="79100"/>
            </a:xfrm>
            <a:custGeom>
              <a:avLst/>
              <a:gdLst/>
              <a:ahLst/>
              <a:cxnLst/>
              <a:rect l="l" t="t" r="r" b="b"/>
              <a:pathLst>
                <a:path w="5515" h="3164" extrusionOk="0">
                  <a:moveTo>
                    <a:pt x="1463" y="0"/>
                  </a:moveTo>
                  <a:cubicBezTo>
                    <a:pt x="783" y="0"/>
                    <a:pt x="225" y="351"/>
                    <a:pt x="123" y="738"/>
                  </a:cubicBezTo>
                  <a:cubicBezTo>
                    <a:pt x="1" y="1246"/>
                    <a:pt x="845" y="1439"/>
                    <a:pt x="1648" y="1764"/>
                  </a:cubicBezTo>
                  <a:cubicBezTo>
                    <a:pt x="2607" y="2150"/>
                    <a:pt x="4591" y="3163"/>
                    <a:pt x="5055" y="3163"/>
                  </a:cubicBezTo>
                  <a:cubicBezTo>
                    <a:pt x="5104" y="3163"/>
                    <a:pt x="5136" y="3152"/>
                    <a:pt x="5149" y="3128"/>
                  </a:cubicBezTo>
                  <a:cubicBezTo>
                    <a:pt x="5515" y="2386"/>
                    <a:pt x="3296" y="514"/>
                    <a:pt x="2137" y="116"/>
                  </a:cubicBezTo>
                  <a:cubicBezTo>
                    <a:pt x="1907" y="36"/>
                    <a:pt x="1679" y="0"/>
                    <a:pt x="1463" y="0"/>
                  </a:cubicBezTo>
                  <a:close/>
                </a:path>
              </a:pathLst>
            </a:custGeom>
            <a:solidFill>
              <a:srgbClr val="FFB3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3485;p80">
              <a:extLst>
                <a:ext uri="{FF2B5EF4-FFF2-40B4-BE49-F238E27FC236}">
                  <a16:creationId xmlns:a16="http://schemas.microsoft.com/office/drawing/2014/main" id="{996FA942-B13B-CA6F-886C-99E205E33E22}"/>
                </a:ext>
              </a:extLst>
            </p:cNvPr>
            <p:cNvSpPr/>
            <p:nvPr/>
          </p:nvSpPr>
          <p:spPr>
            <a:xfrm>
              <a:off x="6311100" y="1093025"/>
              <a:ext cx="375775" cy="349050"/>
            </a:xfrm>
            <a:custGeom>
              <a:avLst/>
              <a:gdLst/>
              <a:ahLst/>
              <a:cxnLst/>
              <a:rect l="l" t="t" r="r" b="b"/>
              <a:pathLst>
                <a:path w="15031" h="13962" extrusionOk="0">
                  <a:moveTo>
                    <a:pt x="7522" y="734"/>
                  </a:moveTo>
                  <a:cubicBezTo>
                    <a:pt x="7859" y="734"/>
                    <a:pt x="8200" y="761"/>
                    <a:pt x="8543" y="818"/>
                  </a:cubicBezTo>
                  <a:cubicBezTo>
                    <a:pt x="11940" y="1386"/>
                    <a:pt x="14237" y="4611"/>
                    <a:pt x="13678" y="8008"/>
                  </a:cubicBezTo>
                  <a:cubicBezTo>
                    <a:pt x="13167" y="11063"/>
                    <a:pt x="10510" y="13227"/>
                    <a:pt x="7509" y="13227"/>
                  </a:cubicBezTo>
                  <a:cubicBezTo>
                    <a:pt x="7172" y="13227"/>
                    <a:pt x="6831" y="13200"/>
                    <a:pt x="6488" y="13144"/>
                  </a:cubicBezTo>
                  <a:cubicBezTo>
                    <a:pt x="3102" y="12575"/>
                    <a:pt x="793" y="9351"/>
                    <a:pt x="1352" y="5953"/>
                  </a:cubicBezTo>
                  <a:cubicBezTo>
                    <a:pt x="1866" y="2901"/>
                    <a:pt x="4522" y="734"/>
                    <a:pt x="7522" y="734"/>
                  </a:cubicBezTo>
                  <a:close/>
                  <a:moveTo>
                    <a:pt x="7516" y="0"/>
                  </a:moveTo>
                  <a:cubicBezTo>
                    <a:pt x="4162" y="0"/>
                    <a:pt x="1198" y="2424"/>
                    <a:pt x="630" y="5841"/>
                  </a:cubicBezTo>
                  <a:cubicBezTo>
                    <a:pt x="0" y="9636"/>
                    <a:pt x="2573" y="13236"/>
                    <a:pt x="6378" y="13866"/>
                  </a:cubicBezTo>
                  <a:cubicBezTo>
                    <a:pt x="6763" y="13930"/>
                    <a:pt x="7146" y="13961"/>
                    <a:pt x="7524" y="13961"/>
                  </a:cubicBezTo>
                  <a:cubicBezTo>
                    <a:pt x="10871" y="13961"/>
                    <a:pt x="13835" y="11538"/>
                    <a:pt x="14401" y="8130"/>
                  </a:cubicBezTo>
                  <a:cubicBezTo>
                    <a:pt x="15030" y="4328"/>
                    <a:pt x="12458" y="727"/>
                    <a:pt x="8665" y="95"/>
                  </a:cubicBezTo>
                  <a:cubicBezTo>
                    <a:pt x="8279" y="31"/>
                    <a:pt x="7895" y="0"/>
                    <a:pt x="7516" y="0"/>
                  </a:cubicBezTo>
                  <a:close/>
                </a:path>
              </a:pathLst>
            </a:custGeom>
            <a:solidFill>
              <a:srgbClr val="0A26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3486;p80">
              <a:extLst>
                <a:ext uri="{FF2B5EF4-FFF2-40B4-BE49-F238E27FC236}">
                  <a16:creationId xmlns:a16="http://schemas.microsoft.com/office/drawing/2014/main" id="{CF250F5D-E80D-E63A-6959-090951FF78F4}"/>
                </a:ext>
              </a:extLst>
            </p:cNvPr>
            <p:cNvSpPr/>
            <p:nvPr/>
          </p:nvSpPr>
          <p:spPr>
            <a:xfrm>
              <a:off x="5952850" y="1033525"/>
              <a:ext cx="375850" cy="349050"/>
            </a:xfrm>
            <a:custGeom>
              <a:avLst/>
              <a:gdLst/>
              <a:ahLst/>
              <a:cxnLst/>
              <a:rect l="l" t="t" r="r" b="b"/>
              <a:pathLst>
                <a:path w="15034" h="13962" extrusionOk="0">
                  <a:moveTo>
                    <a:pt x="7523" y="734"/>
                  </a:moveTo>
                  <a:cubicBezTo>
                    <a:pt x="7859" y="734"/>
                    <a:pt x="8200" y="762"/>
                    <a:pt x="8543" y="818"/>
                  </a:cubicBezTo>
                  <a:cubicBezTo>
                    <a:pt x="11941" y="1387"/>
                    <a:pt x="14240" y="4611"/>
                    <a:pt x="13678" y="8009"/>
                  </a:cubicBezTo>
                  <a:cubicBezTo>
                    <a:pt x="13168" y="11048"/>
                    <a:pt x="10524" y="13220"/>
                    <a:pt x="7531" y="13220"/>
                  </a:cubicBezTo>
                  <a:cubicBezTo>
                    <a:pt x="7191" y="13220"/>
                    <a:pt x="6847" y="13192"/>
                    <a:pt x="6500" y="13134"/>
                  </a:cubicBezTo>
                  <a:cubicBezTo>
                    <a:pt x="3103" y="12575"/>
                    <a:pt x="794" y="9351"/>
                    <a:pt x="1365" y="5953"/>
                  </a:cubicBezTo>
                  <a:cubicBezTo>
                    <a:pt x="1867" y="2901"/>
                    <a:pt x="4524" y="734"/>
                    <a:pt x="7523" y="734"/>
                  </a:cubicBezTo>
                  <a:close/>
                  <a:moveTo>
                    <a:pt x="7516" y="1"/>
                  </a:moveTo>
                  <a:cubicBezTo>
                    <a:pt x="4162" y="1"/>
                    <a:pt x="1198" y="2423"/>
                    <a:pt x="632" y="5831"/>
                  </a:cubicBezTo>
                  <a:cubicBezTo>
                    <a:pt x="0" y="9637"/>
                    <a:pt x="2573" y="13237"/>
                    <a:pt x="6378" y="13866"/>
                  </a:cubicBezTo>
                  <a:cubicBezTo>
                    <a:pt x="6763" y="13930"/>
                    <a:pt x="7146" y="13961"/>
                    <a:pt x="7524" y="13961"/>
                  </a:cubicBezTo>
                  <a:cubicBezTo>
                    <a:pt x="10871" y="13961"/>
                    <a:pt x="13835" y="11538"/>
                    <a:pt x="14401" y="8121"/>
                  </a:cubicBezTo>
                  <a:cubicBezTo>
                    <a:pt x="15033" y="4328"/>
                    <a:pt x="12458" y="728"/>
                    <a:pt x="8665" y="96"/>
                  </a:cubicBezTo>
                  <a:cubicBezTo>
                    <a:pt x="8279" y="32"/>
                    <a:pt x="7895" y="1"/>
                    <a:pt x="7516" y="1"/>
                  </a:cubicBezTo>
                  <a:close/>
                </a:path>
              </a:pathLst>
            </a:custGeom>
            <a:solidFill>
              <a:srgbClr val="0A26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3487;p80">
              <a:extLst>
                <a:ext uri="{FF2B5EF4-FFF2-40B4-BE49-F238E27FC236}">
                  <a16:creationId xmlns:a16="http://schemas.microsoft.com/office/drawing/2014/main" id="{7EB92727-E5FF-C6FF-2C8E-DAF894145EDA}"/>
                </a:ext>
              </a:extLst>
            </p:cNvPr>
            <p:cNvSpPr/>
            <p:nvPr/>
          </p:nvSpPr>
          <p:spPr>
            <a:xfrm>
              <a:off x="6302425" y="1226100"/>
              <a:ext cx="35100" cy="23400"/>
            </a:xfrm>
            <a:custGeom>
              <a:avLst/>
              <a:gdLst/>
              <a:ahLst/>
              <a:cxnLst/>
              <a:rect l="l" t="t" r="r" b="b"/>
              <a:pathLst>
                <a:path w="1404" h="936" extrusionOk="0">
                  <a:moveTo>
                    <a:pt x="123" y="0"/>
                  </a:moveTo>
                  <a:lnTo>
                    <a:pt x="1" y="723"/>
                  </a:lnTo>
                  <a:lnTo>
                    <a:pt x="1282" y="935"/>
                  </a:lnTo>
                  <a:lnTo>
                    <a:pt x="1404" y="213"/>
                  </a:lnTo>
                  <a:lnTo>
                    <a:pt x="123" y="0"/>
                  </a:lnTo>
                  <a:close/>
                </a:path>
              </a:pathLst>
            </a:custGeom>
            <a:solidFill>
              <a:srgbClr val="0A26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3488;p80">
              <a:extLst>
                <a:ext uri="{FF2B5EF4-FFF2-40B4-BE49-F238E27FC236}">
                  <a16:creationId xmlns:a16="http://schemas.microsoft.com/office/drawing/2014/main" id="{BE072613-CE64-803E-41DA-7F7FC377F2E8}"/>
                </a:ext>
              </a:extLst>
            </p:cNvPr>
            <p:cNvSpPr/>
            <p:nvPr/>
          </p:nvSpPr>
          <p:spPr>
            <a:xfrm>
              <a:off x="6651525" y="1240625"/>
              <a:ext cx="135775" cy="63225"/>
            </a:xfrm>
            <a:custGeom>
              <a:avLst/>
              <a:gdLst/>
              <a:ahLst/>
              <a:cxnLst/>
              <a:rect l="l" t="t" r="r" b="b"/>
              <a:pathLst>
                <a:path w="5431" h="2529" extrusionOk="0">
                  <a:moveTo>
                    <a:pt x="5026" y="1"/>
                  </a:moveTo>
                  <a:cubicBezTo>
                    <a:pt x="4896" y="1"/>
                    <a:pt x="4768" y="66"/>
                    <a:pt x="4699" y="181"/>
                  </a:cubicBezTo>
                  <a:lnTo>
                    <a:pt x="113" y="1972"/>
                  </a:lnTo>
                  <a:cubicBezTo>
                    <a:pt x="0" y="2146"/>
                    <a:pt x="61" y="2378"/>
                    <a:pt x="235" y="2480"/>
                  </a:cubicBezTo>
                  <a:cubicBezTo>
                    <a:pt x="276" y="2500"/>
                    <a:pt x="315" y="2522"/>
                    <a:pt x="366" y="2522"/>
                  </a:cubicBezTo>
                  <a:cubicBezTo>
                    <a:pt x="388" y="2526"/>
                    <a:pt x="410" y="2528"/>
                    <a:pt x="432" y="2528"/>
                  </a:cubicBezTo>
                  <a:cubicBezTo>
                    <a:pt x="554" y="2528"/>
                    <a:pt x="674" y="2460"/>
                    <a:pt x="742" y="2348"/>
                  </a:cubicBezTo>
                  <a:lnTo>
                    <a:pt x="5331" y="559"/>
                  </a:lnTo>
                  <a:cubicBezTo>
                    <a:pt x="5431" y="386"/>
                    <a:pt x="5380" y="161"/>
                    <a:pt x="5209" y="49"/>
                  </a:cubicBezTo>
                  <a:cubicBezTo>
                    <a:pt x="5152" y="16"/>
                    <a:pt x="5089" y="1"/>
                    <a:pt x="5026" y="1"/>
                  </a:cubicBezTo>
                  <a:close/>
                </a:path>
              </a:pathLst>
            </a:custGeom>
            <a:solidFill>
              <a:srgbClr val="0A26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3489;p80">
              <a:extLst>
                <a:ext uri="{FF2B5EF4-FFF2-40B4-BE49-F238E27FC236}">
                  <a16:creationId xmlns:a16="http://schemas.microsoft.com/office/drawing/2014/main" id="{230E000E-28E4-42BC-C0B9-9737F5F86317}"/>
                </a:ext>
              </a:extLst>
            </p:cNvPr>
            <p:cNvSpPr/>
            <p:nvPr/>
          </p:nvSpPr>
          <p:spPr>
            <a:xfrm>
              <a:off x="6043400" y="968775"/>
              <a:ext cx="275" cy="275"/>
            </a:xfrm>
            <a:custGeom>
              <a:avLst/>
              <a:gdLst/>
              <a:ahLst/>
              <a:cxnLst/>
              <a:rect l="l" t="t" r="r" b="b"/>
              <a:pathLst>
                <a:path w="11" h="11" extrusionOk="0">
                  <a:moveTo>
                    <a:pt x="0" y="1"/>
                  </a:moveTo>
                  <a:lnTo>
                    <a:pt x="10" y="10"/>
                  </a:lnTo>
                  <a:cubicBezTo>
                    <a:pt x="10" y="10"/>
                    <a:pt x="10" y="1"/>
                    <a:pt x="0" y="1"/>
                  </a:cubicBezTo>
                  <a:close/>
                </a:path>
              </a:pathLst>
            </a:custGeom>
            <a:solidFill>
              <a:srgbClr val="D74C2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3490;p80">
              <a:extLst>
                <a:ext uri="{FF2B5EF4-FFF2-40B4-BE49-F238E27FC236}">
                  <a16:creationId xmlns:a16="http://schemas.microsoft.com/office/drawing/2014/main" id="{6425EFCD-6CFB-6A6A-59DB-0D349FCC38DC}"/>
                </a:ext>
              </a:extLst>
            </p:cNvPr>
            <p:cNvSpPr/>
            <p:nvPr/>
          </p:nvSpPr>
          <p:spPr>
            <a:xfrm>
              <a:off x="6849100" y="1206750"/>
              <a:ext cx="5100" cy="1075"/>
            </a:xfrm>
            <a:custGeom>
              <a:avLst/>
              <a:gdLst/>
              <a:ahLst/>
              <a:cxnLst/>
              <a:rect l="l" t="t" r="r" b="b"/>
              <a:pathLst>
                <a:path w="204" h="43" extrusionOk="0">
                  <a:moveTo>
                    <a:pt x="1" y="1"/>
                  </a:moveTo>
                  <a:lnTo>
                    <a:pt x="133" y="28"/>
                  </a:lnTo>
                  <a:lnTo>
                    <a:pt x="133" y="28"/>
                  </a:lnTo>
                  <a:cubicBezTo>
                    <a:pt x="90" y="18"/>
                    <a:pt x="45" y="7"/>
                    <a:pt x="1" y="1"/>
                  </a:cubicBezTo>
                  <a:close/>
                  <a:moveTo>
                    <a:pt x="133" y="28"/>
                  </a:moveTo>
                  <a:cubicBezTo>
                    <a:pt x="157" y="33"/>
                    <a:pt x="181" y="39"/>
                    <a:pt x="203" y="42"/>
                  </a:cubicBezTo>
                  <a:lnTo>
                    <a:pt x="133" y="28"/>
                  </a:lnTo>
                  <a:close/>
                </a:path>
              </a:pathLst>
            </a:custGeom>
            <a:solidFill>
              <a:srgbClr val="D74C2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3491;p80">
              <a:extLst>
                <a:ext uri="{FF2B5EF4-FFF2-40B4-BE49-F238E27FC236}">
                  <a16:creationId xmlns:a16="http://schemas.microsoft.com/office/drawing/2014/main" id="{2D8DE632-EB8C-0D81-B647-2B8F1BD8BC79}"/>
                </a:ext>
              </a:extLst>
            </p:cNvPr>
            <p:cNvSpPr/>
            <p:nvPr/>
          </p:nvSpPr>
          <p:spPr>
            <a:xfrm>
              <a:off x="6117600" y="785825"/>
              <a:ext cx="450825" cy="217325"/>
            </a:xfrm>
            <a:custGeom>
              <a:avLst/>
              <a:gdLst/>
              <a:ahLst/>
              <a:cxnLst/>
              <a:rect l="l" t="t" r="r" b="b"/>
              <a:pathLst>
                <a:path w="18033" h="8693" extrusionOk="0">
                  <a:moveTo>
                    <a:pt x="2280" y="0"/>
                  </a:moveTo>
                  <a:cubicBezTo>
                    <a:pt x="1585" y="0"/>
                    <a:pt x="878" y="369"/>
                    <a:pt x="479" y="995"/>
                  </a:cubicBezTo>
                  <a:cubicBezTo>
                    <a:pt x="0" y="1746"/>
                    <a:pt x="0" y="2784"/>
                    <a:pt x="469" y="3628"/>
                  </a:cubicBezTo>
                  <a:cubicBezTo>
                    <a:pt x="886" y="4360"/>
                    <a:pt x="1597" y="4919"/>
                    <a:pt x="2502" y="5215"/>
                  </a:cubicBezTo>
                  <a:cubicBezTo>
                    <a:pt x="3013" y="5383"/>
                    <a:pt x="3580" y="5466"/>
                    <a:pt x="4212" y="5466"/>
                  </a:cubicBezTo>
                  <a:cubicBezTo>
                    <a:pt x="4462" y="5466"/>
                    <a:pt x="4723" y="5453"/>
                    <a:pt x="4994" y="5427"/>
                  </a:cubicBezTo>
                  <a:cubicBezTo>
                    <a:pt x="6966" y="5234"/>
                    <a:pt x="8858" y="4441"/>
                    <a:pt x="10383" y="3179"/>
                  </a:cubicBezTo>
                  <a:lnTo>
                    <a:pt x="10383" y="3179"/>
                  </a:lnTo>
                  <a:cubicBezTo>
                    <a:pt x="10181" y="4024"/>
                    <a:pt x="10100" y="4990"/>
                    <a:pt x="10374" y="5937"/>
                  </a:cubicBezTo>
                  <a:cubicBezTo>
                    <a:pt x="10811" y="7533"/>
                    <a:pt x="12195" y="8693"/>
                    <a:pt x="13659" y="8693"/>
                  </a:cubicBezTo>
                  <a:lnTo>
                    <a:pt x="13669" y="8693"/>
                  </a:lnTo>
                  <a:cubicBezTo>
                    <a:pt x="14574" y="8693"/>
                    <a:pt x="15509" y="8275"/>
                    <a:pt x="16293" y="7502"/>
                  </a:cubicBezTo>
                  <a:cubicBezTo>
                    <a:pt x="16974" y="6840"/>
                    <a:pt x="17462" y="6037"/>
                    <a:pt x="17930" y="5266"/>
                  </a:cubicBezTo>
                  <a:cubicBezTo>
                    <a:pt x="18033" y="5093"/>
                    <a:pt x="17972" y="4868"/>
                    <a:pt x="17808" y="4766"/>
                  </a:cubicBezTo>
                  <a:cubicBezTo>
                    <a:pt x="17749" y="4728"/>
                    <a:pt x="17684" y="4710"/>
                    <a:pt x="17620" y="4710"/>
                  </a:cubicBezTo>
                  <a:cubicBezTo>
                    <a:pt x="17496" y="4710"/>
                    <a:pt x="17375" y="4775"/>
                    <a:pt x="17301" y="4888"/>
                  </a:cubicBezTo>
                  <a:cubicBezTo>
                    <a:pt x="16864" y="5620"/>
                    <a:pt x="16405" y="6394"/>
                    <a:pt x="15795" y="6984"/>
                  </a:cubicBezTo>
                  <a:cubicBezTo>
                    <a:pt x="15409" y="7350"/>
                    <a:pt x="14645" y="7970"/>
                    <a:pt x="13659" y="7970"/>
                  </a:cubicBezTo>
                  <a:cubicBezTo>
                    <a:pt x="12531" y="7961"/>
                    <a:pt x="11421" y="7004"/>
                    <a:pt x="11077" y="5742"/>
                  </a:cubicBezTo>
                  <a:cubicBezTo>
                    <a:pt x="10689" y="4370"/>
                    <a:pt x="11138" y="2935"/>
                    <a:pt x="11584" y="1981"/>
                  </a:cubicBezTo>
                  <a:cubicBezTo>
                    <a:pt x="11655" y="1817"/>
                    <a:pt x="11604" y="1624"/>
                    <a:pt x="11453" y="1522"/>
                  </a:cubicBezTo>
                  <a:cubicBezTo>
                    <a:pt x="11391" y="1482"/>
                    <a:pt x="11323" y="1463"/>
                    <a:pt x="11254" y="1463"/>
                  </a:cubicBezTo>
                  <a:cubicBezTo>
                    <a:pt x="11151" y="1463"/>
                    <a:pt x="11048" y="1507"/>
                    <a:pt x="10974" y="1593"/>
                  </a:cubicBezTo>
                  <a:cubicBezTo>
                    <a:pt x="9449" y="3343"/>
                    <a:pt x="7242" y="4482"/>
                    <a:pt x="4923" y="4705"/>
                  </a:cubicBezTo>
                  <a:cubicBezTo>
                    <a:pt x="4677" y="4728"/>
                    <a:pt x="4442" y="4740"/>
                    <a:pt x="4217" y="4740"/>
                  </a:cubicBezTo>
                  <a:cubicBezTo>
                    <a:pt x="3661" y="4740"/>
                    <a:pt x="3168" y="4667"/>
                    <a:pt x="2727" y="4522"/>
                  </a:cubicBezTo>
                  <a:cubicBezTo>
                    <a:pt x="2014" y="4290"/>
                    <a:pt x="1426" y="3831"/>
                    <a:pt x="1109" y="3272"/>
                  </a:cubicBezTo>
                  <a:cubicBezTo>
                    <a:pt x="774" y="2662"/>
                    <a:pt x="764" y="1910"/>
                    <a:pt x="1099" y="1390"/>
                  </a:cubicBezTo>
                  <a:cubicBezTo>
                    <a:pt x="1353" y="976"/>
                    <a:pt x="1831" y="730"/>
                    <a:pt x="2282" y="730"/>
                  </a:cubicBezTo>
                  <a:cubicBezTo>
                    <a:pt x="2430" y="730"/>
                    <a:pt x="2574" y="756"/>
                    <a:pt x="2707" y="812"/>
                  </a:cubicBezTo>
                  <a:cubicBezTo>
                    <a:pt x="2752" y="831"/>
                    <a:pt x="2799" y="841"/>
                    <a:pt x="2846" y="841"/>
                  </a:cubicBezTo>
                  <a:cubicBezTo>
                    <a:pt x="2987" y="841"/>
                    <a:pt x="3123" y="754"/>
                    <a:pt x="3183" y="616"/>
                  </a:cubicBezTo>
                  <a:cubicBezTo>
                    <a:pt x="3256" y="433"/>
                    <a:pt x="3173" y="221"/>
                    <a:pt x="2990" y="140"/>
                  </a:cubicBezTo>
                  <a:cubicBezTo>
                    <a:pt x="2764" y="45"/>
                    <a:pt x="2523" y="0"/>
                    <a:pt x="2280" y="0"/>
                  </a:cubicBezTo>
                  <a:close/>
                </a:path>
              </a:pathLst>
            </a:custGeom>
            <a:solidFill>
              <a:srgbClr val="000000">
                <a:alpha val="1429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3492;p80">
              <a:extLst>
                <a:ext uri="{FF2B5EF4-FFF2-40B4-BE49-F238E27FC236}">
                  <a16:creationId xmlns:a16="http://schemas.microsoft.com/office/drawing/2014/main" id="{95EBD761-DE00-3277-84D3-040AA1C6E43E}"/>
                </a:ext>
              </a:extLst>
            </p:cNvPr>
            <p:cNvSpPr/>
            <p:nvPr/>
          </p:nvSpPr>
          <p:spPr>
            <a:xfrm>
              <a:off x="6690450" y="869050"/>
              <a:ext cx="204450" cy="316375"/>
            </a:xfrm>
            <a:custGeom>
              <a:avLst/>
              <a:gdLst/>
              <a:ahLst/>
              <a:cxnLst/>
              <a:rect l="l" t="t" r="r" b="b"/>
              <a:pathLst>
                <a:path w="8178" h="12655" extrusionOk="0">
                  <a:moveTo>
                    <a:pt x="1891" y="0"/>
                  </a:moveTo>
                  <a:cubicBezTo>
                    <a:pt x="1234" y="0"/>
                    <a:pt x="585" y="467"/>
                    <a:pt x="274" y="1163"/>
                  </a:cubicBezTo>
                  <a:cubicBezTo>
                    <a:pt x="0" y="1783"/>
                    <a:pt x="0" y="2454"/>
                    <a:pt x="0" y="3055"/>
                  </a:cubicBezTo>
                  <a:cubicBezTo>
                    <a:pt x="0" y="3257"/>
                    <a:pt x="162" y="3421"/>
                    <a:pt x="367" y="3421"/>
                  </a:cubicBezTo>
                  <a:cubicBezTo>
                    <a:pt x="569" y="3421"/>
                    <a:pt x="733" y="3257"/>
                    <a:pt x="733" y="3055"/>
                  </a:cubicBezTo>
                  <a:cubicBezTo>
                    <a:pt x="733" y="2506"/>
                    <a:pt x="733" y="1937"/>
                    <a:pt x="945" y="1459"/>
                  </a:cubicBezTo>
                  <a:cubicBezTo>
                    <a:pt x="1102" y="1086"/>
                    <a:pt x="1473" y="724"/>
                    <a:pt x="1880" y="724"/>
                  </a:cubicBezTo>
                  <a:cubicBezTo>
                    <a:pt x="1897" y="724"/>
                    <a:pt x="1914" y="725"/>
                    <a:pt x="1931" y="726"/>
                  </a:cubicBezTo>
                  <a:cubicBezTo>
                    <a:pt x="2400" y="765"/>
                    <a:pt x="2737" y="1254"/>
                    <a:pt x="2807" y="1693"/>
                  </a:cubicBezTo>
                  <a:cubicBezTo>
                    <a:pt x="2907" y="2252"/>
                    <a:pt x="2746" y="2852"/>
                    <a:pt x="2593" y="3389"/>
                  </a:cubicBezTo>
                  <a:cubicBezTo>
                    <a:pt x="2554" y="3543"/>
                    <a:pt x="2615" y="3707"/>
                    <a:pt x="2737" y="3787"/>
                  </a:cubicBezTo>
                  <a:cubicBezTo>
                    <a:pt x="2803" y="3832"/>
                    <a:pt x="2876" y="3855"/>
                    <a:pt x="2949" y="3855"/>
                  </a:cubicBezTo>
                  <a:cubicBezTo>
                    <a:pt x="3023" y="3855"/>
                    <a:pt x="3097" y="3832"/>
                    <a:pt x="3164" y="3787"/>
                  </a:cubicBezTo>
                  <a:cubicBezTo>
                    <a:pt x="3569" y="3492"/>
                    <a:pt x="3916" y="3318"/>
                    <a:pt x="4230" y="3267"/>
                  </a:cubicBezTo>
                  <a:cubicBezTo>
                    <a:pt x="4306" y="3255"/>
                    <a:pt x="4381" y="3249"/>
                    <a:pt x="4455" y="3249"/>
                  </a:cubicBezTo>
                  <a:cubicBezTo>
                    <a:pt x="4747" y="3249"/>
                    <a:pt x="5014" y="3344"/>
                    <a:pt x="5177" y="3523"/>
                  </a:cubicBezTo>
                  <a:cubicBezTo>
                    <a:pt x="5544" y="3909"/>
                    <a:pt x="5380" y="4651"/>
                    <a:pt x="4972" y="5049"/>
                  </a:cubicBezTo>
                  <a:cubicBezTo>
                    <a:pt x="4494" y="5537"/>
                    <a:pt x="3762" y="5749"/>
                    <a:pt x="3122" y="5933"/>
                  </a:cubicBezTo>
                  <a:cubicBezTo>
                    <a:pt x="2939" y="5984"/>
                    <a:pt x="2827" y="6167"/>
                    <a:pt x="2859" y="6350"/>
                  </a:cubicBezTo>
                  <a:cubicBezTo>
                    <a:pt x="2895" y="6529"/>
                    <a:pt x="3047" y="6647"/>
                    <a:pt x="3224" y="6647"/>
                  </a:cubicBezTo>
                  <a:cubicBezTo>
                    <a:pt x="3237" y="6647"/>
                    <a:pt x="3250" y="6647"/>
                    <a:pt x="3264" y="6645"/>
                  </a:cubicBezTo>
                  <a:cubicBezTo>
                    <a:pt x="3403" y="6627"/>
                    <a:pt x="3543" y="6618"/>
                    <a:pt x="3683" y="6618"/>
                  </a:cubicBezTo>
                  <a:cubicBezTo>
                    <a:pt x="4876" y="6618"/>
                    <a:pt x="6074" y="7263"/>
                    <a:pt x="6703" y="8283"/>
                  </a:cubicBezTo>
                  <a:cubicBezTo>
                    <a:pt x="7403" y="9411"/>
                    <a:pt x="7374" y="10978"/>
                    <a:pt x="6630" y="12086"/>
                  </a:cubicBezTo>
                  <a:cubicBezTo>
                    <a:pt x="6520" y="12249"/>
                    <a:pt x="6569" y="12481"/>
                    <a:pt x="6732" y="12593"/>
                  </a:cubicBezTo>
                  <a:cubicBezTo>
                    <a:pt x="6793" y="12635"/>
                    <a:pt x="6864" y="12654"/>
                    <a:pt x="6935" y="12654"/>
                  </a:cubicBezTo>
                  <a:cubicBezTo>
                    <a:pt x="7057" y="12654"/>
                    <a:pt x="7169" y="12593"/>
                    <a:pt x="7240" y="12493"/>
                  </a:cubicBezTo>
                  <a:cubicBezTo>
                    <a:pt x="8145" y="11129"/>
                    <a:pt x="8177" y="9289"/>
                    <a:pt x="7323" y="7895"/>
                  </a:cubicBezTo>
                  <a:cubicBezTo>
                    <a:pt x="6764" y="6989"/>
                    <a:pt x="5858" y="6340"/>
                    <a:pt x="4850" y="6055"/>
                  </a:cubicBezTo>
                  <a:cubicBezTo>
                    <a:pt x="5085" y="5923"/>
                    <a:pt x="5299" y="5759"/>
                    <a:pt x="5492" y="5566"/>
                  </a:cubicBezTo>
                  <a:cubicBezTo>
                    <a:pt x="6141" y="4915"/>
                    <a:pt x="6376" y="3736"/>
                    <a:pt x="5705" y="3023"/>
                  </a:cubicBezTo>
                  <a:cubicBezTo>
                    <a:pt x="5398" y="2700"/>
                    <a:pt x="4935" y="2519"/>
                    <a:pt x="4443" y="2519"/>
                  </a:cubicBezTo>
                  <a:cubicBezTo>
                    <a:pt x="4333" y="2519"/>
                    <a:pt x="4220" y="2528"/>
                    <a:pt x="4108" y="2547"/>
                  </a:cubicBezTo>
                  <a:cubicBezTo>
                    <a:pt x="3896" y="2586"/>
                    <a:pt x="3691" y="2657"/>
                    <a:pt x="3498" y="2740"/>
                  </a:cubicBezTo>
                  <a:cubicBezTo>
                    <a:pt x="3569" y="2364"/>
                    <a:pt x="3601" y="1966"/>
                    <a:pt x="3530" y="1571"/>
                  </a:cubicBezTo>
                  <a:cubicBezTo>
                    <a:pt x="3396" y="839"/>
                    <a:pt x="2827" y="65"/>
                    <a:pt x="1992" y="4"/>
                  </a:cubicBezTo>
                  <a:cubicBezTo>
                    <a:pt x="1958" y="1"/>
                    <a:pt x="1924" y="0"/>
                    <a:pt x="1891" y="0"/>
                  </a:cubicBezTo>
                  <a:close/>
                </a:path>
              </a:pathLst>
            </a:custGeom>
            <a:solidFill>
              <a:srgbClr val="000000">
                <a:alpha val="1429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3493;p80">
              <a:extLst>
                <a:ext uri="{FF2B5EF4-FFF2-40B4-BE49-F238E27FC236}">
                  <a16:creationId xmlns:a16="http://schemas.microsoft.com/office/drawing/2014/main" id="{1517909E-D70F-E620-145B-ED1A46D2C7EE}"/>
                </a:ext>
              </a:extLst>
            </p:cNvPr>
            <p:cNvSpPr/>
            <p:nvPr/>
          </p:nvSpPr>
          <p:spPr>
            <a:xfrm>
              <a:off x="6565125" y="1825625"/>
              <a:ext cx="551925" cy="629800"/>
            </a:xfrm>
            <a:custGeom>
              <a:avLst/>
              <a:gdLst/>
              <a:ahLst/>
              <a:cxnLst/>
              <a:rect l="l" t="t" r="r" b="b"/>
              <a:pathLst>
                <a:path w="22077" h="25192" extrusionOk="0">
                  <a:moveTo>
                    <a:pt x="649" y="0"/>
                  </a:moveTo>
                  <a:lnTo>
                    <a:pt x="649" y="0"/>
                  </a:lnTo>
                  <a:cubicBezTo>
                    <a:pt x="874" y="3681"/>
                    <a:pt x="781" y="7403"/>
                    <a:pt x="0" y="11157"/>
                  </a:cubicBezTo>
                  <a:cubicBezTo>
                    <a:pt x="2643" y="11889"/>
                    <a:pt x="4992" y="13546"/>
                    <a:pt x="6568" y="15936"/>
                  </a:cubicBezTo>
                  <a:lnTo>
                    <a:pt x="13485" y="25191"/>
                  </a:lnTo>
                  <a:lnTo>
                    <a:pt x="22077" y="19761"/>
                  </a:lnTo>
                  <a:lnTo>
                    <a:pt x="15792" y="9866"/>
                  </a:lnTo>
                  <a:cubicBezTo>
                    <a:pt x="12275" y="4516"/>
                    <a:pt x="6761" y="1018"/>
                    <a:pt x="649" y="0"/>
                  </a:cubicBezTo>
                  <a:close/>
                </a:path>
              </a:pathLst>
            </a:custGeom>
            <a:solidFill>
              <a:srgbClr val="FFAF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3494;p80">
              <a:extLst>
                <a:ext uri="{FF2B5EF4-FFF2-40B4-BE49-F238E27FC236}">
                  <a16:creationId xmlns:a16="http://schemas.microsoft.com/office/drawing/2014/main" id="{68C7CF04-1404-C932-0B77-31E4D6BED056}"/>
                </a:ext>
              </a:extLst>
            </p:cNvPr>
            <p:cNvSpPr/>
            <p:nvPr/>
          </p:nvSpPr>
          <p:spPr>
            <a:xfrm>
              <a:off x="6315175" y="1768325"/>
              <a:ext cx="468850" cy="401275"/>
            </a:xfrm>
            <a:custGeom>
              <a:avLst/>
              <a:gdLst/>
              <a:ahLst/>
              <a:cxnLst/>
              <a:rect l="l" t="t" r="r" b="b"/>
              <a:pathLst>
                <a:path w="18754" h="16051" extrusionOk="0">
                  <a:moveTo>
                    <a:pt x="7192" y="0"/>
                  </a:moveTo>
                  <a:cubicBezTo>
                    <a:pt x="4247" y="0"/>
                    <a:pt x="1562" y="1969"/>
                    <a:pt x="784" y="4945"/>
                  </a:cubicBezTo>
                  <a:cubicBezTo>
                    <a:pt x="1" y="7947"/>
                    <a:pt x="1394" y="10998"/>
                    <a:pt x="3986" y="12421"/>
                  </a:cubicBezTo>
                  <a:cubicBezTo>
                    <a:pt x="4465" y="12685"/>
                    <a:pt x="4973" y="12900"/>
                    <a:pt x="5522" y="13041"/>
                  </a:cubicBezTo>
                  <a:lnTo>
                    <a:pt x="8778" y="13886"/>
                  </a:lnTo>
                  <a:cubicBezTo>
                    <a:pt x="9652" y="14120"/>
                    <a:pt x="10486" y="14425"/>
                    <a:pt x="11280" y="14811"/>
                  </a:cubicBezTo>
                  <a:cubicBezTo>
                    <a:pt x="11614" y="14965"/>
                    <a:pt x="11929" y="15136"/>
                    <a:pt x="12244" y="15319"/>
                  </a:cubicBezTo>
                  <a:cubicBezTo>
                    <a:pt x="12632" y="15543"/>
                    <a:pt x="13008" y="15787"/>
                    <a:pt x="13364" y="16051"/>
                  </a:cubicBezTo>
                  <a:cubicBezTo>
                    <a:pt x="15805" y="12158"/>
                    <a:pt x="17462" y="8008"/>
                    <a:pt x="18753" y="3766"/>
                  </a:cubicBezTo>
                  <a:cubicBezTo>
                    <a:pt x="18133" y="3410"/>
                    <a:pt x="17504" y="3085"/>
                    <a:pt x="16852" y="2780"/>
                  </a:cubicBezTo>
                  <a:cubicBezTo>
                    <a:pt x="16515" y="2617"/>
                    <a:pt x="16181" y="2465"/>
                    <a:pt x="15844" y="2334"/>
                  </a:cubicBezTo>
                  <a:cubicBezTo>
                    <a:pt x="14645" y="1823"/>
                    <a:pt x="13403" y="1396"/>
                    <a:pt x="12134" y="1062"/>
                  </a:cubicBezTo>
                  <a:lnTo>
                    <a:pt x="10496" y="635"/>
                  </a:lnTo>
                  <a:lnTo>
                    <a:pt x="8878" y="217"/>
                  </a:lnTo>
                  <a:cubicBezTo>
                    <a:pt x="8314" y="70"/>
                    <a:pt x="7748" y="0"/>
                    <a:pt x="7192" y="0"/>
                  </a:cubicBezTo>
                  <a:close/>
                </a:path>
              </a:pathLst>
            </a:custGeom>
            <a:solidFill>
              <a:srgbClr val="BC5F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3495;p80">
              <a:extLst>
                <a:ext uri="{FF2B5EF4-FFF2-40B4-BE49-F238E27FC236}">
                  <a16:creationId xmlns:a16="http://schemas.microsoft.com/office/drawing/2014/main" id="{B62AC534-A4B1-EF71-AFF5-8380EF7AB572}"/>
                </a:ext>
              </a:extLst>
            </p:cNvPr>
            <p:cNvSpPr/>
            <p:nvPr/>
          </p:nvSpPr>
          <p:spPr>
            <a:xfrm>
              <a:off x="6871425" y="2289375"/>
              <a:ext cx="511075" cy="544625"/>
            </a:xfrm>
            <a:custGeom>
              <a:avLst/>
              <a:gdLst/>
              <a:ahLst/>
              <a:cxnLst/>
              <a:rect l="l" t="t" r="r" b="b"/>
              <a:pathLst>
                <a:path w="20443" h="21785" extrusionOk="0">
                  <a:moveTo>
                    <a:pt x="9044" y="0"/>
                  </a:moveTo>
                  <a:lnTo>
                    <a:pt x="521" y="5553"/>
                  </a:lnTo>
                  <a:lnTo>
                    <a:pt x="2920" y="9234"/>
                  </a:lnTo>
                  <a:cubicBezTo>
                    <a:pt x="2647" y="10342"/>
                    <a:pt x="1944" y="12734"/>
                    <a:pt x="633" y="13932"/>
                  </a:cubicBezTo>
                  <a:cubicBezTo>
                    <a:pt x="267" y="14279"/>
                    <a:pt x="52" y="14735"/>
                    <a:pt x="23" y="15235"/>
                  </a:cubicBezTo>
                  <a:cubicBezTo>
                    <a:pt x="1" y="15733"/>
                    <a:pt x="184" y="16212"/>
                    <a:pt x="511" y="16578"/>
                  </a:cubicBezTo>
                  <a:cubicBezTo>
                    <a:pt x="855" y="16944"/>
                    <a:pt x="1314" y="17156"/>
                    <a:pt x="1812" y="17188"/>
                  </a:cubicBezTo>
                  <a:cubicBezTo>
                    <a:pt x="1837" y="17189"/>
                    <a:pt x="1862" y="17190"/>
                    <a:pt x="1888" y="17190"/>
                  </a:cubicBezTo>
                  <a:cubicBezTo>
                    <a:pt x="2358" y="17190"/>
                    <a:pt x="2807" y="17017"/>
                    <a:pt x="3154" y="16700"/>
                  </a:cubicBezTo>
                  <a:cubicBezTo>
                    <a:pt x="3957" y="15946"/>
                    <a:pt x="4670" y="14950"/>
                    <a:pt x="5271" y="13729"/>
                  </a:cubicBezTo>
                  <a:cubicBezTo>
                    <a:pt x="5341" y="13588"/>
                    <a:pt x="5432" y="13476"/>
                    <a:pt x="5566" y="13393"/>
                  </a:cubicBezTo>
                  <a:cubicBezTo>
                    <a:pt x="5706" y="13302"/>
                    <a:pt x="5863" y="13259"/>
                    <a:pt x="6020" y="13259"/>
                  </a:cubicBezTo>
                  <a:cubicBezTo>
                    <a:pt x="6249" y="13259"/>
                    <a:pt x="6478" y="13352"/>
                    <a:pt x="6652" y="13527"/>
                  </a:cubicBezTo>
                  <a:cubicBezTo>
                    <a:pt x="6999" y="13881"/>
                    <a:pt x="7233" y="14308"/>
                    <a:pt x="7284" y="14410"/>
                  </a:cubicBezTo>
                  <a:lnTo>
                    <a:pt x="8951" y="20532"/>
                  </a:lnTo>
                  <a:cubicBezTo>
                    <a:pt x="9063" y="20971"/>
                    <a:pt x="9349" y="21337"/>
                    <a:pt x="9744" y="21560"/>
                  </a:cubicBezTo>
                  <a:cubicBezTo>
                    <a:pt x="9999" y="21708"/>
                    <a:pt x="10286" y="21785"/>
                    <a:pt x="10577" y="21785"/>
                  </a:cubicBezTo>
                  <a:cubicBezTo>
                    <a:pt x="10727" y="21785"/>
                    <a:pt x="10878" y="21764"/>
                    <a:pt x="11026" y="21723"/>
                  </a:cubicBezTo>
                  <a:cubicBezTo>
                    <a:pt x="11931" y="21479"/>
                    <a:pt x="12461" y="20544"/>
                    <a:pt x="12227" y="19648"/>
                  </a:cubicBezTo>
                  <a:lnTo>
                    <a:pt x="10303" y="13903"/>
                  </a:lnTo>
                  <a:lnTo>
                    <a:pt x="10303" y="13903"/>
                  </a:lnTo>
                  <a:cubicBezTo>
                    <a:pt x="11280" y="15184"/>
                    <a:pt x="13537" y="18396"/>
                    <a:pt x="14687" y="19922"/>
                  </a:cubicBezTo>
                  <a:cubicBezTo>
                    <a:pt x="14992" y="20300"/>
                    <a:pt x="15429" y="20532"/>
                    <a:pt x="15907" y="20564"/>
                  </a:cubicBezTo>
                  <a:cubicBezTo>
                    <a:pt x="15943" y="20566"/>
                    <a:pt x="15978" y="20567"/>
                    <a:pt x="16013" y="20567"/>
                  </a:cubicBezTo>
                  <a:cubicBezTo>
                    <a:pt x="16454" y="20567"/>
                    <a:pt x="16880" y="20397"/>
                    <a:pt x="17199" y="20085"/>
                  </a:cubicBezTo>
                  <a:cubicBezTo>
                    <a:pt x="17819" y="19485"/>
                    <a:pt x="17860" y="18469"/>
                    <a:pt x="17311" y="17767"/>
                  </a:cubicBezTo>
                  <a:lnTo>
                    <a:pt x="12734" y="12082"/>
                  </a:lnTo>
                  <a:lnTo>
                    <a:pt x="17504" y="16312"/>
                  </a:lnTo>
                  <a:cubicBezTo>
                    <a:pt x="17794" y="16543"/>
                    <a:pt x="18155" y="16673"/>
                    <a:pt x="18529" y="16673"/>
                  </a:cubicBezTo>
                  <a:cubicBezTo>
                    <a:pt x="18601" y="16673"/>
                    <a:pt x="18674" y="16668"/>
                    <a:pt x="18746" y="16658"/>
                  </a:cubicBezTo>
                  <a:cubicBezTo>
                    <a:pt x="19193" y="16607"/>
                    <a:pt x="19600" y="16373"/>
                    <a:pt x="19874" y="16017"/>
                  </a:cubicBezTo>
                  <a:cubicBezTo>
                    <a:pt x="20442" y="15284"/>
                    <a:pt x="20311" y="14218"/>
                    <a:pt x="19578" y="13637"/>
                  </a:cubicBezTo>
                  <a:cubicBezTo>
                    <a:pt x="18124" y="12458"/>
                    <a:pt x="15978" y="10688"/>
                    <a:pt x="14921" y="9793"/>
                  </a:cubicBezTo>
                  <a:lnTo>
                    <a:pt x="14921" y="9793"/>
                  </a:lnTo>
                  <a:lnTo>
                    <a:pt x="18531" y="9946"/>
                  </a:lnTo>
                  <a:cubicBezTo>
                    <a:pt x="18558" y="9947"/>
                    <a:pt x="18584" y="9948"/>
                    <a:pt x="18610" y="9948"/>
                  </a:cubicBezTo>
                  <a:cubicBezTo>
                    <a:pt x="19039" y="9948"/>
                    <a:pt x="19436" y="9797"/>
                    <a:pt x="19752" y="9509"/>
                  </a:cubicBezTo>
                  <a:cubicBezTo>
                    <a:pt x="20089" y="9204"/>
                    <a:pt x="20281" y="8787"/>
                    <a:pt x="20301" y="8328"/>
                  </a:cubicBezTo>
                  <a:cubicBezTo>
                    <a:pt x="20342" y="7403"/>
                    <a:pt x="19620" y="6610"/>
                    <a:pt x="18685" y="6558"/>
                  </a:cubicBezTo>
                  <a:cubicBezTo>
                    <a:pt x="18685" y="6558"/>
                    <a:pt x="18024" y="6539"/>
                    <a:pt x="17169" y="6497"/>
                  </a:cubicBezTo>
                  <a:cubicBezTo>
                    <a:pt x="16305" y="6458"/>
                    <a:pt x="15246" y="6417"/>
                    <a:pt x="14414" y="6388"/>
                  </a:cubicBezTo>
                  <a:cubicBezTo>
                    <a:pt x="13803" y="6356"/>
                    <a:pt x="13223" y="6122"/>
                    <a:pt x="12766" y="5726"/>
                  </a:cubicBezTo>
                  <a:lnTo>
                    <a:pt x="9044" y="0"/>
                  </a:lnTo>
                  <a:close/>
                </a:path>
              </a:pathLst>
            </a:custGeom>
            <a:solidFill>
              <a:srgbClr val="FFAF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3496;p80">
              <a:extLst>
                <a:ext uri="{FF2B5EF4-FFF2-40B4-BE49-F238E27FC236}">
                  <a16:creationId xmlns:a16="http://schemas.microsoft.com/office/drawing/2014/main" id="{FE16080B-22ED-FB24-2546-FF439A83CD00}"/>
                </a:ext>
              </a:extLst>
            </p:cNvPr>
            <p:cNvSpPr/>
            <p:nvPr/>
          </p:nvSpPr>
          <p:spPr>
            <a:xfrm>
              <a:off x="6067500" y="579775"/>
              <a:ext cx="1021125" cy="486175"/>
            </a:xfrm>
            <a:custGeom>
              <a:avLst/>
              <a:gdLst/>
              <a:ahLst/>
              <a:cxnLst/>
              <a:rect l="l" t="t" r="r" b="b"/>
              <a:pathLst>
                <a:path w="40845" h="19447" extrusionOk="0">
                  <a:moveTo>
                    <a:pt x="1821" y="1"/>
                  </a:moveTo>
                  <a:lnTo>
                    <a:pt x="1" y="4863"/>
                  </a:lnTo>
                  <a:lnTo>
                    <a:pt x="18062" y="19446"/>
                  </a:lnTo>
                  <a:lnTo>
                    <a:pt x="39746" y="18897"/>
                  </a:lnTo>
                  <a:lnTo>
                    <a:pt x="40845" y="15104"/>
                  </a:lnTo>
                  <a:lnTo>
                    <a:pt x="19620" y="14950"/>
                  </a:lnTo>
                  <a:lnTo>
                    <a:pt x="182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3497;p80">
              <a:extLst>
                <a:ext uri="{FF2B5EF4-FFF2-40B4-BE49-F238E27FC236}">
                  <a16:creationId xmlns:a16="http://schemas.microsoft.com/office/drawing/2014/main" id="{3DC7FC2B-2D28-EECC-6245-152D7453A656}"/>
                </a:ext>
              </a:extLst>
            </p:cNvPr>
            <p:cNvSpPr/>
            <p:nvPr/>
          </p:nvSpPr>
          <p:spPr>
            <a:xfrm>
              <a:off x="6195400" y="433100"/>
              <a:ext cx="758750" cy="523250"/>
            </a:xfrm>
            <a:custGeom>
              <a:avLst/>
              <a:gdLst/>
              <a:ahLst/>
              <a:cxnLst/>
              <a:rect l="l" t="t" r="r" b="b"/>
              <a:pathLst>
                <a:path w="30350" h="20930" extrusionOk="0">
                  <a:moveTo>
                    <a:pt x="22265" y="0"/>
                  </a:moveTo>
                  <a:cubicBezTo>
                    <a:pt x="21967" y="0"/>
                    <a:pt x="21663" y="56"/>
                    <a:pt x="21367" y="173"/>
                  </a:cubicBezTo>
                  <a:lnTo>
                    <a:pt x="0" y="8623"/>
                  </a:lnTo>
                  <a:lnTo>
                    <a:pt x="14504" y="20808"/>
                  </a:lnTo>
                  <a:lnTo>
                    <a:pt x="30349" y="20930"/>
                  </a:lnTo>
                  <a:lnTo>
                    <a:pt x="24623" y="1760"/>
                  </a:lnTo>
                  <a:cubicBezTo>
                    <a:pt x="24298" y="683"/>
                    <a:pt x="23314" y="0"/>
                    <a:pt x="22265"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3498;p80">
              <a:extLst>
                <a:ext uri="{FF2B5EF4-FFF2-40B4-BE49-F238E27FC236}">
                  <a16:creationId xmlns:a16="http://schemas.microsoft.com/office/drawing/2014/main" id="{B5DD8BA7-80C9-8CF9-4245-E087CF004DD2}"/>
                </a:ext>
              </a:extLst>
            </p:cNvPr>
            <p:cNvSpPr/>
            <p:nvPr/>
          </p:nvSpPr>
          <p:spPr>
            <a:xfrm>
              <a:off x="6514775" y="947175"/>
              <a:ext cx="448525" cy="128950"/>
            </a:xfrm>
            <a:custGeom>
              <a:avLst/>
              <a:gdLst/>
              <a:ahLst/>
              <a:cxnLst/>
              <a:rect l="l" t="t" r="r" b="b"/>
              <a:pathLst>
                <a:path w="17941" h="5158" extrusionOk="0">
                  <a:moveTo>
                    <a:pt x="17562" y="1"/>
                  </a:moveTo>
                  <a:lnTo>
                    <a:pt x="1526" y="184"/>
                  </a:lnTo>
                  <a:cubicBezTo>
                    <a:pt x="1362" y="184"/>
                    <a:pt x="1221" y="296"/>
                    <a:pt x="1179" y="447"/>
                  </a:cubicBezTo>
                  <a:lnTo>
                    <a:pt x="49" y="4699"/>
                  </a:lnTo>
                  <a:cubicBezTo>
                    <a:pt x="0" y="4892"/>
                    <a:pt x="122" y="5097"/>
                    <a:pt x="315" y="5146"/>
                  </a:cubicBezTo>
                  <a:cubicBezTo>
                    <a:pt x="345" y="5146"/>
                    <a:pt x="376" y="5158"/>
                    <a:pt x="406" y="5158"/>
                  </a:cubicBezTo>
                  <a:cubicBezTo>
                    <a:pt x="569" y="5158"/>
                    <a:pt x="711" y="5046"/>
                    <a:pt x="752" y="4882"/>
                  </a:cubicBezTo>
                  <a:lnTo>
                    <a:pt x="1809" y="906"/>
                  </a:lnTo>
                  <a:lnTo>
                    <a:pt x="17574" y="733"/>
                  </a:lnTo>
                  <a:cubicBezTo>
                    <a:pt x="17777" y="723"/>
                    <a:pt x="17940" y="560"/>
                    <a:pt x="17940" y="357"/>
                  </a:cubicBezTo>
                  <a:cubicBezTo>
                    <a:pt x="17928" y="164"/>
                    <a:pt x="17767" y="1"/>
                    <a:pt x="17574" y="1"/>
                  </a:cubicBezTo>
                  <a:close/>
                </a:path>
              </a:pathLst>
            </a:custGeom>
            <a:solidFill>
              <a:srgbClr val="275F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3499;p80">
              <a:extLst>
                <a:ext uri="{FF2B5EF4-FFF2-40B4-BE49-F238E27FC236}">
                  <a16:creationId xmlns:a16="http://schemas.microsoft.com/office/drawing/2014/main" id="{FD27B0F5-D3ED-ADAC-5818-0AAEABE25831}"/>
                </a:ext>
              </a:extLst>
            </p:cNvPr>
            <p:cNvSpPr/>
            <p:nvPr/>
          </p:nvSpPr>
          <p:spPr>
            <a:xfrm>
              <a:off x="6185275" y="639650"/>
              <a:ext cx="378025" cy="330200"/>
            </a:xfrm>
            <a:custGeom>
              <a:avLst/>
              <a:gdLst/>
              <a:ahLst/>
              <a:cxnLst/>
              <a:rect l="l" t="t" r="r" b="b"/>
              <a:pathLst>
                <a:path w="15121" h="13208" extrusionOk="0">
                  <a:moveTo>
                    <a:pt x="408" y="0"/>
                  </a:moveTo>
                  <a:cubicBezTo>
                    <a:pt x="306" y="0"/>
                    <a:pt x="205" y="44"/>
                    <a:pt x="132" y="129"/>
                  </a:cubicBezTo>
                  <a:cubicBezTo>
                    <a:pt x="0" y="281"/>
                    <a:pt x="10" y="505"/>
                    <a:pt x="161" y="637"/>
                  </a:cubicBezTo>
                  <a:lnTo>
                    <a:pt x="14472" y="13114"/>
                  </a:lnTo>
                  <a:cubicBezTo>
                    <a:pt x="14542" y="13175"/>
                    <a:pt x="14623" y="13207"/>
                    <a:pt x="14716" y="13207"/>
                  </a:cubicBezTo>
                  <a:cubicBezTo>
                    <a:pt x="14816" y="13207"/>
                    <a:pt x="14918" y="13166"/>
                    <a:pt x="14989" y="13085"/>
                  </a:cubicBezTo>
                  <a:cubicBezTo>
                    <a:pt x="15121" y="12931"/>
                    <a:pt x="15101" y="12699"/>
                    <a:pt x="14950" y="12565"/>
                  </a:cubicBezTo>
                  <a:lnTo>
                    <a:pt x="640" y="88"/>
                  </a:lnTo>
                  <a:cubicBezTo>
                    <a:pt x="572" y="29"/>
                    <a:pt x="490" y="0"/>
                    <a:pt x="408" y="0"/>
                  </a:cubicBezTo>
                  <a:close/>
                </a:path>
              </a:pathLst>
            </a:custGeom>
            <a:solidFill>
              <a:srgbClr val="275F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3500;p80">
              <a:extLst>
                <a:ext uri="{FF2B5EF4-FFF2-40B4-BE49-F238E27FC236}">
                  <a16:creationId xmlns:a16="http://schemas.microsoft.com/office/drawing/2014/main" id="{82F6378F-C25B-1CC3-43BC-9049E8444A34}"/>
                </a:ext>
              </a:extLst>
            </p:cNvPr>
            <p:cNvSpPr/>
            <p:nvPr/>
          </p:nvSpPr>
          <p:spPr>
            <a:xfrm>
              <a:off x="6514475" y="459625"/>
              <a:ext cx="261675" cy="503325"/>
            </a:xfrm>
            <a:custGeom>
              <a:avLst/>
              <a:gdLst/>
              <a:ahLst/>
              <a:cxnLst/>
              <a:rect l="l" t="t" r="r" b="b"/>
              <a:pathLst>
                <a:path w="10467" h="20133" extrusionOk="0">
                  <a:moveTo>
                    <a:pt x="10063" y="0"/>
                  </a:moveTo>
                  <a:cubicBezTo>
                    <a:pt x="9930" y="0"/>
                    <a:pt x="9801" y="70"/>
                    <a:pt x="9734" y="191"/>
                  </a:cubicBezTo>
                  <a:lnTo>
                    <a:pt x="93" y="18465"/>
                  </a:lnTo>
                  <a:cubicBezTo>
                    <a:pt x="0" y="18648"/>
                    <a:pt x="73" y="18863"/>
                    <a:pt x="244" y="18963"/>
                  </a:cubicBezTo>
                  <a:cubicBezTo>
                    <a:pt x="299" y="18991"/>
                    <a:pt x="357" y="19004"/>
                    <a:pt x="414" y="19004"/>
                  </a:cubicBezTo>
                  <a:cubicBezTo>
                    <a:pt x="546" y="19004"/>
                    <a:pt x="673" y="18933"/>
                    <a:pt x="745" y="18812"/>
                  </a:cubicBezTo>
                  <a:lnTo>
                    <a:pt x="8311" y="4462"/>
                  </a:lnTo>
                  <a:lnTo>
                    <a:pt x="3247" y="19644"/>
                  </a:lnTo>
                  <a:cubicBezTo>
                    <a:pt x="3185" y="19839"/>
                    <a:pt x="3286" y="20042"/>
                    <a:pt x="3478" y="20113"/>
                  </a:cubicBezTo>
                  <a:cubicBezTo>
                    <a:pt x="3510" y="20123"/>
                    <a:pt x="3552" y="20132"/>
                    <a:pt x="3591" y="20132"/>
                  </a:cubicBezTo>
                  <a:cubicBezTo>
                    <a:pt x="3744" y="20132"/>
                    <a:pt x="3886" y="20032"/>
                    <a:pt x="3937" y="19878"/>
                  </a:cubicBezTo>
                  <a:lnTo>
                    <a:pt x="10405" y="474"/>
                  </a:lnTo>
                  <a:cubicBezTo>
                    <a:pt x="10466" y="301"/>
                    <a:pt x="10374" y="108"/>
                    <a:pt x="10203" y="28"/>
                  </a:cubicBezTo>
                  <a:cubicBezTo>
                    <a:pt x="10157" y="9"/>
                    <a:pt x="10110" y="0"/>
                    <a:pt x="10063" y="0"/>
                  </a:cubicBezTo>
                  <a:close/>
                </a:path>
              </a:pathLst>
            </a:custGeom>
            <a:solidFill>
              <a:srgbClr val="275F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3501;p80">
              <a:extLst>
                <a:ext uri="{FF2B5EF4-FFF2-40B4-BE49-F238E27FC236}">
                  <a16:creationId xmlns:a16="http://schemas.microsoft.com/office/drawing/2014/main" id="{42E8AE0A-1E2A-1723-23C4-FE23FC8B4647}"/>
                </a:ext>
              </a:extLst>
            </p:cNvPr>
            <p:cNvSpPr/>
            <p:nvPr/>
          </p:nvSpPr>
          <p:spPr>
            <a:xfrm>
              <a:off x="6183975" y="1281875"/>
              <a:ext cx="133175" cy="106350"/>
            </a:xfrm>
            <a:custGeom>
              <a:avLst/>
              <a:gdLst/>
              <a:ahLst/>
              <a:cxnLst/>
              <a:rect l="l" t="t" r="r" b="b"/>
              <a:pathLst>
                <a:path w="5327" h="4254" extrusionOk="0">
                  <a:moveTo>
                    <a:pt x="4001" y="1"/>
                  </a:moveTo>
                  <a:cubicBezTo>
                    <a:pt x="3875" y="1"/>
                    <a:pt x="3747" y="38"/>
                    <a:pt x="3630" y="117"/>
                  </a:cubicBezTo>
                  <a:cubicBezTo>
                    <a:pt x="2298" y="1074"/>
                    <a:pt x="1" y="3290"/>
                    <a:pt x="2583" y="4084"/>
                  </a:cubicBezTo>
                  <a:cubicBezTo>
                    <a:pt x="2964" y="4200"/>
                    <a:pt x="3284" y="4253"/>
                    <a:pt x="3553" y="4253"/>
                  </a:cubicBezTo>
                  <a:cubicBezTo>
                    <a:pt x="5326" y="4253"/>
                    <a:pt x="4867" y="1958"/>
                    <a:pt x="4638" y="545"/>
                  </a:cubicBezTo>
                  <a:cubicBezTo>
                    <a:pt x="4588" y="215"/>
                    <a:pt x="4304" y="1"/>
                    <a:pt x="4001" y="1"/>
                  </a:cubicBezTo>
                  <a:close/>
                </a:path>
              </a:pathLst>
            </a:custGeom>
            <a:solidFill>
              <a:srgbClr val="EB765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3502;p80">
              <a:extLst>
                <a:ext uri="{FF2B5EF4-FFF2-40B4-BE49-F238E27FC236}">
                  <a16:creationId xmlns:a16="http://schemas.microsoft.com/office/drawing/2014/main" id="{5BE352CE-7FD5-C339-1F6B-D4365BB0EBDD}"/>
                </a:ext>
              </a:extLst>
            </p:cNvPr>
            <p:cNvSpPr/>
            <p:nvPr/>
          </p:nvSpPr>
          <p:spPr>
            <a:xfrm>
              <a:off x="6098325" y="1169725"/>
              <a:ext cx="83925" cy="75725"/>
            </a:xfrm>
            <a:custGeom>
              <a:avLst/>
              <a:gdLst/>
              <a:ahLst/>
              <a:cxnLst/>
              <a:rect l="l" t="t" r="r" b="b"/>
              <a:pathLst>
                <a:path w="3357" h="3029" extrusionOk="0">
                  <a:moveTo>
                    <a:pt x="1667" y="1"/>
                  </a:moveTo>
                  <a:cubicBezTo>
                    <a:pt x="1305" y="1"/>
                    <a:pt x="941" y="132"/>
                    <a:pt x="659" y="405"/>
                  </a:cubicBezTo>
                  <a:cubicBezTo>
                    <a:pt x="49" y="984"/>
                    <a:pt x="0" y="1919"/>
                    <a:pt x="569" y="2561"/>
                  </a:cubicBezTo>
                  <a:cubicBezTo>
                    <a:pt x="868" y="2871"/>
                    <a:pt x="1263" y="3029"/>
                    <a:pt x="1659" y="3029"/>
                  </a:cubicBezTo>
                  <a:cubicBezTo>
                    <a:pt x="2029" y="3029"/>
                    <a:pt x="2400" y="2891"/>
                    <a:pt x="2695" y="2612"/>
                  </a:cubicBezTo>
                  <a:cubicBezTo>
                    <a:pt x="3324" y="2063"/>
                    <a:pt x="3356" y="1096"/>
                    <a:pt x="2775" y="486"/>
                  </a:cubicBezTo>
                  <a:cubicBezTo>
                    <a:pt x="2484" y="168"/>
                    <a:pt x="2076" y="1"/>
                    <a:pt x="1667" y="1"/>
                  </a:cubicBezTo>
                  <a:close/>
                </a:path>
              </a:pathLst>
            </a:custGeom>
            <a:solidFill>
              <a:srgbClr val="0A26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3503;p80">
              <a:extLst>
                <a:ext uri="{FF2B5EF4-FFF2-40B4-BE49-F238E27FC236}">
                  <a16:creationId xmlns:a16="http://schemas.microsoft.com/office/drawing/2014/main" id="{0C483211-304A-0025-7FD5-5C324728603D}"/>
                </a:ext>
              </a:extLst>
            </p:cNvPr>
            <p:cNvSpPr/>
            <p:nvPr/>
          </p:nvSpPr>
          <p:spPr>
            <a:xfrm>
              <a:off x="6433925" y="1229725"/>
              <a:ext cx="83925" cy="75725"/>
            </a:xfrm>
            <a:custGeom>
              <a:avLst/>
              <a:gdLst/>
              <a:ahLst/>
              <a:cxnLst/>
              <a:rect l="l" t="t" r="r" b="b"/>
              <a:pathLst>
                <a:path w="3357" h="3029" extrusionOk="0">
                  <a:moveTo>
                    <a:pt x="1668" y="0"/>
                  </a:moveTo>
                  <a:cubicBezTo>
                    <a:pt x="1305" y="0"/>
                    <a:pt x="942" y="132"/>
                    <a:pt x="659" y="405"/>
                  </a:cubicBezTo>
                  <a:cubicBezTo>
                    <a:pt x="49" y="983"/>
                    <a:pt x="0" y="1920"/>
                    <a:pt x="569" y="2560"/>
                  </a:cubicBezTo>
                  <a:cubicBezTo>
                    <a:pt x="869" y="2871"/>
                    <a:pt x="1264" y="3029"/>
                    <a:pt x="1661" y="3029"/>
                  </a:cubicBezTo>
                  <a:cubicBezTo>
                    <a:pt x="2030" y="3029"/>
                    <a:pt x="2401" y="2891"/>
                    <a:pt x="2695" y="2611"/>
                  </a:cubicBezTo>
                  <a:cubicBezTo>
                    <a:pt x="3325" y="2062"/>
                    <a:pt x="3356" y="1095"/>
                    <a:pt x="2776" y="485"/>
                  </a:cubicBezTo>
                  <a:cubicBezTo>
                    <a:pt x="2485" y="167"/>
                    <a:pt x="2076" y="0"/>
                    <a:pt x="1668" y="0"/>
                  </a:cubicBezTo>
                  <a:close/>
                </a:path>
              </a:pathLst>
            </a:custGeom>
            <a:solidFill>
              <a:srgbClr val="0A26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102" name="Rectangle 101"/>
          <p:cNvSpPr/>
          <p:nvPr/>
        </p:nvSpPr>
        <p:spPr>
          <a:xfrm>
            <a:off x="0" y="2247825"/>
            <a:ext cx="259428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lumMod val="9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1400" b="0"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400" b="0" i="0" u="none" strike="noStrike" kern="1200" cap="none" spc="0" normalizeH="0" baseline="0" noProof="0" dirty="0" err="1">
                <a:ln>
                  <a:noFill/>
                </a:ln>
                <a:solidFill>
                  <a:prstClr val="white">
                    <a:lumMod val="9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Nhâm</a:t>
            </a:r>
            <a:r>
              <a:rPr kumimoji="0" lang="en-US" sz="1400" b="0"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1full </a:t>
            </a:r>
            <a:r>
              <a:rPr kumimoji="0" lang="en-US" sz="1400" b="0" i="0" u="none" strike="noStrike" kern="1200" cap="none" spc="0" normalizeH="0" baseline="0" noProof="0" dirty="0" err="1">
                <a:ln>
                  <a:noFill/>
                </a:ln>
                <a:solidFill>
                  <a:prstClr val="white">
                    <a:lumMod val="9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kì</a:t>
            </a:r>
            <a:r>
              <a:rPr kumimoji="0" lang="en-US" sz="1400" b="0"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US" sz="1400" b="0" i="0" u="none" strike="noStrike" kern="1200" cap="none" spc="0" normalizeH="0" baseline="0" noProof="0" dirty="0">
              <a:ln>
                <a:noFill/>
              </a:ln>
              <a:solidFill>
                <a:prstClr val="white">
                  <a:lumMod val="95000"/>
                </a:prstClr>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0981713891- 0366.698.459</a:t>
            </a: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81490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D25419FE-E075-4CAF-BA92-9C7364ED7B97}"/>
              </a:ext>
            </a:extLst>
          </p:cNvPr>
          <p:cNvSpPr/>
          <p:nvPr/>
        </p:nvSpPr>
        <p:spPr>
          <a:xfrm>
            <a:off x="1703298" y="-41882"/>
            <a:ext cx="10520920" cy="6931656"/>
          </a:xfrm>
          <a:custGeom>
            <a:avLst/>
            <a:gdLst>
              <a:gd name="connsiteX0" fmla="*/ 0 w 10551885"/>
              <a:gd name="connsiteY0" fmla="*/ 0 h 6908800"/>
              <a:gd name="connsiteX1" fmla="*/ 10551885 w 10551885"/>
              <a:gd name="connsiteY1" fmla="*/ 6908800 h 6908800"/>
              <a:gd name="connsiteX2" fmla="*/ 10551885 w 10551885"/>
              <a:gd name="connsiteY2" fmla="*/ 43543 h 6908800"/>
              <a:gd name="connsiteX3" fmla="*/ 0 w 10551885"/>
              <a:gd name="connsiteY3" fmla="*/ 0 h 6908800"/>
              <a:gd name="connsiteX0" fmla="*/ 0 w 10352709"/>
              <a:gd name="connsiteY0" fmla="*/ 83206 h 6865257"/>
              <a:gd name="connsiteX1" fmla="*/ 10352709 w 10352709"/>
              <a:gd name="connsiteY1" fmla="*/ 6865257 h 6865257"/>
              <a:gd name="connsiteX2" fmla="*/ 10352709 w 10352709"/>
              <a:gd name="connsiteY2" fmla="*/ 0 h 6865257"/>
              <a:gd name="connsiteX3" fmla="*/ 0 w 10352709"/>
              <a:gd name="connsiteY3" fmla="*/ 83206 h 6865257"/>
              <a:gd name="connsiteX0" fmla="*/ 0 w 10443244"/>
              <a:gd name="connsiteY0" fmla="*/ 0 h 6872586"/>
              <a:gd name="connsiteX1" fmla="*/ 10443244 w 10443244"/>
              <a:gd name="connsiteY1" fmla="*/ 6872586 h 6872586"/>
              <a:gd name="connsiteX2" fmla="*/ 10443244 w 10443244"/>
              <a:gd name="connsiteY2" fmla="*/ 7329 h 6872586"/>
              <a:gd name="connsiteX3" fmla="*/ 0 w 10443244"/>
              <a:gd name="connsiteY3" fmla="*/ 0 h 6872586"/>
              <a:gd name="connsiteX0" fmla="*/ 0 w 10488512"/>
              <a:gd name="connsiteY0" fmla="*/ 10778 h 6865257"/>
              <a:gd name="connsiteX1" fmla="*/ 10488512 w 10488512"/>
              <a:gd name="connsiteY1" fmla="*/ 6865257 h 6865257"/>
              <a:gd name="connsiteX2" fmla="*/ 10488512 w 10488512"/>
              <a:gd name="connsiteY2" fmla="*/ 0 h 6865257"/>
              <a:gd name="connsiteX3" fmla="*/ 0 w 10488512"/>
              <a:gd name="connsiteY3" fmla="*/ 10778 h 6865257"/>
              <a:gd name="connsiteX0" fmla="*/ 0 w 10515672"/>
              <a:gd name="connsiteY0" fmla="*/ 0 h 6881639"/>
              <a:gd name="connsiteX1" fmla="*/ 10515672 w 10515672"/>
              <a:gd name="connsiteY1" fmla="*/ 6881639 h 6881639"/>
              <a:gd name="connsiteX2" fmla="*/ 10515672 w 10515672"/>
              <a:gd name="connsiteY2" fmla="*/ 16382 h 6881639"/>
              <a:gd name="connsiteX3" fmla="*/ 0 w 10515672"/>
              <a:gd name="connsiteY3" fmla="*/ 0 h 6881639"/>
              <a:gd name="connsiteX0" fmla="*/ 0 w 10506619"/>
              <a:gd name="connsiteY0" fmla="*/ 0 h 6872585"/>
              <a:gd name="connsiteX1" fmla="*/ 10506619 w 10506619"/>
              <a:gd name="connsiteY1" fmla="*/ 6872585 h 6872585"/>
              <a:gd name="connsiteX2" fmla="*/ 10506619 w 10506619"/>
              <a:gd name="connsiteY2" fmla="*/ 7328 h 6872585"/>
              <a:gd name="connsiteX3" fmla="*/ 0 w 10506619"/>
              <a:gd name="connsiteY3" fmla="*/ 0 h 6872585"/>
              <a:gd name="connsiteX0" fmla="*/ 0 w 10506619"/>
              <a:gd name="connsiteY0" fmla="*/ 0 h 6872585"/>
              <a:gd name="connsiteX1" fmla="*/ 10479458 w 10506619"/>
              <a:gd name="connsiteY1" fmla="*/ 6872585 h 6872585"/>
              <a:gd name="connsiteX2" fmla="*/ 10506619 w 10506619"/>
              <a:gd name="connsiteY2" fmla="*/ 7328 h 6872585"/>
              <a:gd name="connsiteX3" fmla="*/ 0 w 10506619"/>
              <a:gd name="connsiteY3" fmla="*/ 0 h 6872585"/>
              <a:gd name="connsiteX0" fmla="*/ 0 w 10506619"/>
              <a:gd name="connsiteY0" fmla="*/ 0 h 6564767"/>
              <a:gd name="connsiteX1" fmla="*/ 10506618 w 10506619"/>
              <a:gd name="connsiteY1" fmla="*/ 6564767 h 6564767"/>
              <a:gd name="connsiteX2" fmla="*/ 10506619 w 10506619"/>
              <a:gd name="connsiteY2" fmla="*/ 7328 h 6564767"/>
              <a:gd name="connsiteX3" fmla="*/ 0 w 10506619"/>
              <a:gd name="connsiteY3" fmla="*/ 0 h 6564767"/>
              <a:gd name="connsiteX0" fmla="*/ 0 w 10524725"/>
              <a:gd name="connsiteY0" fmla="*/ 0 h 6890692"/>
              <a:gd name="connsiteX1" fmla="*/ 10524725 w 10524725"/>
              <a:gd name="connsiteY1" fmla="*/ 6890692 h 6890692"/>
              <a:gd name="connsiteX2" fmla="*/ 10506619 w 10524725"/>
              <a:gd name="connsiteY2" fmla="*/ 7328 h 6890692"/>
              <a:gd name="connsiteX3" fmla="*/ 0 w 10524725"/>
              <a:gd name="connsiteY3" fmla="*/ 0 h 6890692"/>
              <a:gd name="connsiteX0" fmla="*/ 0 w 10524725"/>
              <a:gd name="connsiteY0" fmla="*/ 43472 h 6934164"/>
              <a:gd name="connsiteX1" fmla="*/ 10524725 w 10524725"/>
              <a:gd name="connsiteY1" fmla="*/ 6934164 h 6934164"/>
              <a:gd name="connsiteX2" fmla="*/ 10519319 w 10524725"/>
              <a:gd name="connsiteY2" fmla="*/ 0 h 6934164"/>
              <a:gd name="connsiteX3" fmla="*/ 0 w 10524725"/>
              <a:gd name="connsiteY3" fmla="*/ 43472 h 6934164"/>
              <a:gd name="connsiteX0" fmla="*/ 0 w 10524725"/>
              <a:gd name="connsiteY0" fmla="*/ 30772 h 6934164"/>
              <a:gd name="connsiteX1" fmla="*/ 10524725 w 10524725"/>
              <a:gd name="connsiteY1" fmla="*/ 6934164 h 6934164"/>
              <a:gd name="connsiteX2" fmla="*/ 10519319 w 10524725"/>
              <a:gd name="connsiteY2" fmla="*/ 0 h 6934164"/>
              <a:gd name="connsiteX3" fmla="*/ 0 w 10524725"/>
              <a:gd name="connsiteY3" fmla="*/ 30772 h 6934164"/>
            </a:gdLst>
            <a:ahLst/>
            <a:cxnLst>
              <a:cxn ang="0">
                <a:pos x="connsiteX0" y="connsiteY0"/>
              </a:cxn>
              <a:cxn ang="0">
                <a:pos x="connsiteX1" y="connsiteY1"/>
              </a:cxn>
              <a:cxn ang="0">
                <a:pos x="connsiteX2" y="connsiteY2"/>
              </a:cxn>
              <a:cxn ang="0">
                <a:pos x="connsiteX3" y="connsiteY3"/>
              </a:cxn>
            </a:cxnLst>
            <a:rect l="l" t="t" r="r" b="b"/>
            <a:pathLst>
              <a:path w="10524725" h="6934164">
                <a:moveTo>
                  <a:pt x="0" y="30772"/>
                </a:moveTo>
                <a:lnTo>
                  <a:pt x="10524725" y="6934164"/>
                </a:lnTo>
                <a:cubicBezTo>
                  <a:pt x="10524725" y="4748351"/>
                  <a:pt x="10519319" y="2185813"/>
                  <a:pt x="10519319" y="0"/>
                </a:cubicBezTo>
                <a:lnTo>
                  <a:pt x="0" y="30772"/>
                </a:lnTo>
                <a:close/>
              </a:path>
            </a:pathLst>
          </a:custGeom>
          <a:solidFill>
            <a:srgbClr val="F0C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任意多边形: 形状 4">
            <a:extLst>
              <a:ext uri="{FF2B5EF4-FFF2-40B4-BE49-F238E27FC236}">
                <a16:creationId xmlns:a16="http://schemas.microsoft.com/office/drawing/2014/main" id="{F0A6A2E9-B40D-4E86-95F9-E33A20326A1F}"/>
              </a:ext>
            </a:extLst>
          </p:cNvPr>
          <p:cNvSpPr/>
          <p:nvPr/>
        </p:nvSpPr>
        <p:spPr>
          <a:xfrm>
            <a:off x="2205" y="-45474"/>
            <a:ext cx="12202100" cy="6931656"/>
          </a:xfrm>
          <a:custGeom>
            <a:avLst/>
            <a:gdLst>
              <a:gd name="connsiteX0" fmla="*/ 14514 w 12206514"/>
              <a:gd name="connsiteY0" fmla="*/ 29029 h 6923314"/>
              <a:gd name="connsiteX1" fmla="*/ 0 w 12206514"/>
              <a:gd name="connsiteY1" fmla="*/ 6923314 h 6923314"/>
              <a:gd name="connsiteX2" fmla="*/ 12206514 w 12206514"/>
              <a:gd name="connsiteY2" fmla="*/ 6908800 h 6923314"/>
              <a:gd name="connsiteX3" fmla="*/ 1712685 w 12206514"/>
              <a:gd name="connsiteY3" fmla="*/ 0 h 6923314"/>
              <a:gd name="connsiteX4" fmla="*/ 14514 w 12206514"/>
              <a:gd name="connsiteY4" fmla="*/ 29029 h 6923314"/>
              <a:gd name="connsiteX0" fmla="*/ 14514 w 12206514"/>
              <a:gd name="connsiteY0" fmla="*/ 1868 h 6896153"/>
              <a:gd name="connsiteX1" fmla="*/ 0 w 12206514"/>
              <a:gd name="connsiteY1" fmla="*/ 6896153 h 6896153"/>
              <a:gd name="connsiteX2" fmla="*/ 12206514 w 12206514"/>
              <a:gd name="connsiteY2" fmla="*/ 6881639 h 6896153"/>
              <a:gd name="connsiteX3" fmla="*/ 1712685 w 12206514"/>
              <a:gd name="connsiteY3" fmla="*/ 0 h 6896153"/>
              <a:gd name="connsiteX4" fmla="*/ 14514 w 12206514"/>
              <a:gd name="connsiteY4" fmla="*/ 1868 h 6896153"/>
              <a:gd name="connsiteX0" fmla="*/ 4989 w 12206514"/>
              <a:gd name="connsiteY0" fmla="*/ 0 h 6903832"/>
              <a:gd name="connsiteX1" fmla="*/ 0 w 12206514"/>
              <a:gd name="connsiteY1" fmla="*/ 6903832 h 6903832"/>
              <a:gd name="connsiteX2" fmla="*/ 12206514 w 12206514"/>
              <a:gd name="connsiteY2" fmla="*/ 6889318 h 6903832"/>
              <a:gd name="connsiteX3" fmla="*/ 1712685 w 12206514"/>
              <a:gd name="connsiteY3" fmla="*/ 7679 h 6903832"/>
              <a:gd name="connsiteX4" fmla="*/ 4989 w 12206514"/>
              <a:gd name="connsiteY4" fmla="*/ 0 h 6903832"/>
              <a:gd name="connsiteX0" fmla="*/ 4989 w 12206514"/>
              <a:gd name="connsiteY0" fmla="*/ 0 h 6903832"/>
              <a:gd name="connsiteX1" fmla="*/ 0 w 12206514"/>
              <a:gd name="connsiteY1" fmla="*/ 6903832 h 6903832"/>
              <a:gd name="connsiteX2" fmla="*/ 12206514 w 12206514"/>
              <a:gd name="connsiteY2" fmla="*/ 6889318 h 6903832"/>
              <a:gd name="connsiteX3" fmla="*/ 1731735 w 12206514"/>
              <a:gd name="connsiteY3" fmla="*/ 7679 h 6903832"/>
              <a:gd name="connsiteX4" fmla="*/ 4989 w 12206514"/>
              <a:gd name="connsiteY4" fmla="*/ 0 h 690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514" h="6903832">
                <a:moveTo>
                  <a:pt x="4989" y="0"/>
                </a:moveTo>
                <a:lnTo>
                  <a:pt x="0" y="6903832"/>
                </a:lnTo>
                <a:lnTo>
                  <a:pt x="12206514" y="6889318"/>
                </a:lnTo>
                <a:lnTo>
                  <a:pt x="1731735" y="7679"/>
                </a:lnTo>
                <a:lnTo>
                  <a:pt x="4989" y="0"/>
                </a:lnTo>
                <a:close/>
              </a:path>
            </a:pathLst>
          </a:custGeom>
          <a:solidFill>
            <a:srgbClr val="7C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008AF06C-CFE5-441B-AC87-C3E3331B1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67" y="357461"/>
            <a:ext cx="11311066" cy="6143079"/>
          </a:xfrm>
          <a:prstGeom prst="rect">
            <a:avLst/>
          </a:prstGeom>
          <a:effectLst>
            <a:outerShdw blurRad="139700" sx="101000" sy="101000" algn="ctr" rotWithShape="0">
              <a:prstClr val="black">
                <a:alpha val="20000"/>
              </a:prstClr>
            </a:outerShdw>
          </a:effectLst>
        </p:spPr>
      </p:pic>
      <p:pic>
        <p:nvPicPr>
          <p:cNvPr id="7" name="图片 6">
            <a:extLst>
              <a:ext uri="{FF2B5EF4-FFF2-40B4-BE49-F238E27FC236}">
                <a16:creationId xmlns:a16="http://schemas.microsoft.com/office/drawing/2014/main" id="{3972274C-4F52-4002-BB13-7A1EA32A5A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44" y="4802083"/>
            <a:ext cx="1329209" cy="2097799"/>
          </a:xfrm>
          <a:prstGeom prst="rect">
            <a:avLst/>
          </a:prstGeom>
        </p:spPr>
      </p:pic>
      <p:pic>
        <p:nvPicPr>
          <p:cNvPr id="8" name="图片 7">
            <a:extLst>
              <a:ext uri="{FF2B5EF4-FFF2-40B4-BE49-F238E27FC236}">
                <a16:creationId xmlns:a16="http://schemas.microsoft.com/office/drawing/2014/main" id="{C578A9BE-3986-46C2-8F3C-1E02105B21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299" y="353869"/>
            <a:ext cx="1403610" cy="1053719"/>
          </a:xfrm>
          <a:prstGeom prst="rect">
            <a:avLst/>
          </a:prstGeom>
        </p:spPr>
      </p:pic>
      <p:sp>
        <p:nvSpPr>
          <p:cNvPr id="9" name="文本框 8">
            <a:extLst>
              <a:ext uri="{FF2B5EF4-FFF2-40B4-BE49-F238E27FC236}">
                <a16:creationId xmlns:a16="http://schemas.microsoft.com/office/drawing/2014/main" id="{844A710B-F3BE-4928-A3BC-31EC89E4C576}"/>
              </a:ext>
            </a:extLst>
          </p:cNvPr>
          <p:cNvSpPr txBox="1"/>
          <p:nvPr/>
        </p:nvSpPr>
        <p:spPr>
          <a:xfrm>
            <a:off x="1562520" y="470396"/>
            <a:ext cx="8550698"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vi-VN" altLang="zh-CN" sz="4000" b="1" i="0" u="sng" strike="noStrike" kern="1200" cap="none" spc="0" normalizeH="0" baseline="0" noProof="0" dirty="0">
                <a:ln>
                  <a:noFill/>
                </a:ln>
                <a:solidFill>
                  <a:srgbClr val="C00000"/>
                </a:solidFill>
                <a:effectLst/>
                <a:uLnTx/>
                <a:uFillTx/>
                <a:latin typeface="Times New Roman" panose="02020603050405020304" pitchFamily="18" charset="0"/>
                <a:ea typeface="小考拉体" panose="02000503000000000000" pitchFamily="2" charset="-122"/>
                <a:cs typeface="Times New Roman" panose="02020603050405020304" pitchFamily="18" charset="0"/>
              </a:rPr>
              <a:t>I. Lý thuyết</a:t>
            </a:r>
            <a:endParaRPr kumimoji="0" lang="zh-CN" altLang="en-US" sz="40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grpSp>
        <p:nvGrpSpPr>
          <p:cNvPr id="31" name="组合 11">
            <a:extLst>
              <a:ext uri="{FF2B5EF4-FFF2-40B4-BE49-F238E27FC236}">
                <a16:creationId xmlns:a16="http://schemas.microsoft.com/office/drawing/2014/main" id="{8756F8B4-3E92-4E9D-B993-734E3249216E}"/>
              </a:ext>
            </a:extLst>
          </p:cNvPr>
          <p:cNvGrpSpPr/>
          <p:nvPr/>
        </p:nvGrpSpPr>
        <p:grpSpPr>
          <a:xfrm>
            <a:off x="10660505" y="233478"/>
            <a:ext cx="1091028" cy="1231736"/>
            <a:chOff x="115079" y="968971"/>
            <a:chExt cx="1091423" cy="1232181"/>
          </a:xfrm>
        </p:grpSpPr>
        <p:pic>
          <p:nvPicPr>
            <p:cNvPr id="32" name="图片 9">
              <a:extLst>
                <a:ext uri="{FF2B5EF4-FFF2-40B4-BE49-F238E27FC236}">
                  <a16:creationId xmlns:a16="http://schemas.microsoft.com/office/drawing/2014/main" id="{B79FDE1B-15D2-4BEF-9E92-BB0AFB3F85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33" name="图片 10">
              <a:extLst>
                <a:ext uri="{FF2B5EF4-FFF2-40B4-BE49-F238E27FC236}">
                  <a16:creationId xmlns:a16="http://schemas.microsoft.com/office/drawing/2014/main" id="{57B83A2F-5CF4-49C4-9442-490154972C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pic>
        <p:nvPicPr>
          <p:cNvPr id="2" name="图片 4">
            <a:extLst>
              <a:ext uri="{FF2B5EF4-FFF2-40B4-BE49-F238E27FC236}">
                <a16:creationId xmlns:a16="http://schemas.microsoft.com/office/drawing/2014/main" id="{220DFBF2-5695-7445-522F-43286D7C2D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484167" y="3141165"/>
            <a:ext cx="4014571" cy="3393673"/>
          </a:xfrm>
          <a:prstGeom prst="rect">
            <a:avLst/>
          </a:prstGeom>
        </p:spPr>
      </p:pic>
      <p:pic>
        <p:nvPicPr>
          <p:cNvPr id="10" name="PA_图片 4">
            <a:extLst>
              <a:ext uri="{FF2B5EF4-FFF2-40B4-BE49-F238E27FC236}">
                <a16:creationId xmlns:a16="http://schemas.microsoft.com/office/drawing/2014/main" id="{98CFFC45-BE67-FC17-42B3-FEFC34DF2175}"/>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6546251" y="1341230"/>
            <a:ext cx="5008131" cy="4063890"/>
          </a:xfrm>
          <a:prstGeom prst="rect">
            <a:avLst/>
          </a:prstGeom>
        </p:spPr>
      </p:pic>
      <p:sp>
        <p:nvSpPr>
          <p:cNvPr id="15" name="文本框 5">
            <a:extLst>
              <a:ext uri="{FF2B5EF4-FFF2-40B4-BE49-F238E27FC236}">
                <a16:creationId xmlns:a16="http://schemas.microsoft.com/office/drawing/2014/main" id="{3D9BAD42-9548-5A54-0882-5CFE52EC9D8E}"/>
              </a:ext>
            </a:extLst>
          </p:cNvPr>
          <p:cNvSpPr txBox="1"/>
          <p:nvPr/>
        </p:nvSpPr>
        <p:spPr>
          <a:xfrm>
            <a:off x="6962148" y="2217835"/>
            <a:ext cx="4142731" cy="2862322"/>
          </a:xfrm>
          <a:prstGeom prst="rect">
            <a:avLst/>
          </a:prstGeom>
          <a:noFill/>
        </p:spPr>
        <p:txBody>
          <a:bodyPr wrap="square" rtlCol="0">
            <a:spAutoFit/>
          </a:bodyPr>
          <a:lstStyle/>
          <a:p>
            <a:pPr algn="ctr"/>
            <a:r>
              <a:rPr lang="vi-VN" sz="3600" i="1" dirty="0">
                <a:latin typeface="+mj-lt"/>
              </a:rPr>
              <a:t>Hs đọc phần tri thức ngữ văn trang 5 và khung màu vàng trang 14 hoàn thành PHT số 1</a:t>
            </a:r>
            <a:endParaRPr lang="en-SG" sz="3600" dirty="0">
              <a:latin typeface="+mj-lt"/>
            </a:endParaRPr>
          </a:p>
        </p:txBody>
      </p:sp>
    </p:spTree>
    <p:extLst>
      <p:ext uri="{BB962C8B-B14F-4D97-AF65-F5344CB8AC3E}">
        <p14:creationId xmlns:p14="http://schemas.microsoft.com/office/powerpoint/2010/main" val="329928080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750"/>
                                        <p:tgtEl>
                                          <p:spTgt spid="4"/>
                                        </p:tgtEl>
                                      </p:cBhvr>
                                    </p:animEffect>
                                  </p:childTnLst>
                                </p:cTn>
                              </p:par>
                            </p:childTnLst>
                          </p:cTn>
                        </p:par>
                        <p:par>
                          <p:cTn id="11" fill="hold">
                            <p:stCondLst>
                              <p:cond delay="75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fltVal val="0"/>
                                          </p:val>
                                        </p:tav>
                                        <p:tav tm="100000">
                                          <p:val>
                                            <p:strVal val="#ppt_w"/>
                                          </p:val>
                                        </p:tav>
                                      </p:tavLst>
                                    </p:anim>
                                    <p:anim calcmode="lin" valueType="num">
                                      <p:cBhvr>
                                        <p:cTn id="15" dur="750" fill="hold"/>
                                        <p:tgtEl>
                                          <p:spTgt spid="6"/>
                                        </p:tgtEl>
                                        <p:attrNameLst>
                                          <p:attrName>ppt_h</p:attrName>
                                        </p:attrNameLst>
                                      </p:cBhvr>
                                      <p:tavLst>
                                        <p:tav tm="0">
                                          <p:val>
                                            <p:fltVal val="0"/>
                                          </p:val>
                                        </p:tav>
                                        <p:tav tm="100000">
                                          <p:val>
                                            <p:strVal val="#ppt_h"/>
                                          </p:val>
                                        </p:tav>
                                      </p:tavLst>
                                    </p:anim>
                                    <p:animEffect transition="in" filter="fade">
                                      <p:cBhvr>
                                        <p:cTn id="16" dur="750"/>
                                        <p:tgtEl>
                                          <p:spTgt spid="6"/>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750" fill="hold"/>
                                        <p:tgtEl>
                                          <p:spTgt spid="8"/>
                                        </p:tgtEl>
                                        <p:attrNameLst>
                                          <p:attrName>ppt_w</p:attrName>
                                        </p:attrNameLst>
                                      </p:cBhvr>
                                      <p:tavLst>
                                        <p:tav tm="0">
                                          <p:val>
                                            <p:fltVal val="0"/>
                                          </p:val>
                                        </p:tav>
                                        <p:tav tm="100000">
                                          <p:val>
                                            <p:strVal val="#ppt_w"/>
                                          </p:val>
                                        </p:tav>
                                      </p:tavLst>
                                    </p:anim>
                                    <p:anim calcmode="lin" valueType="num">
                                      <p:cBhvr>
                                        <p:cTn id="21" dur="750" fill="hold"/>
                                        <p:tgtEl>
                                          <p:spTgt spid="8"/>
                                        </p:tgtEl>
                                        <p:attrNameLst>
                                          <p:attrName>ppt_h</p:attrName>
                                        </p:attrNameLst>
                                      </p:cBhvr>
                                      <p:tavLst>
                                        <p:tav tm="0">
                                          <p:val>
                                            <p:fltVal val="0"/>
                                          </p:val>
                                        </p:tav>
                                        <p:tav tm="100000">
                                          <p:val>
                                            <p:strVal val="#ppt_h"/>
                                          </p:val>
                                        </p:tav>
                                      </p:tavLst>
                                    </p:anim>
                                    <p:anim calcmode="lin" valueType="num">
                                      <p:cBhvr>
                                        <p:cTn id="22" dur="750" fill="hold"/>
                                        <p:tgtEl>
                                          <p:spTgt spid="8"/>
                                        </p:tgtEl>
                                        <p:attrNameLst>
                                          <p:attrName>style.rotation</p:attrName>
                                        </p:attrNameLst>
                                      </p:cBhvr>
                                      <p:tavLst>
                                        <p:tav tm="0">
                                          <p:val>
                                            <p:fltVal val="90"/>
                                          </p:val>
                                        </p:tav>
                                        <p:tav tm="100000">
                                          <p:val>
                                            <p:fltVal val="0"/>
                                          </p:val>
                                        </p:tav>
                                      </p:tavLst>
                                    </p:anim>
                                    <p:animEffect transition="in" filter="fade">
                                      <p:cBhvr>
                                        <p:cTn id="23" dur="750"/>
                                        <p:tgtEl>
                                          <p:spTgt spid="8"/>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750"/>
                                        <p:tgtEl>
                                          <p:spTgt spid="9"/>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750"/>
                                        <p:tgtEl>
                                          <p:spTgt spid="7"/>
                                        </p:tgtEl>
                                      </p:cBhvr>
                                    </p:animEffect>
                                  </p:childTnLst>
                                </p:cTn>
                              </p:par>
                              <p:par>
                                <p:cTn id="32" presetID="42"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000"/>
                                        <p:tgtEl>
                                          <p:spTgt spid="2"/>
                                        </p:tgtEl>
                                      </p:cBhvr>
                                    </p:animEffect>
                                    <p:anim calcmode="lin" valueType="num">
                                      <p:cBhvr>
                                        <p:cTn id="35" dur="2000" fill="hold"/>
                                        <p:tgtEl>
                                          <p:spTgt spid="2"/>
                                        </p:tgtEl>
                                        <p:attrNameLst>
                                          <p:attrName>ppt_x</p:attrName>
                                        </p:attrNameLst>
                                      </p:cBhvr>
                                      <p:tavLst>
                                        <p:tav tm="0">
                                          <p:val>
                                            <p:strVal val="#ppt_x"/>
                                          </p:val>
                                        </p:tav>
                                        <p:tav tm="100000">
                                          <p:val>
                                            <p:strVal val="#ppt_x"/>
                                          </p:val>
                                        </p:tav>
                                      </p:tavLst>
                                    </p:anim>
                                    <p:anim calcmode="lin" valueType="num">
                                      <p:cBhvr>
                                        <p:cTn id="36"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strVal val="#ppt_w*0.70"/>
                                          </p:val>
                                        </p:tav>
                                        <p:tav tm="100000">
                                          <p:val>
                                            <p:strVal val="#ppt_w"/>
                                          </p:val>
                                        </p:tav>
                                      </p:tavLst>
                                    </p:anim>
                                    <p:anim calcmode="lin" valueType="num">
                                      <p:cBhvr>
                                        <p:cTn id="49" dur="1000" fill="hold"/>
                                        <p:tgtEl>
                                          <p:spTgt spid="15"/>
                                        </p:tgtEl>
                                        <p:attrNameLst>
                                          <p:attrName>ppt_h</p:attrName>
                                        </p:attrNameLst>
                                      </p:cBhvr>
                                      <p:tavLst>
                                        <p:tav tm="0">
                                          <p:val>
                                            <p:strVal val="#ppt_h"/>
                                          </p:val>
                                        </p:tav>
                                        <p:tav tm="100000">
                                          <p:val>
                                            <p:strVal val="#ppt_h"/>
                                          </p:val>
                                        </p:tav>
                                      </p:tavLst>
                                    </p:anim>
                                    <p:animEffect transition="in" filter="fade">
                                      <p:cBhvr>
                                        <p:cTn id="5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2373D4-1409-B9F8-D6D1-D6D8C644C1D9}"/>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4" name="Table 3">
            <a:extLst>
              <a:ext uri="{FF2B5EF4-FFF2-40B4-BE49-F238E27FC236}">
                <a16:creationId xmlns:a16="http://schemas.microsoft.com/office/drawing/2014/main" id="{58E8213E-50FA-8385-1A4F-EA47422A7277}"/>
              </a:ext>
            </a:extLst>
          </p:cNvPr>
          <p:cNvGraphicFramePr>
            <a:graphicFrameLocks noGrp="1"/>
          </p:cNvGraphicFramePr>
          <p:nvPr>
            <p:extLst>
              <p:ext uri="{D42A27DB-BD31-4B8C-83A1-F6EECF244321}">
                <p14:modId xmlns:p14="http://schemas.microsoft.com/office/powerpoint/2010/main" val="2194288989"/>
              </p:ext>
            </p:extLst>
          </p:nvPr>
        </p:nvGraphicFramePr>
        <p:xfrm>
          <a:off x="1066800" y="323426"/>
          <a:ext cx="10099040" cy="6187440"/>
        </p:xfrm>
        <a:graphic>
          <a:graphicData uri="http://schemas.openxmlformats.org/drawingml/2006/table">
            <a:tbl>
              <a:tblPr firstRow="1" bandRow="1">
                <a:tableStyleId>{00A15C55-8517-42AA-B614-E9B94910E393}</a:tableStyleId>
              </a:tblPr>
              <a:tblGrid>
                <a:gridCol w="10099040">
                  <a:extLst>
                    <a:ext uri="{9D8B030D-6E8A-4147-A177-3AD203B41FA5}">
                      <a16:colId xmlns:a16="http://schemas.microsoft.com/office/drawing/2014/main" val="2324470374"/>
                    </a:ext>
                  </a:extLst>
                </a:gridCol>
              </a:tblGrid>
              <a:tr h="0">
                <a:tc>
                  <a:txBody>
                    <a:bodyPr/>
                    <a:lstStyle/>
                    <a:p>
                      <a:endParaRPr lang="en-SG" dirty="0"/>
                    </a:p>
                  </a:txBody>
                  <a:tcPr/>
                </a:tc>
                <a:extLst>
                  <a:ext uri="{0D108BD9-81ED-4DB2-BD59-A6C34878D82A}">
                    <a16:rowId xmlns:a16="http://schemas.microsoft.com/office/drawing/2014/main" val="3381850275"/>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effectLst/>
                          <a:latin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cs typeface="Times New Roman" panose="02020603050405020304" pitchFamily="18" charset="0"/>
                        </a:rPr>
                        <a:t>Trợ từ </a:t>
                      </a:r>
                      <a:r>
                        <a:rPr lang="vi-VN" sz="2800" dirty="0">
                          <a:effectLst/>
                          <a:latin typeface="Times New Roman" panose="02020603050405020304" pitchFamily="18" charset="0"/>
                          <a:cs typeface="Times New Roman" panose="02020603050405020304" pitchFamily="18" charset="0"/>
                        </a:rPr>
                        <a:t>là những từ chuyên  ................... một từ ngữ nào đó trong câu để ................... hoặc biểu thị ................... đánh giá sự vật, ............ được nói đến ở từ ngữ đó.</a:t>
                      </a:r>
                      <a:endParaRPr lang="en-SG" sz="2000"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91575757"/>
                  </a:ext>
                </a:extLst>
              </a:tr>
              <a:tr h="370840">
                <a:tc>
                  <a:txBody>
                    <a:bodyPr/>
                    <a:lstStyle/>
                    <a:p>
                      <a:pPr marL="0" marR="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cs typeface="Times New Roman" panose="02020603050405020304" pitchFamily="18" charset="0"/>
                        </a:rPr>
                        <a:t>Tác dụng của trợ từ</a:t>
                      </a:r>
                      <a:r>
                        <a:rPr lang="vi-VN" sz="2800" dirty="0">
                          <a:effectLst/>
                          <a:latin typeface="Times New Roman" panose="02020603050405020304" pitchFamily="18" charset="0"/>
                          <a:cs typeface="Times New Roman" panose="02020603050405020304" pitchFamily="18" charset="0"/>
                        </a:rPr>
                        <a:t>:</a:t>
                      </a:r>
                      <a:endParaRPr lang="en-SG"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Nhấn mạnh ............................. được nói đến ở từ ngữ mà nó đi kèm </a:t>
                      </a:r>
                      <a:endParaRPr lang="en-SG"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Biểu thị .......................................... sự vật, sự việc được nói đến ở từ ngữ mà nó đi kèm. </a:t>
                      </a:r>
                      <a:endParaRPr lang="en-SG" sz="2000"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39192836"/>
                  </a:ext>
                </a:extLst>
              </a:tr>
              <a:tr h="370840">
                <a:tc>
                  <a:txBody>
                    <a:bodyPr/>
                    <a:lstStyle/>
                    <a:p>
                      <a:pPr marL="0" marR="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cs typeface="Times New Roman" panose="02020603050405020304" pitchFamily="18" charset="0"/>
                        </a:rPr>
                        <a:t>Ví dụ</a:t>
                      </a:r>
                      <a:r>
                        <a:rPr lang="vi-VN" sz="2800" dirty="0">
                          <a:effectLst/>
                          <a:latin typeface="Times New Roman" panose="02020603050405020304" pitchFamily="18" charset="0"/>
                          <a:cs typeface="Times New Roman" panose="02020603050405020304" pitchFamily="18" charset="0"/>
                        </a:rPr>
                        <a:t>:</a:t>
                      </a:r>
                      <a:endParaRPr lang="en-SG"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a:t>
                      </a:r>
                      <a:endParaRPr lang="en-SG"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a:t>
                      </a:r>
                      <a:endParaRPr lang="en-SG"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a:t>
                      </a:r>
                      <a:endParaRPr lang="en-SG"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a:t>
                      </a:r>
                      <a:endParaRPr lang="en-SG"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pPr>
                      <a:endParaRPr lang="en-SG"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22998759"/>
                  </a:ext>
                </a:extLst>
              </a:tr>
            </a:tbl>
          </a:graphicData>
        </a:graphic>
      </p:graphicFrame>
    </p:spTree>
    <p:extLst>
      <p:ext uri="{BB962C8B-B14F-4D97-AF65-F5344CB8AC3E}">
        <p14:creationId xmlns:p14="http://schemas.microsoft.com/office/powerpoint/2010/main" val="39255332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2373D4-1409-B9F8-D6D1-D6D8C644C1D9}"/>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4" name="Table 3">
            <a:extLst>
              <a:ext uri="{FF2B5EF4-FFF2-40B4-BE49-F238E27FC236}">
                <a16:creationId xmlns:a16="http://schemas.microsoft.com/office/drawing/2014/main" id="{58E8213E-50FA-8385-1A4F-EA47422A7277}"/>
              </a:ext>
            </a:extLst>
          </p:cNvPr>
          <p:cNvGraphicFramePr>
            <a:graphicFrameLocks noGrp="1"/>
          </p:cNvGraphicFramePr>
          <p:nvPr>
            <p:extLst>
              <p:ext uri="{D42A27DB-BD31-4B8C-83A1-F6EECF244321}">
                <p14:modId xmlns:p14="http://schemas.microsoft.com/office/powerpoint/2010/main" val="1860171102"/>
              </p:ext>
            </p:extLst>
          </p:nvPr>
        </p:nvGraphicFramePr>
        <p:xfrm>
          <a:off x="1066800" y="323426"/>
          <a:ext cx="10099040" cy="6187440"/>
        </p:xfrm>
        <a:graphic>
          <a:graphicData uri="http://schemas.openxmlformats.org/drawingml/2006/table">
            <a:tbl>
              <a:tblPr firstRow="1" bandRow="1">
                <a:tableStyleId>{00A15C55-8517-42AA-B614-E9B94910E393}</a:tableStyleId>
              </a:tblPr>
              <a:tblGrid>
                <a:gridCol w="10099040">
                  <a:extLst>
                    <a:ext uri="{9D8B030D-6E8A-4147-A177-3AD203B41FA5}">
                      <a16:colId xmlns:a16="http://schemas.microsoft.com/office/drawing/2014/main" val="2324470374"/>
                    </a:ext>
                  </a:extLst>
                </a:gridCol>
              </a:tblGrid>
              <a:tr h="0">
                <a:tc>
                  <a:txBody>
                    <a:bodyPr/>
                    <a:lstStyle/>
                    <a:p>
                      <a:endParaRPr lang="en-SG" dirty="0"/>
                    </a:p>
                  </a:txBody>
                  <a:tcPr/>
                </a:tc>
                <a:extLst>
                  <a:ext uri="{0D108BD9-81ED-4DB2-BD59-A6C34878D82A}">
                    <a16:rowId xmlns:a16="http://schemas.microsoft.com/office/drawing/2014/main" val="338185027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effectLst/>
                          <a:latin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cs typeface="Times New Roman" panose="02020603050405020304" pitchFamily="18" charset="0"/>
                        </a:rPr>
                        <a:t>Trợ từ </a:t>
                      </a:r>
                      <a:r>
                        <a:rPr lang="vi-VN" sz="2800" dirty="0">
                          <a:effectLst/>
                          <a:latin typeface="Times New Roman" panose="02020603050405020304" pitchFamily="18" charset="0"/>
                          <a:cs typeface="Times New Roman" panose="02020603050405020304" pitchFamily="18" charset="0"/>
                        </a:rPr>
                        <a:t>là những từ chuyên  ................. một từ ngữ nào đó trong câu để ...................   hoặc biểu thị .............   đánh giá sự vật, ............ được nói đến ở từ ngữ đó.</a:t>
                      </a:r>
                      <a:endParaRPr lang="en-SG" sz="2000"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91575757"/>
                  </a:ext>
                </a:extLst>
              </a:tr>
              <a:tr h="370840">
                <a:tc>
                  <a:txBody>
                    <a:bodyPr/>
                    <a:lstStyle/>
                    <a:p>
                      <a:pPr marL="0" marR="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cs typeface="Times New Roman" panose="02020603050405020304" pitchFamily="18" charset="0"/>
                        </a:rPr>
                        <a:t>Tác dụng của trợ từ</a:t>
                      </a:r>
                      <a:r>
                        <a:rPr lang="vi-VN" sz="2800" dirty="0">
                          <a:effectLst/>
                          <a:latin typeface="Times New Roman" panose="02020603050405020304" pitchFamily="18" charset="0"/>
                          <a:cs typeface="Times New Roman" panose="02020603050405020304" pitchFamily="18" charset="0"/>
                        </a:rPr>
                        <a:t>:</a:t>
                      </a:r>
                      <a:endParaRPr lang="en-SG"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Nhấn mạnh ............................. được nói đến ở từ ngữ mà nó đi kèm </a:t>
                      </a:r>
                      <a:endParaRPr lang="en-SG"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Biểu thị .......................................... sự vật, sự việc được nói đến ở từ ngữ mà nó đi kèm. </a:t>
                      </a:r>
                      <a:endParaRPr lang="en-SG" sz="2000"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39192836"/>
                  </a:ext>
                </a:extLst>
              </a:tr>
              <a:tr h="370840">
                <a:tc>
                  <a:txBody>
                    <a:bodyPr/>
                    <a:lstStyle/>
                    <a:p>
                      <a:pPr marL="0" marR="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cs typeface="Times New Roman" panose="02020603050405020304" pitchFamily="18" charset="0"/>
                        </a:rPr>
                        <a:t>Ví dụ</a:t>
                      </a:r>
                      <a:r>
                        <a:rPr lang="vi-VN" sz="2800" dirty="0">
                          <a:effectLst/>
                          <a:latin typeface="Times New Roman" panose="02020603050405020304" pitchFamily="18" charset="0"/>
                          <a:cs typeface="Times New Roman" panose="02020603050405020304" pitchFamily="18" charset="0"/>
                        </a:rPr>
                        <a:t>:</a:t>
                      </a:r>
                      <a:endParaRPr lang="en-SG" sz="2000" dirty="0">
                        <a:effectLst/>
                        <a:latin typeface="Times New Roman" panose="02020603050405020304" pitchFamily="18" charset="0"/>
                        <a:cs typeface="Times New Roman" panose="02020603050405020304" pitchFamily="18" charset="0"/>
                      </a:endParaRPr>
                    </a:p>
                    <a:p>
                      <a:pPr algn="just">
                        <a:lnSpc>
                          <a:spcPct val="100000"/>
                        </a:lnSpc>
                      </a:pPr>
                      <a:endParaRPr lang="vi-VN" sz="2800" dirty="0">
                        <a:latin typeface="Times New Roman" panose="02020603050405020304" pitchFamily="18" charset="0"/>
                        <a:cs typeface="Times New Roman" panose="02020603050405020304" pitchFamily="18" charset="0"/>
                      </a:endParaRPr>
                    </a:p>
                    <a:p>
                      <a:pPr algn="just">
                        <a:lnSpc>
                          <a:spcPct val="100000"/>
                        </a:lnSpc>
                      </a:pPr>
                      <a:endParaRPr lang="vi-VN" sz="2800" dirty="0">
                        <a:latin typeface="Times New Roman" panose="02020603050405020304" pitchFamily="18" charset="0"/>
                        <a:cs typeface="Times New Roman" panose="02020603050405020304" pitchFamily="18" charset="0"/>
                      </a:endParaRPr>
                    </a:p>
                    <a:p>
                      <a:pPr algn="just">
                        <a:lnSpc>
                          <a:spcPct val="100000"/>
                        </a:lnSpc>
                      </a:pPr>
                      <a:endParaRPr lang="vi-VN" sz="2800" dirty="0">
                        <a:latin typeface="Times New Roman" panose="02020603050405020304" pitchFamily="18" charset="0"/>
                        <a:cs typeface="Times New Roman" panose="02020603050405020304" pitchFamily="18" charset="0"/>
                      </a:endParaRPr>
                    </a:p>
                    <a:p>
                      <a:pPr algn="just">
                        <a:lnSpc>
                          <a:spcPct val="100000"/>
                        </a:lnSpc>
                      </a:pPr>
                      <a:endParaRPr lang="vi-VN" sz="2800" dirty="0">
                        <a:latin typeface="Times New Roman" panose="02020603050405020304" pitchFamily="18" charset="0"/>
                        <a:cs typeface="Times New Roman" panose="02020603050405020304" pitchFamily="18" charset="0"/>
                      </a:endParaRPr>
                    </a:p>
                    <a:p>
                      <a:pPr algn="just">
                        <a:lnSpc>
                          <a:spcPct val="100000"/>
                        </a:lnSpc>
                      </a:pPr>
                      <a:endParaRPr lang="en-SG"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22998759"/>
                  </a:ext>
                </a:extLst>
              </a:tr>
            </a:tbl>
          </a:graphicData>
        </a:graphic>
      </p:graphicFrame>
      <p:sp>
        <p:nvSpPr>
          <p:cNvPr id="3" name="TextBox 2">
            <a:extLst>
              <a:ext uri="{FF2B5EF4-FFF2-40B4-BE49-F238E27FC236}">
                <a16:creationId xmlns:a16="http://schemas.microsoft.com/office/drawing/2014/main" id="{41E99DE9-AB24-39FD-4CC2-691EFBF7ABB7}"/>
              </a:ext>
            </a:extLst>
          </p:cNvPr>
          <p:cNvSpPr txBox="1"/>
          <p:nvPr/>
        </p:nvSpPr>
        <p:spPr>
          <a:xfrm>
            <a:off x="5323840" y="616371"/>
            <a:ext cx="1584960" cy="461665"/>
          </a:xfrm>
          <a:prstGeom prst="rect">
            <a:avLst/>
          </a:prstGeom>
          <a:solidFill>
            <a:schemeClr val="accent5">
              <a:lumMod val="20000"/>
              <a:lumOff val="80000"/>
            </a:schemeClr>
          </a:solidFill>
        </p:spPr>
        <p:txBody>
          <a:bodyPr wrap="square">
            <a:spAutoFit/>
          </a:bodyPr>
          <a:lstStyle/>
          <a:p>
            <a:pPr algn="ctr"/>
            <a:r>
              <a:rPr lang="vi-VN" sz="2400" b="1">
                <a:effectLst/>
                <a:latin typeface="Times New Roman" panose="02020603050405020304" pitchFamily="18" charset="0"/>
                <a:ea typeface="Calibri" panose="020F0502020204030204" pitchFamily="34" charset="0"/>
              </a:rPr>
              <a:t>đi kèm </a:t>
            </a:r>
            <a:endParaRPr lang="en-SG" sz="2400" b="1" dirty="0"/>
          </a:p>
        </p:txBody>
      </p:sp>
      <p:sp>
        <p:nvSpPr>
          <p:cNvPr id="6" name="TextBox 5">
            <a:extLst>
              <a:ext uri="{FF2B5EF4-FFF2-40B4-BE49-F238E27FC236}">
                <a16:creationId xmlns:a16="http://schemas.microsoft.com/office/drawing/2014/main" id="{A87D3D18-A564-640E-6025-EFFA23CA0EA7}"/>
              </a:ext>
            </a:extLst>
          </p:cNvPr>
          <p:cNvSpPr txBox="1"/>
          <p:nvPr/>
        </p:nvSpPr>
        <p:spPr>
          <a:xfrm>
            <a:off x="1600200" y="1149156"/>
            <a:ext cx="1788160" cy="461665"/>
          </a:xfrm>
          <a:prstGeom prst="rect">
            <a:avLst/>
          </a:prstGeom>
          <a:solidFill>
            <a:schemeClr val="accent2">
              <a:lumMod val="75000"/>
            </a:schemeClr>
          </a:solidFill>
        </p:spPr>
        <p:txBody>
          <a:bodyPr wrap="square">
            <a:spAutoFit/>
          </a:bodyPr>
          <a:lstStyle/>
          <a:p>
            <a:pPr algn="ctr"/>
            <a:r>
              <a:rPr lang="vi-VN" sz="2400" b="1" dirty="0">
                <a:solidFill>
                  <a:schemeClr val="bg1"/>
                </a:solidFill>
                <a:latin typeface="Times New Roman" panose="02020603050405020304" pitchFamily="18" charset="0"/>
                <a:ea typeface="Calibri" panose="020F0502020204030204" pitchFamily="34" charset="0"/>
              </a:rPr>
              <a:t>n</a:t>
            </a:r>
            <a:r>
              <a:rPr lang="vi-VN" sz="2400" b="1" dirty="0">
                <a:solidFill>
                  <a:schemeClr val="bg1"/>
                </a:solidFill>
                <a:effectLst/>
                <a:latin typeface="Times New Roman" panose="02020603050405020304" pitchFamily="18" charset="0"/>
                <a:ea typeface="Calibri" panose="020F0502020204030204" pitchFamily="34" charset="0"/>
              </a:rPr>
              <a:t>hấn mạnh</a:t>
            </a:r>
            <a:endParaRPr lang="en-SG" sz="2400" b="1" dirty="0">
              <a:solidFill>
                <a:schemeClr val="bg1"/>
              </a:solidFill>
            </a:endParaRPr>
          </a:p>
        </p:txBody>
      </p:sp>
      <p:sp>
        <p:nvSpPr>
          <p:cNvPr id="7" name="TextBox 6">
            <a:extLst>
              <a:ext uri="{FF2B5EF4-FFF2-40B4-BE49-F238E27FC236}">
                <a16:creationId xmlns:a16="http://schemas.microsoft.com/office/drawing/2014/main" id="{A0253128-1351-E4E4-1116-B7D6E0E67016}"/>
              </a:ext>
            </a:extLst>
          </p:cNvPr>
          <p:cNvSpPr txBox="1"/>
          <p:nvPr/>
        </p:nvSpPr>
        <p:spPr>
          <a:xfrm>
            <a:off x="5471160" y="1170629"/>
            <a:ext cx="1290320" cy="461665"/>
          </a:xfrm>
          <a:prstGeom prst="rect">
            <a:avLst/>
          </a:prstGeom>
          <a:solidFill>
            <a:schemeClr val="accent2">
              <a:lumMod val="40000"/>
              <a:lumOff val="60000"/>
            </a:schemeClr>
          </a:solidFill>
        </p:spPr>
        <p:txBody>
          <a:bodyPr wrap="square">
            <a:spAutoFit/>
          </a:bodyPr>
          <a:lstStyle/>
          <a:p>
            <a:pPr algn="ctr"/>
            <a:r>
              <a:rPr lang="vi-VN" sz="2400" b="1" dirty="0">
                <a:effectLst/>
                <a:latin typeface="Times New Roman" panose="02020603050405020304" pitchFamily="18" charset="0"/>
                <a:ea typeface="Calibri" panose="020F0502020204030204" pitchFamily="34" charset="0"/>
              </a:rPr>
              <a:t>thái độ</a:t>
            </a:r>
            <a:endParaRPr lang="en-SG" sz="2400" b="1" dirty="0"/>
          </a:p>
        </p:txBody>
      </p:sp>
      <p:sp>
        <p:nvSpPr>
          <p:cNvPr id="9" name="TextBox 8">
            <a:extLst>
              <a:ext uri="{FF2B5EF4-FFF2-40B4-BE49-F238E27FC236}">
                <a16:creationId xmlns:a16="http://schemas.microsoft.com/office/drawing/2014/main" id="{65511D70-DE3D-FF43-E2BB-68FD0760D710}"/>
              </a:ext>
            </a:extLst>
          </p:cNvPr>
          <p:cNvSpPr txBox="1"/>
          <p:nvPr/>
        </p:nvSpPr>
        <p:spPr>
          <a:xfrm>
            <a:off x="9301480" y="1170629"/>
            <a:ext cx="1290320" cy="461665"/>
          </a:xfrm>
          <a:prstGeom prst="rect">
            <a:avLst/>
          </a:prstGeom>
          <a:solidFill>
            <a:srgbClr val="7030A0"/>
          </a:solidFill>
        </p:spPr>
        <p:txBody>
          <a:bodyPr wrap="square">
            <a:spAutoFit/>
          </a:bodyPr>
          <a:lstStyle/>
          <a:p>
            <a:pPr algn="ctr"/>
            <a:r>
              <a:rPr lang="vi-VN" sz="2400" b="1" dirty="0">
                <a:solidFill>
                  <a:schemeClr val="bg1"/>
                </a:solidFill>
                <a:latin typeface="Times New Roman" panose="02020603050405020304" pitchFamily="18" charset="0"/>
                <a:ea typeface="Calibri" panose="020F0502020204030204" pitchFamily="34" charset="0"/>
              </a:rPr>
              <a:t>s</a:t>
            </a:r>
            <a:r>
              <a:rPr lang="vi-VN" sz="2400" b="1" dirty="0">
                <a:solidFill>
                  <a:schemeClr val="bg1"/>
                </a:solidFill>
                <a:effectLst/>
                <a:latin typeface="Times New Roman" panose="02020603050405020304" pitchFamily="18" charset="0"/>
                <a:ea typeface="Calibri" panose="020F0502020204030204" pitchFamily="34" charset="0"/>
              </a:rPr>
              <a:t>ự việc</a:t>
            </a:r>
            <a:endParaRPr lang="en-SG" sz="2400" b="1" dirty="0">
              <a:solidFill>
                <a:schemeClr val="bg1"/>
              </a:solidFill>
            </a:endParaRPr>
          </a:p>
        </p:txBody>
      </p:sp>
      <p:sp>
        <p:nvSpPr>
          <p:cNvPr id="10" name="TextBox 9">
            <a:extLst>
              <a:ext uri="{FF2B5EF4-FFF2-40B4-BE49-F238E27FC236}">
                <a16:creationId xmlns:a16="http://schemas.microsoft.com/office/drawing/2014/main" id="{E434B065-7C3E-19E1-3B70-295A86332B5B}"/>
              </a:ext>
            </a:extLst>
          </p:cNvPr>
          <p:cNvSpPr txBox="1"/>
          <p:nvPr/>
        </p:nvSpPr>
        <p:spPr>
          <a:xfrm>
            <a:off x="3159760" y="2503202"/>
            <a:ext cx="2545080" cy="461665"/>
          </a:xfrm>
          <a:prstGeom prst="rect">
            <a:avLst/>
          </a:prstGeom>
          <a:solidFill>
            <a:schemeClr val="accent5">
              <a:lumMod val="20000"/>
              <a:lumOff val="80000"/>
            </a:schemeClr>
          </a:solidFill>
        </p:spPr>
        <p:txBody>
          <a:bodyPr wrap="square">
            <a:spAutoFit/>
          </a:bodyPr>
          <a:lstStyle/>
          <a:p>
            <a:pPr algn="ctr"/>
            <a:r>
              <a:rPr lang="vi-VN" sz="2400" b="1">
                <a:latin typeface="Times New Roman" panose="02020603050405020304" pitchFamily="18" charset="0"/>
                <a:ea typeface="Calibri" panose="020F0502020204030204" pitchFamily="34" charset="0"/>
              </a:rPr>
              <a:t>s</a:t>
            </a:r>
            <a:r>
              <a:rPr lang="vi-VN" sz="2400" b="1">
                <a:effectLst/>
                <a:latin typeface="Times New Roman" panose="02020603050405020304" pitchFamily="18" charset="0"/>
                <a:ea typeface="Calibri" panose="020F0502020204030204" pitchFamily="34" charset="0"/>
              </a:rPr>
              <a:t>ự vật, sự việc</a:t>
            </a:r>
            <a:endParaRPr lang="en-SG" sz="2400" b="1" dirty="0"/>
          </a:p>
        </p:txBody>
      </p:sp>
      <p:sp>
        <p:nvSpPr>
          <p:cNvPr id="11" name="TextBox 10">
            <a:extLst>
              <a:ext uri="{FF2B5EF4-FFF2-40B4-BE49-F238E27FC236}">
                <a16:creationId xmlns:a16="http://schemas.microsoft.com/office/drawing/2014/main" id="{87AE6AC1-DA5F-06BE-CB4D-C84257CA2DAB}"/>
              </a:ext>
            </a:extLst>
          </p:cNvPr>
          <p:cNvSpPr txBox="1"/>
          <p:nvPr/>
        </p:nvSpPr>
        <p:spPr>
          <a:xfrm>
            <a:off x="2738120" y="2993114"/>
            <a:ext cx="2966720" cy="461665"/>
          </a:xfrm>
          <a:prstGeom prst="rect">
            <a:avLst/>
          </a:prstGeom>
          <a:solidFill>
            <a:schemeClr val="accent6">
              <a:lumMod val="60000"/>
              <a:lumOff val="40000"/>
            </a:schemeClr>
          </a:solidFill>
        </p:spPr>
        <p:txBody>
          <a:bodyPr wrap="square">
            <a:spAutoFit/>
          </a:bodyPr>
          <a:lstStyle/>
          <a:p>
            <a:pPr algn="ctr"/>
            <a:r>
              <a:rPr lang="vi-VN" sz="2400" b="1">
                <a:latin typeface="Times New Roman" panose="02020603050405020304" pitchFamily="18" charset="0"/>
                <a:ea typeface="Calibri" panose="020F0502020204030204" pitchFamily="34" charset="0"/>
              </a:rPr>
              <a:t>thái độ đánh giá</a:t>
            </a:r>
            <a:endParaRPr lang="en-SG" sz="2400" b="1" dirty="0"/>
          </a:p>
        </p:txBody>
      </p:sp>
      <p:sp>
        <p:nvSpPr>
          <p:cNvPr id="16" name="TextBox 15">
            <a:extLst>
              <a:ext uri="{FF2B5EF4-FFF2-40B4-BE49-F238E27FC236}">
                <a16:creationId xmlns:a16="http://schemas.microsoft.com/office/drawing/2014/main" id="{7CF35FE1-1F52-1878-D640-C8A5F73E2C82}"/>
              </a:ext>
            </a:extLst>
          </p:cNvPr>
          <p:cNvSpPr txBox="1"/>
          <p:nvPr/>
        </p:nvSpPr>
        <p:spPr>
          <a:xfrm>
            <a:off x="1066800" y="4268664"/>
            <a:ext cx="10058400" cy="2677656"/>
          </a:xfrm>
          <a:prstGeom prst="rect">
            <a:avLst/>
          </a:prstGeom>
          <a:noFill/>
        </p:spPr>
        <p:txBody>
          <a:bodyPr wrap="square">
            <a:spAutoFit/>
          </a:bodyPr>
          <a:lstStyle/>
          <a:p>
            <a:pPr marL="0" marR="0" algn="just">
              <a:spcBef>
                <a:spcPts val="0"/>
              </a:spcBef>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Nhấn mạnh sự vật, sự việc được nói đến ở từ ngữ mà nó đi kèm</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Ví dụ: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Chính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mắt tôi đã trông thấy.</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Biểu thị thái độ đánh giá sự vật, sự việc được nói đến ở từ ngữ mà nó đi kèm.</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Ví dụ: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Chỉ</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còn năm phút thôi.</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76464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barn(inVertical)">
                                      <p:cBhvr>
                                        <p:cTn id="37" dur="500"/>
                                        <p:tgtEl>
                                          <p:spTgt spid="1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3" end="3"/>
                                            </p:txEl>
                                          </p:spTgt>
                                        </p:tgtEl>
                                        <p:attrNameLst>
                                          <p:attrName>style.visibility</p:attrName>
                                        </p:attrNameLst>
                                      </p:cBhvr>
                                      <p:to>
                                        <p:strVal val="visible"/>
                                      </p:to>
                                    </p:set>
                                    <p:animEffect transition="in" filter="barn(inVertical)">
                                      <p:cBhvr>
                                        <p:cTn id="4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5" descr="0f19f38c4d898577ade8f7c1d044040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6294" y="51323"/>
            <a:ext cx="7999412"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文本框 2"/>
          <p:cNvSpPr txBox="1">
            <a:spLocks noChangeArrowheads="1"/>
          </p:cNvSpPr>
          <p:nvPr/>
        </p:nvSpPr>
        <p:spPr bwMode="auto">
          <a:xfrm rot="-300000">
            <a:off x="2864497" y="2611207"/>
            <a:ext cx="611949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7200" b="1" i="0" u="none" strike="noStrike" kern="1200" cap="none" spc="0" normalizeH="0" baseline="0" noProof="0">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Hoạt động luyện tập</a:t>
            </a:r>
            <a:endParaRPr kumimoji="0" lang="zh-CN" altLang="en-US" sz="7200" b="1" i="0" u="none" strike="noStrike" kern="1200" cap="none" spc="0" normalizeH="0" baseline="0" noProof="0" dirty="0">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endParaRPr>
          </a:p>
        </p:txBody>
      </p:sp>
      <p:pic>
        <p:nvPicPr>
          <p:cNvPr id="8196" name="图片 3" descr="6eb8a1f5884e0c8955a74ebe0f61397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260000">
            <a:off x="1323975" y="3922713"/>
            <a:ext cx="3044825"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图片 4" descr="fd42851a862add2bb72ea2ad74bdc5b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900000">
            <a:off x="6149975" y="3190875"/>
            <a:ext cx="5091113"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5">
            <a:extLst>
              <a:ext uri="{FF2B5EF4-FFF2-40B4-BE49-F238E27FC236}">
                <a16:creationId xmlns:a16="http://schemas.microsoft.com/office/drawing/2014/main" id="{E71E1055-5C3E-4420-CE7A-DFDBACF1CAA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80457" y="159794"/>
            <a:ext cx="17700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descr="5">
            <a:extLst>
              <a:ext uri="{FF2B5EF4-FFF2-40B4-BE49-F238E27FC236}">
                <a16:creationId xmlns:a16="http://schemas.microsoft.com/office/drawing/2014/main" id="{8B1FC027-968F-2C45-75F2-99263E5BC68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17460000" flipH="1">
            <a:off x="9877181" y="5043038"/>
            <a:ext cx="180816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85111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8193"/>
                                        </p:tgtEl>
                                        <p:attrNameLst>
                                          <p:attrName>style.visibility</p:attrName>
                                        </p:attrNameLst>
                                      </p:cBhvr>
                                      <p:to>
                                        <p:strVal val="visible"/>
                                      </p:to>
                                    </p:set>
                                    <p:animEffect transition="in" filter="fade">
                                      <p:cBhvr>
                                        <p:cTn id="19" dur="1000"/>
                                        <p:tgtEl>
                                          <p:spTgt spid="8193"/>
                                        </p:tgtEl>
                                      </p:cBhvr>
                                    </p:animEffect>
                                    <p:anim calcmode="lin" valueType="num">
                                      <p:cBhvr>
                                        <p:cTn id="20" dur="1000" fill="hold"/>
                                        <p:tgtEl>
                                          <p:spTgt spid="8193"/>
                                        </p:tgtEl>
                                        <p:attrNameLst>
                                          <p:attrName>ppt_x</p:attrName>
                                        </p:attrNameLst>
                                      </p:cBhvr>
                                      <p:tavLst>
                                        <p:tav tm="0">
                                          <p:val>
                                            <p:strVal val="#ppt_x"/>
                                          </p:val>
                                        </p:tav>
                                        <p:tav tm="100000">
                                          <p:val>
                                            <p:strVal val="#ppt_x"/>
                                          </p:val>
                                        </p:tav>
                                      </p:tavLst>
                                    </p:anim>
                                    <p:anim calcmode="lin" valueType="num">
                                      <p:cBhvr>
                                        <p:cTn id="21" dur="1000" fill="hold"/>
                                        <p:tgtEl>
                                          <p:spTgt spid="819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8196"/>
                                        </p:tgtEl>
                                        <p:attrNameLst>
                                          <p:attrName>style.visibility</p:attrName>
                                        </p:attrNameLst>
                                      </p:cBhvr>
                                      <p:to>
                                        <p:strVal val="visible"/>
                                      </p:to>
                                    </p:set>
                                    <p:anim calcmode="lin" valueType="num">
                                      <p:cBhvr additive="base">
                                        <p:cTn id="26" dur="500" fill="hold"/>
                                        <p:tgtEl>
                                          <p:spTgt spid="8196"/>
                                        </p:tgtEl>
                                        <p:attrNameLst>
                                          <p:attrName>ppt_x</p:attrName>
                                        </p:attrNameLst>
                                      </p:cBhvr>
                                      <p:tavLst>
                                        <p:tav tm="0">
                                          <p:val>
                                            <p:strVal val="1+#ppt_w/2"/>
                                          </p:val>
                                        </p:tav>
                                        <p:tav tm="100000">
                                          <p:val>
                                            <p:strVal val="#ppt_x"/>
                                          </p:val>
                                        </p:tav>
                                      </p:tavLst>
                                    </p:anim>
                                    <p:anim calcmode="lin" valueType="num">
                                      <p:cBhvr additive="base">
                                        <p:cTn id="27"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8197"/>
                                        </p:tgtEl>
                                        <p:attrNameLst>
                                          <p:attrName>style.visibility</p:attrName>
                                        </p:attrNameLst>
                                      </p:cBhvr>
                                      <p:to>
                                        <p:strVal val="visible"/>
                                      </p:to>
                                    </p:set>
                                    <p:anim calcmode="lin" valueType="num">
                                      <p:cBhvr additive="base">
                                        <p:cTn id="32" dur="500" fill="hold"/>
                                        <p:tgtEl>
                                          <p:spTgt spid="8197"/>
                                        </p:tgtEl>
                                        <p:attrNameLst>
                                          <p:attrName>ppt_x</p:attrName>
                                        </p:attrNameLst>
                                      </p:cBhvr>
                                      <p:tavLst>
                                        <p:tav tm="0">
                                          <p:val>
                                            <p:strVal val="0-#ppt_w/2"/>
                                          </p:val>
                                        </p:tav>
                                        <p:tav tm="100000">
                                          <p:val>
                                            <p:strVal val="#ppt_x"/>
                                          </p:val>
                                        </p:tav>
                                      </p:tavLst>
                                    </p:anim>
                                    <p:anim calcmode="lin" valueType="num">
                                      <p:cBhvr additive="base">
                                        <p:cTn id="33"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8194"/>
                                        </p:tgtEl>
                                        <p:attrNameLst>
                                          <p:attrName>style.visibility</p:attrName>
                                        </p:attrNameLst>
                                      </p:cBhvr>
                                      <p:to>
                                        <p:strVal val="visible"/>
                                      </p:to>
                                    </p:set>
                                    <p:anim calcmode="lin" valueType="num">
                                      <p:cBhvr>
                                        <p:cTn id="38" dur="500" fill="hold"/>
                                        <p:tgtEl>
                                          <p:spTgt spid="819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8194"/>
                                        </p:tgtEl>
                                        <p:attrNameLst>
                                          <p:attrName>ppt_y</p:attrName>
                                        </p:attrNameLst>
                                      </p:cBhvr>
                                      <p:tavLst>
                                        <p:tav tm="0">
                                          <p:val>
                                            <p:strVal val="#ppt_y"/>
                                          </p:val>
                                        </p:tav>
                                        <p:tav tm="100000">
                                          <p:val>
                                            <p:strVal val="#ppt_y"/>
                                          </p:val>
                                        </p:tav>
                                      </p:tavLst>
                                    </p:anim>
                                    <p:anim calcmode="lin" valueType="num">
                                      <p:cBhvr>
                                        <p:cTn id="40" dur="500" fill="hold"/>
                                        <p:tgtEl>
                                          <p:spTgt spid="819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819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D2A04B8-CE82-480A-A752-106527CA8DD3}"/>
              </a:ext>
            </a:extLst>
          </p:cNvPr>
          <p:cNvPicPr>
            <a:picLocks noChangeAspect="1"/>
          </p:cNvPicPr>
          <p:nvPr/>
        </p:nvPicPr>
        <p:blipFill rotWithShape="1">
          <a:blip r:embed="rId3">
            <a:extLst>
              <a:ext uri="{28A0092B-C50C-407E-A947-70E740481C1C}">
                <a14:useLocalDpi xmlns:a14="http://schemas.microsoft.com/office/drawing/2010/main" val="0"/>
              </a:ext>
            </a:extLst>
          </a:blip>
          <a:srcRect b="23401"/>
          <a:stretch/>
        </p:blipFill>
        <p:spPr>
          <a:xfrm flipV="1">
            <a:off x="0" y="-1499074"/>
            <a:ext cx="12192000" cy="3814102"/>
          </a:xfrm>
          <a:prstGeom prst="rect">
            <a:avLst/>
          </a:prstGeom>
        </p:spPr>
      </p:pic>
      <p:pic>
        <p:nvPicPr>
          <p:cNvPr id="3" name="图片 2">
            <a:extLst>
              <a:ext uri="{FF2B5EF4-FFF2-40B4-BE49-F238E27FC236}">
                <a16:creationId xmlns:a16="http://schemas.microsoft.com/office/drawing/2014/main" id="{CA3E6696-FF61-414F-BE69-0F70A0B7C356}"/>
              </a:ext>
            </a:extLst>
          </p:cNvPr>
          <p:cNvPicPr>
            <a:picLocks noChangeAspect="1"/>
          </p:cNvPicPr>
          <p:nvPr/>
        </p:nvPicPr>
        <p:blipFill rotWithShape="1">
          <a:blip r:embed="rId3">
            <a:extLst>
              <a:ext uri="{28A0092B-C50C-407E-A947-70E740481C1C}">
                <a14:useLocalDpi xmlns:a14="http://schemas.microsoft.com/office/drawing/2010/main" val="0"/>
              </a:ext>
            </a:extLst>
          </a:blip>
          <a:srcRect b="23401"/>
          <a:stretch/>
        </p:blipFill>
        <p:spPr>
          <a:xfrm>
            <a:off x="0" y="4537530"/>
            <a:ext cx="12192000" cy="3814102"/>
          </a:xfrm>
          <a:prstGeom prst="rect">
            <a:avLst/>
          </a:prstGeom>
        </p:spPr>
      </p:pic>
      <p:pic>
        <p:nvPicPr>
          <p:cNvPr id="4" name="图片 3">
            <a:extLst>
              <a:ext uri="{FF2B5EF4-FFF2-40B4-BE49-F238E27FC236}">
                <a16:creationId xmlns:a16="http://schemas.microsoft.com/office/drawing/2014/main" id="{DA0F4148-FE46-4B94-8571-5BA5FB29BCB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8919573">
            <a:off x="5834628" y="6128256"/>
            <a:ext cx="573964" cy="668283"/>
          </a:xfrm>
          <a:prstGeom prst="rect">
            <a:avLst/>
          </a:prstGeom>
        </p:spPr>
      </p:pic>
      <p:pic>
        <p:nvPicPr>
          <p:cNvPr id="5" name="图片 4">
            <a:extLst>
              <a:ext uri="{FF2B5EF4-FFF2-40B4-BE49-F238E27FC236}">
                <a16:creationId xmlns:a16="http://schemas.microsoft.com/office/drawing/2014/main" id="{F4631DDE-36FA-4E7A-8C1F-CB6C087B2D7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22615" y="5594211"/>
            <a:ext cx="872706" cy="905605"/>
          </a:xfrm>
          <a:prstGeom prst="rect">
            <a:avLst/>
          </a:prstGeom>
        </p:spPr>
      </p:pic>
      <p:pic>
        <p:nvPicPr>
          <p:cNvPr id="6" name="图片 5">
            <a:extLst>
              <a:ext uri="{FF2B5EF4-FFF2-40B4-BE49-F238E27FC236}">
                <a16:creationId xmlns:a16="http://schemas.microsoft.com/office/drawing/2014/main" id="{1F6463D5-37E6-45F9-9887-BB4C8244CD4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012407" y="6074788"/>
            <a:ext cx="545083" cy="590640"/>
          </a:xfrm>
          <a:prstGeom prst="rect">
            <a:avLst/>
          </a:prstGeom>
        </p:spPr>
      </p:pic>
      <p:pic>
        <p:nvPicPr>
          <p:cNvPr id="7" name="图片 6">
            <a:extLst>
              <a:ext uri="{FF2B5EF4-FFF2-40B4-BE49-F238E27FC236}">
                <a16:creationId xmlns:a16="http://schemas.microsoft.com/office/drawing/2014/main" id="{3CE67874-6C4E-453A-ADB1-C4B52D6BE24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0523" y="-216588"/>
            <a:ext cx="1328172" cy="1229416"/>
          </a:xfrm>
          <a:prstGeom prst="rect">
            <a:avLst/>
          </a:prstGeom>
        </p:spPr>
      </p:pic>
      <p:pic>
        <p:nvPicPr>
          <p:cNvPr id="8" name="图片 7">
            <a:extLst>
              <a:ext uri="{FF2B5EF4-FFF2-40B4-BE49-F238E27FC236}">
                <a16:creationId xmlns:a16="http://schemas.microsoft.com/office/drawing/2014/main" id="{AD866F30-C1D5-46EF-B45B-74842879BA3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382192" y="956919"/>
            <a:ext cx="768690" cy="779293"/>
          </a:xfrm>
          <a:prstGeom prst="rect">
            <a:avLst/>
          </a:prstGeom>
        </p:spPr>
      </p:pic>
      <p:pic>
        <p:nvPicPr>
          <p:cNvPr id="9" name="图片 8">
            <a:extLst>
              <a:ext uri="{FF2B5EF4-FFF2-40B4-BE49-F238E27FC236}">
                <a16:creationId xmlns:a16="http://schemas.microsoft.com/office/drawing/2014/main" id="{C09571D6-FD7A-4B38-A039-897076046A3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20289968">
            <a:off x="-785731" y="26263"/>
            <a:ext cx="1384521" cy="763427"/>
          </a:xfrm>
          <a:prstGeom prst="rect">
            <a:avLst/>
          </a:prstGeom>
        </p:spPr>
      </p:pic>
      <p:pic>
        <p:nvPicPr>
          <p:cNvPr id="11" name="图片 10">
            <a:extLst>
              <a:ext uri="{FF2B5EF4-FFF2-40B4-BE49-F238E27FC236}">
                <a16:creationId xmlns:a16="http://schemas.microsoft.com/office/drawing/2014/main" id="{3418FFB6-BDC7-42BF-87F6-2E162823A538}"/>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557490" y="-935402"/>
            <a:ext cx="6858000" cy="6858000"/>
          </a:xfrm>
          <a:prstGeom prst="rect">
            <a:avLst/>
          </a:prstGeom>
        </p:spPr>
      </p:pic>
      <p:sp>
        <p:nvSpPr>
          <p:cNvPr id="12" name="文本框 11">
            <a:extLst>
              <a:ext uri="{FF2B5EF4-FFF2-40B4-BE49-F238E27FC236}">
                <a16:creationId xmlns:a16="http://schemas.microsoft.com/office/drawing/2014/main" id="{1BBB344B-BA33-4EC5-913E-6654A5A3B7A7}"/>
              </a:ext>
            </a:extLst>
          </p:cNvPr>
          <p:cNvSpPr txBox="1"/>
          <p:nvPr/>
        </p:nvSpPr>
        <p:spPr>
          <a:xfrm>
            <a:off x="3606289" y="2878700"/>
            <a:ext cx="659832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0670EB"/>
                </a:solidFill>
                <a:effectLst/>
                <a:uLnTx/>
                <a:uFillTx/>
                <a:latin typeface="Times New Roman" panose="02020603050405020304" pitchFamily="18" charset="0"/>
                <a:cs typeface="Times New Roman" panose="02020603050405020304" pitchFamily="18" charset="0"/>
                <a:sym typeface="+mn-lt"/>
              </a:rPr>
              <a:t>II. </a:t>
            </a:r>
            <a:r>
              <a:rPr kumimoji="0" lang="vi-VN" altLang="zh-CN" sz="6000" b="1" i="0" u="none" strike="noStrike" kern="1200" cap="none" spc="0" normalizeH="0" baseline="0" noProof="0" dirty="0">
                <a:ln>
                  <a:noFill/>
                </a:ln>
                <a:solidFill>
                  <a:srgbClr val="0670EB"/>
                </a:solidFill>
                <a:effectLst/>
                <a:uLnTx/>
                <a:uFillTx/>
                <a:latin typeface="Times New Roman" panose="02020603050405020304" pitchFamily="18" charset="0"/>
                <a:cs typeface="Times New Roman" panose="02020603050405020304" pitchFamily="18" charset="0"/>
                <a:sym typeface="+mn-lt"/>
              </a:rPr>
              <a:t>Luyện tập</a:t>
            </a:r>
            <a:endParaRPr kumimoji="0" lang="zh-CN" altLang="en-US" sz="6000" b="1" i="0" u="none" strike="noStrike" kern="1200" cap="none" spc="0" normalizeH="0" baseline="0" noProof="0" dirty="0">
              <a:ln>
                <a:noFill/>
              </a:ln>
              <a:solidFill>
                <a:srgbClr val="0670EB"/>
              </a:solidFill>
              <a:effectLst/>
              <a:uLnTx/>
              <a:uFillTx/>
              <a:latin typeface="Times New Roman" panose="02020603050405020304" pitchFamily="18" charset="0"/>
              <a:cs typeface="Times New Roman" panose="02020603050405020304" pitchFamily="18" charset="0"/>
              <a:sym typeface="+mn-lt"/>
            </a:endParaRPr>
          </a:p>
        </p:txBody>
      </p:sp>
      <p:grpSp>
        <p:nvGrpSpPr>
          <p:cNvPr id="10" name="Google Shape;1063;p27">
            <a:extLst>
              <a:ext uri="{FF2B5EF4-FFF2-40B4-BE49-F238E27FC236}">
                <a16:creationId xmlns:a16="http://schemas.microsoft.com/office/drawing/2014/main" id="{A18D551C-A37F-F5B6-ABBE-958DB27BDB2A}"/>
              </a:ext>
            </a:extLst>
          </p:cNvPr>
          <p:cNvGrpSpPr/>
          <p:nvPr/>
        </p:nvGrpSpPr>
        <p:grpSpPr>
          <a:xfrm flipH="1">
            <a:off x="305588" y="3521364"/>
            <a:ext cx="2559448" cy="3340667"/>
            <a:chOff x="1490618" y="3644399"/>
            <a:chExt cx="780671" cy="926755"/>
          </a:xfrm>
        </p:grpSpPr>
        <p:sp>
          <p:nvSpPr>
            <p:cNvPr id="13" name="Google Shape;1064;p27">
              <a:extLst>
                <a:ext uri="{FF2B5EF4-FFF2-40B4-BE49-F238E27FC236}">
                  <a16:creationId xmlns:a16="http://schemas.microsoft.com/office/drawing/2014/main" id="{EE5592BE-1C1D-F48F-2D91-28EEFAA6536D}"/>
                </a:ext>
              </a:extLst>
            </p:cNvPr>
            <p:cNvSpPr/>
            <p:nvPr/>
          </p:nvSpPr>
          <p:spPr>
            <a:xfrm>
              <a:off x="1543218" y="3922580"/>
              <a:ext cx="15931" cy="19237"/>
            </a:xfrm>
            <a:custGeom>
              <a:avLst/>
              <a:gdLst/>
              <a:ahLst/>
              <a:cxnLst/>
              <a:rect l="l" t="t" r="r" b="b"/>
              <a:pathLst>
                <a:path w="424" h="512" extrusionOk="0">
                  <a:moveTo>
                    <a:pt x="295" y="0"/>
                  </a:moveTo>
                  <a:cubicBezTo>
                    <a:pt x="195" y="0"/>
                    <a:pt x="100" y="57"/>
                    <a:pt x="50" y="151"/>
                  </a:cubicBezTo>
                  <a:cubicBezTo>
                    <a:pt x="0" y="264"/>
                    <a:pt x="14" y="399"/>
                    <a:pt x="95" y="494"/>
                  </a:cubicBezTo>
                  <a:cubicBezTo>
                    <a:pt x="104" y="507"/>
                    <a:pt x="117" y="512"/>
                    <a:pt x="131" y="512"/>
                  </a:cubicBezTo>
                  <a:cubicBezTo>
                    <a:pt x="145" y="512"/>
                    <a:pt x="154" y="507"/>
                    <a:pt x="163" y="503"/>
                  </a:cubicBezTo>
                  <a:cubicBezTo>
                    <a:pt x="181" y="485"/>
                    <a:pt x="185" y="453"/>
                    <a:pt x="167" y="435"/>
                  </a:cubicBezTo>
                  <a:cubicBezTo>
                    <a:pt x="113" y="367"/>
                    <a:pt x="99" y="273"/>
                    <a:pt x="136" y="196"/>
                  </a:cubicBezTo>
                  <a:cubicBezTo>
                    <a:pt x="169" y="133"/>
                    <a:pt x="232" y="95"/>
                    <a:pt x="298" y="95"/>
                  </a:cubicBezTo>
                  <a:cubicBezTo>
                    <a:pt x="313" y="95"/>
                    <a:pt x="328" y="97"/>
                    <a:pt x="343" y="101"/>
                  </a:cubicBezTo>
                  <a:cubicBezTo>
                    <a:pt x="348" y="103"/>
                    <a:pt x="353" y="103"/>
                    <a:pt x="358" y="103"/>
                  </a:cubicBezTo>
                  <a:cubicBezTo>
                    <a:pt x="406" y="103"/>
                    <a:pt x="424" y="27"/>
                    <a:pt x="370" y="11"/>
                  </a:cubicBezTo>
                  <a:cubicBezTo>
                    <a:pt x="345" y="4"/>
                    <a:pt x="320" y="0"/>
                    <a:pt x="295"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14" name="Google Shape;1065;p27">
              <a:extLst>
                <a:ext uri="{FF2B5EF4-FFF2-40B4-BE49-F238E27FC236}">
                  <a16:creationId xmlns:a16="http://schemas.microsoft.com/office/drawing/2014/main" id="{756A90CF-FCB6-0350-BB88-3959D2FAACEB}"/>
                </a:ext>
              </a:extLst>
            </p:cNvPr>
            <p:cNvSpPr/>
            <p:nvPr/>
          </p:nvSpPr>
          <p:spPr>
            <a:xfrm>
              <a:off x="1533863" y="3934378"/>
              <a:ext cx="29570" cy="27804"/>
            </a:xfrm>
            <a:custGeom>
              <a:avLst/>
              <a:gdLst/>
              <a:ahLst/>
              <a:cxnLst/>
              <a:rect l="l" t="t" r="r" b="b"/>
              <a:pathLst>
                <a:path w="787" h="740" extrusionOk="0">
                  <a:moveTo>
                    <a:pt x="249" y="0"/>
                  </a:moveTo>
                  <a:cubicBezTo>
                    <a:pt x="227" y="0"/>
                    <a:pt x="204" y="1"/>
                    <a:pt x="181" y="4"/>
                  </a:cubicBezTo>
                  <a:cubicBezTo>
                    <a:pt x="127" y="13"/>
                    <a:pt x="82" y="40"/>
                    <a:pt x="51" y="85"/>
                  </a:cubicBezTo>
                  <a:cubicBezTo>
                    <a:pt x="14" y="139"/>
                    <a:pt x="1" y="211"/>
                    <a:pt x="23" y="275"/>
                  </a:cubicBezTo>
                  <a:cubicBezTo>
                    <a:pt x="78" y="473"/>
                    <a:pt x="222" y="631"/>
                    <a:pt x="416" y="703"/>
                  </a:cubicBezTo>
                  <a:cubicBezTo>
                    <a:pt x="466" y="726"/>
                    <a:pt x="524" y="739"/>
                    <a:pt x="579" y="739"/>
                  </a:cubicBezTo>
                  <a:cubicBezTo>
                    <a:pt x="592" y="739"/>
                    <a:pt x="610" y="735"/>
                    <a:pt x="624" y="735"/>
                  </a:cubicBezTo>
                  <a:cubicBezTo>
                    <a:pt x="691" y="721"/>
                    <a:pt x="759" y="699"/>
                    <a:pt x="777" y="604"/>
                  </a:cubicBezTo>
                  <a:cubicBezTo>
                    <a:pt x="786" y="559"/>
                    <a:pt x="755" y="487"/>
                    <a:pt x="682" y="360"/>
                  </a:cubicBezTo>
                  <a:cubicBezTo>
                    <a:pt x="669" y="342"/>
                    <a:pt x="660" y="324"/>
                    <a:pt x="655" y="311"/>
                  </a:cubicBezTo>
                  <a:cubicBezTo>
                    <a:pt x="646" y="295"/>
                    <a:pt x="631" y="286"/>
                    <a:pt x="615" y="286"/>
                  </a:cubicBezTo>
                  <a:cubicBezTo>
                    <a:pt x="607" y="286"/>
                    <a:pt x="599" y="288"/>
                    <a:pt x="592" y="293"/>
                  </a:cubicBezTo>
                  <a:cubicBezTo>
                    <a:pt x="565" y="302"/>
                    <a:pt x="556" y="329"/>
                    <a:pt x="570" y="351"/>
                  </a:cubicBezTo>
                  <a:cubicBezTo>
                    <a:pt x="574" y="365"/>
                    <a:pt x="588" y="387"/>
                    <a:pt x="601" y="410"/>
                  </a:cubicBezTo>
                  <a:cubicBezTo>
                    <a:pt x="637" y="464"/>
                    <a:pt x="664" y="527"/>
                    <a:pt x="687" y="590"/>
                  </a:cubicBezTo>
                  <a:cubicBezTo>
                    <a:pt x="682" y="618"/>
                    <a:pt x="664" y="631"/>
                    <a:pt x="610" y="640"/>
                  </a:cubicBezTo>
                  <a:cubicBezTo>
                    <a:pt x="597" y="642"/>
                    <a:pt x="583" y="643"/>
                    <a:pt x="570" y="643"/>
                  </a:cubicBezTo>
                  <a:cubicBezTo>
                    <a:pt x="529" y="643"/>
                    <a:pt x="489" y="633"/>
                    <a:pt x="452" y="613"/>
                  </a:cubicBezTo>
                  <a:cubicBezTo>
                    <a:pt x="276" y="545"/>
                    <a:pt x="145" y="405"/>
                    <a:pt x="114" y="252"/>
                  </a:cubicBezTo>
                  <a:cubicBezTo>
                    <a:pt x="100" y="216"/>
                    <a:pt x="105" y="175"/>
                    <a:pt x="123" y="139"/>
                  </a:cubicBezTo>
                  <a:cubicBezTo>
                    <a:pt x="141" y="117"/>
                    <a:pt x="168" y="103"/>
                    <a:pt x="199" y="98"/>
                  </a:cubicBezTo>
                  <a:cubicBezTo>
                    <a:pt x="218" y="96"/>
                    <a:pt x="236" y="95"/>
                    <a:pt x="254" y="95"/>
                  </a:cubicBezTo>
                  <a:cubicBezTo>
                    <a:pt x="272" y="95"/>
                    <a:pt x="290" y="96"/>
                    <a:pt x="308" y="98"/>
                  </a:cubicBezTo>
                  <a:cubicBezTo>
                    <a:pt x="311" y="99"/>
                    <a:pt x="313" y="99"/>
                    <a:pt x="316" y="99"/>
                  </a:cubicBezTo>
                  <a:cubicBezTo>
                    <a:pt x="339" y="99"/>
                    <a:pt x="357" y="82"/>
                    <a:pt x="357" y="58"/>
                  </a:cubicBezTo>
                  <a:cubicBezTo>
                    <a:pt x="362" y="31"/>
                    <a:pt x="344" y="8"/>
                    <a:pt x="317" y="4"/>
                  </a:cubicBezTo>
                  <a:cubicBezTo>
                    <a:pt x="294" y="1"/>
                    <a:pt x="272" y="0"/>
                    <a:pt x="249"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grpSp>
          <p:nvGrpSpPr>
            <p:cNvPr id="15" name="Google Shape;1066;p27">
              <a:extLst>
                <a:ext uri="{FF2B5EF4-FFF2-40B4-BE49-F238E27FC236}">
                  <a16:creationId xmlns:a16="http://schemas.microsoft.com/office/drawing/2014/main" id="{8F8048DD-9524-4812-3763-DED02C6C684A}"/>
                </a:ext>
              </a:extLst>
            </p:cNvPr>
            <p:cNvGrpSpPr/>
            <p:nvPr/>
          </p:nvGrpSpPr>
          <p:grpSpPr>
            <a:xfrm>
              <a:off x="1490618" y="3644399"/>
              <a:ext cx="780671" cy="926755"/>
              <a:chOff x="1490618" y="3644399"/>
              <a:chExt cx="780671" cy="926755"/>
            </a:xfrm>
          </p:grpSpPr>
          <p:sp>
            <p:nvSpPr>
              <p:cNvPr id="16" name="Google Shape;1067;p27">
                <a:extLst>
                  <a:ext uri="{FF2B5EF4-FFF2-40B4-BE49-F238E27FC236}">
                    <a16:creationId xmlns:a16="http://schemas.microsoft.com/office/drawing/2014/main" id="{A7BD641C-4E91-905A-0A04-9212828FA669}"/>
                  </a:ext>
                </a:extLst>
              </p:cNvPr>
              <p:cNvSpPr/>
              <p:nvPr/>
            </p:nvSpPr>
            <p:spPr>
              <a:xfrm>
                <a:off x="1609156" y="3657737"/>
                <a:ext cx="556148" cy="402176"/>
              </a:xfrm>
              <a:custGeom>
                <a:avLst/>
                <a:gdLst/>
                <a:ahLst/>
                <a:cxnLst/>
                <a:rect l="l" t="t" r="r" b="b"/>
                <a:pathLst>
                  <a:path w="14802" h="10704" extrusionOk="0">
                    <a:moveTo>
                      <a:pt x="7560" y="0"/>
                    </a:moveTo>
                    <a:cubicBezTo>
                      <a:pt x="6619" y="0"/>
                      <a:pt x="5678" y="236"/>
                      <a:pt x="4812" y="619"/>
                    </a:cubicBezTo>
                    <a:cubicBezTo>
                      <a:pt x="4262" y="863"/>
                      <a:pt x="3720" y="1183"/>
                      <a:pt x="3382" y="1684"/>
                    </a:cubicBezTo>
                    <a:cubicBezTo>
                      <a:pt x="3179" y="1986"/>
                      <a:pt x="3061" y="2343"/>
                      <a:pt x="2876" y="2659"/>
                    </a:cubicBezTo>
                    <a:cubicBezTo>
                      <a:pt x="2691" y="2979"/>
                      <a:pt x="2438" y="3255"/>
                      <a:pt x="2136" y="3471"/>
                    </a:cubicBezTo>
                    <a:cubicBezTo>
                      <a:pt x="1689" y="3787"/>
                      <a:pt x="1143" y="3963"/>
                      <a:pt x="750" y="4343"/>
                    </a:cubicBezTo>
                    <a:cubicBezTo>
                      <a:pt x="82" y="4979"/>
                      <a:pt x="1" y="6053"/>
                      <a:pt x="308" y="6929"/>
                    </a:cubicBezTo>
                    <a:cubicBezTo>
                      <a:pt x="701" y="8048"/>
                      <a:pt x="1630" y="8924"/>
                      <a:pt x="2687" y="9475"/>
                    </a:cubicBezTo>
                    <a:cubicBezTo>
                      <a:pt x="3743" y="10021"/>
                      <a:pt x="4925" y="10273"/>
                      <a:pt x="6099" y="10454"/>
                    </a:cubicBezTo>
                    <a:cubicBezTo>
                      <a:pt x="7036" y="10601"/>
                      <a:pt x="7998" y="10703"/>
                      <a:pt x="8950" y="10703"/>
                    </a:cubicBezTo>
                    <a:cubicBezTo>
                      <a:pt x="10194" y="10703"/>
                      <a:pt x="11422" y="10528"/>
                      <a:pt x="12562" y="10048"/>
                    </a:cubicBezTo>
                    <a:cubicBezTo>
                      <a:pt x="13072" y="9836"/>
                      <a:pt x="13564" y="9551"/>
                      <a:pt x="13935" y="9145"/>
                    </a:cubicBezTo>
                    <a:cubicBezTo>
                      <a:pt x="14752" y="8247"/>
                      <a:pt x="14801" y="6753"/>
                      <a:pt x="14047" y="5805"/>
                    </a:cubicBezTo>
                    <a:cubicBezTo>
                      <a:pt x="13533" y="5150"/>
                      <a:pt x="12725" y="4776"/>
                      <a:pt x="12206" y="4126"/>
                    </a:cubicBezTo>
                    <a:cubicBezTo>
                      <a:pt x="11926" y="3769"/>
                      <a:pt x="11791" y="3372"/>
                      <a:pt x="11637" y="2952"/>
                    </a:cubicBezTo>
                    <a:cubicBezTo>
                      <a:pt x="11366" y="2181"/>
                      <a:pt x="11059" y="1499"/>
                      <a:pt x="10414" y="957"/>
                    </a:cubicBezTo>
                    <a:cubicBezTo>
                      <a:pt x="9818" y="470"/>
                      <a:pt x="9096" y="154"/>
                      <a:pt x="8329" y="55"/>
                    </a:cubicBezTo>
                    <a:cubicBezTo>
                      <a:pt x="8073" y="18"/>
                      <a:pt x="7817" y="0"/>
                      <a:pt x="7560"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17" name="Google Shape;1068;p27">
                <a:extLst>
                  <a:ext uri="{FF2B5EF4-FFF2-40B4-BE49-F238E27FC236}">
                    <a16:creationId xmlns:a16="http://schemas.microsoft.com/office/drawing/2014/main" id="{210D5DCA-4A6B-8446-E13B-CDE6943ADF95}"/>
                  </a:ext>
                </a:extLst>
              </p:cNvPr>
              <p:cNvSpPr/>
              <p:nvPr/>
            </p:nvSpPr>
            <p:spPr>
              <a:xfrm>
                <a:off x="1632225" y="3838532"/>
                <a:ext cx="52113" cy="50310"/>
              </a:xfrm>
              <a:custGeom>
                <a:avLst/>
                <a:gdLst/>
                <a:ahLst/>
                <a:cxnLst/>
                <a:rect l="l" t="t" r="r" b="b"/>
                <a:pathLst>
                  <a:path w="1387" h="1339" extrusionOk="0">
                    <a:moveTo>
                      <a:pt x="895" y="1"/>
                    </a:moveTo>
                    <a:cubicBezTo>
                      <a:pt x="811" y="1"/>
                      <a:pt x="728" y="6"/>
                      <a:pt x="646" y="23"/>
                    </a:cubicBezTo>
                    <a:cubicBezTo>
                      <a:pt x="542" y="36"/>
                      <a:pt x="443" y="72"/>
                      <a:pt x="357" y="131"/>
                    </a:cubicBezTo>
                    <a:cubicBezTo>
                      <a:pt x="290" y="181"/>
                      <a:pt x="226" y="248"/>
                      <a:pt x="181" y="325"/>
                    </a:cubicBezTo>
                    <a:cubicBezTo>
                      <a:pt x="64" y="515"/>
                      <a:pt x="1" y="754"/>
                      <a:pt x="64" y="970"/>
                    </a:cubicBezTo>
                    <a:cubicBezTo>
                      <a:pt x="87" y="1061"/>
                      <a:pt x="204" y="1101"/>
                      <a:pt x="272" y="1169"/>
                    </a:cubicBezTo>
                    <a:cubicBezTo>
                      <a:pt x="339" y="1237"/>
                      <a:pt x="384" y="1318"/>
                      <a:pt x="470" y="1327"/>
                    </a:cubicBezTo>
                    <a:cubicBezTo>
                      <a:pt x="519" y="1335"/>
                      <a:pt x="569" y="1338"/>
                      <a:pt x="619" y="1338"/>
                    </a:cubicBezTo>
                    <a:cubicBezTo>
                      <a:pt x="689" y="1338"/>
                      <a:pt x="760" y="1331"/>
                      <a:pt x="831" y="1318"/>
                    </a:cubicBezTo>
                    <a:cubicBezTo>
                      <a:pt x="1080" y="1259"/>
                      <a:pt x="1265" y="1029"/>
                      <a:pt x="1328" y="776"/>
                    </a:cubicBezTo>
                    <a:cubicBezTo>
                      <a:pt x="1386" y="528"/>
                      <a:pt x="1346" y="262"/>
                      <a:pt x="1274" y="18"/>
                    </a:cubicBezTo>
                    <a:cubicBezTo>
                      <a:pt x="1147" y="13"/>
                      <a:pt x="1020" y="1"/>
                      <a:pt x="8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18" name="Google Shape;1069;p27">
                <a:extLst>
                  <a:ext uri="{FF2B5EF4-FFF2-40B4-BE49-F238E27FC236}">
                    <a16:creationId xmlns:a16="http://schemas.microsoft.com/office/drawing/2014/main" id="{C3CB0358-2BCF-3722-D0BC-D05C8E37AC91}"/>
                  </a:ext>
                </a:extLst>
              </p:cNvPr>
              <p:cNvSpPr/>
              <p:nvPr/>
            </p:nvSpPr>
            <p:spPr>
              <a:xfrm>
                <a:off x="1490618" y="3871595"/>
                <a:ext cx="161487" cy="156903"/>
              </a:xfrm>
              <a:custGeom>
                <a:avLst/>
                <a:gdLst/>
                <a:ahLst/>
                <a:cxnLst/>
                <a:rect l="l" t="t" r="r" b="b"/>
                <a:pathLst>
                  <a:path w="4298" h="4176" extrusionOk="0">
                    <a:moveTo>
                      <a:pt x="3824" y="0"/>
                    </a:moveTo>
                    <a:lnTo>
                      <a:pt x="3327" y="519"/>
                    </a:lnTo>
                    <a:lnTo>
                      <a:pt x="51" y="3977"/>
                    </a:lnTo>
                    <a:cubicBezTo>
                      <a:pt x="1" y="4022"/>
                      <a:pt x="5" y="4103"/>
                      <a:pt x="60" y="4144"/>
                    </a:cubicBezTo>
                    <a:cubicBezTo>
                      <a:pt x="85" y="4165"/>
                      <a:pt x="117" y="4175"/>
                      <a:pt x="149" y="4175"/>
                    </a:cubicBezTo>
                    <a:cubicBezTo>
                      <a:pt x="184" y="4175"/>
                      <a:pt x="219" y="4163"/>
                      <a:pt x="245" y="4139"/>
                    </a:cubicBezTo>
                    <a:lnTo>
                      <a:pt x="3725" y="962"/>
                    </a:lnTo>
                    <a:lnTo>
                      <a:pt x="4298" y="442"/>
                    </a:lnTo>
                    <a:lnTo>
                      <a:pt x="382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19" name="Google Shape;1070;p27">
                <a:extLst>
                  <a:ext uri="{FF2B5EF4-FFF2-40B4-BE49-F238E27FC236}">
                    <a16:creationId xmlns:a16="http://schemas.microsoft.com/office/drawing/2014/main" id="{C9BA8C47-E8FD-733F-7102-31EFD0954C66}"/>
                  </a:ext>
                </a:extLst>
              </p:cNvPr>
              <p:cNvSpPr/>
              <p:nvPr/>
            </p:nvSpPr>
            <p:spPr>
              <a:xfrm>
                <a:off x="1615619" y="3871595"/>
                <a:ext cx="36483" cy="36145"/>
              </a:xfrm>
              <a:custGeom>
                <a:avLst/>
                <a:gdLst/>
                <a:ahLst/>
                <a:cxnLst/>
                <a:rect l="l" t="t" r="r" b="b"/>
                <a:pathLst>
                  <a:path w="971" h="962" extrusionOk="0">
                    <a:moveTo>
                      <a:pt x="497" y="0"/>
                    </a:moveTo>
                    <a:lnTo>
                      <a:pt x="0" y="519"/>
                    </a:lnTo>
                    <a:lnTo>
                      <a:pt x="398" y="962"/>
                    </a:lnTo>
                    <a:lnTo>
                      <a:pt x="971" y="442"/>
                    </a:lnTo>
                    <a:lnTo>
                      <a:pt x="49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0" name="Google Shape;1071;p27">
                <a:extLst>
                  <a:ext uri="{FF2B5EF4-FFF2-40B4-BE49-F238E27FC236}">
                    <a16:creationId xmlns:a16="http://schemas.microsoft.com/office/drawing/2014/main" id="{2665300F-E553-D34C-A720-2219E67EB94E}"/>
                  </a:ext>
                </a:extLst>
              </p:cNvPr>
              <p:cNvSpPr/>
              <p:nvPr/>
            </p:nvSpPr>
            <p:spPr>
              <a:xfrm>
                <a:off x="1534501" y="3914878"/>
                <a:ext cx="255643" cy="189441"/>
              </a:xfrm>
              <a:custGeom>
                <a:avLst/>
                <a:gdLst/>
                <a:ahLst/>
                <a:cxnLst/>
                <a:rect l="l" t="t" r="r" b="b"/>
                <a:pathLst>
                  <a:path w="6804" h="5042" extrusionOk="0">
                    <a:moveTo>
                      <a:pt x="747" y="1"/>
                    </a:moveTo>
                    <a:cubicBezTo>
                      <a:pt x="740" y="1"/>
                      <a:pt x="734" y="2"/>
                      <a:pt x="729" y="4"/>
                    </a:cubicBezTo>
                    <a:cubicBezTo>
                      <a:pt x="580" y="49"/>
                      <a:pt x="611" y="256"/>
                      <a:pt x="611" y="256"/>
                    </a:cubicBezTo>
                    <a:cubicBezTo>
                      <a:pt x="611" y="256"/>
                      <a:pt x="331" y="256"/>
                      <a:pt x="300" y="383"/>
                    </a:cubicBezTo>
                    <a:cubicBezTo>
                      <a:pt x="282" y="446"/>
                      <a:pt x="273" y="509"/>
                      <a:pt x="277" y="577"/>
                    </a:cubicBezTo>
                    <a:cubicBezTo>
                      <a:pt x="277" y="577"/>
                      <a:pt x="6" y="590"/>
                      <a:pt x="6" y="712"/>
                    </a:cubicBezTo>
                    <a:cubicBezTo>
                      <a:pt x="6" y="830"/>
                      <a:pt x="119" y="1037"/>
                      <a:pt x="119" y="1037"/>
                    </a:cubicBezTo>
                    <a:cubicBezTo>
                      <a:pt x="119" y="1037"/>
                      <a:pt x="105" y="1034"/>
                      <a:pt x="87" y="1034"/>
                    </a:cubicBezTo>
                    <a:cubicBezTo>
                      <a:pt x="52" y="1034"/>
                      <a:pt x="0" y="1048"/>
                      <a:pt x="15" y="1132"/>
                    </a:cubicBezTo>
                    <a:cubicBezTo>
                      <a:pt x="36" y="1249"/>
                      <a:pt x="270" y="1494"/>
                      <a:pt x="380" y="1494"/>
                    </a:cubicBezTo>
                    <a:cubicBezTo>
                      <a:pt x="389" y="1494"/>
                      <a:pt x="397" y="1492"/>
                      <a:pt x="404" y="1489"/>
                    </a:cubicBezTo>
                    <a:cubicBezTo>
                      <a:pt x="498" y="1439"/>
                      <a:pt x="413" y="1177"/>
                      <a:pt x="413" y="1177"/>
                    </a:cubicBezTo>
                    <a:lnTo>
                      <a:pt x="413" y="1177"/>
                    </a:lnTo>
                    <a:cubicBezTo>
                      <a:pt x="413" y="1177"/>
                      <a:pt x="473" y="1234"/>
                      <a:pt x="564" y="1234"/>
                    </a:cubicBezTo>
                    <a:cubicBezTo>
                      <a:pt x="614" y="1234"/>
                      <a:pt x="674" y="1216"/>
                      <a:pt x="738" y="1164"/>
                    </a:cubicBezTo>
                    <a:lnTo>
                      <a:pt x="1054" y="1177"/>
                    </a:lnTo>
                    <a:lnTo>
                      <a:pt x="643" y="1552"/>
                    </a:lnTo>
                    <a:lnTo>
                      <a:pt x="1008" y="1926"/>
                    </a:lnTo>
                    <a:lnTo>
                      <a:pt x="1004" y="1926"/>
                    </a:lnTo>
                    <a:cubicBezTo>
                      <a:pt x="1004" y="1926"/>
                      <a:pt x="3637" y="5042"/>
                      <a:pt x="4250" y="5042"/>
                    </a:cubicBezTo>
                    <a:cubicBezTo>
                      <a:pt x="4256" y="5042"/>
                      <a:pt x="4262" y="5041"/>
                      <a:pt x="4267" y="5041"/>
                    </a:cubicBezTo>
                    <a:cubicBezTo>
                      <a:pt x="4845" y="4978"/>
                      <a:pt x="6804" y="3448"/>
                      <a:pt x="6804" y="3448"/>
                    </a:cubicBezTo>
                    <a:lnTo>
                      <a:pt x="6249" y="1606"/>
                    </a:lnTo>
                    <a:lnTo>
                      <a:pt x="4236" y="3470"/>
                    </a:lnTo>
                    <a:lnTo>
                      <a:pt x="4222" y="3457"/>
                    </a:lnTo>
                    <a:lnTo>
                      <a:pt x="3924" y="3181"/>
                    </a:lnTo>
                    <a:lnTo>
                      <a:pt x="3414" y="2707"/>
                    </a:lnTo>
                    <a:lnTo>
                      <a:pt x="2904" y="2233"/>
                    </a:lnTo>
                    <a:cubicBezTo>
                      <a:pt x="2787" y="2130"/>
                      <a:pt x="2674" y="2017"/>
                      <a:pt x="2561" y="1904"/>
                    </a:cubicBezTo>
                    <a:cubicBezTo>
                      <a:pt x="2462" y="1800"/>
                      <a:pt x="2345" y="1710"/>
                      <a:pt x="2254" y="1597"/>
                    </a:cubicBezTo>
                    <a:cubicBezTo>
                      <a:pt x="2155" y="1466"/>
                      <a:pt x="2069" y="1331"/>
                      <a:pt x="1992" y="1186"/>
                    </a:cubicBezTo>
                    <a:lnTo>
                      <a:pt x="1654" y="640"/>
                    </a:lnTo>
                    <a:lnTo>
                      <a:pt x="1424" y="613"/>
                    </a:lnTo>
                    <a:cubicBezTo>
                      <a:pt x="1424" y="613"/>
                      <a:pt x="921" y="1"/>
                      <a:pt x="747" y="1"/>
                    </a:cubicBezTo>
                    <a:close/>
                  </a:path>
                </a:pathLst>
              </a:custGeom>
              <a:solidFill>
                <a:srgbClr val="FF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1" name="Google Shape;1072;p27">
                <a:extLst>
                  <a:ext uri="{FF2B5EF4-FFF2-40B4-BE49-F238E27FC236}">
                    <a16:creationId xmlns:a16="http://schemas.microsoft.com/office/drawing/2014/main" id="{86E7702B-F219-ECC9-5B78-38489444B30D}"/>
                  </a:ext>
                </a:extLst>
              </p:cNvPr>
              <p:cNvSpPr/>
              <p:nvPr/>
            </p:nvSpPr>
            <p:spPr>
              <a:xfrm>
                <a:off x="1546261" y="3935956"/>
                <a:ext cx="52714" cy="25023"/>
              </a:xfrm>
              <a:custGeom>
                <a:avLst/>
                <a:gdLst/>
                <a:ahLst/>
                <a:cxnLst/>
                <a:rect l="l" t="t" r="r" b="b"/>
                <a:pathLst>
                  <a:path w="1403" h="666" extrusionOk="0">
                    <a:moveTo>
                      <a:pt x="595" y="1"/>
                    </a:moveTo>
                    <a:cubicBezTo>
                      <a:pt x="58" y="1"/>
                      <a:pt x="39" y="70"/>
                      <a:pt x="32" y="97"/>
                    </a:cubicBezTo>
                    <a:cubicBezTo>
                      <a:pt x="0" y="196"/>
                      <a:pt x="222" y="336"/>
                      <a:pt x="677" y="512"/>
                    </a:cubicBezTo>
                    <a:lnTo>
                      <a:pt x="691" y="625"/>
                    </a:lnTo>
                    <a:cubicBezTo>
                      <a:pt x="695" y="648"/>
                      <a:pt x="718" y="666"/>
                      <a:pt x="741" y="666"/>
                    </a:cubicBezTo>
                    <a:lnTo>
                      <a:pt x="745" y="666"/>
                    </a:lnTo>
                    <a:cubicBezTo>
                      <a:pt x="772" y="661"/>
                      <a:pt x="790" y="634"/>
                      <a:pt x="786" y="607"/>
                    </a:cubicBezTo>
                    <a:lnTo>
                      <a:pt x="763" y="467"/>
                    </a:lnTo>
                    <a:cubicBezTo>
                      <a:pt x="763" y="454"/>
                      <a:pt x="750" y="440"/>
                      <a:pt x="736" y="431"/>
                    </a:cubicBezTo>
                    <a:cubicBezTo>
                      <a:pt x="438" y="318"/>
                      <a:pt x="176" y="187"/>
                      <a:pt x="127" y="124"/>
                    </a:cubicBezTo>
                    <a:cubicBezTo>
                      <a:pt x="180" y="105"/>
                      <a:pt x="335" y="97"/>
                      <a:pt x="538" y="97"/>
                    </a:cubicBezTo>
                    <a:cubicBezTo>
                      <a:pt x="769" y="97"/>
                      <a:pt x="1061" y="107"/>
                      <a:pt x="1336" y="124"/>
                    </a:cubicBezTo>
                    <a:cubicBezTo>
                      <a:pt x="1338" y="124"/>
                      <a:pt x="1339" y="124"/>
                      <a:pt x="1341" y="124"/>
                    </a:cubicBezTo>
                    <a:cubicBezTo>
                      <a:pt x="1400" y="124"/>
                      <a:pt x="1403" y="34"/>
                      <a:pt x="1345" y="29"/>
                    </a:cubicBezTo>
                    <a:cubicBezTo>
                      <a:pt x="1022" y="9"/>
                      <a:pt x="778" y="1"/>
                      <a:pt x="595"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2" name="Google Shape;1073;p27">
                <a:extLst>
                  <a:ext uri="{FF2B5EF4-FFF2-40B4-BE49-F238E27FC236}">
                    <a16:creationId xmlns:a16="http://schemas.microsoft.com/office/drawing/2014/main" id="{7B453140-ADD8-3192-8FDD-B87A2A19844B}"/>
                  </a:ext>
                </a:extLst>
              </p:cNvPr>
              <p:cNvSpPr/>
              <p:nvPr/>
            </p:nvSpPr>
            <p:spPr>
              <a:xfrm>
                <a:off x="1553700" y="3912924"/>
                <a:ext cx="35468" cy="26376"/>
              </a:xfrm>
              <a:custGeom>
                <a:avLst/>
                <a:gdLst/>
                <a:ahLst/>
                <a:cxnLst/>
                <a:rect l="l" t="t" r="r" b="b"/>
                <a:pathLst>
                  <a:path w="944" h="702" extrusionOk="0">
                    <a:moveTo>
                      <a:pt x="250" y="1"/>
                    </a:moveTo>
                    <a:cubicBezTo>
                      <a:pt x="230" y="1"/>
                      <a:pt x="212" y="5"/>
                      <a:pt x="195" y="15"/>
                    </a:cubicBezTo>
                    <a:cubicBezTo>
                      <a:pt x="1" y="137"/>
                      <a:pt x="51" y="335"/>
                      <a:pt x="69" y="403"/>
                    </a:cubicBezTo>
                    <a:cubicBezTo>
                      <a:pt x="105" y="502"/>
                      <a:pt x="154" y="593"/>
                      <a:pt x="213" y="678"/>
                    </a:cubicBezTo>
                    <a:cubicBezTo>
                      <a:pt x="222" y="692"/>
                      <a:pt x="236" y="701"/>
                      <a:pt x="254" y="701"/>
                    </a:cubicBezTo>
                    <a:cubicBezTo>
                      <a:pt x="263" y="701"/>
                      <a:pt x="272" y="697"/>
                      <a:pt x="276" y="692"/>
                    </a:cubicBezTo>
                    <a:cubicBezTo>
                      <a:pt x="299" y="674"/>
                      <a:pt x="308" y="647"/>
                      <a:pt x="290" y="624"/>
                    </a:cubicBezTo>
                    <a:cubicBezTo>
                      <a:pt x="240" y="548"/>
                      <a:pt x="195" y="466"/>
                      <a:pt x="159" y="376"/>
                    </a:cubicBezTo>
                    <a:cubicBezTo>
                      <a:pt x="132" y="286"/>
                      <a:pt x="123" y="168"/>
                      <a:pt x="245" y="96"/>
                    </a:cubicBezTo>
                    <a:cubicBezTo>
                      <a:pt x="249" y="94"/>
                      <a:pt x="254" y="92"/>
                      <a:pt x="260" y="92"/>
                    </a:cubicBezTo>
                    <a:cubicBezTo>
                      <a:pt x="345" y="92"/>
                      <a:pt x="605" y="349"/>
                      <a:pt x="841" y="669"/>
                    </a:cubicBezTo>
                    <a:cubicBezTo>
                      <a:pt x="851" y="685"/>
                      <a:pt x="864" y="691"/>
                      <a:pt x="877" y="691"/>
                    </a:cubicBezTo>
                    <a:cubicBezTo>
                      <a:pt x="911" y="691"/>
                      <a:pt x="943" y="651"/>
                      <a:pt x="917" y="615"/>
                    </a:cubicBezTo>
                    <a:cubicBezTo>
                      <a:pt x="774" y="419"/>
                      <a:pt x="442" y="1"/>
                      <a:pt x="250"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3" name="Google Shape;1074;p27">
                <a:extLst>
                  <a:ext uri="{FF2B5EF4-FFF2-40B4-BE49-F238E27FC236}">
                    <a16:creationId xmlns:a16="http://schemas.microsoft.com/office/drawing/2014/main" id="{5335308D-DBB4-581C-6556-5087BF200AEF}"/>
                  </a:ext>
                </a:extLst>
              </p:cNvPr>
              <p:cNvSpPr/>
              <p:nvPr/>
            </p:nvSpPr>
            <p:spPr>
              <a:xfrm>
                <a:off x="1560388" y="3951285"/>
                <a:ext cx="12812" cy="6988"/>
              </a:xfrm>
              <a:custGeom>
                <a:avLst/>
                <a:gdLst/>
                <a:ahLst/>
                <a:cxnLst/>
                <a:rect l="l" t="t" r="r" b="b"/>
                <a:pathLst>
                  <a:path w="341" h="186" extrusionOk="0">
                    <a:moveTo>
                      <a:pt x="275" y="1"/>
                    </a:moveTo>
                    <a:cubicBezTo>
                      <a:pt x="261" y="1"/>
                      <a:pt x="248" y="7"/>
                      <a:pt x="238" y="23"/>
                    </a:cubicBezTo>
                    <a:cubicBezTo>
                      <a:pt x="208" y="64"/>
                      <a:pt x="163" y="90"/>
                      <a:pt x="115" y="90"/>
                    </a:cubicBezTo>
                    <a:cubicBezTo>
                      <a:pt x="105" y="90"/>
                      <a:pt x="95" y="89"/>
                      <a:pt x="85" y="86"/>
                    </a:cubicBezTo>
                    <a:cubicBezTo>
                      <a:pt x="80" y="85"/>
                      <a:pt x="75" y="84"/>
                      <a:pt x="70" y="84"/>
                    </a:cubicBezTo>
                    <a:cubicBezTo>
                      <a:pt x="18" y="84"/>
                      <a:pt x="0" y="168"/>
                      <a:pt x="62" y="177"/>
                    </a:cubicBezTo>
                    <a:cubicBezTo>
                      <a:pt x="80" y="181"/>
                      <a:pt x="94" y="186"/>
                      <a:pt x="112" y="186"/>
                    </a:cubicBezTo>
                    <a:cubicBezTo>
                      <a:pt x="193" y="181"/>
                      <a:pt x="270" y="140"/>
                      <a:pt x="315" y="73"/>
                    </a:cubicBezTo>
                    <a:cubicBezTo>
                      <a:pt x="340" y="38"/>
                      <a:pt x="308" y="1"/>
                      <a:pt x="275"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4" name="Google Shape;1075;p27">
                <a:extLst>
                  <a:ext uri="{FF2B5EF4-FFF2-40B4-BE49-F238E27FC236}">
                    <a16:creationId xmlns:a16="http://schemas.microsoft.com/office/drawing/2014/main" id="{0EDB8320-06A1-8C3F-8F52-D2D77CE8ABF2}"/>
                  </a:ext>
                </a:extLst>
              </p:cNvPr>
              <p:cNvSpPr/>
              <p:nvPr/>
            </p:nvSpPr>
            <p:spPr>
              <a:xfrm>
                <a:off x="2007530" y="4054908"/>
                <a:ext cx="263759" cy="198496"/>
              </a:xfrm>
              <a:custGeom>
                <a:avLst/>
                <a:gdLst/>
                <a:ahLst/>
                <a:cxnLst/>
                <a:rect l="l" t="t" r="r" b="b"/>
                <a:pathLst>
                  <a:path w="7020" h="5283" extrusionOk="0">
                    <a:moveTo>
                      <a:pt x="592" y="0"/>
                    </a:moveTo>
                    <a:lnTo>
                      <a:pt x="0" y="930"/>
                    </a:lnTo>
                    <a:lnTo>
                      <a:pt x="4266" y="3652"/>
                    </a:lnTo>
                    <a:cubicBezTo>
                      <a:pt x="4266" y="3652"/>
                      <a:pt x="4568" y="4929"/>
                      <a:pt x="4690" y="4965"/>
                    </a:cubicBezTo>
                    <a:cubicBezTo>
                      <a:pt x="4693" y="4966"/>
                      <a:pt x="4695" y="4967"/>
                      <a:pt x="4698" y="4967"/>
                    </a:cubicBezTo>
                    <a:cubicBezTo>
                      <a:pt x="4819" y="4967"/>
                      <a:pt x="4871" y="4036"/>
                      <a:pt x="4871" y="4036"/>
                    </a:cubicBezTo>
                    <a:cubicBezTo>
                      <a:pt x="4871" y="4036"/>
                      <a:pt x="6006" y="5283"/>
                      <a:pt x="6185" y="5283"/>
                    </a:cubicBezTo>
                    <a:cubicBezTo>
                      <a:pt x="6193" y="5283"/>
                      <a:pt x="6198" y="5281"/>
                      <a:pt x="6202" y="5277"/>
                    </a:cubicBezTo>
                    <a:cubicBezTo>
                      <a:pt x="6306" y="5168"/>
                      <a:pt x="5525" y="4072"/>
                      <a:pt x="5525" y="4072"/>
                    </a:cubicBezTo>
                    <a:lnTo>
                      <a:pt x="5525" y="4072"/>
                    </a:lnTo>
                    <a:cubicBezTo>
                      <a:pt x="5525" y="4072"/>
                      <a:pt x="6406" y="4929"/>
                      <a:pt x="6595" y="4929"/>
                    </a:cubicBezTo>
                    <a:cubicBezTo>
                      <a:pt x="6610" y="4929"/>
                      <a:pt x="6621" y="4923"/>
                      <a:pt x="6627" y="4911"/>
                    </a:cubicBezTo>
                    <a:cubicBezTo>
                      <a:pt x="6699" y="4749"/>
                      <a:pt x="5774" y="3833"/>
                      <a:pt x="5773" y="3832"/>
                    </a:cubicBezTo>
                    <a:lnTo>
                      <a:pt x="5773" y="3832"/>
                    </a:lnTo>
                    <a:cubicBezTo>
                      <a:pt x="5774" y="3833"/>
                      <a:pt x="6745" y="4584"/>
                      <a:pt x="6935" y="4584"/>
                    </a:cubicBezTo>
                    <a:cubicBezTo>
                      <a:pt x="6951" y="4584"/>
                      <a:pt x="6961" y="4579"/>
                      <a:pt x="6965" y="4568"/>
                    </a:cubicBezTo>
                    <a:cubicBezTo>
                      <a:pt x="7019" y="4419"/>
                      <a:pt x="5652" y="3268"/>
                      <a:pt x="5652" y="3268"/>
                    </a:cubicBezTo>
                    <a:lnTo>
                      <a:pt x="5652" y="3268"/>
                    </a:lnTo>
                    <a:cubicBezTo>
                      <a:pt x="5652" y="3268"/>
                      <a:pt x="6266" y="3461"/>
                      <a:pt x="6540" y="3461"/>
                    </a:cubicBezTo>
                    <a:cubicBezTo>
                      <a:pt x="6624" y="3461"/>
                      <a:pt x="6676" y="3442"/>
                      <a:pt x="6667" y="3395"/>
                    </a:cubicBezTo>
                    <a:cubicBezTo>
                      <a:pt x="6631" y="3196"/>
                      <a:pt x="4496" y="2555"/>
                      <a:pt x="4496" y="2555"/>
                    </a:cubicBezTo>
                    <a:lnTo>
                      <a:pt x="592" y="0"/>
                    </a:lnTo>
                    <a:close/>
                  </a:path>
                </a:pathLst>
              </a:custGeom>
              <a:solidFill>
                <a:srgbClr val="FF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5" name="Google Shape;1076;p27">
                <a:extLst>
                  <a:ext uri="{FF2B5EF4-FFF2-40B4-BE49-F238E27FC236}">
                    <a16:creationId xmlns:a16="http://schemas.microsoft.com/office/drawing/2014/main" id="{A0498011-1F84-CCBB-DF16-1640D2226ABE}"/>
                  </a:ext>
                </a:extLst>
              </p:cNvPr>
              <p:cNvSpPr/>
              <p:nvPr/>
            </p:nvSpPr>
            <p:spPr>
              <a:xfrm>
                <a:off x="1696661" y="3947227"/>
                <a:ext cx="361297" cy="185721"/>
              </a:xfrm>
              <a:custGeom>
                <a:avLst/>
                <a:gdLst/>
                <a:ahLst/>
                <a:cxnLst/>
                <a:rect l="l" t="t" r="r" b="b"/>
                <a:pathLst>
                  <a:path w="9616" h="4943" extrusionOk="0">
                    <a:moveTo>
                      <a:pt x="3707" y="0"/>
                    </a:moveTo>
                    <a:lnTo>
                      <a:pt x="2434" y="298"/>
                    </a:lnTo>
                    <a:cubicBezTo>
                      <a:pt x="2323" y="284"/>
                      <a:pt x="2212" y="277"/>
                      <a:pt x="2101" y="277"/>
                    </a:cubicBezTo>
                    <a:cubicBezTo>
                      <a:pt x="1958" y="277"/>
                      <a:pt x="1815" y="289"/>
                      <a:pt x="1676" y="312"/>
                    </a:cubicBezTo>
                    <a:cubicBezTo>
                      <a:pt x="1" y="573"/>
                      <a:pt x="349" y="2203"/>
                      <a:pt x="349" y="2203"/>
                    </a:cubicBezTo>
                    <a:lnTo>
                      <a:pt x="1716" y="3507"/>
                    </a:lnTo>
                    <a:cubicBezTo>
                      <a:pt x="1829" y="3542"/>
                      <a:pt x="1934" y="3556"/>
                      <a:pt x="2032" y="3556"/>
                    </a:cubicBezTo>
                    <a:cubicBezTo>
                      <a:pt x="2604" y="3556"/>
                      <a:pt x="2917" y="3056"/>
                      <a:pt x="2917" y="3056"/>
                    </a:cubicBezTo>
                    <a:lnTo>
                      <a:pt x="2917" y="3056"/>
                    </a:lnTo>
                    <a:lnTo>
                      <a:pt x="2831" y="4536"/>
                    </a:lnTo>
                    <a:lnTo>
                      <a:pt x="6383" y="4943"/>
                    </a:lnTo>
                    <a:lnTo>
                      <a:pt x="6492" y="3548"/>
                    </a:lnTo>
                    <a:cubicBezTo>
                      <a:pt x="7099" y="4123"/>
                      <a:pt x="7654" y="4259"/>
                      <a:pt x="8042" y="4259"/>
                    </a:cubicBezTo>
                    <a:cubicBezTo>
                      <a:pt x="8393" y="4259"/>
                      <a:pt x="8609" y="4148"/>
                      <a:pt x="8609" y="4148"/>
                    </a:cubicBezTo>
                    <a:lnTo>
                      <a:pt x="9444" y="2907"/>
                    </a:lnTo>
                    <a:cubicBezTo>
                      <a:pt x="9615" y="745"/>
                      <a:pt x="6961" y="704"/>
                      <a:pt x="6961" y="704"/>
                    </a:cubicBezTo>
                    <a:lnTo>
                      <a:pt x="5291" y="41"/>
                    </a:lnTo>
                    <a:lnTo>
                      <a:pt x="370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6" name="Google Shape;1077;p27">
                <a:extLst>
                  <a:ext uri="{FF2B5EF4-FFF2-40B4-BE49-F238E27FC236}">
                    <a16:creationId xmlns:a16="http://schemas.microsoft.com/office/drawing/2014/main" id="{8749F458-A522-75BF-3D1F-5FBB7573E5BD}"/>
                  </a:ext>
                </a:extLst>
              </p:cNvPr>
              <p:cNvSpPr/>
              <p:nvPr/>
            </p:nvSpPr>
            <p:spPr>
              <a:xfrm>
                <a:off x="1801975" y="4025414"/>
                <a:ext cx="9055" cy="77024"/>
              </a:xfrm>
              <a:custGeom>
                <a:avLst/>
                <a:gdLst/>
                <a:ahLst/>
                <a:cxnLst/>
                <a:rect l="l" t="t" r="r" b="b"/>
                <a:pathLst>
                  <a:path w="241" h="2050" extrusionOk="0">
                    <a:moveTo>
                      <a:pt x="195" y="0"/>
                    </a:moveTo>
                    <a:cubicBezTo>
                      <a:pt x="174" y="0"/>
                      <a:pt x="154" y="13"/>
                      <a:pt x="150" y="41"/>
                    </a:cubicBezTo>
                    <a:lnTo>
                      <a:pt x="5" y="2000"/>
                    </a:lnTo>
                    <a:cubicBezTo>
                      <a:pt x="1" y="2027"/>
                      <a:pt x="24" y="2049"/>
                      <a:pt x="51" y="2049"/>
                    </a:cubicBezTo>
                    <a:cubicBezTo>
                      <a:pt x="53" y="2050"/>
                      <a:pt x="55" y="2050"/>
                      <a:pt x="56" y="2050"/>
                    </a:cubicBezTo>
                    <a:cubicBezTo>
                      <a:pt x="77" y="2050"/>
                      <a:pt x="96" y="2029"/>
                      <a:pt x="100" y="2009"/>
                    </a:cubicBezTo>
                    <a:lnTo>
                      <a:pt x="240" y="45"/>
                    </a:lnTo>
                    <a:cubicBezTo>
                      <a:pt x="240" y="16"/>
                      <a:pt x="217" y="0"/>
                      <a:pt x="195"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7" name="Google Shape;1078;p27">
                <a:extLst>
                  <a:ext uri="{FF2B5EF4-FFF2-40B4-BE49-F238E27FC236}">
                    <a16:creationId xmlns:a16="http://schemas.microsoft.com/office/drawing/2014/main" id="{2A076C25-27D8-A73D-F337-C826C8C4ADCC}"/>
                  </a:ext>
                </a:extLst>
              </p:cNvPr>
              <p:cNvSpPr/>
              <p:nvPr/>
            </p:nvSpPr>
            <p:spPr>
              <a:xfrm>
                <a:off x="1935467" y="4046755"/>
                <a:ext cx="9356" cy="68570"/>
              </a:xfrm>
              <a:custGeom>
                <a:avLst/>
                <a:gdLst/>
                <a:ahLst/>
                <a:cxnLst/>
                <a:rect l="l" t="t" r="r" b="b"/>
                <a:pathLst>
                  <a:path w="249" h="1825" extrusionOk="0">
                    <a:moveTo>
                      <a:pt x="196" y="0"/>
                    </a:moveTo>
                    <a:cubicBezTo>
                      <a:pt x="172" y="0"/>
                      <a:pt x="154" y="21"/>
                      <a:pt x="154" y="41"/>
                    </a:cubicBezTo>
                    <a:lnTo>
                      <a:pt x="5" y="1775"/>
                    </a:lnTo>
                    <a:cubicBezTo>
                      <a:pt x="0" y="1802"/>
                      <a:pt x="18" y="1824"/>
                      <a:pt x="45" y="1824"/>
                    </a:cubicBezTo>
                    <a:lnTo>
                      <a:pt x="50" y="1824"/>
                    </a:lnTo>
                    <a:cubicBezTo>
                      <a:pt x="72" y="1824"/>
                      <a:pt x="95" y="1806"/>
                      <a:pt x="95" y="1784"/>
                    </a:cubicBezTo>
                    <a:lnTo>
                      <a:pt x="248" y="50"/>
                    </a:lnTo>
                    <a:cubicBezTo>
                      <a:pt x="248" y="28"/>
                      <a:pt x="230" y="5"/>
                      <a:pt x="203" y="1"/>
                    </a:cubicBezTo>
                    <a:cubicBezTo>
                      <a:pt x="201" y="0"/>
                      <a:pt x="199" y="0"/>
                      <a:pt x="196"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8" name="Google Shape;1079;p27">
                <a:extLst>
                  <a:ext uri="{FF2B5EF4-FFF2-40B4-BE49-F238E27FC236}">
                    <a16:creationId xmlns:a16="http://schemas.microsoft.com/office/drawing/2014/main" id="{6D6CE850-361C-8A15-675C-729E5FEF60C7}"/>
                  </a:ext>
                </a:extLst>
              </p:cNvPr>
              <p:cNvSpPr/>
              <p:nvPr/>
            </p:nvSpPr>
            <p:spPr>
              <a:xfrm>
                <a:off x="1835413" y="3916531"/>
                <a:ext cx="62784" cy="50911"/>
              </a:xfrm>
              <a:custGeom>
                <a:avLst/>
                <a:gdLst/>
                <a:ahLst/>
                <a:cxnLst/>
                <a:rect l="l" t="t" r="r" b="b"/>
                <a:pathLst>
                  <a:path w="1671" h="1355" extrusionOk="0">
                    <a:moveTo>
                      <a:pt x="14" y="0"/>
                    </a:moveTo>
                    <a:lnTo>
                      <a:pt x="0" y="917"/>
                    </a:lnTo>
                    <a:lnTo>
                      <a:pt x="145" y="1074"/>
                    </a:lnTo>
                    <a:cubicBezTo>
                      <a:pt x="312" y="1260"/>
                      <a:pt x="546" y="1355"/>
                      <a:pt x="781" y="1355"/>
                    </a:cubicBezTo>
                    <a:cubicBezTo>
                      <a:pt x="969" y="1355"/>
                      <a:pt x="1159" y="1294"/>
                      <a:pt x="1318" y="1169"/>
                    </a:cubicBezTo>
                    <a:lnTo>
                      <a:pt x="1598" y="944"/>
                    </a:lnTo>
                    <a:lnTo>
                      <a:pt x="1670" y="158"/>
                    </a:lnTo>
                    <a:lnTo>
                      <a:pt x="14" y="0"/>
                    </a:lnTo>
                    <a:close/>
                  </a:path>
                </a:pathLst>
              </a:custGeom>
              <a:solidFill>
                <a:srgbClr val="FF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29" name="Google Shape;1080;p27">
                <a:extLst>
                  <a:ext uri="{FF2B5EF4-FFF2-40B4-BE49-F238E27FC236}">
                    <a16:creationId xmlns:a16="http://schemas.microsoft.com/office/drawing/2014/main" id="{FAAE426D-02D7-3F39-DA83-5B9ABD0E4947}"/>
                  </a:ext>
                </a:extLst>
              </p:cNvPr>
              <p:cNvSpPr/>
              <p:nvPr/>
            </p:nvSpPr>
            <p:spPr>
              <a:xfrm>
                <a:off x="1678702" y="3650636"/>
                <a:ext cx="385005" cy="278112"/>
              </a:xfrm>
              <a:custGeom>
                <a:avLst/>
                <a:gdLst/>
                <a:ahLst/>
                <a:cxnLst/>
                <a:rect l="l" t="t" r="r" b="b"/>
                <a:pathLst>
                  <a:path w="10247" h="7402" extrusionOk="0">
                    <a:moveTo>
                      <a:pt x="5164" y="1"/>
                    </a:moveTo>
                    <a:cubicBezTo>
                      <a:pt x="2994" y="1"/>
                      <a:pt x="1192" y="1501"/>
                      <a:pt x="1075" y="3457"/>
                    </a:cubicBezTo>
                    <a:cubicBezTo>
                      <a:pt x="1066" y="3606"/>
                      <a:pt x="1066" y="3755"/>
                      <a:pt x="1079" y="3904"/>
                    </a:cubicBezTo>
                    <a:cubicBezTo>
                      <a:pt x="998" y="3868"/>
                      <a:pt x="908" y="3845"/>
                      <a:pt x="818" y="3836"/>
                    </a:cubicBezTo>
                    <a:cubicBezTo>
                      <a:pt x="790" y="3834"/>
                      <a:pt x="762" y="3833"/>
                      <a:pt x="733" y="3833"/>
                    </a:cubicBezTo>
                    <a:cubicBezTo>
                      <a:pt x="705" y="3833"/>
                      <a:pt x="675" y="3834"/>
                      <a:pt x="646" y="3836"/>
                    </a:cubicBezTo>
                    <a:cubicBezTo>
                      <a:pt x="276" y="3850"/>
                      <a:pt x="1" y="4184"/>
                      <a:pt x="59" y="4554"/>
                    </a:cubicBezTo>
                    <a:cubicBezTo>
                      <a:pt x="64" y="4762"/>
                      <a:pt x="140" y="4960"/>
                      <a:pt x="276" y="5118"/>
                    </a:cubicBezTo>
                    <a:cubicBezTo>
                      <a:pt x="524" y="5385"/>
                      <a:pt x="948" y="5448"/>
                      <a:pt x="1337" y="5466"/>
                    </a:cubicBezTo>
                    <a:cubicBezTo>
                      <a:pt x="1365" y="5469"/>
                      <a:pt x="1394" y="5470"/>
                      <a:pt x="1422" y="5470"/>
                    </a:cubicBezTo>
                    <a:cubicBezTo>
                      <a:pt x="1480" y="5470"/>
                      <a:pt x="1537" y="5464"/>
                      <a:pt x="1594" y="5452"/>
                    </a:cubicBezTo>
                    <a:cubicBezTo>
                      <a:pt x="2266" y="6536"/>
                      <a:pt x="3526" y="7303"/>
                      <a:pt x="5006" y="7393"/>
                    </a:cubicBezTo>
                    <a:cubicBezTo>
                      <a:pt x="5099" y="7399"/>
                      <a:pt x="5191" y="7401"/>
                      <a:pt x="5282" y="7401"/>
                    </a:cubicBezTo>
                    <a:cubicBezTo>
                      <a:pt x="6651" y="7401"/>
                      <a:pt x="7863" y="6808"/>
                      <a:pt x="8608" y="5886"/>
                    </a:cubicBezTo>
                    <a:cubicBezTo>
                      <a:pt x="8671" y="5926"/>
                      <a:pt x="8739" y="5953"/>
                      <a:pt x="8816" y="5971"/>
                    </a:cubicBezTo>
                    <a:cubicBezTo>
                      <a:pt x="8866" y="5978"/>
                      <a:pt x="8918" y="5982"/>
                      <a:pt x="8970" y="5982"/>
                    </a:cubicBezTo>
                    <a:cubicBezTo>
                      <a:pt x="9084" y="5982"/>
                      <a:pt x="9199" y="5965"/>
                      <a:pt x="9308" y="5931"/>
                    </a:cubicBezTo>
                    <a:cubicBezTo>
                      <a:pt x="9542" y="5868"/>
                      <a:pt x="9777" y="5773"/>
                      <a:pt x="9958" y="5601"/>
                    </a:cubicBezTo>
                    <a:cubicBezTo>
                      <a:pt x="10134" y="5434"/>
                      <a:pt x="10247" y="5182"/>
                      <a:pt x="10206" y="4942"/>
                    </a:cubicBezTo>
                    <a:cubicBezTo>
                      <a:pt x="10147" y="4676"/>
                      <a:pt x="9940" y="4473"/>
                      <a:pt x="9673" y="4419"/>
                    </a:cubicBezTo>
                    <a:cubicBezTo>
                      <a:pt x="9626" y="4408"/>
                      <a:pt x="9579" y="4403"/>
                      <a:pt x="9531" y="4403"/>
                    </a:cubicBezTo>
                    <a:cubicBezTo>
                      <a:pt x="9455" y="4403"/>
                      <a:pt x="9378" y="4416"/>
                      <a:pt x="9303" y="4441"/>
                    </a:cubicBezTo>
                    <a:cubicBezTo>
                      <a:pt x="9308" y="4419"/>
                      <a:pt x="9312" y="4401"/>
                      <a:pt x="9317" y="4378"/>
                    </a:cubicBezTo>
                    <a:cubicBezTo>
                      <a:pt x="9339" y="4265"/>
                      <a:pt x="9357" y="4157"/>
                      <a:pt x="9366" y="4044"/>
                    </a:cubicBezTo>
                    <a:cubicBezTo>
                      <a:pt x="9371" y="4012"/>
                      <a:pt x="9371" y="3981"/>
                      <a:pt x="9375" y="3949"/>
                    </a:cubicBezTo>
                    <a:cubicBezTo>
                      <a:pt x="9475" y="2221"/>
                      <a:pt x="8229" y="686"/>
                      <a:pt x="6446" y="180"/>
                    </a:cubicBezTo>
                    <a:cubicBezTo>
                      <a:pt x="6414" y="171"/>
                      <a:pt x="6378" y="162"/>
                      <a:pt x="6347" y="153"/>
                    </a:cubicBezTo>
                    <a:cubicBezTo>
                      <a:pt x="6049" y="77"/>
                      <a:pt x="5746" y="27"/>
                      <a:pt x="5444" y="9"/>
                    </a:cubicBezTo>
                    <a:cubicBezTo>
                      <a:pt x="5350" y="3"/>
                      <a:pt x="5257" y="1"/>
                      <a:pt x="5164" y="1"/>
                    </a:cubicBezTo>
                    <a:close/>
                  </a:path>
                </a:pathLst>
              </a:custGeom>
              <a:solidFill>
                <a:srgbClr val="FF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0" name="Google Shape;1081;p27">
                <a:extLst>
                  <a:ext uri="{FF2B5EF4-FFF2-40B4-BE49-F238E27FC236}">
                    <a16:creationId xmlns:a16="http://schemas.microsoft.com/office/drawing/2014/main" id="{04C51E72-8E48-8A0E-B8AD-040628C8E40E}"/>
                  </a:ext>
                </a:extLst>
              </p:cNvPr>
              <p:cNvSpPr/>
              <p:nvPr/>
            </p:nvSpPr>
            <p:spPr>
              <a:xfrm>
                <a:off x="1920889" y="3807611"/>
                <a:ext cx="31824" cy="26939"/>
              </a:xfrm>
              <a:custGeom>
                <a:avLst/>
                <a:gdLst/>
                <a:ahLst/>
                <a:cxnLst/>
                <a:rect l="l" t="t" r="r" b="b"/>
                <a:pathLst>
                  <a:path w="847" h="717" extrusionOk="0">
                    <a:moveTo>
                      <a:pt x="375" y="1"/>
                    </a:moveTo>
                    <a:cubicBezTo>
                      <a:pt x="366" y="1"/>
                      <a:pt x="357" y="1"/>
                      <a:pt x="348" y="1"/>
                    </a:cubicBezTo>
                    <a:cubicBezTo>
                      <a:pt x="149" y="11"/>
                      <a:pt x="0" y="182"/>
                      <a:pt x="14" y="381"/>
                    </a:cubicBezTo>
                    <a:cubicBezTo>
                      <a:pt x="25" y="586"/>
                      <a:pt x="197" y="717"/>
                      <a:pt x="374" y="717"/>
                    </a:cubicBezTo>
                    <a:cubicBezTo>
                      <a:pt x="469" y="717"/>
                      <a:pt x="566" y="678"/>
                      <a:pt x="641" y="593"/>
                    </a:cubicBezTo>
                    <a:cubicBezTo>
                      <a:pt x="847" y="360"/>
                      <a:pt x="678" y="1"/>
                      <a:pt x="375"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1" name="Google Shape;1082;p27">
                <a:extLst>
                  <a:ext uri="{FF2B5EF4-FFF2-40B4-BE49-F238E27FC236}">
                    <a16:creationId xmlns:a16="http://schemas.microsoft.com/office/drawing/2014/main" id="{638F0617-7A9C-7983-E5AB-4B3527053EC0}"/>
                  </a:ext>
                </a:extLst>
              </p:cNvPr>
              <p:cNvSpPr/>
              <p:nvPr/>
            </p:nvSpPr>
            <p:spPr>
              <a:xfrm>
                <a:off x="1783827" y="3798481"/>
                <a:ext cx="31749" cy="27015"/>
              </a:xfrm>
              <a:custGeom>
                <a:avLst/>
                <a:gdLst/>
                <a:ahLst/>
                <a:cxnLst/>
                <a:rect l="l" t="t" r="r" b="b"/>
                <a:pathLst>
                  <a:path w="845" h="719" extrusionOk="0">
                    <a:moveTo>
                      <a:pt x="375" y="0"/>
                    </a:moveTo>
                    <a:cubicBezTo>
                      <a:pt x="368" y="0"/>
                      <a:pt x="360" y="0"/>
                      <a:pt x="353" y="1"/>
                    </a:cubicBezTo>
                    <a:cubicBezTo>
                      <a:pt x="154" y="14"/>
                      <a:pt x="1" y="186"/>
                      <a:pt x="15" y="384"/>
                    </a:cubicBezTo>
                    <a:cubicBezTo>
                      <a:pt x="26" y="589"/>
                      <a:pt x="196" y="718"/>
                      <a:pt x="371" y="718"/>
                    </a:cubicBezTo>
                    <a:cubicBezTo>
                      <a:pt x="466" y="718"/>
                      <a:pt x="563" y="681"/>
                      <a:pt x="637" y="597"/>
                    </a:cubicBezTo>
                    <a:cubicBezTo>
                      <a:pt x="845" y="367"/>
                      <a:pt x="677" y="0"/>
                      <a:pt x="375"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2" name="Google Shape;1083;p27">
                <a:extLst>
                  <a:ext uri="{FF2B5EF4-FFF2-40B4-BE49-F238E27FC236}">
                    <a16:creationId xmlns:a16="http://schemas.microsoft.com/office/drawing/2014/main" id="{4F025091-14C5-805B-F054-3C36CB543F0D}"/>
                  </a:ext>
                </a:extLst>
              </p:cNvPr>
              <p:cNvSpPr/>
              <p:nvPr/>
            </p:nvSpPr>
            <p:spPr>
              <a:xfrm>
                <a:off x="1846272" y="3812157"/>
                <a:ext cx="13489" cy="23182"/>
              </a:xfrm>
              <a:custGeom>
                <a:avLst/>
                <a:gdLst/>
                <a:ahLst/>
                <a:cxnLst/>
                <a:rect l="l" t="t" r="r" b="b"/>
                <a:pathLst>
                  <a:path w="359" h="617" extrusionOk="0">
                    <a:moveTo>
                      <a:pt x="292" y="1"/>
                    </a:moveTo>
                    <a:cubicBezTo>
                      <a:pt x="278" y="1"/>
                      <a:pt x="264" y="7"/>
                      <a:pt x="253" y="20"/>
                    </a:cubicBezTo>
                    <a:cubicBezTo>
                      <a:pt x="253" y="25"/>
                      <a:pt x="149" y="169"/>
                      <a:pt x="41" y="296"/>
                    </a:cubicBezTo>
                    <a:cubicBezTo>
                      <a:pt x="9" y="327"/>
                      <a:pt x="0" y="368"/>
                      <a:pt x="9" y="409"/>
                    </a:cubicBezTo>
                    <a:cubicBezTo>
                      <a:pt x="32" y="517"/>
                      <a:pt x="199" y="594"/>
                      <a:pt x="235" y="607"/>
                    </a:cubicBezTo>
                    <a:cubicBezTo>
                      <a:pt x="239" y="612"/>
                      <a:pt x="244" y="612"/>
                      <a:pt x="253" y="612"/>
                    </a:cubicBezTo>
                    <a:lnTo>
                      <a:pt x="248" y="616"/>
                    </a:lnTo>
                    <a:cubicBezTo>
                      <a:pt x="298" y="616"/>
                      <a:pt x="316" y="549"/>
                      <a:pt x="266" y="526"/>
                    </a:cubicBezTo>
                    <a:cubicBezTo>
                      <a:pt x="208" y="499"/>
                      <a:pt x="108" y="436"/>
                      <a:pt x="99" y="391"/>
                    </a:cubicBezTo>
                    <a:cubicBezTo>
                      <a:pt x="95" y="382"/>
                      <a:pt x="99" y="368"/>
                      <a:pt x="108" y="359"/>
                    </a:cubicBezTo>
                    <a:cubicBezTo>
                      <a:pt x="221" y="233"/>
                      <a:pt x="325" y="84"/>
                      <a:pt x="330" y="79"/>
                    </a:cubicBezTo>
                    <a:cubicBezTo>
                      <a:pt x="359" y="40"/>
                      <a:pt x="327" y="1"/>
                      <a:pt x="292"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3" name="Google Shape;1084;p27">
                <a:extLst>
                  <a:ext uri="{FF2B5EF4-FFF2-40B4-BE49-F238E27FC236}">
                    <a16:creationId xmlns:a16="http://schemas.microsoft.com/office/drawing/2014/main" id="{D0560CCA-F7D3-EC70-9403-B3824AFBDA59}"/>
                  </a:ext>
                </a:extLst>
              </p:cNvPr>
              <p:cNvSpPr/>
              <p:nvPr/>
            </p:nvSpPr>
            <p:spPr>
              <a:xfrm>
                <a:off x="1835676" y="3835827"/>
                <a:ext cx="38925" cy="16306"/>
              </a:xfrm>
              <a:custGeom>
                <a:avLst/>
                <a:gdLst/>
                <a:ahLst/>
                <a:cxnLst/>
                <a:rect l="l" t="t" r="r" b="b"/>
                <a:pathLst>
                  <a:path w="1036" h="434" extrusionOk="0">
                    <a:moveTo>
                      <a:pt x="59" y="1"/>
                    </a:moveTo>
                    <a:cubicBezTo>
                      <a:pt x="31" y="1"/>
                      <a:pt x="1" y="26"/>
                      <a:pt x="11" y="63"/>
                    </a:cubicBezTo>
                    <a:cubicBezTo>
                      <a:pt x="16" y="72"/>
                      <a:pt x="88" y="370"/>
                      <a:pt x="481" y="429"/>
                    </a:cubicBezTo>
                    <a:cubicBezTo>
                      <a:pt x="512" y="429"/>
                      <a:pt x="544" y="433"/>
                      <a:pt x="575" y="433"/>
                    </a:cubicBezTo>
                    <a:cubicBezTo>
                      <a:pt x="579" y="433"/>
                      <a:pt x="583" y="433"/>
                      <a:pt x="588" y="433"/>
                    </a:cubicBezTo>
                    <a:cubicBezTo>
                      <a:pt x="768" y="433"/>
                      <a:pt x="934" y="335"/>
                      <a:pt x="1022" y="180"/>
                    </a:cubicBezTo>
                    <a:cubicBezTo>
                      <a:pt x="1036" y="158"/>
                      <a:pt x="1027" y="126"/>
                      <a:pt x="1000" y="117"/>
                    </a:cubicBezTo>
                    <a:cubicBezTo>
                      <a:pt x="993" y="113"/>
                      <a:pt x="987" y="112"/>
                      <a:pt x="980" y="112"/>
                    </a:cubicBezTo>
                    <a:cubicBezTo>
                      <a:pt x="964" y="112"/>
                      <a:pt x="948" y="123"/>
                      <a:pt x="941" y="140"/>
                    </a:cubicBezTo>
                    <a:cubicBezTo>
                      <a:pt x="937" y="140"/>
                      <a:pt x="839" y="339"/>
                      <a:pt x="574" y="339"/>
                    </a:cubicBezTo>
                    <a:cubicBezTo>
                      <a:pt x="549" y="339"/>
                      <a:pt x="522" y="338"/>
                      <a:pt x="494" y="334"/>
                    </a:cubicBezTo>
                    <a:cubicBezTo>
                      <a:pt x="169" y="289"/>
                      <a:pt x="101" y="49"/>
                      <a:pt x="101" y="40"/>
                    </a:cubicBezTo>
                    <a:cubicBezTo>
                      <a:pt x="98" y="13"/>
                      <a:pt x="79" y="1"/>
                      <a:pt x="59"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4" name="Google Shape;1085;p27">
                <a:extLst>
                  <a:ext uri="{FF2B5EF4-FFF2-40B4-BE49-F238E27FC236}">
                    <a16:creationId xmlns:a16="http://schemas.microsoft.com/office/drawing/2014/main" id="{2C2245E4-4077-89C6-265D-9BEEB8E95E9B}"/>
                  </a:ext>
                </a:extLst>
              </p:cNvPr>
              <p:cNvSpPr/>
              <p:nvPr/>
            </p:nvSpPr>
            <p:spPr>
              <a:xfrm>
                <a:off x="1782475" y="3782099"/>
                <a:ext cx="30734" cy="11497"/>
              </a:xfrm>
              <a:custGeom>
                <a:avLst/>
                <a:gdLst/>
                <a:ahLst/>
                <a:cxnLst/>
                <a:rect l="l" t="t" r="r" b="b"/>
                <a:pathLst>
                  <a:path w="818" h="306" extrusionOk="0">
                    <a:moveTo>
                      <a:pt x="493" y="1"/>
                    </a:moveTo>
                    <a:cubicBezTo>
                      <a:pt x="464" y="1"/>
                      <a:pt x="435" y="3"/>
                      <a:pt x="407" y="8"/>
                    </a:cubicBezTo>
                    <a:cubicBezTo>
                      <a:pt x="254" y="26"/>
                      <a:pt x="114" y="107"/>
                      <a:pt x="23" y="234"/>
                    </a:cubicBezTo>
                    <a:cubicBezTo>
                      <a:pt x="1" y="261"/>
                      <a:pt x="23" y="306"/>
                      <a:pt x="60" y="306"/>
                    </a:cubicBezTo>
                    <a:cubicBezTo>
                      <a:pt x="78" y="306"/>
                      <a:pt x="91" y="297"/>
                      <a:pt x="100" y="283"/>
                    </a:cubicBezTo>
                    <a:cubicBezTo>
                      <a:pt x="177" y="179"/>
                      <a:pt x="294" y="112"/>
                      <a:pt x="421" y="98"/>
                    </a:cubicBezTo>
                    <a:cubicBezTo>
                      <a:pt x="443" y="95"/>
                      <a:pt x="465" y="93"/>
                      <a:pt x="487" y="93"/>
                    </a:cubicBezTo>
                    <a:cubicBezTo>
                      <a:pt x="575" y="93"/>
                      <a:pt x="664" y="121"/>
                      <a:pt x="732" y="175"/>
                    </a:cubicBezTo>
                    <a:cubicBezTo>
                      <a:pt x="742" y="183"/>
                      <a:pt x="753" y="186"/>
                      <a:pt x="763" y="186"/>
                    </a:cubicBezTo>
                    <a:cubicBezTo>
                      <a:pt x="777" y="186"/>
                      <a:pt x="790" y="181"/>
                      <a:pt x="800" y="170"/>
                    </a:cubicBezTo>
                    <a:cubicBezTo>
                      <a:pt x="818" y="152"/>
                      <a:pt x="813" y="121"/>
                      <a:pt x="795" y="103"/>
                    </a:cubicBezTo>
                    <a:cubicBezTo>
                      <a:pt x="710" y="35"/>
                      <a:pt x="601" y="1"/>
                      <a:pt x="493"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5" name="Google Shape;1086;p27">
                <a:extLst>
                  <a:ext uri="{FF2B5EF4-FFF2-40B4-BE49-F238E27FC236}">
                    <a16:creationId xmlns:a16="http://schemas.microsoft.com/office/drawing/2014/main" id="{E1D3EFEB-F216-5F8F-9BE5-C81231675A07}"/>
                  </a:ext>
                </a:extLst>
              </p:cNvPr>
              <p:cNvSpPr/>
              <p:nvPr/>
            </p:nvSpPr>
            <p:spPr>
              <a:xfrm>
                <a:off x="1925435" y="3790215"/>
                <a:ext cx="29382" cy="14090"/>
              </a:xfrm>
              <a:custGeom>
                <a:avLst/>
                <a:gdLst/>
                <a:ahLst/>
                <a:cxnLst/>
                <a:rect l="l" t="t" r="r" b="b"/>
                <a:pathLst>
                  <a:path w="782" h="375" extrusionOk="0">
                    <a:moveTo>
                      <a:pt x="268" y="0"/>
                    </a:moveTo>
                    <a:cubicBezTo>
                      <a:pt x="185" y="0"/>
                      <a:pt x="102" y="22"/>
                      <a:pt x="28" y="63"/>
                    </a:cubicBezTo>
                    <a:cubicBezTo>
                      <a:pt x="5" y="76"/>
                      <a:pt x="1" y="103"/>
                      <a:pt x="14" y="126"/>
                    </a:cubicBezTo>
                    <a:cubicBezTo>
                      <a:pt x="24" y="141"/>
                      <a:pt x="39" y="150"/>
                      <a:pt x="55" y="150"/>
                    </a:cubicBezTo>
                    <a:cubicBezTo>
                      <a:pt x="63" y="150"/>
                      <a:pt x="70" y="148"/>
                      <a:pt x="78" y="144"/>
                    </a:cubicBezTo>
                    <a:cubicBezTo>
                      <a:pt x="138" y="111"/>
                      <a:pt x="205" y="93"/>
                      <a:pt x="271" y="93"/>
                    </a:cubicBezTo>
                    <a:cubicBezTo>
                      <a:pt x="314" y="93"/>
                      <a:pt x="357" y="101"/>
                      <a:pt x="398" y="117"/>
                    </a:cubicBezTo>
                    <a:cubicBezTo>
                      <a:pt x="524" y="149"/>
                      <a:pt x="628" y="234"/>
                      <a:pt x="691" y="347"/>
                    </a:cubicBezTo>
                    <a:cubicBezTo>
                      <a:pt x="696" y="361"/>
                      <a:pt x="714" y="370"/>
                      <a:pt x="732" y="374"/>
                    </a:cubicBezTo>
                    <a:cubicBezTo>
                      <a:pt x="737" y="374"/>
                      <a:pt x="746" y="370"/>
                      <a:pt x="750" y="370"/>
                    </a:cubicBezTo>
                    <a:cubicBezTo>
                      <a:pt x="773" y="356"/>
                      <a:pt x="782" y="329"/>
                      <a:pt x="773" y="307"/>
                    </a:cubicBezTo>
                    <a:cubicBezTo>
                      <a:pt x="701" y="167"/>
                      <a:pt x="574" y="67"/>
                      <a:pt x="425" y="27"/>
                    </a:cubicBezTo>
                    <a:cubicBezTo>
                      <a:pt x="374" y="9"/>
                      <a:pt x="321" y="0"/>
                      <a:pt x="268"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6" name="Google Shape;1087;p27">
                <a:extLst>
                  <a:ext uri="{FF2B5EF4-FFF2-40B4-BE49-F238E27FC236}">
                    <a16:creationId xmlns:a16="http://schemas.microsoft.com/office/drawing/2014/main" id="{20E8B357-7DFF-4918-DC3A-AEB679CEB54C}"/>
                  </a:ext>
                </a:extLst>
              </p:cNvPr>
              <p:cNvSpPr/>
              <p:nvPr/>
            </p:nvSpPr>
            <p:spPr>
              <a:xfrm>
                <a:off x="1750426" y="3825833"/>
                <a:ext cx="73868" cy="62483"/>
              </a:xfrm>
              <a:custGeom>
                <a:avLst/>
                <a:gdLst/>
                <a:ahLst/>
                <a:cxnLst/>
                <a:rect l="l" t="t" r="r" b="b"/>
                <a:pathLst>
                  <a:path w="1966" h="1663" extrusionOk="0">
                    <a:moveTo>
                      <a:pt x="876" y="1"/>
                    </a:moveTo>
                    <a:cubicBezTo>
                      <a:pt x="851" y="1"/>
                      <a:pt x="826" y="2"/>
                      <a:pt x="800" y="4"/>
                    </a:cubicBezTo>
                    <a:cubicBezTo>
                      <a:pt x="339" y="40"/>
                      <a:pt x="1" y="442"/>
                      <a:pt x="41" y="902"/>
                    </a:cubicBezTo>
                    <a:cubicBezTo>
                      <a:pt x="79" y="1373"/>
                      <a:pt x="471" y="1662"/>
                      <a:pt x="874" y="1662"/>
                    </a:cubicBezTo>
                    <a:cubicBezTo>
                      <a:pt x="1101" y="1662"/>
                      <a:pt x="1331" y="1570"/>
                      <a:pt x="1504" y="1367"/>
                    </a:cubicBezTo>
                    <a:cubicBezTo>
                      <a:pt x="1966" y="823"/>
                      <a:pt x="1570" y="1"/>
                      <a:pt x="8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7" name="Google Shape;1088;p27">
                <a:extLst>
                  <a:ext uri="{FF2B5EF4-FFF2-40B4-BE49-F238E27FC236}">
                    <a16:creationId xmlns:a16="http://schemas.microsoft.com/office/drawing/2014/main" id="{F5DA467F-AC60-E854-9658-43C2779EBD8A}"/>
                  </a:ext>
                </a:extLst>
              </p:cNvPr>
              <p:cNvSpPr/>
              <p:nvPr/>
            </p:nvSpPr>
            <p:spPr>
              <a:xfrm>
                <a:off x="1927164" y="3833798"/>
                <a:ext cx="65301" cy="62521"/>
              </a:xfrm>
              <a:custGeom>
                <a:avLst/>
                <a:gdLst/>
                <a:ahLst/>
                <a:cxnLst/>
                <a:rect l="l" t="t" r="r" b="b"/>
                <a:pathLst>
                  <a:path w="1738" h="1664" extrusionOk="0">
                    <a:moveTo>
                      <a:pt x="872" y="0"/>
                    </a:moveTo>
                    <a:cubicBezTo>
                      <a:pt x="845" y="0"/>
                      <a:pt x="818" y="1"/>
                      <a:pt x="790" y="4"/>
                    </a:cubicBezTo>
                    <a:cubicBezTo>
                      <a:pt x="334" y="45"/>
                      <a:pt x="0" y="451"/>
                      <a:pt x="41" y="907"/>
                    </a:cubicBezTo>
                    <a:cubicBezTo>
                      <a:pt x="79" y="1342"/>
                      <a:pt x="444" y="1664"/>
                      <a:pt x="872" y="1664"/>
                    </a:cubicBezTo>
                    <a:cubicBezTo>
                      <a:pt x="897" y="1664"/>
                      <a:pt x="922" y="1663"/>
                      <a:pt x="948" y="1661"/>
                    </a:cubicBezTo>
                    <a:cubicBezTo>
                      <a:pt x="1404" y="1615"/>
                      <a:pt x="1738" y="1209"/>
                      <a:pt x="1697" y="753"/>
                    </a:cubicBezTo>
                    <a:cubicBezTo>
                      <a:pt x="1655" y="325"/>
                      <a:pt x="1297" y="0"/>
                      <a:pt x="87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8" name="Google Shape;1089;p27">
                <a:extLst>
                  <a:ext uri="{FF2B5EF4-FFF2-40B4-BE49-F238E27FC236}">
                    <a16:creationId xmlns:a16="http://schemas.microsoft.com/office/drawing/2014/main" id="{89F7DC19-74EB-E413-F07C-EC6D97F20745}"/>
                  </a:ext>
                </a:extLst>
              </p:cNvPr>
              <p:cNvSpPr/>
              <p:nvPr/>
            </p:nvSpPr>
            <p:spPr>
              <a:xfrm>
                <a:off x="2009897" y="3824969"/>
                <a:ext cx="49070" cy="35130"/>
              </a:xfrm>
              <a:custGeom>
                <a:avLst/>
                <a:gdLst/>
                <a:ahLst/>
                <a:cxnLst/>
                <a:rect l="l" t="t" r="r" b="b"/>
                <a:pathLst>
                  <a:path w="1306" h="935" extrusionOk="0">
                    <a:moveTo>
                      <a:pt x="1061" y="0"/>
                    </a:moveTo>
                    <a:cubicBezTo>
                      <a:pt x="864" y="0"/>
                      <a:pt x="655" y="79"/>
                      <a:pt x="479" y="221"/>
                    </a:cubicBezTo>
                    <a:cubicBezTo>
                      <a:pt x="258" y="402"/>
                      <a:pt x="118" y="659"/>
                      <a:pt x="14" y="866"/>
                    </a:cubicBezTo>
                    <a:cubicBezTo>
                      <a:pt x="1" y="894"/>
                      <a:pt x="23" y="930"/>
                      <a:pt x="59" y="934"/>
                    </a:cubicBezTo>
                    <a:cubicBezTo>
                      <a:pt x="77" y="934"/>
                      <a:pt x="91" y="921"/>
                      <a:pt x="100" y="907"/>
                    </a:cubicBezTo>
                    <a:cubicBezTo>
                      <a:pt x="195" y="709"/>
                      <a:pt x="335" y="465"/>
                      <a:pt x="542" y="293"/>
                    </a:cubicBezTo>
                    <a:cubicBezTo>
                      <a:pt x="699" y="164"/>
                      <a:pt x="885" y="94"/>
                      <a:pt x="1059" y="94"/>
                    </a:cubicBezTo>
                    <a:cubicBezTo>
                      <a:pt x="1116" y="94"/>
                      <a:pt x="1171" y="102"/>
                      <a:pt x="1224" y="117"/>
                    </a:cubicBezTo>
                    <a:cubicBezTo>
                      <a:pt x="1228" y="118"/>
                      <a:pt x="1232" y="119"/>
                      <a:pt x="1236" y="119"/>
                    </a:cubicBezTo>
                    <a:cubicBezTo>
                      <a:pt x="1290" y="119"/>
                      <a:pt x="1306" y="40"/>
                      <a:pt x="1251" y="27"/>
                    </a:cubicBezTo>
                    <a:cubicBezTo>
                      <a:pt x="1190" y="9"/>
                      <a:pt x="1126" y="0"/>
                      <a:pt x="1061"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39" name="Google Shape;1090;p27">
                <a:extLst>
                  <a:ext uri="{FF2B5EF4-FFF2-40B4-BE49-F238E27FC236}">
                    <a16:creationId xmlns:a16="http://schemas.microsoft.com/office/drawing/2014/main" id="{AD8B05B9-35AF-4F32-7F7C-4C75439AA924}"/>
                  </a:ext>
                </a:extLst>
              </p:cNvPr>
              <p:cNvSpPr/>
              <p:nvPr/>
            </p:nvSpPr>
            <p:spPr>
              <a:xfrm>
                <a:off x="2015645" y="3838194"/>
                <a:ext cx="29570" cy="12737"/>
              </a:xfrm>
              <a:custGeom>
                <a:avLst/>
                <a:gdLst/>
                <a:ahLst/>
                <a:cxnLst/>
                <a:rect l="l" t="t" r="r" b="b"/>
                <a:pathLst>
                  <a:path w="787" h="339" extrusionOk="0">
                    <a:moveTo>
                      <a:pt x="457" y="0"/>
                    </a:moveTo>
                    <a:cubicBezTo>
                      <a:pt x="399" y="0"/>
                      <a:pt x="341" y="14"/>
                      <a:pt x="286" y="41"/>
                    </a:cubicBezTo>
                    <a:cubicBezTo>
                      <a:pt x="195" y="86"/>
                      <a:pt x="109" y="149"/>
                      <a:pt x="42" y="221"/>
                    </a:cubicBezTo>
                    <a:cubicBezTo>
                      <a:pt x="0" y="252"/>
                      <a:pt x="33" y="305"/>
                      <a:pt x="71" y="305"/>
                    </a:cubicBezTo>
                    <a:cubicBezTo>
                      <a:pt x="83" y="305"/>
                      <a:pt x="95" y="300"/>
                      <a:pt x="105" y="289"/>
                    </a:cubicBezTo>
                    <a:cubicBezTo>
                      <a:pt x="168" y="221"/>
                      <a:pt x="245" y="167"/>
                      <a:pt x="326" y="126"/>
                    </a:cubicBezTo>
                    <a:cubicBezTo>
                      <a:pt x="368" y="104"/>
                      <a:pt x="412" y="93"/>
                      <a:pt x="457" y="93"/>
                    </a:cubicBezTo>
                    <a:cubicBezTo>
                      <a:pt x="495" y="93"/>
                      <a:pt x="533" y="101"/>
                      <a:pt x="570" y="117"/>
                    </a:cubicBezTo>
                    <a:cubicBezTo>
                      <a:pt x="638" y="149"/>
                      <a:pt x="683" y="217"/>
                      <a:pt x="692" y="298"/>
                    </a:cubicBezTo>
                    <a:cubicBezTo>
                      <a:pt x="692" y="320"/>
                      <a:pt x="710" y="338"/>
                      <a:pt x="737" y="338"/>
                    </a:cubicBezTo>
                    <a:lnTo>
                      <a:pt x="741" y="338"/>
                    </a:lnTo>
                    <a:cubicBezTo>
                      <a:pt x="764" y="338"/>
                      <a:pt x="787" y="316"/>
                      <a:pt x="782" y="289"/>
                    </a:cubicBezTo>
                    <a:cubicBezTo>
                      <a:pt x="777" y="176"/>
                      <a:pt x="710" y="77"/>
                      <a:pt x="606" y="32"/>
                    </a:cubicBezTo>
                    <a:cubicBezTo>
                      <a:pt x="558" y="11"/>
                      <a:pt x="508" y="0"/>
                      <a:pt x="457"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0" name="Google Shape;1091;p27">
                <a:extLst>
                  <a:ext uri="{FF2B5EF4-FFF2-40B4-BE49-F238E27FC236}">
                    <a16:creationId xmlns:a16="http://schemas.microsoft.com/office/drawing/2014/main" id="{D7EC1595-4B08-76F1-B730-7BFE574F1185}"/>
                  </a:ext>
                </a:extLst>
              </p:cNvPr>
              <p:cNvSpPr/>
              <p:nvPr/>
            </p:nvSpPr>
            <p:spPr>
              <a:xfrm>
                <a:off x="1689034" y="3799645"/>
                <a:ext cx="37535" cy="45350"/>
              </a:xfrm>
              <a:custGeom>
                <a:avLst/>
                <a:gdLst/>
                <a:ahLst/>
                <a:cxnLst/>
                <a:rect l="l" t="t" r="r" b="b"/>
                <a:pathLst>
                  <a:path w="999" h="1207" extrusionOk="0">
                    <a:moveTo>
                      <a:pt x="39" y="1"/>
                    </a:moveTo>
                    <a:cubicBezTo>
                      <a:pt x="16" y="1"/>
                      <a:pt x="1" y="22"/>
                      <a:pt x="1" y="46"/>
                    </a:cubicBezTo>
                    <a:cubicBezTo>
                      <a:pt x="1" y="74"/>
                      <a:pt x="19" y="92"/>
                      <a:pt x="46" y="92"/>
                    </a:cubicBezTo>
                    <a:cubicBezTo>
                      <a:pt x="267" y="96"/>
                      <a:pt x="502" y="232"/>
                      <a:pt x="651" y="457"/>
                    </a:cubicBezTo>
                    <a:cubicBezTo>
                      <a:pt x="804" y="678"/>
                      <a:pt x="867" y="954"/>
                      <a:pt x="904" y="1166"/>
                    </a:cubicBezTo>
                    <a:cubicBezTo>
                      <a:pt x="908" y="1188"/>
                      <a:pt x="926" y="1206"/>
                      <a:pt x="949" y="1206"/>
                    </a:cubicBezTo>
                    <a:lnTo>
                      <a:pt x="958" y="1206"/>
                    </a:lnTo>
                    <a:cubicBezTo>
                      <a:pt x="980" y="1202"/>
                      <a:pt x="998" y="1179"/>
                      <a:pt x="994" y="1152"/>
                    </a:cubicBezTo>
                    <a:cubicBezTo>
                      <a:pt x="953" y="927"/>
                      <a:pt x="890" y="642"/>
                      <a:pt x="728" y="403"/>
                    </a:cubicBezTo>
                    <a:cubicBezTo>
                      <a:pt x="561" y="155"/>
                      <a:pt x="299" y="1"/>
                      <a:pt x="46" y="1"/>
                    </a:cubicBezTo>
                    <a:cubicBezTo>
                      <a:pt x="44" y="1"/>
                      <a:pt x="41" y="1"/>
                      <a:pt x="39"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1" name="Google Shape;1092;p27">
                <a:extLst>
                  <a:ext uri="{FF2B5EF4-FFF2-40B4-BE49-F238E27FC236}">
                    <a16:creationId xmlns:a16="http://schemas.microsoft.com/office/drawing/2014/main" id="{0C4FB686-F5F3-E577-97E0-571BFA497F7E}"/>
                  </a:ext>
                </a:extLst>
              </p:cNvPr>
              <p:cNvSpPr/>
              <p:nvPr/>
            </p:nvSpPr>
            <p:spPr>
              <a:xfrm>
                <a:off x="1695158" y="3817605"/>
                <a:ext cx="28367" cy="15705"/>
              </a:xfrm>
              <a:custGeom>
                <a:avLst/>
                <a:gdLst/>
                <a:ahLst/>
                <a:cxnLst/>
                <a:rect l="l" t="t" r="r" b="b"/>
                <a:pathLst>
                  <a:path w="755" h="418" extrusionOk="0">
                    <a:moveTo>
                      <a:pt x="286" y="0"/>
                    </a:moveTo>
                    <a:cubicBezTo>
                      <a:pt x="275" y="0"/>
                      <a:pt x="264" y="1"/>
                      <a:pt x="253" y="2"/>
                    </a:cubicBezTo>
                    <a:cubicBezTo>
                      <a:pt x="140" y="20"/>
                      <a:pt x="50" y="97"/>
                      <a:pt x="9" y="205"/>
                    </a:cubicBezTo>
                    <a:cubicBezTo>
                      <a:pt x="0" y="227"/>
                      <a:pt x="14" y="255"/>
                      <a:pt x="36" y="264"/>
                    </a:cubicBezTo>
                    <a:cubicBezTo>
                      <a:pt x="42" y="266"/>
                      <a:pt x="48" y="266"/>
                      <a:pt x="54" y="266"/>
                    </a:cubicBezTo>
                    <a:cubicBezTo>
                      <a:pt x="74" y="266"/>
                      <a:pt x="93" y="254"/>
                      <a:pt x="100" y="237"/>
                    </a:cubicBezTo>
                    <a:cubicBezTo>
                      <a:pt x="127" y="160"/>
                      <a:pt x="190" y="110"/>
                      <a:pt x="267" y="97"/>
                    </a:cubicBezTo>
                    <a:cubicBezTo>
                      <a:pt x="277" y="95"/>
                      <a:pt x="288" y="95"/>
                      <a:pt x="299" y="95"/>
                    </a:cubicBezTo>
                    <a:cubicBezTo>
                      <a:pt x="373" y="95"/>
                      <a:pt x="442" y="122"/>
                      <a:pt x="497" y="173"/>
                    </a:cubicBezTo>
                    <a:cubicBezTo>
                      <a:pt x="565" y="237"/>
                      <a:pt x="619" y="313"/>
                      <a:pt x="664" y="394"/>
                    </a:cubicBezTo>
                    <a:cubicBezTo>
                      <a:pt x="673" y="408"/>
                      <a:pt x="686" y="417"/>
                      <a:pt x="704" y="417"/>
                    </a:cubicBezTo>
                    <a:cubicBezTo>
                      <a:pt x="714" y="417"/>
                      <a:pt x="718" y="413"/>
                      <a:pt x="727" y="408"/>
                    </a:cubicBezTo>
                    <a:cubicBezTo>
                      <a:pt x="750" y="394"/>
                      <a:pt x="754" y="367"/>
                      <a:pt x="745" y="345"/>
                    </a:cubicBezTo>
                    <a:cubicBezTo>
                      <a:pt x="695" y="255"/>
                      <a:pt x="632" y="173"/>
                      <a:pt x="556" y="106"/>
                    </a:cubicBezTo>
                    <a:cubicBezTo>
                      <a:pt x="482" y="37"/>
                      <a:pt x="384" y="0"/>
                      <a:pt x="286"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2" name="Google Shape;1093;p27">
                <a:extLst>
                  <a:ext uri="{FF2B5EF4-FFF2-40B4-BE49-F238E27FC236}">
                    <a16:creationId xmlns:a16="http://schemas.microsoft.com/office/drawing/2014/main" id="{C613F056-BC79-5B25-FAEC-80186750ABFF}"/>
                  </a:ext>
                </a:extLst>
              </p:cNvPr>
              <p:cNvSpPr/>
              <p:nvPr/>
            </p:nvSpPr>
            <p:spPr>
              <a:xfrm>
                <a:off x="1717363" y="3644399"/>
                <a:ext cx="245085" cy="121059"/>
              </a:xfrm>
              <a:custGeom>
                <a:avLst/>
                <a:gdLst/>
                <a:ahLst/>
                <a:cxnLst/>
                <a:rect l="l" t="t" r="r" b="b"/>
                <a:pathLst>
                  <a:path w="6523" h="3222" extrusionOk="0">
                    <a:moveTo>
                      <a:pt x="4116" y="0"/>
                    </a:moveTo>
                    <a:cubicBezTo>
                      <a:pt x="3571" y="0"/>
                      <a:pt x="2962" y="85"/>
                      <a:pt x="2321" y="319"/>
                    </a:cubicBezTo>
                    <a:cubicBezTo>
                      <a:pt x="484" y="992"/>
                      <a:pt x="1" y="3068"/>
                      <a:pt x="1" y="3068"/>
                    </a:cubicBezTo>
                    <a:lnTo>
                      <a:pt x="3702" y="3118"/>
                    </a:lnTo>
                    <a:cubicBezTo>
                      <a:pt x="3837" y="2644"/>
                      <a:pt x="4031" y="2188"/>
                      <a:pt x="4280" y="1764"/>
                    </a:cubicBezTo>
                    <a:lnTo>
                      <a:pt x="4280" y="1764"/>
                    </a:lnTo>
                    <a:cubicBezTo>
                      <a:pt x="4099" y="2202"/>
                      <a:pt x="4004" y="2666"/>
                      <a:pt x="3986" y="3136"/>
                    </a:cubicBezTo>
                    <a:lnTo>
                      <a:pt x="5227" y="3222"/>
                    </a:lnTo>
                    <a:cubicBezTo>
                      <a:pt x="5309" y="2666"/>
                      <a:pt x="5462" y="2125"/>
                      <a:pt x="5679" y="1606"/>
                    </a:cubicBezTo>
                    <a:cubicBezTo>
                      <a:pt x="6026" y="780"/>
                      <a:pt x="6523" y="572"/>
                      <a:pt x="6523" y="572"/>
                    </a:cubicBezTo>
                    <a:cubicBezTo>
                      <a:pt x="6523" y="572"/>
                      <a:pt x="5534" y="0"/>
                      <a:pt x="4116"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3" name="Google Shape;1094;p27">
                <a:extLst>
                  <a:ext uri="{FF2B5EF4-FFF2-40B4-BE49-F238E27FC236}">
                    <a16:creationId xmlns:a16="http://schemas.microsoft.com/office/drawing/2014/main" id="{E25399E3-F6F3-C772-332D-4A5FD54770C0}"/>
                  </a:ext>
                </a:extLst>
              </p:cNvPr>
              <p:cNvSpPr/>
              <p:nvPr/>
            </p:nvSpPr>
            <p:spPr>
              <a:xfrm>
                <a:off x="1929343" y="3665364"/>
                <a:ext cx="124515" cy="177605"/>
              </a:xfrm>
              <a:custGeom>
                <a:avLst/>
                <a:gdLst/>
                <a:ahLst/>
                <a:cxnLst/>
                <a:rect l="l" t="t" r="r" b="b"/>
                <a:pathLst>
                  <a:path w="3314" h="4727" extrusionOk="0">
                    <a:moveTo>
                      <a:pt x="845" y="1"/>
                    </a:moveTo>
                    <a:lnTo>
                      <a:pt x="127" y="204"/>
                    </a:lnTo>
                    <a:cubicBezTo>
                      <a:pt x="1" y="876"/>
                      <a:pt x="68" y="1571"/>
                      <a:pt x="312" y="2208"/>
                    </a:cubicBezTo>
                    <a:cubicBezTo>
                      <a:pt x="560" y="2844"/>
                      <a:pt x="962" y="3413"/>
                      <a:pt x="1477" y="3864"/>
                    </a:cubicBezTo>
                    <a:cubicBezTo>
                      <a:pt x="1693" y="4054"/>
                      <a:pt x="1933" y="4225"/>
                      <a:pt x="2167" y="4397"/>
                    </a:cubicBezTo>
                    <a:lnTo>
                      <a:pt x="2212" y="4726"/>
                    </a:lnTo>
                    <a:lnTo>
                      <a:pt x="2632" y="4049"/>
                    </a:lnTo>
                    <a:cubicBezTo>
                      <a:pt x="2632" y="4049"/>
                      <a:pt x="2840" y="4024"/>
                      <a:pt x="2952" y="4024"/>
                    </a:cubicBezTo>
                    <a:cubicBezTo>
                      <a:pt x="2973" y="4024"/>
                      <a:pt x="2990" y="4025"/>
                      <a:pt x="3002" y="4027"/>
                    </a:cubicBezTo>
                    <a:cubicBezTo>
                      <a:pt x="3002" y="4027"/>
                      <a:pt x="3314" y="2655"/>
                      <a:pt x="2641" y="1517"/>
                    </a:cubicBezTo>
                    <a:cubicBezTo>
                      <a:pt x="2221" y="831"/>
                      <a:pt x="1590" y="298"/>
                      <a:pt x="845"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4" name="Google Shape;1095;p27">
                <a:extLst>
                  <a:ext uri="{FF2B5EF4-FFF2-40B4-BE49-F238E27FC236}">
                    <a16:creationId xmlns:a16="http://schemas.microsoft.com/office/drawing/2014/main" id="{18E17A06-0D42-B691-6EE4-FFACEA7AE649}"/>
                  </a:ext>
                </a:extLst>
              </p:cNvPr>
              <p:cNvSpPr/>
              <p:nvPr/>
            </p:nvSpPr>
            <p:spPr>
              <a:xfrm>
                <a:off x="1716198" y="3745580"/>
                <a:ext cx="40052" cy="66503"/>
              </a:xfrm>
              <a:custGeom>
                <a:avLst/>
                <a:gdLst/>
                <a:ahLst/>
                <a:cxnLst/>
                <a:rect l="l" t="t" r="r" b="b"/>
                <a:pathLst>
                  <a:path w="1066" h="1770" extrusionOk="0">
                    <a:moveTo>
                      <a:pt x="172" y="1"/>
                    </a:moveTo>
                    <a:cubicBezTo>
                      <a:pt x="172" y="1"/>
                      <a:pt x="32" y="623"/>
                      <a:pt x="9" y="872"/>
                    </a:cubicBezTo>
                    <a:cubicBezTo>
                      <a:pt x="0" y="1039"/>
                      <a:pt x="27" y="1210"/>
                      <a:pt x="81" y="1373"/>
                    </a:cubicBezTo>
                    <a:lnTo>
                      <a:pt x="330" y="1770"/>
                    </a:lnTo>
                    <a:lnTo>
                      <a:pt x="366" y="1309"/>
                    </a:lnTo>
                    <a:cubicBezTo>
                      <a:pt x="713" y="966"/>
                      <a:pt x="957" y="529"/>
                      <a:pt x="1065" y="46"/>
                    </a:cubicBezTo>
                    <a:lnTo>
                      <a:pt x="172" y="1"/>
                    </a:ln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5" name="Google Shape;1096;p27">
                <a:extLst>
                  <a:ext uri="{FF2B5EF4-FFF2-40B4-BE49-F238E27FC236}">
                    <a16:creationId xmlns:a16="http://schemas.microsoft.com/office/drawing/2014/main" id="{6CB21F68-D6CB-78FA-BD4B-5D0F8D3AC5C0}"/>
                  </a:ext>
                </a:extLst>
              </p:cNvPr>
              <p:cNvSpPr/>
              <p:nvPr/>
            </p:nvSpPr>
            <p:spPr>
              <a:xfrm>
                <a:off x="1731452" y="4100708"/>
                <a:ext cx="444708" cy="470445"/>
              </a:xfrm>
              <a:custGeom>
                <a:avLst/>
                <a:gdLst/>
                <a:ahLst/>
                <a:cxnLst/>
                <a:rect l="l" t="t" r="r" b="b"/>
                <a:pathLst>
                  <a:path w="11836" h="12521" extrusionOk="0">
                    <a:moveTo>
                      <a:pt x="1928" y="0"/>
                    </a:moveTo>
                    <a:lnTo>
                      <a:pt x="1472" y="10408"/>
                    </a:lnTo>
                    <a:lnTo>
                      <a:pt x="1436" y="11234"/>
                    </a:lnTo>
                    <a:lnTo>
                      <a:pt x="0" y="12521"/>
                    </a:lnTo>
                    <a:lnTo>
                      <a:pt x="3124" y="12047"/>
                    </a:lnTo>
                    <a:lnTo>
                      <a:pt x="3237" y="10449"/>
                    </a:lnTo>
                    <a:lnTo>
                      <a:pt x="3724" y="3615"/>
                    </a:lnTo>
                    <a:lnTo>
                      <a:pt x="5372" y="7727"/>
                    </a:lnTo>
                    <a:lnTo>
                      <a:pt x="9050" y="8802"/>
                    </a:lnTo>
                    <a:lnTo>
                      <a:pt x="10634" y="9267"/>
                    </a:lnTo>
                    <a:lnTo>
                      <a:pt x="11131" y="10788"/>
                    </a:lnTo>
                    <a:lnTo>
                      <a:pt x="11835" y="7813"/>
                    </a:lnTo>
                    <a:lnTo>
                      <a:pt x="9872" y="7118"/>
                    </a:lnTo>
                    <a:lnTo>
                      <a:pt x="6613" y="5972"/>
                    </a:lnTo>
                    <a:lnTo>
                      <a:pt x="5480" y="343"/>
                    </a:lnTo>
                    <a:lnTo>
                      <a:pt x="192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6" name="Google Shape;1097;p27">
                <a:extLst>
                  <a:ext uri="{FF2B5EF4-FFF2-40B4-BE49-F238E27FC236}">
                    <a16:creationId xmlns:a16="http://schemas.microsoft.com/office/drawing/2014/main" id="{F2EFA4CA-28EC-0E09-FD38-55CAB18B4420}"/>
                  </a:ext>
                </a:extLst>
              </p:cNvPr>
              <p:cNvSpPr/>
              <p:nvPr/>
            </p:nvSpPr>
            <p:spPr>
              <a:xfrm>
                <a:off x="1838945" y="4151242"/>
                <a:ext cx="96561" cy="241516"/>
              </a:xfrm>
              <a:custGeom>
                <a:avLst/>
                <a:gdLst/>
                <a:ahLst/>
                <a:cxnLst/>
                <a:rect l="l" t="t" r="r" b="b"/>
                <a:pathLst>
                  <a:path w="2570" h="6428" extrusionOk="0">
                    <a:moveTo>
                      <a:pt x="53" y="0"/>
                    </a:moveTo>
                    <a:cubicBezTo>
                      <a:pt x="40" y="0"/>
                      <a:pt x="28" y="5"/>
                      <a:pt x="19" y="14"/>
                    </a:cubicBezTo>
                    <a:cubicBezTo>
                      <a:pt x="1" y="32"/>
                      <a:pt x="1" y="63"/>
                      <a:pt x="19" y="81"/>
                    </a:cubicBezTo>
                    <a:lnTo>
                      <a:pt x="583" y="605"/>
                    </a:lnTo>
                    <a:lnTo>
                      <a:pt x="818" y="2279"/>
                    </a:lnTo>
                    <a:cubicBezTo>
                      <a:pt x="818" y="2284"/>
                      <a:pt x="818" y="2284"/>
                      <a:pt x="818" y="2289"/>
                    </a:cubicBezTo>
                    <a:lnTo>
                      <a:pt x="2465" y="6400"/>
                    </a:lnTo>
                    <a:cubicBezTo>
                      <a:pt x="2474" y="6414"/>
                      <a:pt x="2492" y="6428"/>
                      <a:pt x="2511" y="6428"/>
                    </a:cubicBezTo>
                    <a:lnTo>
                      <a:pt x="2533" y="6428"/>
                    </a:lnTo>
                    <a:cubicBezTo>
                      <a:pt x="2556" y="6418"/>
                      <a:pt x="2569" y="6391"/>
                      <a:pt x="2560" y="6364"/>
                    </a:cubicBezTo>
                    <a:lnTo>
                      <a:pt x="913" y="2261"/>
                    </a:lnTo>
                    <a:lnTo>
                      <a:pt x="678" y="578"/>
                    </a:lnTo>
                    <a:cubicBezTo>
                      <a:pt x="678" y="564"/>
                      <a:pt x="669" y="555"/>
                      <a:pt x="664" y="551"/>
                    </a:cubicBezTo>
                    <a:lnTo>
                      <a:pt x="87" y="14"/>
                    </a:lnTo>
                    <a:cubicBezTo>
                      <a:pt x="78" y="5"/>
                      <a:pt x="65" y="0"/>
                      <a:pt x="53" y="0"/>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7" name="Google Shape;1098;p27">
                <a:extLst>
                  <a:ext uri="{FF2B5EF4-FFF2-40B4-BE49-F238E27FC236}">
                    <a16:creationId xmlns:a16="http://schemas.microsoft.com/office/drawing/2014/main" id="{AA3B0CBA-DA9E-65BB-6F58-76C97938780C}"/>
                  </a:ext>
                </a:extLst>
              </p:cNvPr>
              <p:cNvSpPr/>
              <p:nvPr/>
            </p:nvSpPr>
            <p:spPr>
              <a:xfrm>
                <a:off x="1843191" y="4103714"/>
                <a:ext cx="22769" cy="37873"/>
              </a:xfrm>
              <a:custGeom>
                <a:avLst/>
                <a:gdLst/>
                <a:ahLst/>
                <a:cxnLst/>
                <a:rect l="l" t="t" r="r" b="b"/>
                <a:pathLst>
                  <a:path w="606" h="1008" extrusionOk="0">
                    <a:moveTo>
                      <a:pt x="126" y="1"/>
                    </a:moveTo>
                    <a:cubicBezTo>
                      <a:pt x="105" y="1"/>
                      <a:pt x="86" y="21"/>
                      <a:pt x="82" y="42"/>
                    </a:cubicBezTo>
                    <a:lnTo>
                      <a:pt x="14" y="728"/>
                    </a:lnTo>
                    <a:cubicBezTo>
                      <a:pt x="1" y="859"/>
                      <a:pt x="96" y="981"/>
                      <a:pt x="231" y="1003"/>
                    </a:cubicBezTo>
                    <a:cubicBezTo>
                      <a:pt x="245" y="1003"/>
                      <a:pt x="258" y="1003"/>
                      <a:pt x="272" y="1008"/>
                    </a:cubicBezTo>
                    <a:cubicBezTo>
                      <a:pt x="398" y="1008"/>
                      <a:pt x="506" y="909"/>
                      <a:pt x="520" y="782"/>
                    </a:cubicBezTo>
                    <a:lnTo>
                      <a:pt x="606" y="96"/>
                    </a:lnTo>
                    <a:cubicBezTo>
                      <a:pt x="606" y="69"/>
                      <a:pt x="588" y="46"/>
                      <a:pt x="565" y="46"/>
                    </a:cubicBezTo>
                    <a:cubicBezTo>
                      <a:pt x="562" y="46"/>
                      <a:pt x="559" y="46"/>
                      <a:pt x="557" y="46"/>
                    </a:cubicBezTo>
                    <a:cubicBezTo>
                      <a:pt x="533" y="46"/>
                      <a:pt x="515" y="63"/>
                      <a:pt x="511" y="87"/>
                    </a:cubicBezTo>
                    <a:lnTo>
                      <a:pt x="430" y="769"/>
                    </a:lnTo>
                    <a:cubicBezTo>
                      <a:pt x="425" y="814"/>
                      <a:pt x="402" y="854"/>
                      <a:pt x="366" y="881"/>
                    </a:cubicBezTo>
                    <a:cubicBezTo>
                      <a:pt x="336" y="903"/>
                      <a:pt x="303" y="913"/>
                      <a:pt x="270" y="913"/>
                    </a:cubicBezTo>
                    <a:cubicBezTo>
                      <a:pt x="181" y="913"/>
                      <a:pt x="99" y="840"/>
                      <a:pt x="109" y="737"/>
                    </a:cubicBezTo>
                    <a:lnTo>
                      <a:pt x="177" y="51"/>
                    </a:lnTo>
                    <a:cubicBezTo>
                      <a:pt x="177" y="28"/>
                      <a:pt x="159" y="6"/>
                      <a:pt x="132" y="1"/>
                    </a:cubicBezTo>
                    <a:cubicBezTo>
                      <a:pt x="130" y="1"/>
                      <a:pt x="128" y="1"/>
                      <a:pt x="126"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8" name="Google Shape;1099;p27">
                <a:extLst>
                  <a:ext uri="{FF2B5EF4-FFF2-40B4-BE49-F238E27FC236}">
                    <a16:creationId xmlns:a16="http://schemas.microsoft.com/office/drawing/2014/main" id="{22FE5152-801D-8C08-73F3-BF4A45A37A70}"/>
                  </a:ext>
                </a:extLst>
              </p:cNvPr>
              <p:cNvSpPr/>
              <p:nvPr/>
            </p:nvSpPr>
            <p:spPr>
              <a:xfrm>
                <a:off x="1731452" y="4491755"/>
                <a:ext cx="121622" cy="79391"/>
              </a:xfrm>
              <a:custGeom>
                <a:avLst/>
                <a:gdLst/>
                <a:ahLst/>
                <a:cxnLst/>
                <a:rect l="l" t="t" r="r" b="b"/>
                <a:pathLst>
                  <a:path w="3237" h="2113" extrusionOk="0">
                    <a:moveTo>
                      <a:pt x="1467" y="0"/>
                    </a:moveTo>
                    <a:lnTo>
                      <a:pt x="1440" y="619"/>
                    </a:lnTo>
                    <a:lnTo>
                      <a:pt x="1431" y="826"/>
                    </a:lnTo>
                    <a:lnTo>
                      <a:pt x="0" y="2113"/>
                    </a:lnTo>
                    <a:lnTo>
                      <a:pt x="3124" y="1639"/>
                    </a:lnTo>
                    <a:lnTo>
                      <a:pt x="3191" y="718"/>
                    </a:lnTo>
                    <a:lnTo>
                      <a:pt x="3237" y="41"/>
                    </a:lnTo>
                    <a:lnTo>
                      <a:pt x="3237" y="41"/>
                    </a:lnTo>
                    <a:cubicBezTo>
                      <a:pt x="2926" y="48"/>
                      <a:pt x="2618" y="104"/>
                      <a:pt x="2301" y="104"/>
                    </a:cubicBezTo>
                    <a:cubicBezTo>
                      <a:pt x="2231" y="104"/>
                      <a:pt x="2161" y="102"/>
                      <a:pt x="2090" y="95"/>
                    </a:cubicBezTo>
                    <a:cubicBezTo>
                      <a:pt x="1878" y="77"/>
                      <a:pt x="1670" y="46"/>
                      <a:pt x="1467" y="0"/>
                    </a:cubicBezTo>
                    <a:close/>
                  </a:path>
                </a:pathLst>
              </a:custGeom>
              <a:solidFill>
                <a:srgbClr val="FF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49" name="Google Shape;1100;p27">
                <a:extLst>
                  <a:ext uri="{FF2B5EF4-FFF2-40B4-BE49-F238E27FC236}">
                    <a16:creationId xmlns:a16="http://schemas.microsoft.com/office/drawing/2014/main" id="{EAA170B4-2D02-45F3-418A-4836475456F5}"/>
                  </a:ext>
                </a:extLst>
              </p:cNvPr>
              <p:cNvSpPr/>
              <p:nvPr/>
            </p:nvSpPr>
            <p:spPr>
              <a:xfrm>
                <a:off x="2071477" y="4368144"/>
                <a:ext cx="104677" cy="137891"/>
              </a:xfrm>
              <a:custGeom>
                <a:avLst/>
                <a:gdLst/>
                <a:ahLst/>
                <a:cxnLst/>
                <a:rect l="l" t="t" r="r" b="b"/>
                <a:pathLst>
                  <a:path w="2786" h="3670" extrusionOk="0">
                    <a:moveTo>
                      <a:pt x="822" y="0"/>
                    </a:moveTo>
                    <a:cubicBezTo>
                      <a:pt x="677" y="456"/>
                      <a:pt x="506" y="903"/>
                      <a:pt x="253" y="1309"/>
                    </a:cubicBezTo>
                    <a:cubicBezTo>
                      <a:pt x="172" y="1435"/>
                      <a:pt x="86" y="1562"/>
                      <a:pt x="0" y="1684"/>
                    </a:cubicBezTo>
                    <a:lnTo>
                      <a:pt x="1255" y="2054"/>
                    </a:lnTo>
                    <a:lnTo>
                      <a:pt x="1584" y="2149"/>
                    </a:lnTo>
                    <a:lnTo>
                      <a:pt x="2081" y="3670"/>
                    </a:lnTo>
                    <a:lnTo>
                      <a:pt x="2785" y="695"/>
                    </a:lnTo>
                    <a:lnTo>
                      <a:pt x="1774" y="339"/>
                    </a:lnTo>
                    <a:lnTo>
                      <a:pt x="822" y="0"/>
                    </a:lnTo>
                    <a:close/>
                  </a:path>
                </a:pathLst>
              </a:custGeom>
              <a:solidFill>
                <a:srgbClr val="FF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50" name="Google Shape;1101;p27">
                <a:extLst>
                  <a:ext uri="{FF2B5EF4-FFF2-40B4-BE49-F238E27FC236}">
                    <a16:creationId xmlns:a16="http://schemas.microsoft.com/office/drawing/2014/main" id="{BE96FA4E-E719-C7C6-BB1E-99E29C1ED34B}"/>
                  </a:ext>
                </a:extLst>
              </p:cNvPr>
              <p:cNvSpPr/>
              <p:nvPr/>
            </p:nvSpPr>
            <p:spPr>
              <a:xfrm>
                <a:off x="1731452" y="4514975"/>
                <a:ext cx="119931" cy="56171"/>
              </a:xfrm>
              <a:custGeom>
                <a:avLst/>
                <a:gdLst/>
                <a:ahLst/>
                <a:cxnLst/>
                <a:rect l="l" t="t" r="r" b="b"/>
                <a:pathLst>
                  <a:path w="3192" h="1495" extrusionOk="0">
                    <a:moveTo>
                      <a:pt x="1445" y="1"/>
                    </a:moveTo>
                    <a:lnTo>
                      <a:pt x="1436" y="208"/>
                    </a:lnTo>
                    <a:lnTo>
                      <a:pt x="0" y="1495"/>
                    </a:lnTo>
                    <a:lnTo>
                      <a:pt x="3124" y="1021"/>
                    </a:lnTo>
                    <a:lnTo>
                      <a:pt x="3191" y="100"/>
                    </a:lnTo>
                    <a:lnTo>
                      <a:pt x="3191" y="100"/>
                    </a:lnTo>
                    <a:cubicBezTo>
                      <a:pt x="3028" y="155"/>
                      <a:pt x="2852" y="177"/>
                      <a:pt x="2672" y="177"/>
                    </a:cubicBezTo>
                    <a:cubicBezTo>
                      <a:pt x="2470" y="177"/>
                      <a:pt x="2264" y="150"/>
                      <a:pt x="2068" y="114"/>
                    </a:cubicBezTo>
                    <a:cubicBezTo>
                      <a:pt x="1864" y="78"/>
                      <a:pt x="1652" y="32"/>
                      <a:pt x="14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51" name="Google Shape;1102;p27">
                <a:extLst>
                  <a:ext uri="{FF2B5EF4-FFF2-40B4-BE49-F238E27FC236}">
                    <a16:creationId xmlns:a16="http://schemas.microsoft.com/office/drawing/2014/main" id="{145240A6-4CDD-C9E7-349B-193D214CDF31}"/>
                  </a:ext>
                </a:extLst>
              </p:cNvPr>
              <p:cNvSpPr/>
              <p:nvPr/>
            </p:nvSpPr>
            <p:spPr>
              <a:xfrm>
                <a:off x="2118592" y="4380843"/>
                <a:ext cx="57561" cy="125192"/>
              </a:xfrm>
              <a:custGeom>
                <a:avLst/>
                <a:gdLst/>
                <a:ahLst/>
                <a:cxnLst/>
                <a:rect l="l" t="t" r="r" b="b"/>
                <a:pathLst>
                  <a:path w="1532" h="3332" extrusionOk="0">
                    <a:moveTo>
                      <a:pt x="520" y="1"/>
                    </a:moveTo>
                    <a:cubicBezTo>
                      <a:pt x="466" y="461"/>
                      <a:pt x="344" y="912"/>
                      <a:pt x="168" y="1341"/>
                    </a:cubicBezTo>
                    <a:cubicBezTo>
                      <a:pt x="114" y="1467"/>
                      <a:pt x="55" y="1594"/>
                      <a:pt x="1" y="1716"/>
                    </a:cubicBezTo>
                    <a:lnTo>
                      <a:pt x="330" y="1811"/>
                    </a:lnTo>
                    <a:lnTo>
                      <a:pt x="827" y="3332"/>
                    </a:lnTo>
                    <a:lnTo>
                      <a:pt x="1531" y="357"/>
                    </a:lnTo>
                    <a:lnTo>
                      <a:pt x="52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sp>
            <p:nvSpPr>
              <p:cNvPr id="52" name="Google Shape;1103;p27">
                <a:extLst>
                  <a:ext uri="{FF2B5EF4-FFF2-40B4-BE49-F238E27FC236}">
                    <a16:creationId xmlns:a16="http://schemas.microsoft.com/office/drawing/2014/main" id="{6E74BD02-8181-6ADA-9A32-16A4CFDD2CA6}"/>
                  </a:ext>
                </a:extLst>
              </p:cNvPr>
              <p:cNvSpPr/>
              <p:nvPr/>
            </p:nvSpPr>
            <p:spPr>
              <a:xfrm>
                <a:off x="1813171" y="3944485"/>
                <a:ext cx="112154" cy="77888"/>
              </a:xfrm>
              <a:custGeom>
                <a:avLst/>
                <a:gdLst/>
                <a:ahLst/>
                <a:cxnLst/>
                <a:rect l="l" t="t" r="r" b="b"/>
                <a:pathLst>
                  <a:path w="2985" h="2073" extrusionOk="0">
                    <a:moveTo>
                      <a:pt x="434" y="1"/>
                    </a:moveTo>
                    <a:cubicBezTo>
                      <a:pt x="415" y="1"/>
                      <a:pt x="396" y="12"/>
                      <a:pt x="389" y="37"/>
                    </a:cubicBezTo>
                    <a:cubicBezTo>
                      <a:pt x="375" y="91"/>
                      <a:pt x="1" y="1414"/>
                      <a:pt x="267" y="1892"/>
                    </a:cubicBezTo>
                    <a:cubicBezTo>
                      <a:pt x="308" y="1969"/>
                      <a:pt x="380" y="2032"/>
                      <a:pt x="466" y="2055"/>
                    </a:cubicBezTo>
                    <a:cubicBezTo>
                      <a:pt x="502" y="2064"/>
                      <a:pt x="538" y="2073"/>
                      <a:pt x="574" y="2073"/>
                    </a:cubicBezTo>
                    <a:cubicBezTo>
                      <a:pt x="646" y="2068"/>
                      <a:pt x="719" y="2050"/>
                      <a:pt x="782" y="2014"/>
                    </a:cubicBezTo>
                    <a:cubicBezTo>
                      <a:pt x="1080" y="1843"/>
                      <a:pt x="1269" y="1328"/>
                      <a:pt x="1350" y="1071"/>
                    </a:cubicBezTo>
                    <a:cubicBezTo>
                      <a:pt x="1441" y="1323"/>
                      <a:pt x="1662" y="1820"/>
                      <a:pt x="1978" y="1951"/>
                    </a:cubicBezTo>
                    <a:cubicBezTo>
                      <a:pt x="2029" y="1972"/>
                      <a:pt x="2084" y="1982"/>
                      <a:pt x="2139" y="1982"/>
                    </a:cubicBezTo>
                    <a:cubicBezTo>
                      <a:pt x="2213" y="1982"/>
                      <a:pt x="2287" y="1963"/>
                      <a:pt x="2352" y="1924"/>
                    </a:cubicBezTo>
                    <a:cubicBezTo>
                      <a:pt x="2984" y="1581"/>
                      <a:pt x="2384" y="195"/>
                      <a:pt x="2361" y="141"/>
                    </a:cubicBezTo>
                    <a:cubicBezTo>
                      <a:pt x="2352" y="120"/>
                      <a:pt x="2335" y="111"/>
                      <a:pt x="2318" y="111"/>
                    </a:cubicBezTo>
                    <a:cubicBezTo>
                      <a:pt x="2287" y="111"/>
                      <a:pt x="2258" y="139"/>
                      <a:pt x="2276" y="177"/>
                    </a:cubicBezTo>
                    <a:cubicBezTo>
                      <a:pt x="2280" y="191"/>
                      <a:pt x="2863" y="1540"/>
                      <a:pt x="2307" y="1843"/>
                    </a:cubicBezTo>
                    <a:cubicBezTo>
                      <a:pt x="2257" y="1874"/>
                      <a:pt x="2198" y="1890"/>
                      <a:pt x="2139" y="1890"/>
                    </a:cubicBezTo>
                    <a:cubicBezTo>
                      <a:pt x="2096" y="1890"/>
                      <a:pt x="2053" y="1882"/>
                      <a:pt x="2014" y="1865"/>
                    </a:cubicBezTo>
                    <a:cubicBezTo>
                      <a:pt x="1639" y="1707"/>
                      <a:pt x="1396" y="908"/>
                      <a:pt x="1396" y="899"/>
                    </a:cubicBezTo>
                    <a:cubicBezTo>
                      <a:pt x="1389" y="877"/>
                      <a:pt x="1368" y="865"/>
                      <a:pt x="1349" y="865"/>
                    </a:cubicBezTo>
                    <a:cubicBezTo>
                      <a:pt x="1329" y="865"/>
                      <a:pt x="1310" y="877"/>
                      <a:pt x="1305" y="899"/>
                    </a:cubicBezTo>
                    <a:cubicBezTo>
                      <a:pt x="1301" y="908"/>
                      <a:pt x="1093" y="1725"/>
                      <a:pt x="737" y="1933"/>
                    </a:cubicBezTo>
                    <a:cubicBezTo>
                      <a:pt x="690" y="1962"/>
                      <a:pt x="635" y="1976"/>
                      <a:pt x="580" y="1976"/>
                    </a:cubicBezTo>
                    <a:cubicBezTo>
                      <a:pt x="551" y="1976"/>
                      <a:pt x="521" y="1972"/>
                      <a:pt x="493" y="1964"/>
                    </a:cubicBezTo>
                    <a:cubicBezTo>
                      <a:pt x="430" y="1946"/>
                      <a:pt x="380" y="1901"/>
                      <a:pt x="348" y="1847"/>
                    </a:cubicBezTo>
                    <a:cubicBezTo>
                      <a:pt x="105" y="1405"/>
                      <a:pt x="479" y="73"/>
                      <a:pt x="479" y="60"/>
                    </a:cubicBezTo>
                    <a:cubicBezTo>
                      <a:pt x="490" y="25"/>
                      <a:pt x="462" y="1"/>
                      <a:pt x="434" y="1"/>
                    </a:cubicBezTo>
                    <a:close/>
                  </a:path>
                </a:pathLst>
              </a:custGeom>
              <a:solidFill>
                <a:srgbClr val="3803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59号-创粗黑" panose="020F0502020204030204"/>
                  <a:cs typeface="+mn-cs"/>
                </a:endParaRPr>
              </a:p>
            </p:txBody>
          </p:sp>
        </p:grpSp>
      </p:grpSp>
      <p:grpSp>
        <p:nvGrpSpPr>
          <p:cNvPr id="53" name="Google Shape;3455;p80">
            <a:extLst>
              <a:ext uri="{FF2B5EF4-FFF2-40B4-BE49-F238E27FC236}">
                <a16:creationId xmlns:a16="http://schemas.microsoft.com/office/drawing/2014/main" id="{4070D094-DA97-F51E-DFCC-89F3D7A3064B}"/>
              </a:ext>
            </a:extLst>
          </p:cNvPr>
          <p:cNvGrpSpPr/>
          <p:nvPr/>
        </p:nvGrpSpPr>
        <p:grpSpPr>
          <a:xfrm>
            <a:off x="9318380" y="3321173"/>
            <a:ext cx="2242429" cy="3419042"/>
            <a:chOff x="5253675" y="433100"/>
            <a:chExt cx="2128825" cy="3286400"/>
          </a:xfrm>
        </p:grpSpPr>
        <p:sp>
          <p:nvSpPr>
            <p:cNvPr id="54" name="Google Shape;3456;p80">
              <a:extLst>
                <a:ext uri="{FF2B5EF4-FFF2-40B4-BE49-F238E27FC236}">
                  <a16:creationId xmlns:a16="http://schemas.microsoft.com/office/drawing/2014/main" id="{A64915FD-2EFB-382E-7BC1-9DE191E7D722}"/>
                </a:ext>
              </a:extLst>
            </p:cNvPr>
            <p:cNvSpPr/>
            <p:nvPr/>
          </p:nvSpPr>
          <p:spPr>
            <a:xfrm>
              <a:off x="5504900" y="1377375"/>
              <a:ext cx="535475" cy="651150"/>
            </a:xfrm>
            <a:custGeom>
              <a:avLst/>
              <a:gdLst/>
              <a:ahLst/>
              <a:cxnLst/>
              <a:rect l="l" t="t" r="r" b="b"/>
              <a:pathLst>
                <a:path w="21419" h="26046" extrusionOk="0">
                  <a:moveTo>
                    <a:pt x="8958" y="0"/>
                  </a:moveTo>
                  <a:lnTo>
                    <a:pt x="0" y="4821"/>
                  </a:lnTo>
                  <a:lnTo>
                    <a:pt x="5573" y="15133"/>
                  </a:lnTo>
                  <a:cubicBezTo>
                    <a:pt x="8704" y="20718"/>
                    <a:pt x="13952" y="24601"/>
                    <a:pt x="19973" y="26046"/>
                  </a:cubicBezTo>
                  <a:cubicBezTo>
                    <a:pt x="20015" y="22353"/>
                    <a:pt x="20369" y="18643"/>
                    <a:pt x="21418" y="14960"/>
                  </a:cubicBezTo>
                  <a:cubicBezTo>
                    <a:pt x="18824" y="14044"/>
                    <a:pt x="16598" y="12224"/>
                    <a:pt x="15204" y="9734"/>
                  </a:cubicBezTo>
                  <a:lnTo>
                    <a:pt x="8958" y="0"/>
                  </a:lnTo>
                  <a:close/>
                </a:path>
              </a:pathLst>
            </a:custGeom>
            <a:solidFill>
              <a:srgbClr val="FFAF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3457;p80">
              <a:extLst>
                <a:ext uri="{FF2B5EF4-FFF2-40B4-BE49-F238E27FC236}">
                  <a16:creationId xmlns:a16="http://schemas.microsoft.com/office/drawing/2014/main" id="{9DDFECC0-DBD6-669C-CEE4-0DD494E7FFEC}"/>
                </a:ext>
              </a:extLst>
            </p:cNvPr>
            <p:cNvSpPr/>
            <p:nvPr/>
          </p:nvSpPr>
          <p:spPr>
            <a:xfrm>
              <a:off x="5949050" y="1716525"/>
              <a:ext cx="425400" cy="351200"/>
            </a:xfrm>
            <a:custGeom>
              <a:avLst/>
              <a:gdLst/>
              <a:ahLst/>
              <a:cxnLst/>
              <a:rect l="l" t="t" r="r" b="b"/>
              <a:pathLst>
                <a:path w="17016" h="14048" extrusionOk="0">
                  <a:moveTo>
                    <a:pt x="1729" y="0"/>
                  </a:moveTo>
                  <a:cubicBezTo>
                    <a:pt x="467" y="4425"/>
                    <a:pt x="40" y="8870"/>
                    <a:pt x="1" y="13302"/>
                  </a:cubicBezTo>
                  <a:cubicBezTo>
                    <a:pt x="682" y="13466"/>
                    <a:pt x="1382" y="13607"/>
                    <a:pt x="2095" y="13710"/>
                  </a:cubicBezTo>
                  <a:cubicBezTo>
                    <a:pt x="2451" y="13771"/>
                    <a:pt x="2827" y="13822"/>
                    <a:pt x="3193" y="13864"/>
                  </a:cubicBezTo>
                  <a:cubicBezTo>
                    <a:pt x="4212" y="13984"/>
                    <a:pt x="5251" y="14047"/>
                    <a:pt x="6298" y="14047"/>
                  </a:cubicBezTo>
                  <a:cubicBezTo>
                    <a:pt x="6568" y="14047"/>
                    <a:pt x="6838" y="14043"/>
                    <a:pt x="7109" y="14035"/>
                  </a:cubicBezTo>
                  <a:lnTo>
                    <a:pt x="8798" y="13995"/>
                  </a:lnTo>
                  <a:lnTo>
                    <a:pt x="10465" y="13944"/>
                  </a:lnTo>
                  <a:cubicBezTo>
                    <a:pt x="14126" y="13842"/>
                    <a:pt x="17016" y="10791"/>
                    <a:pt x="16913" y="7130"/>
                  </a:cubicBezTo>
                  <a:cubicBezTo>
                    <a:pt x="16820" y="4040"/>
                    <a:pt x="14624" y="1496"/>
                    <a:pt x="11746" y="854"/>
                  </a:cubicBezTo>
                  <a:cubicBezTo>
                    <a:pt x="11290" y="749"/>
                    <a:pt x="10817" y="689"/>
                    <a:pt x="10328" y="689"/>
                  </a:cubicBezTo>
                  <a:cubicBezTo>
                    <a:pt x="10252" y="689"/>
                    <a:pt x="10175" y="690"/>
                    <a:pt x="10098" y="693"/>
                  </a:cubicBezTo>
                  <a:lnTo>
                    <a:pt x="6733" y="784"/>
                  </a:lnTo>
                  <a:cubicBezTo>
                    <a:pt x="6578" y="789"/>
                    <a:pt x="6423" y="792"/>
                    <a:pt x="6270" y="792"/>
                  </a:cubicBezTo>
                  <a:cubicBezTo>
                    <a:pt x="5525" y="792"/>
                    <a:pt x="4796" y="728"/>
                    <a:pt x="4079" y="600"/>
                  </a:cubicBezTo>
                  <a:cubicBezTo>
                    <a:pt x="3713" y="549"/>
                    <a:pt x="3357" y="469"/>
                    <a:pt x="3001" y="388"/>
                  </a:cubicBezTo>
                  <a:cubicBezTo>
                    <a:pt x="2574" y="276"/>
                    <a:pt x="2146" y="144"/>
                    <a:pt x="1729" y="0"/>
                  </a:cubicBezTo>
                  <a:close/>
                </a:path>
              </a:pathLst>
            </a:custGeom>
            <a:solidFill>
              <a:srgbClr val="BC5F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3458;p80">
              <a:extLst>
                <a:ext uri="{FF2B5EF4-FFF2-40B4-BE49-F238E27FC236}">
                  <a16:creationId xmlns:a16="http://schemas.microsoft.com/office/drawing/2014/main" id="{0ECBB58C-4255-B83B-EE5C-8DE5A0881982}"/>
                </a:ext>
              </a:extLst>
            </p:cNvPr>
            <p:cNvSpPr/>
            <p:nvPr/>
          </p:nvSpPr>
          <p:spPr>
            <a:xfrm>
              <a:off x="5253675" y="983325"/>
              <a:ext cx="521750" cy="545875"/>
            </a:xfrm>
            <a:custGeom>
              <a:avLst/>
              <a:gdLst/>
              <a:ahLst/>
              <a:cxnLst/>
              <a:rect l="l" t="t" r="r" b="b"/>
              <a:pathLst>
                <a:path w="20870" h="21835" extrusionOk="0">
                  <a:moveTo>
                    <a:pt x="10618" y="0"/>
                  </a:moveTo>
                  <a:cubicBezTo>
                    <a:pt x="10513" y="0"/>
                    <a:pt x="10408" y="10"/>
                    <a:pt x="10303" y="29"/>
                  </a:cubicBezTo>
                  <a:cubicBezTo>
                    <a:pt x="9388" y="212"/>
                    <a:pt x="8788" y="1108"/>
                    <a:pt x="8961" y="2023"/>
                  </a:cubicBezTo>
                  <a:lnTo>
                    <a:pt x="10477" y="7891"/>
                  </a:lnTo>
                  <a:cubicBezTo>
                    <a:pt x="9591" y="6538"/>
                    <a:pt x="7567" y="3173"/>
                    <a:pt x="6530" y="1576"/>
                  </a:cubicBezTo>
                  <a:cubicBezTo>
                    <a:pt x="6254" y="1169"/>
                    <a:pt x="5827" y="915"/>
                    <a:pt x="5351" y="844"/>
                  </a:cubicBezTo>
                  <a:cubicBezTo>
                    <a:pt x="5279" y="835"/>
                    <a:pt x="5207" y="830"/>
                    <a:pt x="5136" y="830"/>
                  </a:cubicBezTo>
                  <a:cubicBezTo>
                    <a:pt x="4739" y="830"/>
                    <a:pt x="4348" y="971"/>
                    <a:pt x="4038" y="1230"/>
                  </a:cubicBezTo>
                  <a:cubicBezTo>
                    <a:pt x="3376" y="1779"/>
                    <a:pt x="3254" y="2797"/>
                    <a:pt x="3752" y="3529"/>
                  </a:cubicBezTo>
                  <a:lnTo>
                    <a:pt x="7914" y="9528"/>
                  </a:lnTo>
                  <a:lnTo>
                    <a:pt x="3459" y="4971"/>
                  </a:lnTo>
                  <a:cubicBezTo>
                    <a:pt x="3151" y="4684"/>
                    <a:pt x="2745" y="4533"/>
                    <a:pt x="2325" y="4533"/>
                  </a:cubicBezTo>
                  <a:cubicBezTo>
                    <a:pt x="2300" y="4533"/>
                    <a:pt x="2274" y="4533"/>
                    <a:pt x="2249" y="4535"/>
                  </a:cubicBezTo>
                  <a:cubicBezTo>
                    <a:pt x="1790" y="4566"/>
                    <a:pt x="1372" y="4759"/>
                    <a:pt x="1080" y="5093"/>
                  </a:cubicBezTo>
                  <a:cubicBezTo>
                    <a:pt x="447" y="5787"/>
                    <a:pt x="508" y="6863"/>
                    <a:pt x="1202" y="7495"/>
                  </a:cubicBezTo>
                  <a:cubicBezTo>
                    <a:pt x="2564" y="8777"/>
                    <a:pt x="4577" y="10688"/>
                    <a:pt x="5573" y="11654"/>
                  </a:cubicBezTo>
                  <a:lnTo>
                    <a:pt x="1983" y="11247"/>
                  </a:lnTo>
                  <a:cubicBezTo>
                    <a:pt x="1916" y="11239"/>
                    <a:pt x="1850" y="11235"/>
                    <a:pt x="1784" y="11235"/>
                  </a:cubicBezTo>
                  <a:cubicBezTo>
                    <a:pt x="1405" y="11235"/>
                    <a:pt x="1036" y="11360"/>
                    <a:pt x="733" y="11603"/>
                  </a:cubicBezTo>
                  <a:cubicBezTo>
                    <a:pt x="377" y="11876"/>
                    <a:pt x="152" y="12284"/>
                    <a:pt x="103" y="12731"/>
                  </a:cubicBezTo>
                  <a:cubicBezTo>
                    <a:pt x="1" y="13658"/>
                    <a:pt x="662" y="14500"/>
                    <a:pt x="1597" y="14613"/>
                  </a:cubicBezTo>
                  <a:cubicBezTo>
                    <a:pt x="1597" y="14613"/>
                    <a:pt x="2249" y="14683"/>
                    <a:pt x="3103" y="14786"/>
                  </a:cubicBezTo>
                  <a:cubicBezTo>
                    <a:pt x="3957" y="14879"/>
                    <a:pt x="5014" y="15001"/>
                    <a:pt x="5839" y="15091"/>
                  </a:cubicBezTo>
                  <a:cubicBezTo>
                    <a:pt x="6449" y="15162"/>
                    <a:pt x="7008" y="15438"/>
                    <a:pt x="7435" y="15865"/>
                  </a:cubicBezTo>
                  <a:lnTo>
                    <a:pt x="10740" y="21835"/>
                  </a:lnTo>
                  <a:lnTo>
                    <a:pt x="19639" y="16912"/>
                  </a:lnTo>
                  <a:lnTo>
                    <a:pt x="17513" y="13068"/>
                  </a:lnTo>
                  <a:cubicBezTo>
                    <a:pt x="17848" y="11979"/>
                    <a:pt x="18724" y="9641"/>
                    <a:pt x="20118" y="8533"/>
                  </a:cubicBezTo>
                  <a:cubicBezTo>
                    <a:pt x="20513" y="8227"/>
                    <a:pt x="20757" y="7778"/>
                    <a:pt x="20818" y="7280"/>
                  </a:cubicBezTo>
                  <a:cubicBezTo>
                    <a:pt x="20869" y="6782"/>
                    <a:pt x="20728" y="6304"/>
                    <a:pt x="20423" y="5909"/>
                  </a:cubicBezTo>
                  <a:cubicBezTo>
                    <a:pt x="20118" y="5521"/>
                    <a:pt x="19669" y="5267"/>
                    <a:pt x="19171" y="5216"/>
                  </a:cubicBezTo>
                  <a:cubicBezTo>
                    <a:pt x="19097" y="5206"/>
                    <a:pt x="19023" y="5202"/>
                    <a:pt x="18949" y="5202"/>
                  </a:cubicBezTo>
                  <a:cubicBezTo>
                    <a:pt x="18537" y="5202"/>
                    <a:pt x="18135" y="5345"/>
                    <a:pt x="17799" y="5604"/>
                  </a:cubicBezTo>
                  <a:cubicBezTo>
                    <a:pt x="16945" y="6294"/>
                    <a:pt x="16161" y="7239"/>
                    <a:pt x="15480" y="8420"/>
                  </a:cubicBezTo>
                  <a:cubicBezTo>
                    <a:pt x="15407" y="8552"/>
                    <a:pt x="15297" y="8655"/>
                    <a:pt x="15163" y="8725"/>
                  </a:cubicBezTo>
                  <a:cubicBezTo>
                    <a:pt x="15035" y="8795"/>
                    <a:pt x="14893" y="8829"/>
                    <a:pt x="14752" y="8829"/>
                  </a:cubicBezTo>
                  <a:cubicBezTo>
                    <a:pt x="14503" y="8829"/>
                    <a:pt x="14255" y="8723"/>
                    <a:pt x="14087" y="8520"/>
                  </a:cubicBezTo>
                  <a:cubicBezTo>
                    <a:pt x="13772" y="8135"/>
                    <a:pt x="13567" y="7698"/>
                    <a:pt x="13515" y="7595"/>
                  </a:cubicBezTo>
                  <a:lnTo>
                    <a:pt x="12295" y="1371"/>
                  </a:lnTo>
                  <a:cubicBezTo>
                    <a:pt x="12205" y="925"/>
                    <a:pt x="11951" y="539"/>
                    <a:pt x="11575" y="283"/>
                  </a:cubicBezTo>
                  <a:cubicBezTo>
                    <a:pt x="11287" y="97"/>
                    <a:pt x="10954" y="0"/>
                    <a:pt x="10618" y="0"/>
                  </a:cubicBezTo>
                  <a:close/>
                </a:path>
              </a:pathLst>
            </a:custGeom>
            <a:solidFill>
              <a:srgbClr val="FFAF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3459;p80">
              <a:extLst>
                <a:ext uri="{FF2B5EF4-FFF2-40B4-BE49-F238E27FC236}">
                  <a16:creationId xmlns:a16="http://schemas.microsoft.com/office/drawing/2014/main" id="{AC586734-A5EC-7CD6-38CF-1132543AAAA7}"/>
                </a:ext>
              </a:extLst>
            </p:cNvPr>
            <p:cNvSpPr/>
            <p:nvPr/>
          </p:nvSpPr>
          <p:spPr>
            <a:xfrm>
              <a:off x="6687150" y="3059725"/>
              <a:ext cx="281700" cy="405025"/>
            </a:xfrm>
            <a:custGeom>
              <a:avLst/>
              <a:gdLst/>
              <a:ahLst/>
              <a:cxnLst/>
              <a:rect l="l" t="t" r="r" b="b"/>
              <a:pathLst>
                <a:path w="11268" h="16201" extrusionOk="0">
                  <a:moveTo>
                    <a:pt x="4982" y="1"/>
                  </a:moveTo>
                  <a:cubicBezTo>
                    <a:pt x="3274" y="4629"/>
                    <a:pt x="1841" y="9295"/>
                    <a:pt x="1" y="13833"/>
                  </a:cubicBezTo>
                  <a:lnTo>
                    <a:pt x="4982" y="16200"/>
                  </a:lnTo>
                  <a:lnTo>
                    <a:pt x="11267" y="2991"/>
                  </a:lnTo>
                  <a:lnTo>
                    <a:pt x="498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3460;p80">
              <a:extLst>
                <a:ext uri="{FF2B5EF4-FFF2-40B4-BE49-F238E27FC236}">
                  <a16:creationId xmlns:a16="http://schemas.microsoft.com/office/drawing/2014/main" id="{5E36FB5B-E47D-B3F8-3123-A1DAB901029B}"/>
                </a:ext>
              </a:extLst>
            </p:cNvPr>
            <p:cNvSpPr/>
            <p:nvPr/>
          </p:nvSpPr>
          <p:spPr>
            <a:xfrm>
              <a:off x="6086350" y="2822250"/>
              <a:ext cx="725375" cy="583300"/>
            </a:xfrm>
            <a:custGeom>
              <a:avLst/>
              <a:gdLst/>
              <a:ahLst/>
              <a:cxnLst/>
              <a:rect l="l" t="t" r="r" b="b"/>
              <a:pathLst>
                <a:path w="29015" h="23332" extrusionOk="0">
                  <a:moveTo>
                    <a:pt x="14819" y="0"/>
                  </a:moveTo>
                  <a:lnTo>
                    <a:pt x="14819" y="0"/>
                  </a:lnTo>
                  <a:cubicBezTo>
                    <a:pt x="9966" y="733"/>
                    <a:pt x="4902" y="947"/>
                    <a:pt x="62" y="1985"/>
                  </a:cubicBezTo>
                  <a:cubicBezTo>
                    <a:pt x="1" y="6368"/>
                    <a:pt x="813" y="9031"/>
                    <a:pt x="2625" y="11045"/>
                  </a:cubicBezTo>
                  <a:cubicBezTo>
                    <a:pt x="3742" y="12297"/>
                    <a:pt x="5666" y="14015"/>
                    <a:pt x="14289" y="18511"/>
                  </a:cubicBezTo>
                  <a:cubicBezTo>
                    <a:pt x="18448" y="20667"/>
                    <a:pt x="22251" y="22487"/>
                    <a:pt x="22405" y="22558"/>
                  </a:cubicBezTo>
                  <a:lnTo>
                    <a:pt x="24033" y="23332"/>
                  </a:lnTo>
                  <a:cubicBezTo>
                    <a:pt x="25873" y="18794"/>
                    <a:pt x="27306" y="14128"/>
                    <a:pt x="29014" y="9500"/>
                  </a:cubicBezTo>
                  <a:lnTo>
                    <a:pt x="28699" y="9346"/>
                  </a:lnTo>
                  <a:cubicBezTo>
                    <a:pt x="23635" y="6937"/>
                    <a:pt x="17574" y="3784"/>
                    <a:pt x="14684" y="1995"/>
                  </a:cubicBezTo>
                  <a:cubicBezTo>
                    <a:pt x="14697" y="1426"/>
                    <a:pt x="14745" y="755"/>
                    <a:pt x="14819" y="0"/>
                  </a:cubicBezTo>
                  <a:close/>
                </a:path>
              </a:pathLst>
            </a:custGeom>
            <a:solidFill>
              <a:srgbClr val="FFAF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3461;p80">
              <a:extLst>
                <a:ext uri="{FF2B5EF4-FFF2-40B4-BE49-F238E27FC236}">
                  <a16:creationId xmlns:a16="http://schemas.microsoft.com/office/drawing/2014/main" id="{E2859EE6-BF0E-427E-66BE-4B890882EE57}"/>
                </a:ext>
              </a:extLst>
            </p:cNvPr>
            <p:cNvSpPr/>
            <p:nvPr/>
          </p:nvSpPr>
          <p:spPr>
            <a:xfrm>
              <a:off x="6046925" y="2156150"/>
              <a:ext cx="556850" cy="777250"/>
            </a:xfrm>
            <a:custGeom>
              <a:avLst/>
              <a:gdLst/>
              <a:ahLst/>
              <a:cxnLst/>
              <a:rect l="l" t="t" r="r" b="b"/>
              <a:pathLst>
                <a:path w="22274" h="31090" extrusionOk="0">
                  <a:moveTo>
                    <a:pt x="5117" y="1"/>
                  </a:moveTo>
                  <a:lnTo>
                    <a:pt x="4831" y="1282"/>
                  </a:lnTo>
                  <a:lnTo>
                    <a:pt x="4272" y="3823"/>
                  </a:lnTo>
                  <a:lnTo>
                    <a:pt x="3794" y="6010"/>
                  </a:lnTo>
                  <a:lnTo>
                    <a:pt x="3235" y="8583"/>
                  </a:lnTo>
                  <a:cubicBezTo>
                    <a:pt x="3215" y="8685"/>
                    <a:pt x="3001" y="9642"/>
                    <a:pt x="2696" y="11155"/>
                  </a:cubicBezTo>
                  <a:cubicBezTo>
                    <a:pt x="2666" y="11268"/>
                    <a:pt x="2644" y="11399"/>
                    <a:pt x="2625" y="11521"/>
                  </a:cubicBezTo>
                  <a:cubicBezTo>
                    <a:pt x="2532" y="11948"/>
                    <a:pt x="2452" y="12407"/>
                    <a:pt x="2349" y="12896"/>
                  </a:cubicBezTo>
                  <a:cubicBezTo>
                    <a:pt x="2105" y="14167"/>
                    <a:pt x="1832" y="15641"/>
                    <a:pt x="1568" y="17228"/>
                  </a:cubicBezTo>
                  <a:cubicBezTo>
                    <a:pt x="1507" y="17594"/>
                    <a:pt x="1446" y="17960"/>
                    <a:pt x="1385" y="18336"/>
                  </a:cubicBezTo>
                  <a:cubicBezTo>
                    <a:pt x="1263" y="19078"/>
                    <a:pt x="1141" y="19842"/>
                    <a:pt x="1019" y="20625"/>
                  </a:cubicBezTo>
                  <a:cubicBezTo>
                    <a:pt x="1007" y="20696"/>
                    <a:pt x="997" y="20767"/>
                    <a:pt x="987" y="20838"/>
                  </a:cubicBezTo>
                  <a:cubicBezTo>
                    <a:pt x="377" y="24958"/>
                    <a:pt x="52" y="28302"/>
                    <a:pt x="1" y="31089"/>
                  </a:cubicBezTo>
                  <a:cubicBezTo>
                    <a:pt x="5817" y="29839"/>
                    <a:pt x="11890" y="29573"/>
                    <a:pt x="17706" y="28700"/>
                  </a:cubicBezTo>
                  <a:cubicBezTo>
                    <a:pt x="17909" y="26503"/>
                    <a:pt x="18287" y="23716"/>
                    <a:pt x="18785" y="20726"/>
                  </a:cubicBezTo>
                  <a:cubicBezTo>
                    <a:pt x="18836" y="20411"/>
                    <a:pt x="18885" y="20076"/>
                    <a:pt x="18946" y="19749"/>
                  </a:cubicBezTo>
                  <a:cubicBezTo>
                    <a:pt x="19181" y="18346"/>
                    <a:pt x="19456" y="16903"/>
                    <a:pt x="19730" y="15458"/>
                  </a:cubicBezTo>
                  <a:cubicBezTo>
                    <a:pt x="19945" y="14421"/>
                    <a:pt x="20157" y="13384"/>
                    <a:pt x="20382" y="12356"/>
                  </a:cubicBezTo>
                  <a:lnTo>
                    <a:pt x="21155" y="8836"/>
                  </a:lnTo>
                  <a:lnTo>
                    <a:pt x="22273" y="3784"/>
                  </a:lnTo>
                  <a:lnTo>
                    <a:pt x="13027" y="1748"/>
                  </a:lnTo>
                  <a:lnTo>
                    <a:pt x="12073" y="1536"/>
                  </a:lnTo>
                  <a:lnTo>
                    <a:pt x="12002" y="1514"/>
                  </a:lnTo>
                  <a:lnTo>
                    <a:pt x="7597" y="550"/>
                  </a:lnTo>
                  <a:lnTo>
                    <a:pt x="7272" y="477"/>
                  </a:lnTo>
                  <a:lnTo>
                    <a:pt x="6010" y="203"/>
                  </a:lnTo>
                  <a:lnTo>
                    <a:pt x="5117" y="1"/>
                  </a:lnTo>
                  <a:close/>
                </a:path>
              </a:pathLst>
            </a:custGeom>
            <a:solidFill>
              <a:srgbClr val="1247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3462;p80">
              <a:extLst>
                <a:ext uri="{FF2B5EF4-FFF2-40B4-BE49-F238E27FC236}">
                  <a16:creationId xmlns:a16="http://schemas.microsoft.com/office/drawing/2014/main" id="{1B2664CE-3BDE-3B3C-9BEC-B36EA89EA579}"/>
                </a:ext>
              </a:extLst>
            </p:cNvPr>
            <p:cNvSpPr/>
            <p:nvPr/>
          </p:nvSpPr>
          <p:spPr>
            <a:xfrm>
              <a:off x="6742075" y="3128625"/>
              <a:ext cx="454300" cy="590875"/>
            </a:xfrm>
            <a:custGeom>
              <a:avLst/>
              <a:gdLst/>
              <a:ahLst/>
              <a:cxnLst/>
              <a:rect l="l" t="t" r="r" b="b"/>
              <a:pathLst>
                <a:path w="18172" h="23635" extrusionOk="0">
                  <a:moveTo>
                    <a:pt x="8807" y="1"/>
                  </a:moveTo>
                  <a:lnTo>
                    <a:pt x="2490" y="13222"/>
                  </a:lnTo>
                  <a:cubicBezTo>
                    <a:pt x="2490" y="13222"/>
                    <a:pt x="0" y="17931"/>
                    <a:pt x="6151" y="23635"/>
                  </a:cubicBezTo>
                  <a:lnTo>
                    <a:pt x="18172" y="5300"/>
                  </a:lnTo>
                  <a:lnTo>
                    <a:pt x="8807" y="1"/>
                  </a:lnTo>
                  <a:close/>
                </a:path>
              </a:pathLst>
            </a:custGeom>
            <a:solidFill>
              <a:srgbClr val="8EBED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3463;p80">
              <a:extLst>
                <a:ext uri="{FF2B5EF4-FFF2-40B4-BE49-F238E27FC236}">
                  <a16:creationId xmlns:a16="http://schemas.microsoft.com/office/drawing/2014/main" id="{AEEC0AAD-3018-8A2E-AAC7-2B2DF2BFA0FC}"/>
                </a:ext>
              </a:extLst>
            </p:cNvPr>
            <p:cNvSpPr/>
            <p:nvPr/>
          </p:nvSpPr>
          <p:spPr>
            <a:xfrm>
              <a:off x="6874000" y="3216850"/>
              <a:ext cx="322375" cy="502650"/>
            </a:xfrm>
            <a:custGeom>
              <a:avLst/>
              <a:gdLst/>
              <a:ahLst/>
              <a:cxnLst/>
              <a:rect l="l" t="t" r="r" b="b"/>
              <a:pathLst>
                <a:path w="12895" h="20106" extrusionOk="0">
                  <a:moveTo>
                    <a:pt x="9754" y="1"/>
                  </a:moveTo>
                  <a:lnTo>
                    <a:pt x="0" y="19242"/>
                  </a:lnTo>
                  <a:lnTo>
                    <a:pt x="874" y="20106"/>
                  </a:lnTo>
                  <a:lnTo>
                    <a:pt x="12895" y="1771"/>
                  </a:lnTo>
                  <a:lnTo>
                    <a:pt x="975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3464;p80">
              <a:extLst>
                <a:ext uri="{FF2B5EF4-FFF2-40B4-BE49-F238E27FC236}">
                  <a16:creationId xmlns:a16="http://schemas.microsoft.com/office/drawing/2014/main" id="{A4E04DFC-4C0B-7EF4-BE2E-6FDBDC9851F6}"/>
                </a:ext>
              </a:extLst>
            </p:cNvPr>
            <p:cNvSpPr/>
            <p:nvPr/>
          </p:nvSpPr>
          <p:spPr>
            <a:xfrm>
              <a:off x="6801775" y="3565500"/>
              <a:ext cx="145475" cy="31350"/>
            </a:xfrm>
            <a:custGeom>
              <a:avLst/>
              <a:gdLst/>
              <a:ahLst/>
              <a:cxnLst/>
              <a:rect l="l" t="t" r="r" b="b"/>
              <a:pathLst>
                <a:path w="5819" h="1254" extrusionOk="0">
                  <a:moveTo>
                    <a:pt x="2187" y="0"/>
                  </a:moveTo>
                  <a:cubicBezTo>
                    <a:pt x="1519" y="0"/>
                    <a:pt x="850" y="96"/>
                    <a:pt x="205" y="292"/>
                  </a:cubicBezTo>
                  <a:cubicBezTo>
                    <a:pt x="0" y="357"/>
                    <a:pt x="42" y="658"/>
                    <a:pt x="219" y="658"/>
                  </a:cubicBezTo>
                  <a:cubicBezTo>
                    <a:pt x="237" y="658"/>
                    <a:pt x="255" y="655"/>
                    <a:pt x="275" y="648"/>
                  </a:cubicBezTo>
                  <a:cubicBezTo>
                    <a:pt x="897" y="461"/>
                    <a:pt x="1541" y="368"/>
                    <a:pt x="2185" y="368"/>
                  </a:cubicBezTo>
                  <a:cubicBezTo>
                    <a:pt x="3320" y="368"/>
                    <a:pt x="4452" y="658"/>
                    <a:pt x="5452" y="1229"/>
                  </a:cubicBezTo>
                  <a:cubicBezTo>
                    <a:pt x="5483" y="1246"/>
                    <a:pt x="5514" y="1254"/>
                    <a:pt x="5543" y="1254"/>
                  </a:cubicBezTo>
                  <a:cubicBezTo>
                    <a:pt x="5705" y="1254"/>
                    <a:pt x="5819" y="1028"/>
                    <a:pt x="5645" y="924"/>
                  </a:cubicBezTo>
                  <a:cubicBezTo>
                    <a:pt x="4598" y="315"/>
                    <a:pt x="3395" y="0"/>
                    <a:pt x="218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3465;p80">
              <a:extLst>
                <a:ext uri="{FF2B5EF4-FFF2-40B4-BE49-F238E27FC236}">
                  <a16:creationId xmlns:a16="http://schemas.microsoft.com/office/drawing/2014/main" id="{9BFD4ECE-4E76-0094-8C46-26A00F8C3697}"/>
                </a:ext>
              </a:extLst>
            </p:cNvPr>
            <p:cNvSpPr/>
            <p:nvPr/>
          </p:nvSpPr>
          <p:spPr>
            <a:xfrm>
              <a:off x="7016350" y="3166450"/>
              <a:ext cx="78125" cy="175475"/>
            </a:xfrm>
            <a:custGeom>
              <a:avLst/>
              <a:gdLst/>
              <a:ahLst/>
              <a:cxnLst/>
              <a:rect l="l" t="t" r="r" b="b"/>
              <a:pathLst>
                <a:path w="3125" h="7019" extrusionOk="0">
                  <a:moveTo>
                    <a:pt x="169" y="1"/>
                  </a:moveTo>
                  <a:cubicBezTo>
                    <a:pt x="83" y="1"/>
                    <a:pt x="1" y="55"/>
                    <a:pt x="1" y="167"/>
                  </a:cubicBezTo>
                  <a:cubicBezTo>
                    <a:pt x="103" y="2669"/>
                    <a:pt x="1070" y="5088"/>
                    <a:pt x="2737" y="6960"/>
                  </a:cubicBezTo>
                  <a:cubicBezTo>
                    <a:pt x="2774" y="7001"/>
                    <a:pt x="2818" y="7019"/>
                    <a:pt x="2862" y="7019"/>
                  </a:cubicBezTo>
                  <a:cubicBezTo>
                    <a:pt x="2997" y="7019"/>
                    <a:pt x="3125" y="6847"/>
                    <a:pt x="3003" y="6716"/>
                  </a:cubicBezTo>
                  <a:cubicBezTo>
                    <a:pt x="1416" y="4914"/>
                    <a:pt x="460" y="2586"/>
                    <a:pt x="367" y="186"/>
                  </a:cubicBezTo>
                  <a:cubicBezTo>
                    <a:pt x="362" y="64"/>
                    <a:pt x="263" y="1"/>
                    <a:pt x="16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3466;p80">
              <a:extLst>
                <a:ext uri="{FF2B5EF4-FFF2-40B4-BE49-F238E27FC236}">
                  <a16:creationId xmlns:a16="http://schemas.microsoft.com/office/drawing/2014/main" id="{B56BC416-A9BF-1260-AAC6-B3FF2F9EB990}"/>
                </a:ext>
              </a:extLst>
            </p:cNvPr>
            <p:cNvSpPr/>
            <p:nvPr/>
          </p:nvSpPr>
          <p:spPr>
            <a:xfrm>
              <a:off x="5458100" y="3124300"/>
              <a:ext cx="369925" cy="185650"/>
            </a:xfrm>
            <a:custGeom>
              <a:avLst/>
              <a:gdLst/>
              <a:ahLst/>
              <a:cxnLst/>
              <a:rect l="l" t="t" r="r" b="b"/>
              <a:pathLst>
                <a:path w="14797" h="7426" extrusionOk="0">
                  <a:moveTo>
                    <a:pt x="14584" y="0"/>
                  </a:moveTo>
                  <a:cubicBezTo>
                    <a:pt x="9671" y="601"/>
                    <a:pt x="4872" y="1465"/>
                    <a:pt x="0" y="1914"/>
                  </a:cubicBezTo>
                  <a:lnTo>
                    <a:pt x="174" y="7425"/>
                  </a:lnTo>
                  <a:lnTo>
                    <a:pt x="14796" y="6957"/>
                  </a:lnTo>
                  <a:lnTo>
                    <a:pt x="1458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3467;p80">
              <a:extLst>
                <a:ext uri="{FF2B5EF4-FFF2-40B4-BE49-F238E27FC236}">
                  <a16:creationId xmlns:a16="http://schemas.microsoft.com/office/drawing/2014/main" id="{208CB6BF-D3C5-4200-1592-8F9517482849}"/>
                </a:ext>
              </a:extLst>
            </p:cNvPr>
            <p:cNvSpPr/>
            <p:nvPr/>
          </p:nvSpPr>
          <p:spPr>
            <a:xfrm>
              <a:off x="5453275" y="2394875"/>
              <a:ext cx="417775" cy="777275"/>
            </a:xfrm>
            <a:custGeom>
              <a:avLst/>
              <a:gdLst/>
              <a:ahLst/>
              <a:cxnLst/>
              <a:rect l="l" t="t" r="r" b="b"/>
              <a:pathLst>
                <a:path w="16711" h="31091" extrusionOk="0">
                  <a:moveTo>
                    <a:pt x="8177" y="0"/>
                  </a:moveTo>
                  <a:cubicBezTo>
                    <a:pt x="4250" y="1953"/>
                    <a:pt x="2258" y="3896"/>
                    <a:pt x="1302" y="6417"/>
                  </a:cubicBezTo>
                  <a:cubicBezTo>
                    <a:pt x="701" y="7994"/>
                    <a:pt x="62" y="10496"/>
                    <a:pt x="20" y="20217"/>
                  </a:cubicBezTo>
                  <a:cubicBezTo>
                    <a:pt x="1" y="24896"/>
                    <a:pt x="132" y="29107"/>
                    <a:pt x="132" y="29290"/>
                  </a:cubicBezTo>
                  <a:lnTo>
                    <a:pt x="193" y="31091"/>
                  </a:lnTo>
                  <a:cubicBezTo>
                    <a:pt x="5065" y="30642"/>
                    <a:pt x="9864" y="29778"/>
                    <a:pt x="14777" y="29177"/>
                  </a:cubicBezTo>
                  <a:lnTo>
                    <a:pt x="14767" y="28821"/>
                  </a:lnTo>
                  <a:cubicBezTo>
                    <a:pt x="14584" y="23219"/>
                    <a:pt x="14604" y="16395"/>
                    <a:pt x="14867" y="12997"/>
                  </a:cubicBezTo>
                  <a:cubicBezTo>
                    <a:pt x="15387" y="12753"/>
                    <a:pt x="16007" y="12490"/>
                    <a:pt x="16710" y="12204"/>
                  </a:cubicBezTo>
                  <a:cubicBezTo>
                    <a:pt x="13830" y="8218"/>
                    <a:pt x="11318" y="3825"/>
                    <a:pt x="8177" y="0"/>
                  </a:cubicBezTo>
                  <a:close/>
                </a:path>
              </a:pathLst>
            </a:custGeom>
            <a:solidFill>
              <a:srgbClr val="FFAF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3468;p80">
              <a:extLst>
                <a:ext uri="{FF2B5EF4-FFF2-40B4-BE49-F238E27FC236}">
                  <a16:creationId xmlns:a16="http://schemas.microsoft.com/office/drawing/2014/main" id="{7D236B5B-9C9B-214A-E419-89E8C16A4EE6}"/>
                </a:ext>
              </a:extLst>
            </p:cNvPr>
            <p:cNvSpPr/>
            <p:nvPr/>
          </p:nvSpPr>
          <p:spPr>
            <a:xfrm>
              <a:off x="5584475" y="2144200"/>
              <a:ext cx="861925" cy="608700"/>
            </a:xfrm>
            <a:custGeom>
              <a:avLst/>
              <a:gdLst/>
              <a:ahLst/>
              <a:cxnLst/>
              <a:rect l="l" t="t" r="r" b="b"/>
              <a:pathLst>
                <a:path w="34477" h="24348" extrusionOk="0">
                  <a:moveTo>
                    <a:pt x="29971" y="0"/>
                  </a:moveTo>
                  <a:lnTo>
                    <a:pt x="26197" y="1006"/>
                  </a:lnTo>
                  <a:lnTo>
                    <a:pt x="24032" y="1577"/>
                  </a:lnTo>
                  <a:lnTo>
                    <a:pt x="21479" y="2258"/>
                  </a:lnTo>
                  <a:cubicBezTo>
                    <a:pt x="21386" y="2278"/>
                    <a:pt x="20432" y="2532"/>
                    <a:pt x="18955" y="2949"/>
                  </a:cubicBezTo>
                  <a:cubicBezTo>
                    <a:pt x="18833" y="2990"/>
                    <a:pt x="18711" y="3020"/>
                    <a:pt x="18580" y="3061"/>
                  </a:cubicBezTo>
                  <a:cubicBezTo>
                    <a:pt x="17096" y="3488"/>
                    <a:pt x="15153" y="4057"/>
                    <a:pt x="13027" y="4738"/>
                  </a:cubicBezTo>
                  <a:cubicBezTo>
                    <a:pt x="12683" y="4850"/>
                    <a:pt x="12326" y="4963"/>
                    <a:pt x="11970" y="5075"/>
                  </a:cubicBezTo>
                  <a:cubicBezTo>
                    <a:pt x="11186" y="5329"/>
                    <a:pt x="10374" y="5605"/>
                    <a:pt x="9558" y="5878"/>
                  </a:cubicBezTo>
                  <a:cubicBezTo>
                    <a:pt x="5624" y="7220"/>
                    <a:pt x="2492" y="8460"/>
                    <a:pt x="0" y="9693"/>
                  </a:cubicBezTo>
                  <a:cubicBezTo>
                    <a:pt x="3774" y="14289"/>
                    <a:pt x="6793" y="19566"/>
                    <a:pt x="10242" y="24347"/>
                  </a:cubicBezTo>
                  <a:cubicBezTo>
                    <a:pt x="12285" y="23513"/>
                    <a:pt x="14928" y="22578"/>
                    <a:pt x="17808" y="21640"/>
                  </a:cubicBezTo>
                  <a:cubicBezTo>
                    <a:pt x="19456" y="21103"/>
                    <a:pt x="21194" y="20574"/>
                    <a:pt x="22934" y="20076"/>
                  </a:cubicBezTo>
                  <a:cubicBezTo>
                    <a:pt x="23949" y="19781"/>
                    <a:pt x="24977" y="19495"/>
                    <a:pt x="25995" y="19231"/>
                  </a:cubicBezTo>
                  <a:lnTo>
                    <a:pt x="29473" y="18306"/>
                  </a:lnTo>
                  <a:lnTo>
                    <a:pt x="34476" y="16974"/>
                  </a:lnTo>
                  <a:lnTo>
                    <a:pt x="31801" y="6886"/>
                  </a:lnTo>
                  <a:lnTo>
                    <a:pt x="30530" y="2136"/>
                  </a:lnTo>
                  <a:lnTo>
                    <a:pt x="30205" y="884"/>
                  </a:lnTo>
                  <a:lnTo>
                    <a:pt x="29971" y="0"/>
                  </a:lnTo>
                  <a:close/>
                </a:path>
              </a:pathLst>
            </a:custGeom>
            <a:solidFill>
              <a:srgbClr val="1247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3469;p80">
              <a:extLst>
                <a:ext uri="{FF2B5EF4-FFF2-40B4-BE49-F238E27FC236}">
                  <a16:creationId xmlns:a16="http://schemas.microsoft.com/office/drawing/2014/main" id="{82A47FAD-717B-8D32-7D6E-84D28EC4FE4C}"/>
                </a:ext>
              </a:extLst>
            </p:cNvPr>
            <p:cNvSpPr/>
            <p:nvPr/>
          </p:nvSpPr>
          <p:spPr>
            <a:xfrm>
              <a:off x="5910125" y="2183625"/>
              <a:ext cx="693650" cy="466275"/>
            </a:xfrm>
            <a:custGeom>
              <a:avLst/>
              <a:gdLst/>
              <a:ahLst/>
              <a:cxnLst/>
              <a:rect l="l" t="t" r="r" b="b"/>
              <a:pathLst>
                <a:path w="27746" h="18651" extrusionOk="0">
                  <a:moveTo>
                    <a:pt x="11006" y="0"/>
                  </a:moveTo>
                  <a:lnTo>
                    <a:pt x="10303" y="183"/>
                  </a:lnTo>
                  <a:lnTo>
                    <a:pt x="8453" y="681"/>
                  </a:lnTo>
                  <a:cubicBezTo>
                    <a:pt x="8360" y="701"/>
                    <a:pt x="7406" y="955"/>
                    <a:pt x="5929" y="1382"/>
                  </a:cubicBezTo>
                  <a:cubicBezTo>
                    <a:pt x="5807" y="1413"/>
                    <a:pt x="5685" y="1443"/>
                    <a:pt x="5554" y="1484"/>
                  </a:cubicBezTo>
                  <a:cubicBezTo>
                    <a:pt x="4070" y="1911"/>
                    <a:pt x="2127" y="2480"/>
                    <a:pt x="1" y="3161"/>
                  </a:cubicBezTo>
                  <a:cubicBezTo>
                    <a:pt x="1648" y="5675"/>
                    <a:pt x="4201" y="8919"/>
                    <a:pt x="7821" y="11797"/>
                  </a:cubicBezTo>
                  <a:cubicBezTo>
                    <a:pt x="8065" y="11989"/>
                    <a:pt x="8309" y="12172"/>
                    <a:pt x="8565" y="12365"/>
                  </a:cubicBezTo>
                  <a:cubicBezTo>
                    <a:pt x="10030" y="13464"/>
                    <a:pt x="11655" y="14501"/>
                    <a:pt x="13457" y="15406"/>
                  </a:cubicBezTo>
                  <a:cubicBezTo>
                    <a:pt x="14401" y="15885"/>
                    <a:pt x="15400" y="16322"/>
                    <a:pt x="16447" y="16729"/>
                  </a:cubicBezTo>
                  <a:cubicBezTo>
                    <a:pt x="18836" y="17635"/>
                    <a:pt x="21489" y="18316"/>
                    <a:pt x="24418" y="18650"/>
                  </a:cubicBezTo>
                  <a:cubicBezTo>
                    <a:pt x="24653" y="17247"/>
                    <a:pt x="24928" y="15804"/>
                    <a:pt x="25202" y="14359"/>
                  </a:cubicBezTo>
                  <a:cubicBezTo>
                    <a:pt x="25417" y="13322"/>
                    <a:pt x="25629" y="12285"/>
                    <a:pt x="25854" y="11257"/>
                  </a:cubicBezTo>
                  <a:lnTo>
                    <a:pt x="26627" y="7737"/>
                  </a:lnTo>
                  <a:lnTo>
                    <a:pt x="27745" y="2685"/>
                  </a:lnTo>
                  <a:lnTo>
                    <a:pt x="18499" y="649"/>
                  </a:lnTo>
                  <a:lnTo>
                    <a:pt x="17504" y="559"/>
                  </a:lnTo>
                  <a:lnTo>
                    <a:pt x="11006" y="0"/>
                  </a:lnTo>
                  <a:close/>
                </a:path>
              </a:pathLst>
            </a:custGeom>
            <a:solidFill>
              <a:srgbClr val="000000">
                <a:alpha val="1429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3470;p80">
              <a:extLst>
                <a:ext uri="{FF2B5EF4-FFF2-40B4-BE49-F238E27FC236}">
                  <a16:creationId xmlns:a16="http://schemas.microsoft.com/office/drawing/2014/main" id="{190830E6-9682-6767-93A8-FF59F57AEA43}"/>
                </a:ext>
              </a:extLst>
            </p:cNvPr>
            <p:cNvSpPr/>
            <p:nvPr/>
          </p:nvSpPr>
          <p:spPr>
            <a:xfrm>
              <a:off x="5274550" y="3289850"/>
              <a:ext cx="555800" cy="268750"/>
            </a:xfrm>
            <a:custGeom>
              <a:avLst/>
              <a:gdLst/>
              <a:ahLst/>
              <a:cxnLst/>
              <a:rect l="l" t="t" r="r" b="b"/>
              <a:pathLst>
                <a:path w="22232" h="10750" extrusionOk="0">
                  <a:moveTo>
                    <a:pt x="22231" y="0"/>
                  </a:moveTo>
                  <a:lnTo>
                    <a:pt x="7577" y="427"/>
                  </a:lnTo>
                  <a:cubicBezTo>
                    <a:pt x="7577" y="427"/>
                    <a:pt x="7576" y="427"/>
                    <a:pt x="7574" y="427"/>
                  </a:cubicBezTo>
                  <a:cubicBezTo>
                    <a:pt x="7444" y="427"/>
                    <a:pt x="2230" y="477"/>
                    <a:pt x="1" y="8460"/>
                  </a:cubicBezTo>
                  <a:lnTo>
                    <a:pt x="21804" y="10749"/>
                  </a:lnTo>
                  <a:lnTo>
                    <a:pt x="22231" y="0"/>
                  </a:lnTo>
                  <a:close/>
                </a:path>
              </a:pathLst>
            </a:custGeom>
            <a:solidFill>
              <a:srgbClr val="8EBED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3471;p80">
              <a:extLst>
                <a:ext uri="{FF2B5EF4-FFF2-40B4-BE49-F238E27FC236}">
                  <a16:creationId xmlns:a16="http://schemas.microsoft.com/office/drawing/2014/main" id="{6A72CED9-2FCE-2EA4-6431-B8543A62C4DC}"/>
                </a:ext>
              </a:extLst>
            </p:cNvPr>
            <p:cNvSpPr/>
            <p:nvPr/>
          </p:nvSpPr>
          <p:spPr>
            <a:xfrm>
              <a:off x="5274550" y="3468325"/>
              <a:ext cx="548650" cy="90275"/>
            </a:xfrm>
            <a:custGeom>
              <a:avLst/>
              <a:gdLst/>
              <a:ahLst/>
              <a:cxnLst/>
              <a:rect l="l" t="t" r="r" b="b"/>
              <a:pathLst>
                <a:path w="21946" h="3611" extrusionOk="0">
                  <a:moveTo>
                    <a:pt x="21946" y="0"/>
                  </a:moveTo>
                  <a:lnTo>
                    <a:pt x="367" y="152"/>
                  </a:lnTo>
                  <a:lnTo>
                    <a:pt x="1" y="1321"/>
                  </a:lnTo>
                  <a:lnTo>
                    <a:pt x="21804" y="3610"/>
                  </a:lnTo>
                  <a:lnTo>
                    <a:pt x="2194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3472;p80">
              <a:extLst>
                <a:ext uri="{FF2B5EF4-FFF2-40B4-BE49-F238E27FC236}">
                  <a16:creationId xmlns:a16="http://schemas.microsoft.com/office/drawing/2014/main" id="{C0420CB1-ED9F-C70C-7587-5ECAEF9164AB}"/>
                </a:ext>
              </a:extLst>
            </p:cNvPr>
            <p:cNvSpPr/>
            <p:nvPr/>
          </p:nvSpPr>
          <p:spPr>
            <a:xfrm>
              <a:off x="5354100" y="3353775"/>
              <a:ext cx="60825" cy="133475"/>
            </a:xfrm>
            <a:custGeom>
              <a:avLst/>
              <a:gdLst/>
              <a:ahLst/>
              <a:cxnLst/>
              <a:rect l="l" t="t" r="r" b="b"/>
              <a:pathLst>
                <a:path w="2433" h="5339" extrusionOk="0">
                  <a:moveTo>
                    <a:pt x="274" y="0"/>
                  </a:moveTo>
                  <a:cubicBezTo>
                    <a:pt x="132" y="0"/>
                    <a:pt x="0" y="158"/>
                    <a:pt x="123" y="279"/>
                  </a:cubicBezTo>
                  <a:cubicBezTo>
                    <a:pt x="1373" y="1571"/>
                    <a:pt x="2066" y="3340"/>
                    <a:pt x="1973" y="5141"/>
                  </a:cubicBezTo>
                  <a:cubicBezTo>
                    <a:pt x="1968" y="5269"/>
                    <a:pt x="2074" y="5338"/>
                    <a:pt x="2173" y="5338"/>
                  </a:cubicBezTo>
                  <a:cubicBezTo>
                    <a:pt x="2256" y="5338"/>
                    <a:pt x="2335" y="5289"/>
                    <a:pt x="2340" y="5183"/>
                  </a:cubicBezTo>
                  <a:cubicBezTo>
                    <a:pt x="2432" y="3291"/>
                    <a:pt x="1729" y="1409"/>
                    <a:pt x="406" y="57"/>
                  </a:cubicBezTo>
                  <a:cubicBezTo>
                    <a:pt x="367" y="17"/>
                    <a:pt x="320" y="0"/>
                    <a:pt x="27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3473;p80">
              <a:extLst>
                <a:ext uri="{FF2B5EF4-FFF2-40B4-BE49-F238E27FC236}">
                  <a16:creationId xmlns:a16="http://schemas.microsoft.com/office/drawing/2014/main" id="{48205E37-53A8-05F4-C588-42D9A6563913}"/>
                </a:ext>
              </a:extLst>
            </p:cNvPr>
            <p:cNvSpPr/>
            <p:nvPr/>
          </p:nvSpPr>
          <p:spPr>
            <a:xfrm>
              <a:off x="5696800" y="3356400"/>
              <a:ext cx="128975" cy="145150"/>
            </a:xfrm>
            <a:custGeom>
              <a:avLst/>
              <a:gdLst/>
              <a:ahLst/>
              <a:cxnLst/>
              <a:rect l="l" t="t" r="r" b="b"/>
              <a:pathLst>
                <a:path w="5159" h="5806" extrusionOk="0">
                  <a:moveTo>
                    <a:pt x="4924" y="0"/>
                  </a:moveTo>
                  <a:cubicBezTo>
                    <a:pt x="4899" y="0"/>
                    <a:pt x="4872" y="7"/>
                    <a:pt x="4843" y="23"/>
                  </a:cubicBezTo>
                  <a:cubicBezTo>
                    <a:pt x="2666" y="1263"/>
                    <a:pt x="958" y="3225"/>
                    <a:pt x="52" y="5566"/>
                  </a:cubicBezTo>
                  <a:cubicBezTo>
                    <a:pt x="0" y="5703"/>
                    <a:pt x="120" y="5806"/>
                    <a:pt x="234" y="5806"/>
                  </a:cubicBezTo>
                  <a:cubicBezTo>
                    <a:pt x="297" y="5806"/>
                    <a:pt x="359" y="5774"/>
                    <a:pt x="389" y="5698"/>
                  </a:cubicBezTo>
                  <a:cubicBezTo>
                    <a:pt x="1263" y="3450"/>
                    <a:pt x="2900" y="1549"/>
                    <a:pt x="4985" y="357"/>
                  </a:cubicBezTo>
                  <a:cubicBezTo>
                    <a:pt x="5159" y="261"/>
                    <a:pt x="5079" y="0"/>
                    <a:pt x="492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3474;p80">
              <a:extLst>
                <a:ext uri="{FF2B5EF4-FFF2-40B4-BE49-F238E27FC236}">
                  <a16:creationId xmlns:a16="http://schemas.microsoft.com/office/drawing/2014/main" id="{AFD69E59-80B2-A7EC-77B8-90F29C478592}"/>
                </a:ext>
              </a:extLst>
            </p:cNvPr>
            <p:cNvSpPr/>
            <p:nvPr/>
          </p:nvSpPr>
          <p:spPr>
            <a:xfrm>
              <a:off x="5926425" y="1731475"/>
              <a:ext cx="700225" cy="786500"/>
            </a:xfrm>
            <a:custGeom>
              <a:avLst/>
              <a:gdLst/>
              <a:ahLst/>
              <a:cxnLst/>
              <a:rect l="l" t="t" r="r" b="b"/>
              <a:pathLst>
                <a:path w="28009" h="31460" extrusionOk="0">
                  <a:moveTo>
                    <a:pt x="14584" y="1"/>
                  </a:moveTo>
                  <a:cubicBezTo>
                    <a:pt x="14179" y="1"/>
                    <a:pt x="13778" y="12"/>
                    <a:pt x="13383" y="34"/>
                  </a:cubicBezTo>
                  <a:cubicBezTo>
                    <a:pt x="13161" y="44"/>
                    <a:pt x="12956" y="63"/>
                    <a:pt x="12744" y="85"/>
                  </a:cubicBezTo>
                  <a:cubicBezTo>
                    <a:pt x="10811" y="247"/>
                    <a:pt x="7403" y="837"/>
                    <a:pt x="6388" y="2902"/>
                  </a:cubicBezTo>
                  <a:cubicBezTo>
                    <a:pt x="5216" y="5250"/>
                    <a:pt x="5197" y="9116"/>
                    <a:pt x="5268" y="11008"/>
                  </a:cubicBezTo>
                  <a:cubicBezTo>
                    <a:pt x="5277" y="11262"/>
                    <a:pt x="5290" y="11474"/>
                    <a:pt x="5299" y="11657"/>
                  </a:cubicBezTo>
                  <a:lnTo>
                    <a:pt x="1506" y="17964"/>
                  </a:lnTo>
                  <a:lnTo>
                    <a:pt x="945" y="18909"/>
                  </a:lnTo>
                  <a:lnTo>
                    <a:pt x="0" y="20476"/>
                  </a:lnTo>
                  <a:lnTo>
                    <a:pt x="652" y="21176"/>
                  </a:lnTo>
                  <a:cubicBezTo>
                    <a:pt x="9346" y="30554"/>
                    <a:pt x="23788" y="31376"/>
                    <a:pt x="24398" y="31408"/>
                  </a:cubicBezTo>
                  <a:lnTo>
                    <a:pt x="25375" y="31459"/>
                  </a:lnTo>
                  <a:lnTo>
                    <a:pt x="25680" y="30534"/>
                  </a:lnTo>
                  <a:cubicBezTo>
                    <a:pt x="25841" y="30024"/>
                    <a:pt x="26005" y="29475"/>
                    <a:pt x="26158" y="28874"/>
                  </a:cubicBezTo>
                  <a:cubicBezTo>
                    <a:pt x="26249" y="28530"/>
                    <a:pt x="26329" y="28164"/>
                    <a:pt x="26412" y="27788"/>
                  </a:cubicBezTo>
                  <a:cubicBezTo>
                    <a:pt x="27357" y="23639"/>
                    <a:pt x="28008" y="17891"/>
                    <a:pt x="27755" y="12909"/>
                  </a:cubicBezTo>
                  <a:cubicBezTo>
                    <a:pt x="27562" y="9248"/>
                    <a:pt x="26891" y="6004"/>
                    <a:pt x="25487" y="4101"/>
                  </a:cubicBezTo>
                  <a:cubicBezTo>
                    <a:pt x="24511" y="2758"/>
                    <a:pt x="22995" y="1782"/>
                    <a:pt x="21245" y="1123"/>
                  </a:cubicBezTo>
                  <a:cubicBezTo>
                    <a:pt x="19204" y="347"/>
                    <a:pt x="16833" y="1"/>
                    <a:pt x="14584" y="1"/>
                  </a:cubicBezTo>
                  <a:close/>
                </a:path>
              </a:pathLst>
            </a:custGeom>
            <a:solidFill>
              <a:srgbClr val="BC5F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3475;p80">
              <a:extLst>
                <a:ext uri="{FF2B5EF4-FFF2-40B4-BE49-F238E27FC236}">
                  <a16:creationId xmlns:a16="http://schemas.microsoft.com/office/drawing/2014/main" id="{D9AC18DC-3098-3507-5D6D-BDF5763FBCCD}"/>
                </a:ext>
              </a:extLst>
            </p:cNvPr>
            <p:cNvSpPr/>
            <p:nvPr/>
          </p:nvSpPr>
          <p:spPr>
            <a:xfrm>
              <a:off x="5909650" y="792075"/>
              <a:ext cx="943025" cy="919875"/>
            </a:xfrm>
            <a:custGeom>
              <a:avLst/>
              <a:gdLst/>
              <a:ahLst/>
              <a:cxnLst/>
              <a:rect l="l" t="t" r="r" b="b"/>
              <a:pathLst>
                <a:path w="37721" h="36795" extrusionOk="0">
                  <a:moveTo>
                    <a:pt x="19634" y="0"/>
                  </a:moveTo>
                  <a:cubicBezTo>
                    <a:pt x="14372" y="0"/>
                    <a:pt x="9495" y="2344"/>
                    <a:pt x="6102" y="6185"/>
                  </a:cubicBezTo>
                  <a:cubicBezTo>
                    <a:pt x="5878" y="6439"/>
                    <a:pt x="5655" y="6703"/>
                    <a:pt x="5441" y="6978"/>
                  </a:cubicBezTo>
                  <a:cubicBezTo>
                    <a:pt x="5411" y="7008"/>
                    <a:pt x="5389" y="7039"/>
                    <a:pt x="5360" y="7078"/>
                  </a:cubicBezTo>
                  <a:cubicBezTo>
                    <a:pt x="4628" y="8016"/>
                    <a:pt x="3976" y="9043"/>
                    <a:pt x="3427" y="10120"/>
                  </a:cubicBezTo>
                  <a:cubicBezTo>
                    <a:pt x="2522" y="11911"/>
                    <a:pt x="1892" y="13883"/>
                    <a:pt x="1587" y="15987"/>
                  </a:cubicBezTo>
                  <a:cubicBezTo>
                    <a:pt x="0" y="26932"/>
                    <a:pt x="3752" y="31823"/>
                    <a:pt x="9763" y="34466"/>
                  </a:cubicBezTo>
                  <a:cubicBezTo>
                    <a:pt x="10171" y="34650"/>
                    <a:pt x="10586" y="34823"/>
                    <a:pt x="11013" y="34986"/>
                  </a:cubicBezTo>
                  <a:cubicBezTo>
                    <a:pt x="11706" y="35240"/>
                    <a:pt x="12407" y="35474"/>
                    <a:pt x="13139" y="35687"/>
                  </a:cubicBezTo>
                  <a:lnTo>
                    <a:pt x="13149" y="35687"/>
                  </a:lnTo>
                  <a:cubicBezTo>
                    <a:pt x="13251" y="35728"/>
                    <a:pt x="13363" y="35748"/>
                    <a:pt x="13476" y="35780"/>
                  </a:cubicBezTo>
                  <a:cubicBezTo>
                    <a:pt x="13556" y="35799"/>
                    <a:pt x="13637" y="35831"/>
                    <a:pt x="13720" y="35850"/>
                  </a:cubicBezTo>
                  <a:cubicBezTo>
                    <a:pt x="13954" y="35911"/>
                    <a:pt x="14176" y="35972"/>
                    <a:pt x="14411" y="36024"/>
                  </a:cubicBezTo>
                  <a:cubicBezTo>
                    <a:pt x="15236" y="36226"/>
                    <a:pt x="16068" y="36380"/>
                    <a:pt x="16932" y="36512"/>
                  </a:cubicBezTo>
                  <a:cubicBezTo>
                    <a:pt x="18255" y="36695"/>
                    <a:pt x="19546" y="36795"/>
                    <a:pt x="20808" y="36795"/>
                  </a:cubicBezTo>
                  <a:cubicBezTo>
                    <a:pt x="25445" y="36795"/>
                    <a:pt x="29553" y="35870"/>
                    <a:pt x="32594" y="32790"/>
                  </a:cubicBezTo>
                  <a:cubicBezTo>
                    <a:pt x="33419" y="31955"/>
                    <a:pt x="34161" y="30969"/>
                    <a:pt x="34811" y="29790"/>
                  </a:cubicBezTo>
                  <a:cubicBezTo>
                    <a:pt x="36043" y="27603"/>
                    <a:pt x="36946" y="24774"/>
                    <a:pt x="37466" y="21164"/>
                  </a:cubicBezTo>
                  <a:cubicBezTo>
                    <a:pt x="37679" y="19680"/>
                    <a:pt x="37720" y="18216"/>
                    <a:pt x="37598" y="16793"/>
                  </a:cubicBezTo>
                  <a:lnTo>
                    <a:pt x="37588" y="16793"/>
                  </a:lnTo>
                  <a:cubicBezTo>
                    <a:pt x="37588" y="16720"/>
                    <a:pt x="37579" y="16649"/>
                    <a:pt x="37579" y="16588"/>
                  </a:cubicBezTo>
                  <a:cubicBezTo>
                    <a:pt x="37405" y="14840"/>
                    <a:pt x="36988" y="13141"/>
                    <a:pt x="36368" y="11555"/>
                  </a:cubicBezTo>
                  <a:cubicBezTo>
                    <a:pt x="36043" y="10720"/>
                    <a:pt x="35655" y="9917"/>
                    <a:pt x="35218" y="9143"/>
                  </a:cubicBezTo>
                  <a:cubicBezTo>
                    <a:pt x="34781" y="8382"/>
                    <a:pt x="34283" y="7640"/>
                    <a:pt x="33744" y="6947"/>
                  </a:cubicBezTo>
                  <a:cubicBezTo>
                    <a:pt x="33317" y="6388"/>
                    <a:pt x="32848" y="5858"/>
                    <a:pt x="32360" y="5350"/>
                  </a:cubicBezTo>
                  <a:cubicBezTo>
                    <a:pt x="29697" y="2646"/>
                    <a:pt x="26187" y="764"/>
                    <a:pt x="22180" y="183"/>
                  </a:cubicBezTo>
                  <a:cubicBezTo>
                    <a:pt x="21324" y="60"/>
                    <a:pt x="20474" y="0"/>
                    <a:pt x="19634" y="0"/>
                  </a:cubicBezTo>
                  <a:close/>
                </a:path>
              </a:pathLst>
            </a:custGeom>
            <a:solidFill>
              <a:srgbClr val="FFAF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3476;p80">
              <a:extLst>
                <a:ext uri="{FF2B5EF4-FFF2-40B4-BE49-F238E27FC236}">
                  <a16:creationId xmlns:a16="http://schemas.microsoft.com/office/drawing/2014/main" id="{1F830243-F366-466E-AF34-89A1C060015E}"/>
                </a:ext>
              </a:extLst>
            </p:cNvPr>
            <p:cNvSpPr/>
            <p:nvPr/>
          </p:nvSpPr>
          <p:spPr>
            <a:xfrm>
              <a:off x="5926175" y="625525"/>
              <a:ext cx="1045975" cy="630875"/>
            </a:xfrm>
            <a:custGeom>
              <a:avLst/>
              <a:gdLst/>
              <a:ahLst/>
              <a:cxnLst/>
              <a:rect l="l" t="t" r="r" b="b"/>
              <a:pathLst>
                <a:path w="41839" h="25235" extrusionOk="0">
                  <a:moveTo>
                    <a:pt x="14684" y="0"/>
                  </a:moveTo>
                  <a:cubicBezTo>
                    <a:pt x="13785" y="0"/>
                    <a:pt x="12899" y="205"/>
                    <a:pt x="12122" y="663"/>
                  </a:cubicBezTo>
                  <a:cubicBezTo>
                    <a:pt x="10464" y="1639"/>
                    <a:pt x="9590" y="3938"/>
                    <a:pt x="10516" y="5625"/>
                  </a:cubicBezTo>
                  <a:cubicBezTo>
                    <a:pt x="9418" y="4923"/>
                    <a:pt x="8121" y="4568"/>
                    <a:pt x="6824" y="4568"/>
                  </a:cubicBezTo>
                  <a:cubicBezTo>
                    <a:pt x="5679" y="4568"/>
                    <a:pt x="4536" y="4844"/>
                    <a:pt x="3530" y="5403"/>
                  </a:cubicBezTo>
                  <a:cubicBezTo>
                    <a:pt x="1394" y="6591"/>
                    <a:pt x="1" y="9003"/>
                    <a:pt x="40" y="11444"/>
                  </a:cubicBezTo>
                  <a:cubicBezTo>
                    <a:pt x="71" y="13518"/>
                    <a:pt x="1128" y="15532"/>
                    <a:pt x="2766" y="16782"/>
                  </a:cubicBezTo>
                  <a:cubicBezTo>
                    <a:pt x="3315" y="15705"/>
                    <a:pt x="3967" y="14678"/>
                    <a:pt x="4699" y="13740"/>
                  </a:cubicBezTo>
                  <a:cubicBezTo>
                    <a:pt x="5963" y="14351"/>
                    <a:pt x="7361" y="14647"/>
                    <a:pt x="8762" y="14647"/>
                  </a:cubicBezTo>
                  <a:cubicBezTo>
                    <a:pt x="11071" y="14647"/>
                    <a:pt x="13389" y="13843"/>
                    <a:pt x="15124" y="12317"/>
                  </a:cubicBezTo>
                  <a:lnTo>
                    <a:pt x="15124" y="12317"/>
                  </a:lnTo>
                  <a:cubicBezTo>
                    <a:pt x="14106" y="14199"/>
                    <a:pt x="14848" y="16833"/>
                    <a:pt x="16698" y="17921"/>
                  </a:cubicBezTo>
                  <a:cubicBezTo>
                    <a:pt x="17395" y="18329"/>
                    <a:pt x="18189" y="18513"/>
                    <a:pt x="18995" y="18513"/>
                  </a:cubicBezTo>
                  <a:cubicBezTo>
                    <a:pt x="20082" y="18513"/>
                    <a:pt x="21191" y="18178"/>
                    <a:pt x="22119" y="17607"/>
                  </a:cubicBezTo>
                  <a:cubicBezTo>
                    <a:pt x="23737" y="16608"/>
                    <a:pt x="24897" y="14993"/>
                    <a:pt x="25790" y="13313"/>
                  </a:cubicBezTo>
                  <a:lnTo>
                    <a:pt x="25790" y="13313"/>
                  </a:lnTo>
                  <a:cubicBezTo>
                    <a:pt x="25578" y="19640"/>
                    <a:pt x="34069" y="25234"/>
                    <a:pt x="34069" y="25234"/>
                  </a:cubicBezTo>
                  <a:cubicBezTo>
                    <a:pt x="35162" y="23467"/>
                    <a:pt x="36880" y="23455"/>
                    <a:pt x="36926" y="23455"/>
                  </a:cubicBezTo>
                  <a:cubicBezTo>
                    <a:pt x="36927" y="23455"/>
                    <a:pt x="36927" y="23455"/>
                    <a:pt x="36927" y="23455"/>
                  </a:cubicBezTo>
                  <a:lnTo>
                    <a:pt x="36937" y="23455"/>
                  </a:lnTo>
                  <a:cubicBezTo>
                    <a:pt x="37049" y="23444"/>
                    <a:pt x="37162" y="23438"/>
                    <a:pt x="37275" y="23438"/>
                  </a:cubicBezTo>
                  <a:cubicBezTo>
                    <a:pt x="37694" y="23438"/>
                    <a:pt x="38114" y="23513"/>
                    <a:pt x="38514" y="23657"/>
                  </a:cubicBezTo>
                  <a:cubicBezTo>
                    <a:pt x="39673" y="22925"/>
                    <a:pt x="40691" y="21929"/>
                    <a:pt x="41240" y="20677"/>
                  </a:cubicBezTo>
                  <a:cubicBezTo>
                    <a:pt x="41809" y="19415"/>
                    <a:pt x="41838" y="17870"/>
                    <a:pt x="41128" y="16691"/>
                  </a:cubicBezTo>
                  <a:cubicBezTo>
                    <a:pt x="40547" y="15720"/>
                    <a:pt x="39438" y="15060"/>
                    <a:pt x="38333" y="15060"/>
                  </a:cubicBezTo>
                  <a:cubicBezTo>
                    <a:pt x="38082" y="15060"/>
                    <a:pt x="37832" y="15094"/>
                    <a:pt x="37589" y="15166"/>
                  </a:cubicBezTo>
                  <a:cubicBezTo>
                    <a:pt x="38350" y="14707"/>
                    <a:pt x="39144" y="14241"/>
                    <a:pt x="39702" y="13548"/>
                  </a:cubicBezTo>
                  <a:cubicBezTo>
                    <a:pt x="40264" y="12857"/>
                    <a:pt x="40547" y="11871"/>
                    <a:pt x="40191" y="11046"/>
                  </a:cubicBezTo>
                  <a:cubicBezTo>
                    <a:pt x="39927" y="10426"/>
                    <a:pt x="39288" y="9989"/>
                    <a:pt x="38616" y="9947"/>
                  </a:cubicBezTo>
                  <a:cubicBezTo>
                    <a:pt x="38583" y="9946"/>
                    <a:pt x="38550" y="9945"/>
                    <a:pt x="38516" y="9945"/>
                  </a:cubicBezTo>
                  <a:cubicBezTo>
                    <a:pt x="37867" y="9945"/>
                    <a:pt x="37235" y="10303"/>
                    <a:pt x="36908" y="10853"/>
                  </a:cubicBezTo>
                  <a:cubicBezTo>
                    <a:pt x="37284" y="10140"/>
                    <a:pt x="37650" y="9379"/>
                    <a:pt x="37628" y="8566"/>
                  </a:cubicBezTo>
                  <a:cubicBezTo>
                    <a:pt x="37608" y="7760"/>
                    <a:pt x="37030" y="6906"/>
                    <a:pt x="36224" y="6867"/>
                  </a:cubicBezTo>
                  <a:cubicBezTo>
                    <a:pt x="36210" y="6867"/>
                    <a:pt x="36196" y="6866"/>
                    <a:pt x="36181" y="6866"/>
                  </a:cubicBezTo>
                  <a:cubicBezTo>
                    <a:pt x="35600" y="6866"/>
                    <a:pt x="35070" y="7297"/>
                    <a:pt x="34792" y="7802"/>
                  </a:cubicBezTo>
                  <a:cubicBezTo>
                    <a:pt x="34496" y="8332"/>
                    <a:pt x="34425" y="8952"/>
                    <a:pt x="34345" y="9552"/>
                  </a:cubicBezTo>
                  <a:cubicBezTo>
                    <a:pt x="33430" y="7975"/>
                    <a:pt x="32514" y="6389"/>
                    <a:pt x="31262" y="5066"/>
                  </a:cubicBezTo>
                  <a:cubicBezTo>
                    <a:pt x="30013" y="3745"/>
                    <a:pt x="28385" y="2696"/>
                    <a:pt x="26583" y="2474"/>
                  </a:cubicBezTo>
                  <a:cubicBezTo>
                    <a:pt x="26381" y="2450"/>
                    <a:pt x="26177" y="2438"/>
                    <a:pt x="25972" y="2438"/>
                  </a:cubicBezTo>
                  <a:cubicBezTo>
                    <a:pt x="24346" y="2438"/>
                    <a:pt x="22697" y="3188"/>
                    <a:pt x="21875" y="4578"/>
                  </a:cubicBezTo>
                  <a:cubicBezTo>
                    <a:pt x="20716" y="3042"/>
                    <a:pt x="19373" y="1588"/>
                    <a:pt x="17655" y="724"/>
                  </a:cubicBezTo>
                  <a:cubicBezTo>
                    <a:pt x="16741" y="264"/>
                    <a:pt x="15705" y="0"/>
                    <a:pt x="14684" y="0"/>
                  </a:cubicBezTo>
                  <a:close/>
                </a:path>
              </a:pathLst>
            </a:custGeom>
            <a:solidFill>
              <a:srgbClr val="FFB3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3477;p80">
              <a:extLst>
                <a:ext uri="{FF2B5EF4-FFF2-40B4-BE49-F238E27FC236}">
                  <a16:creationId xmlns:a16="http://schemas.microsoft.com/office/drawing/2014/main" id="{B9EF63D8-89F7-80CD-F276-86D8D025E6CC}"/>
                </a:ext>
              </a:extLst>
            </p:cNvPr>
            <p:cNvSpPr/>
            <p:nvPr/>
          </p:nvSpPr>
          <p:spPr>
            <a:xfrm>
              <a:off x="6485250" y="1347600"/>
              <a:ext cx="185625" cy="168825"/>
            </a:xfrm>
            <a:custGeom>
              <a:avLst/>
              <a:gdLst/>
              <a:ahLst/>
              <a:cxnLst/>
              <a:rect l="l" t="t" r="r" b="b"/>
              <a:pathLst>
                <a:path w="7425" h="6753" extrusionOk="0">
                  <a:moveTo>
                    <a:pt x="3633" y="1"/>
                  </a:moveTo>
                  <a:cubicBezTo>
                    <a:pt x="2021" y="1"/>
                    <a:pt x="613" y="1123"/>
                    <a:pt x="327" y="2736"/>
                  </a:cubicBezTo>
                  <a:cubicBezTo>
                    <a:pt x="0" y="4567"/>
                    <a:pt x="1262" y="6336"/>
                    <a:pt x="3122" y="6693"/>
                  </a:cubicBezTo>
                  <a:cubicBezTo>
                    <a:pt x="3340" y="6733"/>
                    <a:pt x="3557" y="6753"/>
                    <a:pt x="3771" y="6753"/>
                  </a:cubicBezTo>
                  <a:cubicBezTo>
                    <a:pt x="5389" y="6753"/>
                    <a:pt x="6811" y="5635"/>
                    <a:pt x="7100" y="4018"/>
                  </a:cubicBezTo>
                  <a:cubicBezTo>
                    <a:pt x="7425" y="2187"/>
                    <a:pt x="6163" y="417"/>
                    <a:pt x="4293" y="63"/>
                  </a:cubicBezTo>
                  <a:cubicBezTo>
                    <a:pt x="4071" y="21"/>
                    <a:pt x="3850" y="1"/>
                    <a:pt x="3633" y="1"/>
                  </a:cubicBezTo>
                  <a:close/>
                </a:path>
              </a:pathLst>
            </a:custGeom>
            <a:solidFill>
              <a:srgbClr val="F5A0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3478;p80">
              <a:extLst>
                <a:ext uri="{FF2B5EF4-FFF2-40B4-BE49-F238E27FC236}">
                  <a16:creationId xmlns:a16="http://schemas.microsoft.com/office/drawing/2014/main" id="{B0ADBE21-A194-81F0-1D09-9CC886B85691}"/>
                </a:ext>
              </a:extLst>
            </p:cNvPr>
            <p:cNvSpPr/>
            <p:nvPr/>
          </p:nvSpPr>
          <p:spPr>
            <a:xfrm>
              <a:off x="5968350" y="1289650"/>
              <a:ext cx="185400" cy="168800"/>
            </a:xfrm>
            <a:custGeom>
              <a:avLst/>
              <a:gdLst/>
              <a:ahLst/>
              <a:cxnLst/>
              <a:rect l="l" t="t" r="r" b="b"/>
              <a:pathLst>
                <a:path w="7416" h="6752" extrusionOk="0">
                  <a:moveTo>
                    <a:pt x="3633" y="0"/>
                  </a:moveTo>
                  <a:cubicBezTo>
                    <a:pt x="2019" y="0"/>
                    <a:pt x="605" y="1122"/>
                    <a:pt x="327" y="2735"/>
                  </a:cubicBezTo>
                  <a:cubicBezTo>
                    <a:pt x="0" y="4566"/>
                    <a:pt x="1252" y="6336"/>
                    <a:pt x="3124" y="6692"/>
                  </a:cubicBezTo>
                  <a:cubicBezTo>
                    <a:pt x="3343" y="6732"/>
                    <a:pt x="3559" y="6752"/>
                    <a:pt x="3773" y="6752"/>
                  </a:cubicBezTo>
                  <a:cubicBezTo>
                    <a:pt x="5389" y="6752"/>
                    <a:pt x="6810" y="5634"/>
                    <a:pt x="7091" y="4017"/>
                  </a:cubicBezTo>
                  <a:cubicBezTo>
                    <a:pt x="7415" y="2186"/>
                    <a:pt x="6163" y="417"/>
                    <a:pt x="4294" y="63"/>
                  </a:cubicBezTo>
                  <a:cubicBezTo>
                    <a:pt x="4071" y="20"/>
                    <a:pt x="3850" y="0"/>
                    <a:pt x="3633" y="0"/>
                  </a:cubicBezTo>
                  <a:close/>
                </a:path>
              </a:pathLst>
            </a:custGeom>
            <a:solidFill>
              <a:srgbClr val="F5A0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3479;p80">
              <a:extLst>
                <a:ext uri="{FF2B5EF4-FFF2-40B4-BE49-F238E27FC236}">
                  <a16:creationId xmlns:a16="http://schemas.microsoft.com/office/drawing/2014/main" id="{F013D391-DA0B-041B-C8E5-0321D0E1A6D5}"/>
                </a:ext>
              </a:extLst>
            </p:cNvPr>
            <p:cNvSpPr/>
            <p:nvPr/>
          </p:nvSpPr>
          <p:spPr>
            <a:xfrm>
              <a:off x="6208400" y="1684225"/>
              <a:ext cx="230125" cy="122100"/>
            </a:xfrm>
            <a:custGeom>
              <a:avLst/>
              <a:gdLst/>
              <a:ahLst/>
              <a:cxnLst/>
              <a:rect l="l" t="t" r="r" b="b"/>
              <a:pathLst>
                <a:path w="9205" h="4884" extrusionOk="0">
                  <a:moveTo>
                    <a:pt x="1189" y="1"/>
                  </a:moveTo>
                  <a:lnTo>
                    <a:pt x="418" y="1822"/>
                  </a:lnTo>
                  <a:lnTo>
                    <a:pt x="0" y="2788"/>
                  </a:lnTo>
                  <a:cubicBezTo>
                    <a:pt x="0" y="2788"/>
                    <a:pt x="823" y="4233"/>
                    <a:pt x="4413" y="4751"/>
                  </a:cubicBezTo>
                  <a:cubicBezTo>
                    <a:pt x="4628" y="4782"/>
                    <a:pt x="4821" y="4802"/>
                    <a:pt x="5014" y="4821"/>
                  </a:cubicBezTo>
                  <a:lnTo>
                    <a:pt x="5023" y="4821"/>
                  </a:lnTo>
                  <a:cubicBezTo>
                    <a:pt x="5449" y="4865"/>
                    <a:pt x="5836" y="4883"/>
                    <a:pt x="6187" y="4883"/>
                  </a:cubicBezTo>
                  <a:cubicBezTo>
                    <a:pt x="7742" y="4883"/>
                    <a:pt x="8596" y="4517"/>
                    <a:pt x="8970" y="4294"/>
                  </a:cubicBezTo>
                  <a:cubicBezTo>
                    <a:pt x="9131" y="4192"/>
                    <a:pt x="9204" y="4121"/>
                    <a:pt x="9204" y="4121"/>
                  </a:cubicBezTo>
                  <a:lnTo>
                    <a:pt x="8980" y="2137"/>
                  </a:lnTo>
                  <a:lnTo>
                    <a:pt x="8848" y="1109"/>
                  </a:lnTo>
                  <a:cubicBezTo>
                    <a:pt x="7586" y="1109"/>
                    <a:pt x="6295" y="1009"/>
                    <a:pt x="4982" y="816"/>
                  </a:cubicBezTo>
                  <a:cubicBezTo>
                    <a:pt x="4118" y="694"/>
                    <a:pt x="3286" y="530"/>
                    <a:pt x="2461" y="338"/>
                  </a:cubicBezTo>
                  <a:cubicBezTo>
                    <a:pt x="2226" y="286"/>
                    <a:pt x="2004" y="225"/>
                    <a:pt x="1770" y="164"/>
                  </a:cubicBezTo>
                  <a:cubicBezTo>
                    <a:pt x="1687" y="145"/>
                    <a:pt x="1606" y="113"/>
                    <a:pt x="1516" y="94"/>
                  </a:cubicBezTo>
                  <a:cubicBezTo>
                    <a:pt x="1413" y="62"/>
                    <a:pt x="1301" y="33"/>
                    <a:pt x="1189" y="1"/>
                  </a:cubicBezTo>
                  <a:close/>
                </a:path>
              </a:pathLst>
            </a:custGeom>
            <a:solidFill>
              <a:srgbClr val="FD9B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3480;p80">
              <a:extLst>
                <a:ext uri="{FF2B5EF4-FFF2-40B4-BE49-F238E27FC236}">
                  <a16:creationId xmlns:a16="http://schemas.microsoft.com/office/drawing/2014/main" id="{0AD65A3C-4603-D463-7607-9E57A138E17E}"/>
                </a:ext>
              </a:extLst>
            </p:cNvPr>
            <p:cNvSpPr/>
            <p:nvPr/>
          </p:nvSpPr>
          <p:spPr>
            <a:xfrm>
              <a:off x="6208400" y="1684225"/>
              <a:ext cx="221225" cy="82625"/>
            </a:xfrm>
            <a:custGeom>
              <a:avLst/>
              <a:gdLst/>
              <a:ahLst/>
              <a:cxnLst/>
              <a:rect l="l" t="t" r="r" b="b"/>
              <a:pathLst>
                <a:path w="8849" h="3305" extrusionOk="0">
                  <a:moveTo>
                    <a:pt x="1189" y="1"/>
                  </a:moveTo>
                  <a:lnTo>
                    <a:pt x="0" y="2788"/>
                  </a:lnTo>
                  <a:cubicBezTo>
                    <a:pt x="995" y="3158"/>
                    <a:pt x="1954" y="3305"/>
                    <a:pt x="2851" y="3305"/>
                  </a:cubicBezTo>
                  <a:cubicBezTo>
                    <a:pt x="6318" y="3305"/>
                    <a:pt x="8848" y="1109"/>
                    <a:pt x="8848" y="1109"/>
                  </a:cubicBezTo>
                  <a:cubicBezTo>
                    <a:pt x="7586" y="1109"/>
                    <a:pt x="6295" y="1009"/>
                    <a:pt x="4982" y="816"/>
                  </a:cubicBezTo>
                  <a:cubicBezTo>
                    <a:pt x="3671" y="633"/>
                    <a:pt x="2400" y="357"/>
                    <a:pt x="1199" y="1"/>
                  </a:cubicBezTo>
                  <a:close/>
                </a:path>
              </a:pathLst>
            </a:custGeom>
            <a:solidFill>
              <a:srgbClr val="EB765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3481;p80">
              <a:extLst>
                <a:ext uri="{FF2B5EF4-FFF2-40B4-BE49-F238E27FC236}">
                  <a16:creationId xmlns:a16="http://schemas.microsoft.com/office/drawing/2014/main" id="{99C49C2E-A0EE-F834-790D-C45917F3E4CA}"/>
                </a:ext>
              </a:extLst>
            </p:cNvPr>
            <p:cNvSpPr/>
            <p:nvPr/>
          </p:nvSpPr>
          <p:spPr>
            <a:xfrm>
              <a:off x="6744075" y="1211475"/>
              <a:ext cx="220200" cy="327050"/>
            </a:xfrm>
            <a:custGeom>
              <a:avLst/>
              <a:gdLst/>
              <a:ahLst/>
              <a:cxnLst/>
              <a:rect l="l" t="t" r="r" b="b"/>
              <a:pathLst>
                <a:path w="8808" h="13082" extrusionOk="0">
                  <a:moveTo>
                    <a:pt x="4559" y="0"/>
                  </a:moveTo>
                  <a:cubicBezTo>
                    <a:pt x="4446" y="0"/>
                    <a:pt x="4333" y="6"/>
                    <a:pt x="4221" y="17"/>
                  </a:cubicBezTo>
                  <a:lnTo>
                    <a:pt x="4150" y="17"/>
                  </a:lnTo>
                  <a:cubicBezTo>
                    <a:pt x="4009" y="26"/>
                    <a:pt x="3865" y="56"/>
                    <a:pt x="3723" y="88"/>
                  </a:cubicBezTo>
                  <a:cubicBezTo>
                    <a:pt x="2747" y="310"/>
                    <a:pt x="1873" y="942"/>
                    <a:pt x="1353" y="1796"/>
                  </a:cubicBezTo>
                  <a:lnTo>
                    <a:pt x="1" y="12545"/>
                  </a:lnTo>
                  <a:cubicBezTo>
                    <a:pt x="357" y="12728"/>
                    <a:pt x="733" y="12860"/>
                    <a:pt x="1119" y="12953"/>
                  </a:cubicBezTo>
                  <a:cubicBezTo>
                    <a:pt x="1231" y="12972"/>
                    <a:pt x="1334" y="12992"/>
                    <a:pt x="1434" y="13014"/>
                  </a:cubicBezTo>
                  <a:cubicBezTo>
                    <a:pt x="1711" y="13059"/>
                    <a:pt x="1993" y="13081"/>
                    <a:pt x="2277" y="13081"/>
                  </a:cubicBezTo>
                  <a:cubicBezTo>
                    <a:pt x="3768" y="13081"/>
                    <a:pt x="5293" y="12473"/>
                    <a:pt x="6388" y="11447"/>
                  </a:cubicBezTo>
                  <a:cubicBezTo>
                    <a:pt x="8056" y="9860"/>
                    <a:pt x="8807" y="7461"/>
                    <a:pt x="8717" y="5162"/>
                  </a:cubicBezTo>
                  <a:cubicBezTo>
                    <a:pt x="8656" y="3636"/>
                    <a:pt x="8178" y="2008"/>
                    <a:pt x="7069" y="993"/>
                  </a:cubicBezTo>
                  <a:cubicBezTo>
                    <a:pt x="7018" y="932"/>
                    <a:pt x="6957" y="891"/>
                    <a:pt x="6906" y="839"/>
                  </a:cubicBezTo>
                  <a:cubicBezTo>
                    <a:pt x="6803" y="759"/>
                    <a:pt x="6703" y="688"/>
                    <a:pt x="6601" y="615"/>
                  </a:cubicBezTo>
                  <a:cubicBezTo>
                    <a:pt x="6347" y="454"/>
                    <a:pt x="6083" y="322"/>
                    <a:pt x="5798" y="219"/>
                  </a:cubicBezTo>
                  <a:cubicBezTo>
                    <a:pt x="5398" y="75"/>
                    <a:pt x="4978" y="0"/>
                    <a:pt x="4559" y="0"/>
                  </a:cubicBezTo>
                  <a:close/>
                </a:path>
              </a:pathLst>
            </a:custGeom>
            <a:solidFill>
              <a:srgbClr val="FFAF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3482;p80">
              <a:extLst>
                <a:ext uri="{FF2B5EF4-FFF2-40B4-BE49-F238E27FC236}">
                  <a16:creationId xmlns:a16="http://schemas.microsoft.com/office/drawing/2014/main" id="{B3547AD0-4CD7-E204-8B7B-2773302362FA}"/>
                </a:ext>
              </a:extLst>
            </p:cNvPr>
            <p:cNvSpPr/>
            <p:nvPr/>
          </p:nvSpPr>
          <p:spPr>
            <a:xfrm>
              <a:off x="6212175" y="1408925"/>
              <a:ext cx="214875" cy="117325"/>
            </a:xfrm>
            <a:custGeom>
              <a:avLst/>
              <a:gdLst/>
              <a:ahLst/>
              <a:cxnLst/>
              <a:rect l="l" t="t" r="r" b="b"/>
              <a:pathLst>
                <a:path w="8595" h="4693" extrusionOk="0">
                  <a:moveTo>
                    <a:pt x="8382" y="0"/>
                  </a:moveTo>
                  <a:cubicBezTo>
                    <a:pt x="8054" y="48"/>
                    <a:pt x="5523" y="393"/>
                    <a:pt x="2510" y="393"/>
                  </a:cubicBezTo>
                  <a:cubicBezTo>
                    <a:pt x="1697" y="393"/>
                    <a:pt x="850" y="368"/>
                    <a:pt x="1" y="305"/>
                  </a:cubicBezTo>
                  <a:lnTo>
                    <a:pt x="1" y="417"/>
                  </a:lnTo>
                  <a:cubicBezTo>
                    <a:pt x="23" y="893"/>
                    <a:pt x="184" y="2868"/>
                    <a:pt x="1670" y="3957"/>
                  </a:cubicBezTo>
                  <a:cubicBezTo>
                    <a:pt x="2273" y="4396"/>
                    <a:pt x="3103" y="4692"/>
                    <a:pt x="4218" y="4692"/>
                  </a:cubicBezTo>
                  <a:cubicBezTo>
                    <a:pt x="4286" y="4692"/>
                    <a:pt x="4355" y="4691"/>
                    <a:pt x="4426" y="4689"/>
                  </a:cubicBezTo>
                  <a:cubicBezTo>
                    <a:pt x="6276" y="4616"/>
                    <a:pt x="7284" y="3813"/>
                    <a:pt x="7811" y="2887"/>
                  </a:cubicBezTo>
                  <a:cubicBezTo>
                    <a:pt x="8595" y="1565"/>
                    <a:pt x="8421" y="0"/>
                    <a:pt x="842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3483;p80">
              <a:extLst>
                <a:ext uri="{FF2B5EF4-FFF2-40B4-BE49-F238E27FC236}">
                  <a16:creationId xmlns:a16="http://schemas.microsoft.com/office/drawing/2014/main" id="{A9DA4773-05B1-560F-95CF-588D5C334ECF}"/>
                </a:ext>
              </a:extLst>
            </p:cNvPr>
            <p:cNvSpPr/>
            <p:nvPr/>
          </p:nvSpPr>
          <p:spPr>
            <a:xfrm>
              <a:off x="6060950" y="1023200"/>
              <a:ext cx="141850" cy="47025"/>
            </a:xfrm>
            <a:custGeom>
              <a:avLst/>
              <a:gdLst/>
              <a:ahLst/>
              <a:cxnLst/>
              <a:rect l="l" t="t" r="r" b="b"/>
              <a:pathLst>
                <a:path w="5674" h="1881" extrusionOk="0">
                  <a:moveTo>
                    <a:pt x="3896" y="0"/>
                  </a:moveTo>
                  <a:cubicBezTo>
                    <a:pt x="2648" y="0"/>
                    <a:pt x="0" y="949"/>
                    <a:pt x="79" y="1761"/>
                  </a:cubicBezTo>
                  <a:cubicBezTo>
                    <a:pt x="89" y="1849"/>
                    <a:pt x="351" y="1880"/>
                    <a:pt x="739" y="1880"/>
                  </a:cubicBezTo>
                  <a:cubicBezTo>
                    <a:pt x="1590" y="1880"/>
                    <a:pt x="3051" y="1733"/>
                    <a:pt x="3833" y="1719"/>
                  </a:cubicBezTo>
                  <a:cubicBezTo>
                    <a:pt x="3926" y="1717"/>
                    <a:pt x="4019" y="1716"/>
                    <a:pt x="4111" y="1716"/>
                  </a:cubicBezTo>
                  <a:cubicBezTo>
                    <a:pt x="4222" y="1716"/>
                    <a:pt x="4332" y="1717"/>
                    <a:pt x="4438" y="1717"/>
                  </a:cubicBezTo>
                  <a:cubicBezTo>
                    <a:pt x="5062" y="1717"/>
                    <a:pt x="5576" y="1688"/>
                    <a:pt x="5622" y="1292"/>
                  </a:cubicBezTo>
                  <a:cubicBezTo>
                    <a:pt x="5674" y="762"/>
                    <a:pt x="4973" y="20"/>
                    <a:pt x="3955" y="1"/>
                  </a:cubicBezTo>
                  <a:cubicBezTo>
                    <a:pt x="3936" y="0"/>
                    <a:pt x="3916" y="0"/>
                    <a:pt x="3896" y="0"/>
                  </a:cubicBezTo>
                  <a:close/>
                </a:path>
              </a:pathLst>
            </a:custGeom>
            <a:solidFill>
              <a:srgbClr val="FFB3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2" name="Google Shape;3484;p80">
              <a:extLst>
                <a:ext uri="{FF2B5EF4-FFF2-40B4-BE49-F238E27FC236}">
                  <a16:creationId xmlns:a16="http://schemas.microsoft.com/office/drawing/2014/main" id="{19C88740-5086-789D-0F61-F7EF94BDAE64}"/>
                </a:ext>
              </a:extLst>
            </p:cNvPr>
            <p:cNvSpPr/>
            <p:nvPr/>
          </p:nvSpPr>
          <p:spPr>
            <a:xfrm>
              <a:off x="6487000" y="1089700"/>
              <a:ext cx="137875" cy="79100"/>
            </a:xfrm>
            <a:custGeom>
              <a:avLst/>
              <a:gdLst/>
              <a:ahLst/>
              <a:cxnLst/>
              <a:rect l="l" t="t" r="r" b="b"/>
              <a:pathLst>
                <a:path w="5515" h="3164" extrusionOk="0">
                  <a:moveTo>
                    <a:pt x="1463" y="0"/>
                  </a:moveTo>
                  <a:cubicBezTo>
                    <a:pt x="783" y="0"/>
                    <a:pt x="225" y="351"/>
                    <a:pt x="123" y="738"/>
                  </a:cubicBezTo>
                  <a:cubicBezTo>
                    <a:pt x="1" y="1246"/>
                    <a:pt x="845" y="1439"/>
                    <a:pt x="1648" y="1764"/>
                  </a:cubicBezTo>
                  <a:cubicBezTo>
                    <a:pt x="2607" y="2150"/>
                    <a:pt x="4591" y="3163"/>
                    <a:pt x="5055" y="3163"/>
                  </a:cubicBezTo>
                  <a:cubicBezTo>
                    <a:pt x="5104" y="3163"/>
                    <a:pt x="5136" y="3152"/>
                    <a:pt x="5149" y="3128"/>
                  </a:cubicBezTo>
                  <a:cubicBezTo>
                    <a:pt x="5515" y="2386"/>
                    <a:pt x="3296" y="514"/>
                    <a:pt x="2137" y="116"/>
                  </a:cubicBezTo>
                  <a:cubicBezTo>
                    <a:pt x="1907" y="36"/>
                    <a:pt x="1679" y="0"/>
                    <a:pt x="1463" y="0"/>
                  </a:cubicBezTo>
                  <a:close/>
                </a:path>
              </a:pathLst>
            </a:custGeom>
            <a:solidFill>
              <a:srgbClr val="FFB3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3485;p80">
              <a:extLst>
                <a:ext uri="{FF2B5EF4-FFF2-40B4-BE49-F238E27FC236}">
                  <a16:creationId xmlns:a16="http://schemas.microsoft.com/office/drawing/2014/main" id="{996FA942-B13B-CA6F-886C-99E205E33E22}"/>
                </a:ext>
              </a:extLst>
            </p:cNvPr>
            <p:cNvSpPr/>
            <p:nvPr/>
          </p:nvSpPr>
          <p:spPr>
            <a:xfrm>
              <a:off x="6311100" y="1093025"/>
              <a:ext cx="375775" cy="349050"/>
            </a:xfrm>
            <a:custGeom>
              <a:avLst/>
              <a:gdLst/>
              <a:ahLst/>
              <a:cxnLst/>
              <a:rect l="l" t="t" r="r" b="b"/>
              <a:pathLst>
                <a:path w="15031" h="13962" extrusionOk="0">
                  <a:moveTo>
                    <a:pt x="7522" y="734"/>
                  </a:moveTo>
                  <a:cubicBezTo>
                    <a:pt x="7859" y="734"/>
                    <a:pt x="8200" y="761"/>
                    <a:pt x="8543" y="818"/>
                  </a:cubicBezTo>
                  <a:cubicBezTo>
                    <a:pt x="11940" y="1386"/>
                    <a:pt x="14237" y="4611"/>
                    <a:pt x="13678" y="8008"/>
                  </a:cubicBezTo>
                  <a:cubicBezTo>
                    <a:pt x="13167" y="11063"/>
                    <a:pt x="10510" y="13227"/>
                    <a:pt x="7509" y="13227"/>
                  </a:cubicBezTo>
                  <a:cubicBezTo>
                    <a:pt x="7172" y="13227"/>
                    <a:pt x="6831" y="13200"/>
                    <a:pt x="6488" y="13144"/>
                  </a:cubicBezTo>
                  <a:cubicBezTo>
                    <a:pt x="3102" y="12575"/>
                    <a:pt x="793" y="9351"/>
                    <a:pt x="1352" y="5953"/>
                  </a:cubicBezTo>
                  <a:cubicBezTo>
                    <a:pt x="1866" y="2901"/>
                    <a:pt x="4522" y="734"/>
                    <a:pt x="7522" y="734"/>
                  </a:cubicBezTo>
                  <a:close/>
                  <a:moveTo>
                    <a:pt x="7516" y="0"/>
                  </a:moveTo>
                  <a:cubicBezTo>
                    <a:pt x="4162" y="0"/>
                    <a:pt x="1198" y="2424"/>
                    <a:pt x="630" y="5841"/>
                  </a:cubicBezTo>
                  <a:cubicBezTo>
                    <a:pt x="0" y="9636"/>
                    <a:pt x="2573" y="13236"/>
                    <a:pt x="6378" y="13866"/>
                  </a:cubicBezTo>
                  <a:cubicBezTo>
                    <a:pt x="6763" y="13930"/>
                    <a:pt x="7146" y="13961"/>
                    <a:pt x="7524" y="13961"/>
                  </a:cubicBezTo>
                  <a:cubicBezTo>
                    <a:pt x="10871" y="13961"/>
                    <a:pt x="13835" y="11538"/>
                    <a:pt x="14401" y="8130"/>
                  </a:cubicBezTo>
                  <a:cubicBezTo>
                    <a:pt x="15030" y="4328"/>
                    <a:pt x="12458" y="727"/>
                    <a:pt x="8665" y="95"/>
                  </a:cubicBezTo>
                  <a:cubicBezTo>
                    <a:pt x="8279" y="31"/>
                    <a:pt x="7895" y="0"/>
                    <a:pt x="7516" y="0"/>
                  </a:cubicBezTo>
                  <a:close/>
                </a:path>
              </a:pathLst>
            </a:custGeom>
            <a:solidFill>
              <a:srgbClr val="0A26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3486;p80">
              <a:extLst>
                <a:ext uri="{FF2B5EF4-FFF2-40B4-BE49-F238E27FC236}">
                  <a16:creationId xmlns:a16="http://schemas.microsoft.com/office/drawing/2014/main" id="{CF250F5D-E80D-E63A-6959-090951FF78F4}"/>
                </a:ext>
              </a:extLst>
            </p:cNvPr>
            <p:cNvSpPr/>
            <p:nvPr/>
          </p:nvSpPr>
          <p:spPr>
            <a:xfrm>
              <a:off x="5952850" y="1033525"/>
              <a:ext cx="375850" cy="349050"/>
            </a:xfrm>
            <a:custGeom>
              <a:avLst/>
              <a:gdLst/>
              <a:ahLst/>
              <a:cxnLst/>
              <a:rect l="l" t="t" r="r" b="b"/>
              <a:pathLst>
                <a:path w="15034" h="13962" extrusionOk="0">
                  <a:moveTo>
                    <a:pt x="7523" y="734"/>
                  </a:moveTo>
                  <a:cubicBezTo>
                    <a:pt x="7859" y="734"/>
                    <a:pt x="8200" y="762"/>
                    <a:pt x="8543" y="818"/>
                  </a:cubicBezTo>
                  <a:cubicBezTo>
                    <a:pt x="11941" y="1387"/>
                    <a:pt x="14240" y="4611"/>
                    <a:pt x="13678" y="8009"/>
                  </a:cubicBezTo>
                  <a:cubicBezTo>
                    <a:pt x="13168" y="11048"/>
                    <a:pt x="10524" y="13220"/>
                    <a:pt x="7531" y="13220"/>
                  </a:cubicBezTo>
                  <a:cubicBezTo>
                    <a:pt x="7191" y="13220"/>
                    <a:pt x="6847" y="13192"/>
                    <a:pt x="6500" y="13134"/>
                  </a:cubicBezTo>
                  <a:cubicBezTo>
                    <a:pt x="3103" y="12575"/>
                    <a:pt x="794" y="9351"/>
                    <a:pt x="1365" y="5953"/>
                  </a:cubicBezTo>
                  <a:cubicBezTo>
                    <a:pt x="1867" y="2901"/>
                    <a:pt x="4524" y="734"/>
                    <a:pt x="7523" y="734"/>
                  </a:cubicBezTo>
                  <a:close/>
                  <a:moveTo>
                    <a:pt x="7516" y="1"/>
                  </a:moveTo>
                  <a:cubicBezTo>
                    <a:pt x="4162" y="1"/>
                    <a:pt x="1198" y="2423"/>
                    <a:pt x="632" y="5831"/>
                  </a:cubicBezTo>
                  <a:cubicBezTo>
                    <a:pt x="0" y="9637"/>
                    <a:pt x="2573" y="13237"/>
                    <a:pt x="6378" y="13866"/>
                  </a:cubicBezTo>
                  <a:cubicBezTo>
                    <a:pt x="6763" y="13930"/>
                    <a:pt x="7146" y="13961"/>
                    <a:pt x="7524" y="13961"/>
                  </a:cubicBezTo>
                  <a:cubicBezTo>
                    <a:pt x="10871" y="13961"/>
                    <a:pt x="13835" y="11538"/>
                    <a:pt x="14401" y="8121"/>
                  </a:cubicBezTo>
                  <a:cubicBezTo>
                    <a:pt x="15033" y="4328"/>
                    <a:pt x="12458" y="728"/>
                    <a:pt x="8665" y="96"/>
                  </a:cubicBezTo>
                  <a:cubicBezTo>
                    <a:pt x="8279" y="32"/>
                    <a:pt x="7895" y="1"/>
                    <a:pt x="7516" y="1"/>
                  </a:cubicBezTo>
                  <a:close/>
                </a:path>
              </a:pathLst>
            </a:custGeom>
            <a:solidFill>
              <a:srgbClr val="0A26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3487;p80">
              <a:extLst>
                <a:ext uri="{FF2B5EF4-FFF2-40B4-BE49-F238E27FC236}">
                  <a16:creationId xmlns:a16="http://schemas.microsoft.com/office/drawing/2014/main" id="{7EB92727-E5FF-C6FF-2C8E-DAF894145EDA}"/>
                </a:ext>
              </a:extLst>
            </p:cNvPr>
            <p:cNvSpPr/>
            <p:nvPr/>
          </p:nvSpPr>
          <p:spPr>
            <a:xfrm>
              <a:off x="6302425" y="1226100"/>
              <a:ext cx="35100" cy="23400"/>
            </a:xfrm>
            <a:custGeom>
              <a:avLst/>
              <a:gdLst/>
              <a:ahLst/>
              <a:cxnLst/>
              <a:rect l="l" t="t" r="r" b="b"/>
              <a:pathLst>
                <a:path w="1404" h="936" extrusionOk="0">
                  <a:moveTo>
                    <a:pt x="123" y="0"/>
                  </a:moveTo>
                  <a:lnTo>
                    <a:pt x="1" y="723"/>
                  </a:lnTo>
                  <a:lnTo>
                    <a:pt x="1282" y="935"/>
                  </a:lnTo>
                  <a:lnTo>
                    <a:pt x="1404" y="213"/>
                  </a:lnTo>
                  <a:lnTo>
                    <a:pt x="123" y="0"/>
                  </a:lnTo>
                  <a:close/>
                </a:path>
              </a:pathLst>
            </a:custGeom>
            <a:solidFill>
              <a:srgbClr val="0A26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3488;p80">
              <a:extLst>
                <a:ext uri="{FF2B5EF4-FFF2-40B4-BE49-F238E27FC236}">
                  <a16:creationId xmlns:a16="http://schemas.microsoft.com/office/drawing/2014/main" id="{BE072613-CE64-803E-41DA-7F7FC377F2E8}"/>
                </a:ext>
              </a:extLst>
            </p:cNvPr>
            <p:cNvSpPr/>
            <p:nvPr/>
          </p:nvSpPr>
          <p:spPr>
            <a:xfrm>
              <a:off x="6651525" y="1240625"/>
              <a:ext cx="135775" cy="63225"/>
            </a:xfrm>
            <a:custGeom>
              <a:avLst/>
              <a:gdLst/>
              <a:ahLst/>
              <a:cxnLst/>
              <a:rect l="l" t="t" r="r" b="b"/>
              <a:pathLst>
                <a:path w="5431" h="2529" extrusionOk="0">
                  <a:moveTo>
                    <a:pt x="5026" y="1"/>
                  </a:moveTo>
                  <a:cubicBezTo>
                    <a:pt x="4896" y="1"/>
                    <a:pt x="4768" y="66"/>
                    <a:pt x="4699" y="181"/>
                  </a:cubicBezTo>
                  <a:lnTo>
                    <a:pt x="113" y="1972"/>
                  </a:lnTo>
                  <a:cubicBezTo>
                    <a:pt x="0" y="2146"/>
                    <a:pt x="61" y="2378"/>
                    <a:pt x="235" y="2480"/>
                  </a:cubicBezTo>
                  <a:cubicBezTo>
                    <a:pt x="276" y="2500"/>
                    <a:pt x="315" y="2522"/>
                    <a:pt x="366" y="2522"/>
                  </a:cubicBezTo>
                  <a:cubicBezTo>
                    <a:pt x="388" y="2526"/>
                    <a:pt x="410" y="2528"/>
                    <a:pt x="432" y="2528"/>
                  </a:cubicBezTo>
                  <a:cubicBezTo>
                    <a:pt x="554" y="2528"/>
                    <a:pt x="674" y="2460"/>
                    <a:pt x="742" y="2348"/>
                  </a:cubicBezTo>
                  <a:lnTo>
                    <a:pt x="5331" y="559"/>
                  </a:lnTo>
                  <a:cubicBezTo>
                    <a:pt x="5431" y="386"/>
                    <a:pt x="5380" y="161"/>
                    <a:pt x="5209" y="49"/>
                  </a:cubicBezTo>
                  <a:cubicBezTo>
                    <a:pt x="5152" y="16"/>
                    <a:pt x="5089" y="1"/>
                    <a:pt x="5026" y="1"/>
                  </a:cubicBezTo>
                  <a:close/>
                </a:path>
              </a:pathLst>
            </a:custGeom>
            <a:solidFill>
              <a:srgbClr val="0A26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3489;p80">
              <a:extLst>
                <a:ext uri="{FF2B5EF4-FFF2-40B4-BE49-F238E27FC236}">
                  <a16:creationId xmlns:a16="http://schemas.microsoft.com/office/drawing/2014/main" id="{230E000E-28E4-42BC-C0B9-9737F5F86317}"/>
                </a:ext>
              </a:extLst>
            </p:cNvPr>
            <p:cNvSpPr/>
            <p:nvPr/>
          </p:nvSpPr>
          <p:spPr>
            <a:xfrm>
              <a:off x="6043400" y="968775"/>
              <a:ext cx="275" cy="275"/>
            </a:xfrm>
            <a:custGeom>
              <a:avLst/>
              <a:gdLst/>
              <a:ahLst/>
              <a:cxnLst/>
              <a:rect l="l" t="t" r="r" b="b"/>
              <a:pathLst>
                <a:path w="11" h="11" extrusionOk="0">
                  <a:moveTo>
                    <a:pt x="0" y="1"/>
                  </a:moveTo>
                  <a:lnTo>
                    <a:pt x="10" y="10"/>
                  </a:lnTo>
                  <a:cubicBezTo>
                    <a:pt x="10" y="10"/>
                    <a:pt x="10" y="1"/>
                    <a:pt x="0" y="1"/>
                  </a:cubicBezTo>
                  <a:close/>
                </a:path>
              </a:pathLst>
            </a:custGeom>
            <a:solidFill>
              <a:srgbClr val="D74C2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3490;p80">
              <a:extLst>
                <a:ext uri="{FF2B5EF4-FFF2-40B4-BE49-F238E27FC236}">
                  <a16:creationId xmlns:a16="http://schemas.microsoft.com/office/drawing/2014/main" id="{6425EFCD-6CFB-6A6A-59DB-0D349FCC38DC}"/>
                </a:ext>
              </a:extLst>
            </p:cNvPr>
            <p:cNvSpPr/>
            <p:nvPr/>
          </p:nvSpPr>
          <p:spPr>
            <a:xfrm>
              <a:off x="6849100" y="1206750"/>
              <a:ext cx="5100" cy="1075"/>
            </a:xfrm>
            <a:custGeom>
              <a:avLst/>
              <a:gdLst/>
              <a:ahLst/>
              <a:cxnLst/>
              <a:rect l="l" t="t" r="r" b="b"/>
              <a:pathLst>
                <a:path w="204" h="43" extrusionOk="0">
                  <a:moveTo>
                    <a:pt x="1" y="1"/>
                  </a:moveTo>
                  <a:lnTo>
                    <a:pt x="133" y="28"/>
                  </a:lnTo>
                  <a:lnTo>
                    <a:pt x="133" y="28"/>
                  </a:lnTo>
                  <a:cubicBezTo>
                    <a:pt x="90" y="18"/>
                    <a:pt x="45" y="7"/>
                    <a:pt x="1" y="1"/>
                  </a:cubicBezTo>
                  <a:close/>
                  <a:moveTo>
                    <a:pt x="133" y="28"/>
                  </a:moveTo>
                  <a:cubicBezTo>
                    <a:pt x="157" y="33"/>
                    <a:pt x="181" y="39"/>
                    <a:pt x="203" y="42"/>
                  </a:cubicBezTo>
                  <a:lnTo>
                    <a:pt x="133" y="28"/>
                  </a:lnTo>
                  <a:close/>
                </a:path>
              </a:pathLst>
            </a:custGeom>
            <a:solidFill>
              <a:srgbClr val="D74C2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3491;p80">
              <a:extLst>
                <a:ext uri="{FF2B5EF4-FFF2-40B4-BE49-F238E27FC236}">
                  <a16:creationId xmlns:a16="http://schemas.microsoft.com/office/drawing/2014/main" id="{2D8DE632-EB8C-0D81-B647-2B8F1BD8BC79}"/>
                </a:ext>
              </a:extLst>
            </p:cNvPr>
            <p:cNvSpPr/>
            <p:nvPr/>
          </p:nvSpPr>
          <p:spPr>
            <a:xfrm>
              <a:off x="6117600" y="785825"/>
              <a:ext cx="450825" cy="217325"/>
            </a:xfrm>
            <a:custGeom>
              <a:avLst/>
              <a:gdLst/>
              <a:ahLst/>
              <a:cxnLst/>
              <a:rect l="l" t="t" r="r" b="b"/>
              <a:pathLst>
                <a:path w="18033" h="8693" extrusionOk="0">
                  <a:moveTo>
                    <a:pt x="2280" y="0"/>
                  </a:moveTo>
                  <a:cubicBezTo>
                    <a:pt x="1585" y="0"/>
                    <a:pt x="878" y="369"/>
                    <a:pt x="479" y="995"/>
                  </a:cubicBezTo>
                  <a:cubicBezTo>
                    <a:pt x="0" y="1746"/>
                    <a:pt x="0" y="2784"/>
                    <a:pt x="469" y="3628"/>
                  </a:cubicBezTo>
                  <a:cubicBezTo>
                    <a:pt x="886" y="4360"/>
                    <a:pt x="1597" y="4919"/>
                    <a:pt x="2502" y="5215"/>
                  </a:cubicBezTo>
                  <a:cubicBezTo>
                    <a:pt x="3013" y="5383"/>
                    <a:pt x="3580" y="5466"/>
                    <a:pt x="4212" y="5466"/>
                  </a:cubicBezTo>
                  <a:cubicBezTo>
                    <a:pt x="4462" y="5466"/>
                    <a:pt x="4723" y="5453"/>
                    <a:pt x="4994" y="5427"/>
                  </a:cubicBezTo>
                  <a:cubicBezTo>
                    <a:pt x="6966" y="5234"/>
                    <a:pt x="8858" y="4441"/>
                    <a:pt x="10383" y="3179"/>
                  </a:cubicBezTo>
                  <a:lnTo>
                    <a:pt x="10383" y="3179"/>
                  </a:lnTo>
                  <a:cubicBezTo>
                    <a:pt x="10181" y="4024"/>
                    <a:pt x="10100" y="4990"/>
                    <a:pt x="10374" y="5937"/>
                  </a:cubicBezTo>
                  <a:cubicBezTo>
                    <a:pt x="10811" y="7533"/>
                    <a:pt x="12195" y="8693"/>
                    <a:pt x="13659" y="8693"/>
                  </a:cubicBezTo>
                  <a:lnTo>
                    <a:pt x="13669" y="8693"/>
                  </a:lnTo>
                  <a:cubicBezTo>
                    <a:pt x="14574" y="8693"/>
                    <a:pt x="15509" y="8275"/>
                    <a:pt x="16293" y="7502"/>
                  </a:cubicBezTo>
                  <a:cubicBezTo>
                    <a:pt x="16974" y="6840"/>
                    <a:pt x="17462" y="6037"/>
                    <a:pt x="17930" y="5266"/>
                  </a:cubicBezTo>
                  <a:cubicBezTo>
                    <a:pt x="18033" y="5093"/>
                    <a:pt x="17972" y="4868"/>
                    <a:pt x="17808" y="4766"/>
                  </a:cubicBezTo>
                  <a:cubicBezTo>
                    <a:pt x="17749" y="4728"/>
                    <a:pt x="17684" y="4710"/>
                    <a:pt x="17620" y="4710"/>
                  </a:cubicBezTo>
                  <a:cubicBezTo>
                    <a:pt x="17496" y="4710"/>
                    <a:pt x="17375" y="4775"/>
                    <a:pt x="17301" y="4888"/>
                  </a:cubicBezTo>
                  <a:cubicBezTo>
                    <a:pt x="16864" y="5620"/>
                    <a:pt x="16405" y="6394"/>
                    <a:pt x="15795" y="6984"/>
                  </a:cubicBezTo>
                  <a:cubicBezTo>
                    <a:pt x="15409" y="7350"/>
                    <a:pt x="14645" y="7970"/>
                    <a:pt x="13659" y="7970"/>
                  </a:cubicBezTo>
                  <a:cubicBezTo>
                    <a:pt x="12531" y="7961"/>
                    <a:pt x="11421" y="7004"/>
                    <a:pt x="11077" y="5742"/>
                  </a:cubicBezTo>
                  <a:cubicBezTo>
                    <a:pt x="10689" y="4370"/>
                    <a:pt x="11138" y="2935"/>
                    <a:pt x="11584" y="1981"/>
                  </a:cubicBezTo>
                  <a:cubicBezTo>
                    <a:pt x="11655" y="1817"/>
                    <a:pt x="11604" y="1624"/>
                    <a:pt x="11453" y="1522"/>
                  </a:cubicBezTo>
                  <a:cubicBezTo>
                    <a:pt x="11391" y="1482"/>
                    <a:pt x="11323" y="1463"/>
                    <a:pt x="11254" y="1463"/>
                  </a:cubicBezTo>
                  <a:cubicBezTo>
                    <a:pt x="11151" y="1463"/>
                    <a:pt x="11048" y="1507"/>
                    <a:pt x="10974" y="1593"/>
                  </a:cubicBezTo>
                  <a:cubicBezTo>
                    <a:pt x="9449" y="3343"/>
                    <a:pt x="7242" y="4482"/>
                    <a:pt x="4923" y="4705"/>
                  </a:cubicBezTo>
                  <a:cubicBezTo>
                    <a:pt x="4677" y="4728"/>
                    <a:pt x="4442" y="4740"/>
                    <a:pt x="4217" y="4740"/>
                  </a:cubicBezTo>
                  <a:cubicBezTo>
                    <a:pt x="3661" y="4740"/>
                    <a:pt x="3168" y="4667"/>
                    <a:pt x="2727" y="4522"/>
                  </a:cubicBezTo>
                  <a:cubicBezTo>
                    <a:pt x="2014" y="4290"/>
                    <a:pt x="1426" y="3831"/>
                    <a:pt x="1109" y="3272"/>
                  </a:cubicBezTo>
                  <a:cubicBezTo>
                    <a:pt x="774" y="2662"/>
                    <a:pt x="764" y="1910"/>
                    <a:pt x="1099" y="1390"/>
                  </a:cubicBezTo>
                  <a:cubicBezTo>
                    <a:pt x="1353" y="976"/>
                    <a:pt x="1831" y="730"/>
                    <a:pt x="2282" y="730"/>
                  </a:cubicBezTo>
                  <a:cubicBezTo>
                    <a:pt x="2430" y="730"/>
                    <a:pt x="2574" y="756"/>
                    <a:pt x="2707" y="812"/>
                  </a:cubicBezTo>
                  <a:cubicBezTo>
                    <a:pt x="2752" y="831"/>
                    <a:pt x="2799" y="841"/>
                    <a:pt x="2846" y="841"/>
                  </a:cubicBezTo>
                  <a:cubicBezTo>
                    <a:pt x="2987" y="841"/>
                    <a:pt x="3123" y="754"/>
                    <a:pt x="3183" y="616"/>
                  </a:cubicBezTo>
                  <a:cubicBezTo>
                    <a:pt x="3256" y="433"/>
                    <a:pt x="3173" y="221"/>
                    <a:pt x="2990" y="140"/>
                  </a:cubicBezTo>
                  <a:cubicBezTo>
                    <a:pt x="2764" y="45"/>
                    <a:pt x="2523" y="0"/>
                    <a:pt x="2280" y="0"/>
                  </a:cubicBezTo>
                  <a:close/>
                </a:path>
              </a:pathLst>
            </a:custGeom>
            <a:solidFill>
              <a:srgbClr val="000000">
                <a:alpha val="1429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3492;p80">
              <a:extLst>
                <a:ext uri="{FF2B5EF4-FFF2-40B4-BE49-F238E27FC236}">
                  <a16:creationId xmlns:a16="http://schemas.microsoft.com/office/drawing/2014/main" id="{95EBD761-DE00-3277-84D3-040AA1C6E43E}"/>
                </a:ext>
              </a:extLst>
            </p:cNvPr>
            <p:cNvSpPr/>
            <p:nvPr/>
          </p:nvSpPr>
          <p:spPr>
            <a:xfrm>
              <a:off x="6690450" y="869050"/>
              <a:ext cx="204450" cy="316375"/>
            </a:xfrm>
            <a:custGeom>
              <a:avLst/>
              <a:gdLst/>
              <a:ahLst/>
              <a:cxnLst/>
              <a:rect l="l" t="t" r="r" b="b"/>
              <a:pathLst>
                <a:path w="8178" h="12655" extrusionOk="0">
                  <a:moveTo>
                    <a:pt x="1891" y="0"/>
                  </a:moveTo>
                  <a:cubicBezTo>
                    <a:pt x="1234" y="0"/>
                    <a:pt x="585" y="467"/>
                    <a:pt x="274" y="1163"/>
                  </a:cubicBezTo>
                  <a:cubicBezTo>
                    <a:pt x="0" y="1783"/>
                    <a:pt x="0" y="2454"/>
                    <a:pt x="0" y="3055"/>
                  </a:cubicBezTo>
                  <a:cubicBezTo>
                    <a:pt x="0" y="3257"/>
                    <a:pt x="162" y="3421"/>
                    <a:pt x="367" y="3421"/>
                  </a:cubicBezTo>
                  <a:cubicBezTo>
                    <a:pt x="569" y="3421"/>
                    <a:pt x="733" y="3257"/>
                    <a:pt x="733" y="3055"/>
                  </a:cubicBezTo>
                  <a:cubicBezTo>
                    <a:pt x="733" y="2506"/>
                    <a:pt x="733" y="1937"/>
                    <a:pt x="945" y="1459"/>
                  </a:cubicBezTo>
                  <a:cubicBezTo>
                    <a:pt x="1102" y="1086"/>
                    <a:pt x="1473" y="724"/>
                    <a:pt x="1880" y="724"/>
                  </a:cubicBezTo>
                  <a:cubicBezTo>
                    <a:pt x="1897" y="724"/>
                    <a:pt x="1914" y="725"/>
                    <a:pt x="1931" y="726"/>
                  </a:cubicBezTo>
                  <a:cubicBezTo>
                    <a:pt x="2400" y="765"/>
                    <a:pt x="2737" y="1254"/>
                    <a:pt x="2807" y="1693"/>
                  </a:cubicBezTo>
                  <a:cubicBezTo>
                    <a:pt x="2907" y="2252"/>
                    <a:pt x="2746" y="2852"/>
                    <a:pt x="2593" y="3389"/>
                  </a:cubicBezTo>
                  <a:cubicBezTo>
                    <a:pt x="2554" y="3543"/>
                    <a:pt x="2615" y="3707"/>
                    <a:pt x="2737" y="3787"/>
                  </a:cubicBezTo>
                  <a:cubicBezTo>
                    <a:pt x="2803" y="3832"/>
                    <a:pt x="2876" y="3855"/>
                    <a:pt x="2949" y="3855"/>
                  </a:cubicBezTo>
                  <a:cubicBezTo>
                    <a:pt x="3023" y="3855"/>
                    <a:pt x="3097" y="3832"/>
                    <a:pt x="3164" y="3787"/>
                  </a:cubicBezTo>
                  <a:cubicBezTo>
                    <a:pt x="3569" y="3492"/>
                    <a:pt x="3916" y="3318"/>
                    <a:pt x="4230" y="3267"/>
                  </a:cubicBezTo>
                  <a:cubicBezTo>
                    <a:pt x="4306" y="3255"/>
                    <a:pt x="4381" y="3249"/>
                    <a:pt x="4455" y="3249"/>
                  </a:cubicBezTo>
                  <a:cubicBezTo>
                    <a:pt x="4747" y="3249"/>
                    <a:pt x="5014" y="3344"/>
                    <a:pt x="5177" y="3523"/>
                  </a:cubicBezTo>
                  <a:cubicBezTo>
                    <a:pt x="5544" y="3909"/>
                    <a:pt x="5380" y="4651"/>
                    <a:pt x="4972" y="5049"/>
                  </a:cubicBezTo>
                  <a:cubicBezTo>
                    <a:pt x="4494" y="5537"/>
                    <a:pt x="3762" y="5749"/>
                    <a:pt x="3122" y="5933"/>
                  </a:cubicBezTo>
                  <a:cubicBezTo>
                    <a:pt x="2939" y="5984"/>
                    <a:pt x="2827" y="6167"/>
                    <a:pt x="2859" y="6350"/>
                  </a:cubicBezTo>
                  <a:cubicBezTo>
                    <a:pt x="2895" y="6529"/>
                    <a:pt x="3047" y="6647"/>
                    <a:pt x="3224" y="6647"/>
                  </a:cubicBezTo>
                  <a:cubicBezTo>
                    <a:pt x="3237" y="6647"/>
                    <a:pt x="3250" y="6647"/>
                    <a:pt x="3264" y="6645"/>
                  </a:cubicBezTo>
                  <a:cubicBezTo>
                    <a:pt x="3403" y="6627"/>
                    <a:pt x="3543" y="6618"/>
                    <a:pt x="3683" y="6618"/>
                  </a:cubicBezTo>
                  <a:cubicBezTo>
                    <a:pt x="4876" y="6618"/>
                    <a:pt x="6074" y="7263"/>
                    <a:pt x="6703" y="8283"/>
                  </a:cubicBezTo>
                  <a:cubicBezTo>
                    <a:pt x="7403" y="9411"/>
                    <a:pt x="7374" y="10978"/>
                    <a:pt x="6630" y="12086"/>
                  </a:cubicBezTo>
                  <a:cubicBezTo>
                    <a:pt x="6520" y="12249"/>
                    <a:pt x="6569" y="12481"/>
                    <a:pt x="6732" y="12593"/>
                  </a:cubicBezTo>
                  <a:cubicBezTo>
                    <a:pt x="6793" y="12635"/>
                    <a:pt x="6864" y="12654"/>
                    <a:pt x="6935" y="12654"/>
                  </a:cubicBezTo>
                  <a:cubicBezTo>
                    <a:pt x="7057" y="12654"/>
                    <a:pt x="7169" y="12593"/>
                    <a:pt x="7240" y="12493"/>
                  </a:cubicBezTo>
                  <a:cubicBezTo>
                    <a:pt x="8145" y="11129"/>
                    <a:pt x="8177" y="9289"/>
                    <a:pt x="7323" y="7895"/>
                  </a:cubicBezTo>
                  <a:cubicBezTo>
                    <a:pt x="6764" y="6989"/>
                    <a:pt x="5858" y="6340"/>
                    <a:pt x="4850" y="6055"/>
                  </a:cubicBezTo>
                  <a:cubicBezTo>
                    <a:pt x="5085" y="5923"/>
                    <a:pt x="5299" y="5759"/>
                    <a:pt x="5492" y="5566"/>
                  </a:cubicBezTo>
                  <a:cubicBezTo>
                    <a:pt x="6141" y="4915"/>
                    <a:pt x="6376" y="3736"/>
                    <a:pt x="5705" y="3023"/>
                  </a:cubicBezTo>
                  <a:cubicBezTo>
                    <a:pt x="5398" y="2700"/>
                    <a:pt x="4935" y="2519"/>
                    <a:pt x="4443" y="2519"/>
                  </a:cubicBezTo>
                  <a:cubicBezTo>
                    <a:pt x="4333" y="2519"/>
                    <a:pt x="4220" y="2528"/>
                    <a:pt x="4108" y="2547"/>
                  </a:cubicBezTo>
                  <a:cubicBezTo>
                    <a:pt x="3896" y="2586"/>
                    <a:pt x="3691" y="2657"/>
                    <a:pt x="3498" y="2740"/>
                  </a:cubicBezTo>
                  <a:cubicBezTo>
                    <a:pt x="3569" y="2364"/>
                    <a:pt x="3601" y="1966"/>
                    <a:pt x="3530" y="1571"/>
                  </a:cubicBezTo>
                  <a:cubicBezTo>
                    <a:pt x="3396" y="839"/>
                    <a:pt x="2827" y="65"/>
                    <a:pt x="1992" y="4"/>
                  </a:cubicBezTo>
                  <a:cubicBezTo>
                    <a:pt x="1958" y="1"/>
                    <a:pt x="1924" y="0"/>
                    <a:pt x="1891" y="0"/>
                  </a:cubicBezTo>
                  <a:close/>
                </a:path>
              </a:pathLst>
            </a:custGeom>
            <a:solidFill>
              <a:srgbClr val="000000">
                <a:alpha val="1429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3493;p80">
              <a:extLst>
                <a:ext uri="{FF2B5EF4-FFF2-40B4-BE49-F238E27FC236}">
                  <a16:creationId xmlns:a16="http://schemas.microsoft.com/office/drawing/2014/main" id="{1517909E-D70F-E620-145B-ED1A46D2C7EE}"/>
                </a:ext>
              </a:extLst>
            </p:cNvPr>
            <p:cNvSpPr/>
            <p:nvPr/>
          </p:nvSpPr>
          <p:spPr>
            <a:xfrm>
              <a:off x="6565125" y="1825625"/>
              <a:ext cx="551925" cy="629800"/>
            </a:xfrm>
            <a:custGeom>
              <a:avLst/>
              <a:gdLst/>
              <a:ahLst/>
              <a:cxnLst/>
              <a:rect l="l" t="t" r="r" b="b"/>
              <a:pathLst>
                <a:path w="22077" h="25192" extrusionOk="0">
                  <a:moveTo>
                    <a:pt x="649" y="0"/>
                  </a:moveTo>
                  <a:lnTo>
                    <a:pt x="649" y="0"/>
                  </a:lnTo>
                  <a:cubicBezTo>
                    <a:pt x="874" y="3681"/>
                    <a:pt x="781" y="7403"/>
                    <a:pt x="0" y="11157"/>
                  </a:cubicBezTo>
                  <a:cubicBezTo>
                    <a:pt x="2643" y="11889"/>
                    <a:pt x="4992" y="13546"/>
                    <a:pt x="6568" y="15936"/>
                  </a:cubicBezTo>
                  <a:lnTo>
                    <a:pt x="13485" y="25191"/>
                  </a:lnTo>
                  <a:lnTo>
                    <a:pt x="22077" y="19761"/>
                  </a:lnTo>
                  <a:lnTo>
                    <a:pt x="15792" y="9866"/>
                  </a:lnTo>
                  <a:cubicBezTo>
                    <a:pt x="12275" y="4516"/>
                    <a:pt x="6761" y="1018"/>
                    <a:pt x="649" y="0"/>
                  </a:cubicBezTo>
                  <a:close/>
                </a:path>
              </a:pathLst>
            </a:custGeom>
            <a:solidFill>
              <a:srgbClr val="FFAF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3494;p80">
              <a:extLst>
                <a:ext uri="{FF2B5EF4-FFF2-40B4-BE49-F238E27FC236}">
                  <a16:creationId xmlns:a16="http://schemas.microsoft.com/office/drawing/2014/main" id="{68C7CF04-1404-C932-0B77-31E4D6BED056}"/>
                </a:ext>
              </a:extLst>
            </p:cNvPr>
            <p:cNvSpPr/>
            <p:nvPr/>
          </p:nvSpPr>
          <p:spPr>
            <a:xfrm>
              <a:off x="6315175" y="1768325"/>
              <a:ext cx="468850" cy="401275"/>
            </a:xfrm>
            <a:custGeom>
              <a:avLst/>
              <a:gdLst/>
              <a:ahLst/>
              <a:cxnLst/>
              <a:rect l="l" t="t" r="r" b="b"/>
              <a:pathLst>
                <a:path w="18754" h="16051" extrusionOk="0">
                  <a:moveTo>
                    <a:pt x="7192" y="0"/>
                  </a:moveTo>
                  <a:cubicBezTo>
                    <a:pt x="4247" y="0"/>
                    <a:pt x="1562" y="1969"/>
                    <a:pt x="784" y="4945"/>
                  </a:cubicBezTo>
                  <a:cubicBezTo>
                    <a:pt x="1" y="7947"/>
                    <a:pt x="1394" y="10998"/>
                    <a:pt x="3986" y="12421"/>
                  </a:cubicBezTo>
                  <a:cubicBezTo>
                    <a:pt x="4465" y="12685"/>
                    <a:pt x="4973" y="12900"/>
                    <a:pt x="5522" y="13041"/>
                  </a:cubicBezTo>
                  <a:lnTo>
                    <a:pt x="8778" y="13886"/>
                  </a:lnTo>
                  <a:cubicBezTo>
                    <a:pt x="9652" y="14120"/>
                    <a:pt x="10486" y="14425"/>
                    <a:pt x="11280" y="14811"/>
                  </a:cubicBezTo>
                  <a:cubicBezTo>
                    <a:pt x="11614" y="14965"/>
                    <a:pt x="11929" y="15136"/>
                    <a:pt x="12244" y="15319"/>
                  </a:cubicBezTo>
                  <a:cubicBezTo>
                    <a:pt x="12632" y="15543"/>
                    <a:pt x="13008" y="15787"/>
                    <a:pt x="13364" y="16051"/>
                  </a:cubicBezTo>
                  <a:cubicBezTo>
                    <a:pt x="15805" y="12158"/>
                    <a:pt x="17462" y="8008"/>
                    <a:pt x="18753" y="3766"/>
                  </a:cubicBezTo>
                  <a:cubicBezTo>
                    <a:pt x="18133" y="3410"/>
                    <a:pt x="17504" y="3085"/>
                    <a:pt x="16852" y="2780"/>
                  </a:cubicBezTo>
                  <a:cubicBezTo>
                    <a:pt x="16515" y="2617"/>
                    <a:pt x="16181" y="2465"/>
                    <a:pt x="15844" y="2334"/>
                  </a:cubicBezTo>
                  <a:cubicBezTo>
                    <a:pt x="14645" y="1823"/>
                    <a:pt x="13403" y="1396"/>
                    <a:pt x="12134" y="1062"/>
                  </a:cubicBezTo>
                  <a:lnTo>
                    <a:pt x="10496" y="635"/>
                  </a:lnTo>
                  <a:lnTo>
                    <a:pt x="8878" y="217"/>
                  </a:lnTo>
                  <a:cubicBezTo>
                    <a:pt x="8314" y="70"/>
                    <a:pt x="7748" y="0"/>
                    <a:pt x="7192" y="0"/>
                  </a:cubicBezTo>
                  <a:close/>
                </a:path>
              </a:pathLst>
            </a:custGeom>
            <a:solidFill>
              <a:srgbClr val="BC5F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3495;p80">
              <a:extLst>
                <a:ext uri="{FF2B5EF4-FFF2-40B4-BE49-F238E27FC236}">
                  <a16:creationId xmlns:a16="http://schemas.microsoft.com/office/drawing/2014/main" id="{B62AC534-A4B1-EF71-AFF5-8380EF7AB572}"/>
                </a:ext>
              </a:extLst>
            </p:cNvPr>
            <p:cNvSpPr/>
            <p:nvPr/>
          </p:nvSpPr>
          <p:spPr>
            <a:xfrm>
              <a:off x="6871425" y="2289375"/>
              <a:ext cx="511075" cy="544625"/>
            </a:xfrm>
            <a:custGeom>
              <a:avLst/>
              <a:gdLst/>
              <a:ahLst/>
              <a:cxnLst/>
              <a:rect l="l" t="t" r="r" b="b"/>
              <a:pathLst>
                <a:path w="20443" h="21785" extrusionOk="0">
                  <a:moveTo>
                    <a:pt x="9044" y="0"/>
                  </a:moveTo>
                  <a:lnTo>
                    <a:pt x="521" y="5553"/>
                  </a:lnTo>
                  <a:lnTo>
                    <a:pt x="2920" y="9234"/>
                  </a:lnTo>
                  <a:cubicBezTo>
                    <a:pt x="2647" y="10342"/>
                    <a:pt x="1944" y="12734"/>
                    <a:pt x="633" y="13932"/>
                  </a:cubicBezTo>
                  <a:cubicBezTo>
                    <a:pt x="267" y="14279"/>
                    <a:pt x="52" y="14735"/>
                    <a:pt x="23" y="15235"/>
                  </a:cubicBezTo>
                  <a:cubicBezTo>
                    <a:pt x="1" y="15733"/>
                    <a:pt x="184" y="16212"/>
                    <a:pt x="511" y="16578"/>
                  </a:cubicBezTo>
                  <a:cubicBezTo>
                    <a:pt x="855" y="16944"/>
                    <a:pt x="1314" y="17156"/>
                    <a:pt x="1812" y="17188"/>
                  </a:cubicBezTo>
                  <a:cubicBezTo>
                    <a:pt x="1837" y="17189"/>
                    <a:pt x="1862" y="17190"/>
                    <a:pt x="1888" y="17190"/>
                  </a:cubicBezTo>
                  <a:cubicBezTo>
                    <a:pt x="2358" y="17190"/>
                    <a:pt x="2807" y="17017"/>
                    <a:pt x="3154" y="16700"/>
                  </a:cubicBezTo>
                  <a:cubicBezTo>
                    <a:pt x="3957" y="15946"/>
                    <a:pt x="4670" y="14950"/>
                    <a:pt x="5271" y="13729"/>
                  </a:cubicBezTo>
                  <a:cubicBezTo>
                    <a:pt x="5341" y="13588"/>
                    <a:pt x="5432" y="13476"/>
                    <a:pt x="5566" y="13393"/>
                  </a:cubicBezTo>
                  <a:cubicBezTo>
                    <a:pt x="5706" y="13302"/>
                    <a:pt x="5863" y="13259"/>
                    <a:pt x="6020" y="13259"/>
                  </a:cubicBezTo>
                  <a:cubicBezTo>
                    <a:pt x="6249" y="13259"/>
                    <a:pt x="6478" y="13352"/>
                    <a:pt x="6652" y="13527"/>
                  </a:cubicBezTo>
                  <a:cubicBezTo>
                    <a:pt x="6999" y="13881"/>
                    <a:pt x="7233" y="14308"/>
                    <a:pt x="7284" y="14410"/>
                  </a:cubicBezTo>
                  <a:lnTo>
                    <a:pt x="8951" y="20532"/>
                  </a:lnTo>
                  <a:cubicBezTo>
                    <a:pt x="9063" y="20971"/>
                    <a:pt x="9349" y="21337"/>
                    <a:pt x="9744" y="21560"/>
                  </a:cubicBezTo>
                  <a:cubicBezTo>
                    <a:pt x="9999" y="21708"/>
                    <a:pt x="10286" y="21785"/>
                    <a:pt x="10577" y="21785"/>
                  </a:cubicBezTo>
                  <a:cubicBezTo>
                    <a:pt x="10727" y="21785"/>
                    <a:pt x="10878" y="21764"/>
                    <a:pt x="11026" y="21723"/>
                  </a:cubicBezTo>
                  <a:cubicBezTo>
                    <a:pt x="11931" y="21479"/>
                    <a:pt x="12461" y="20544"/>
                    <a:pt x="12227" y="19648"/>
                  </a:cubicBezTo>
                  <a:lnTo>
                    <a:pt x="10303" y="13903"/>
                  </a:lnTo>
                  <a:lnTo>
                    <a:pt x="10303" y="13903"/>
                  </a:lnTo>
                  <a:cubicBezTo>
                    <a:pt x="11280" y="15184"/>
                    <a:pt x="13537" y="18396"/>
                    <a:pt x="14687" y="19922"/>
                  </a:cubicBezTo>
                  <a:cubicBezTo>
                    <a:pt x="14992" y="20300"/>
                    <a:pt x="15429" y="20532"/>
                    <a:pt x="15907" y="20564"/>
                  </a:cubicBezTo>
                  <a:cubicBezTo>
                    <a:pt x="15943" y="20566"/>
                    <a:pt x="15978" y="20567"/>
                    <a:pt x="16013" y="20567"/>
                  </a:cubicBezTo>
                  <a:cubicBezTo>
                    <a:pt x="16454" y="20567"/>
                    <a:pt x="16880" y="20397"/>
                    <a:pt x="17199" y="20085"/>
                  </a:cubicBezTo>
                  <a:cubicBezTo>
                    <a:pt x="17819" y="19485"/>
                    <a:pt x="17860" y="18469"/>
                    <a:pt x="17311" y="17767"/>
                  </a:cubicBezTo>
                  <a:lnTo>
                    <a:pt x="12734" y="12082"/>
                  </a:lnTo>
                  <a:lnTo>
                    <a:pt x="17504" y="16312"/>
                  </a:lnTo>
                  <a:cubicBezTo>
                    <a:pt x="17794" y="16543"/>
                    <a:pt x="18155" y="16673"/>
                    <a:pt x="18529" y="16673"/>
                  </a:cubicBezTo>
                  <a:cubicBezTo>
                    <a:pt x="18601" y="16673"/>
                    <a:pt x="18674" y="16668"/>
                    <a:pt x="18746" y="16658"/>
                  </a:cubicBezTo>
                  <a:cubicBezTo>
                    <a:pt x="19193" y="16607"/>
                    <a:pt x="19600" y="16373"/>
                    <a:pt x="19874" y="16017"/>
                  </a:cubicBezTo>
                  <a:cubicBezTo>
                    <a:pt x="20442" y="15284"/>
                    <a:pt x="20311" y="14218"/>
                    <a:pt x="19578" y="13637"/>
                  </a:cubicBezTo>
                  <a:cubicBezTo>
                    <a:pt x="18124" y="12458"/>
                    <a:pt x="15978" y="10688"/>
                    <a:pt x="14921" y="9793"/>
                  </a:cubicBezTo>
                  <a:lnTo>
                    <a:pt x="14921" y="9793"/>
                  </a:lnTo>
                  <a:lnTo>
                    <a:pt x="18531" y="9946"/>
                  </a:lnTo>
                  <a:cubicBezTo>
                    <a:pt x="18558" y="9947"/>
                    <a:pt x="18584" y="9948"/>
                    <a:pt x="18610" y="9948"/>
                  </a:cubicBezTo>
                  <a:cubicBezTo>
                    <a:pt x="19039" y="9948"/>
                    <a:pt x="19436" y="9797"/>
                    <a:pt x="19752" y="9509"/>
                  </a:cubicBezTo>
                  <a:cubicBezTo>
                    <a:pt x="20089" y="9204"/>
                    <a:pt x="20281" y="8787"/>
                    <a:pt x="20301" y="8328"/>
                  </a:cubicBezTo>
                  <a:cubicBezTo>
                    <a:pt x="20342" y="7403"/>
                    <a:pt x="19620" y="6610"/>
                    <a:pt x="18685" y="6558"/>
                  </a:cubicBezTo>
                  <a:cubicBezTo>
                    <a:pt x="18685" y="6558"/>
                    <a:pt x="18024" y="6539"/>
                    <a:pt x="17169" y="6497"/>
                  </a:cubicBezTo>
                  <a:cubicBezTo>
                    <a:pt x="16305" y="6458"/>
                    <a:pt x="15246" y="6417"/>
                    <a:pt x="14414" y="6388"/>
                  </a:cubicBezTo>
                  <a:cubicBezTo>
                    <a:pt x="13803" y="6356"/>
                    <a:pt x="13223" y="6122"/>
                    <a:pt x="12766" y="5726"/>
                  </a:cubicBezTo>
                  <a:lnTo>
                    <a:pt x="9044" y="0"/>
                  </a:lnTo>
                  <a:close/>
                </a:path>
              </a:pathLst>
            </a:custGeom>
            <a:solidFill>
              <a:srgbClr val="FFAF9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3496;p80">
              <a:extLst>
                <a:ext uri="{FF2B5EF4-FFF2-40B4-BE49-F238E27FC236}">
                  <a16:creationId xmlns:a16="http://schemas.microsoft.com/office/drawing/2014/main" id="{FE16080B-22ED-FB24-2546-FF439A83CD00}"/>
                </a:ext>
              </a:extLst>
            </p:cNvPr>
            <p:cNvSpPr/>
            <p:nvPr/>
          </p:nvSpPr>
          <p:spPr>
            <a:xfrm>
              <a:off x="6067500" y="579775"/>
              <a:ext cx="1021125" cy="486175"/>
            </a:xfrm>
            <a:custGeom>
              <a:avLst/>
              <a:gdLst/>
              <a:ahLst/>
              <a:cxnLst/>
              <a:rect l="l" t="t" r="r" b="b"/>
              <a:pathLst>
                <a:path w="40845" h="19447" extrusionOk="0">
                  <a:moveTo>
                    <a:pt x="1821" y="1"/>
                  </a:moveTo>
                  <a:lnTo>
                    <a:pt x="1" y="4863"/>
                  </a:lnTo>
                  <a:lnTo>
                    <a:pt x="18062" y="19446"/>
                  </a:lnTo>
                  <a:lnTo>
                    <a:pt x="39746" y="18897"/>
                  </a:lnTo>
                  <a:lnTo>
                    <a:pt x="40845" y="15104"/>
                  </a:lnTo>
                  <a:lnTo>
                    <a:pt x="19620" y="14950"/>
                  </a:lnTo>
                  <a:lnTo>
                    <a:pt x="182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3497;p80">
              <a:extLst>
                <a:ext uri="{FF2B5EF4-FFF2-40B4-BE49-F238E27FC236}">
                  <a16:creationId xmlns:a16="http://schemas.microsoft.com/office/drawing/2014/main" id="{3DC7FC2B-2D28-EECC-6245-152D7453A656}"/>
                </a:ext>
              </a:extLst>
            </p:cNvPr>
            <p:cNvSpPr/>
            <p:nvPr/>
          </p:nvSpPr>
          <p:spPr>
            <a:xfrm>
              <a:off x="6195400" y="433100"/>
              <a:ext cx="758750" cy="523250"/>
            </a:xfrm>
            <a:custGeom>
              <a:avLst/>
              <a:gdLst/>
              <a:ahLst/>
              <a:cxnLst/>
              <a:rect l="l" t="t" r="r" b="b"/>
              <a:pathLst>
                <a:path w="30350" h="20930" extrusionOk="0">
                  <a:moveTo>
                    <a:pt x="22265" y="0"/>
                  </a:moveTo>
                  <a:cubicBezTo>
                    <a:pt x="21967" y="0"/>
                    <a:pt x="21663" y="56"/>
                    <a:pt x="21367" y="173"/>
                  </a:cubicBezTo>
                  <a:lnTo>
                    <a:pt x="0" y="8623"/>
                  </a:lnTo>
                  <a:lnTo>
                    <a:pt x="14504" y="20808"/>
                  </a:lnTo>
                  <a:lnTo>
                    <a:pt x="30349" y="20930"/>
                  </a:lnTo>
                  <a:lnTo>
                    <a:pt x="24623" y="1760"/>
                  </a:lnTo>
                  <a:cubicBezTo>
                    <a:pt x="24298" y="683"/>
                    <a:pt x="23314" y="0"/>
                    <a:pt x="22265"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3498;p80">
              <a:extLst>
                <a:ext uri="{FF2B5EF4-FFF2-40B4-BE49-F238E27FC236}">
                  <a16:creationId xmlns:a16="http://schemas.microsoft.com/office/drawing/2014/main" id="{B5DD8BA7-80C9-8CF9-4245-E087CF004DD2}"/>
                </a:ext>
              </a:extLst>
            </p:cNvPr>
            <p:cNvSpPr/>
            <p:nvPr/>
          </p:nvSpPr>
          <p:spPr>
            <a:xfrm>
              <a:off x="6514775" y="947175"/>
              <a:ext cx="448525" cy="128950"/>
            </a:xfrm>
            <a:custGeom>
              <a:avLst/>
              <a:gdLst/>
              <a:ahLst/>
              <a:cxnLst/>
              <a:rect l="l" t="t" r="r" b="b"/>
              <a:pathLst>
                <a:path w="17941" h="5158" extrusionOk="0">
                  <a:moveTo>
                    <a:pt x="17562" y="1"/>
                  </a:moveTo>
                  <a:lnTo>
                    <a:pt x="1526" y="184"/>
                  </a:lnTo>
                  <a:cubicBezTo>
                    <a:pt x="1362" y="184"/>
                    <a:pt x="1221" y="296"/>
                    <a:pt x="1179" y="447"/>
                  </a:cubicBezTo>
                  <a:lnTo>
                    <a:pt x="49" y="4699"/>
                  </a:lnTo>
                  <a:cubicBezTo>
                    <a:pt x="0" y="4892"/>
                    <a:pt x="122" y="5097"/>
                    <a:pt x="315" y="5146"/>
                  </a:cubicBezTo>
                  <a:cubicBezTo>
                    <a:pt x="345" y="5146"/>
                    <a:pt x="376" y="5158"/>
                    <a:pt x="406" y="5158"/>
                  </a:cubicBezTo>
                  <a:cubicBezTo>
                    <a:pt x="569" y="5158"/>
                    <a:pt x="711" y="5046"/>
                    <a:pt x="752" y="4882"/>
                  </a:cubicBezTo>
                  <a:lnTo>
                    <a:pt x="1809" y="906"/>
                  </a:lnTo>
                  <a:lnTo>
                    <a:pt x="17574" y="733"/>
                  </a:lnTo>
                  <a:cubicBezTo>
                    <a:pt x="17777" y="723"/>
                    <a:pt x="17940" y="560"/>
                    <a:pt x="17940" y="357"/>
                  </a:cubicBezTo>
                  <a:cubicBezTo>
                    <a:pt x="17928" y="164"/>
                    <a:pt x="17767" y="1"/>
                    <a:pt x="17574" y="1"/>
                  </a:cubicBezTo>
                  <a:close/>
                </a:path>
              </a:pathLst>
            </a:custGeom>
            <a:solidFill>
              <a:srgbClr val="275F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3499;p80">
              <a:extLst>
                <a:ext uri="{FF2B5EF4-FFF2-40B4-BE49-F238E27FC236}">
                  <a16:creationId xmlns:a16="http://schemas.microsoft.com/office/drawing/2014/main" id="{FD27B0F5-D3ED-ADAC-5818-0AAEABE25831}"/>
                </a:ext>
              </a:extLst>
            </p:cNvPr>
            <p:cNvSpPr/>
            <p:nvPr/>
          </p:nvSpPr>
          <p:spPr>
            <a:xfrm>
              <a:off x="6185275" y="639650"/>
              <a:ext cx="378025" cy="330200"/>
            </a:xfrm>
            <a:custGeom>
              <a:avLst/>
              <a:gdLst/>
              <a:ahLst/>
              <a:cxnLst/>
              <a:rect l="l" t="t" r="r" b="b"/>
              <a:pathLst>
                <a:path w="15121" h="13208" extrusionOk="0">
                  <a:moveTo>
                    <a:pt x="408" y="0"/>
                  </a:moveTo>
                  <a:cubicBezTo>
                    <a:pt x="306" y="0"/>
                    <a:pt x="205" y="44"/>
                    <a:pt x="132" y="129"/>
                  </a:cubicBezTo>
                  <a:cubicBezTo>
                    <a:pt x="0" y="281"/>
                    <a:pt x="10" y="505"/>
                    <a:pt x="161" y="637"/>
                  </a:cubicBezTo>
                  <a:lnTo>
                    <a:pt x="14472" y="13114"/>
                  </a:lnTo>
                  <a:cubicBezTo>
                    <a:pt x="14542" y="13175"/>
                    <a:pt x="14623" y="13207"/>
                    <a:pt x="14716" y="13207"/>
                  </a:cubicBezTo>
                  <a:cubicBezTo>
                    <a:pt x="14816" y="13207"/>
                    <a:pt x="14918" y="13166"/>
                    <a:pt x="14989" y="13085"/>
                  </a:cubicBezTo>
                  <a:cubicBezTo>
                    <a:pt x="15121" y="12931"/>
                    <a:pt x="15101" y="12699"/>
                    <a:pt x="14950" y="12565"/>
                  </a:cubicBezTo>
                  <a:lnTo>
                    <a:pt x="640" y="88"/>
                  </a:lnTo>
                  <a:cubicBezTo>
                    <a:pt x="572" y="29"/>
                    <a:pt x="490" y="0"/>
                    <a:pt x="408" y="0"/>
                  </a:cubicBezTo>
                  <a:close/>
                </a:path>
              </a:pathLst>
            </a:custGeom>
            <a:solidFill>
              <a:srgbClr val="275F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3500;p80">
              <a:extLst>
                <a:ext uri="{FF2B5EF4-FFF2-40B4-BE49-F238E27FC236}">
                  <a16:creationId xmlns:a16="http://schemas.microsoft.com/office/drawing/2014/main" id="{82F6378F-C25B-1CC3-43BC-9049E8444A34}"/>
                </a:ext>
              </a:extLst>
            </p:cNvPr>
            <p:cNvSpPr/>
            <p:nvPr/>
          </p:nvSpPr>
          <p:spPr>
            <a:xfrm>
              <a:off x="6514475" y="459625"/>
              <a:ext cx="261675" cy="503325"/>
            </a:xfrm>
            <a:custGeom>
              <a:avLst/>
              <a:gdLst/>
              <a:ahLst/>
              <a:cxnLst/>
              <a:rect l="l" t="t" r="r" b="b"/>
              <a:pathLst>
                <a:path w="10467" h="20133" extrusionOk="0">
                  <a:moveTo>
                    <a:pt x="10063" y="0"/>
                  </a:moveTo>
                  <a:cubicBezTo>
                    <a:pt x="9930" y="0"/>
                    <a:pt x="9801" y="70"/>
                    <a:pt x="9734" y="191"/>
                  </a:cubicBezTo>
                  <a:lnTo>
                    <a:pt x="93" y="18465"/>
                  </a:lnTo>
                  <a:cubicBezTo>
                    <a:pt x="0" y="18648"/>
                    <a:pt x="73" y="18863"/>
                    <a:pt x="244" y="18963"/>
                  </a:cubicBezTo>
                  <a:cubicBezTo>
                    <a:pt x="299" y="18991"/>
                    <a:pt x="357" y="19004"/>
                    <a:pt x="414" y="19004"/>
                  </a:cubicBezTo>
                  <a:cubicBezTo>
                    <a:pt x="546" y="19004"/>
                    <a:pt x="673" y="18933"/>
                    <a:pt x="745" y="18812"/>
                  </a:cubicBezTo>
                  <a:lnTo>
                    <a:pt x="8311" y="4462"/>
                  </a:lnTo>
                  <a:lnTo>
                    <a:pt x="3247" y="19644"/>
                  </a:lnTo>
                  <a:cubicBezTo>
                    <a:pt x="3185" y="19839"/>
                    <a:pt x="3286" y="20042"/>
                    <a:pt x="3478" y="20113"/>
                  </a:cubicBezTo>
                  <a:cubicBezTo>
                    <a:pt x="3510" y="20123"/>
                    <a:pt x="3552" y="20132"/>
                    <a:pt x="3591" y="20132"/>
                  </a:cubicBezTo>
                  <a:cubicBezTo>
                    <a:pt x="3744" y="20132"/>
                    <a:pt x="3886" y="20032"/>
                    <a:pt x="3937" y="19878"/>
                  </a:cubicBezTo>
                  <a:lnTo>
                    <a:pt x="10405" y="474"/>
                  </a:lnTo>
                  <a:cubicBezTo>
                    <a:pt x="10466" y="301"/>
                    <a:pt x="10374" y="108"/>
                    <a:pt x="10203" y="28"/>
                  </a:cubicBezTo>
                  <a:cubicBezTo>
                    <a:pt x="10157" y="9"/>
                    <a:pt x="10110" y="0"/>
                    <a:pt x="10063" y="0"/>
                  </a:cubicBezTo>
                  <a:close/>
                </a:path>
              </a:pathLst>
            </a:custGeom>
            <a:solidFill>
              <a:srgbClr val="275F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3501;p80">
              <a:extLst>
                <a:ext uri="{FF2B5EF4-FFF2-40B4-BE49-F238E27FC236}">
                  <a16:creationId xmlns:a16="http://schemas.microsoft.com/office/drawing/2014/main" id="{42E8AE0A-1E2A-1723-23C4-FE23FC8B4647}"/>
                </a:ext>
              </a:extLst>
            </p:cNvPr>
            <p:cNvSpPr/>
            <p:nvPr/>
          </p:nvSpPr>
          <p:spPr>
            <a:xfrm>
              <a:off x="6183975" y="1281875"/>
              <a:ext cx="133175" cy="106350"/>
            </a:xfrm>
            <a:custGeom>
              <a:avLst/>
              <a:gdLst/>
              <a:ahLst/>
              <a:cxnLst/>
              <a:rect l="l" t="t" r="r" b="b"/>
              <a:pathLst>
                <a:path w="5327" h="4254" extrusionOk="0">
                  <a:moveTo>
                    <a:pt x="4001" y="1"/>
                  </a:moveTo>
                  <a:cubicBezTo>
                    <a:pt x="3875" y="1"/>
                    <a:pt x="3747" y="38"/>
                    <a:pt x="3630" y="117"/>
                  </a:cubicBezTo>
                  <a:cubicBezTo>
                    <a:pt x="2298" y="1074"/>
                    <a:pt x="1" y="3290"/>
                    <a:pt x="2583" y="4084"/>
                  </a:cubicBezTo>
                  <a:cubicBezTo>
                    <a:pt x="2964" y="4200"/>
                    <a:pt x="3284" y="4253"/>
                    <a:pt x="3553" y="4253"/>
                  </a:cubicBezTo>
                  <a:cubicBezTo>
                    <a:pt x="5326" y="4253"/>
                    <a:pt x="4867" y="1958"/>
                    <a:pt x="4638" y="545"/>
                  </a:cubicBezTo>
                  <a:cubicBezTo>
                    <a:pt x="4588" y="215"/>
                    <a:pt x="4304" y="1"/>
                    <a:pt x="4001" y="1"/>
                  </a:cubicBezTo>
                  <a:close/>
                </a:path>
              </a:pathLst>
            </a:custGeom>
            <a:solidFill>
              <a:srgbClr val="EB765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3502;p80">
              <a:extLst>
                <a:ext uri="{FF2B5EF4-FFF2-40B4-BE49-F238E27FC236}">
                  <a16:creationId xmlns:a16="http://schemas.microsoft.com/office/drawing/2014/main" id="{5BE352CE-7FD5-C339-1F6B-D4365BB0EBDD}"/>
                </a:ext>
              </a:extLst>
            </p:cNvPr>
            <p:cNvSpPr/>
            <p:nvPr/>
          </p:nvSpPr>
          <p:spPr>
            <a:xfrm>
              <a:off x="6098325" y="1169725"/>
              <a:ext cx="83925" cy="75725"/>
            </a:xfrm>
            <a:custGeom>
              <a:avLst/>
              <a:gdLst/>
              <a:ahLst/>
              <a:cxnLst/>
              <a:rect l="l" t="t" r="r" b="b"/>
              <a:pathLst>
                <a:path w="3357" h="3029" extrusionOk="0">
                  <a:moveTo>
                    <a:pt x="1667" y="1"/>
                  </a:moveTo>
                  <a:cubicBezTo>
                    <a:pt x="1305" y="1"/>
                    <a:pt x="941" y="132"/>
                    <a:pt x="659" y="405"/>
                  </a:cubicBezTo>
                  <a:cubicBezTo>
                    <a:pt x="49" y="984"/>
                    <a:pt x="0" y="1919"/>
                    <a:pt x="569" y="2561"/>
                  </a:cubicBezTo>
                  <a:cubicBezTo>
                    <a:pt x="868" y="2871"/>
                    <a:pt x="1263" y="3029"/>
                    <a:pt x="1659" y="3029"/>
                  </a:cubicBezTo>
                  <a:cubicBezTo>
                    <a:pt x="2029" y="3029"/>
                    <a:pt x="2400" y="2891"/>
                    <a:pt x="2695" y="2612"/>
                  </a:cubicBezTo>
                  <a:cubicBezTo>
                    <a:pt x="3324" y="2063"/>
                    <a:pt x="3356" y="1096"/>
                    <a:pt x="2775" y="486"/>
                  </a:cubicBezTo>
                  <a:cubicBezTo>
                    <a:pt x="2484" y="168"/>
                    <a:pt x="2076" y="1"/>
                    <a:pt x="1667" y="1"/>
                  </a:cubicBezTo>
                  <a:close/>
                </a:path>
              </a:pathLst>
            </a:custGeom>
            <a:solidFill>
              <a:srgbClr val="0A26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3503;p80">
              <a:extLst>
                <a:ext uri="{FF2B5EF4-FFF2-40B4-BE49-F238E27FC236}">
                  <a16:creationId xmlns:a16="http://schemas.microsoft.com/office/drawing/2014/main" id="{0C483211-304A-0025-7FD5-5C324728603D}"/>
                </a:ext>
              </a:extLst>
            </p:cNvPr>
            <p:cNvSpPr/>
            <p:nvPr/>
          </p:nvSpPr>
          <p:spPr>
            <a:xfrm>
              <a:off x="6433925" y="1229725"/>
              <a:ext cx="83925" cy="75725"/>
            </a:xfrm>
            <a:custGeom>
              <a:avLst/>
              <a:gdLst/>
              <a:ahLst/>
              <a:cxnLst/>
              <a:rect l="l" t="t" r="r" b="b"/>
              <a:pathLst>
                <a:path w="3357" h="3029" extrusionOk="0">
                  <a:moveTo>
                    <a:pt x="1668" y="0"/>
                  </a:moveTo>
                  <a:cubicBezTo>
                    <a:pt x="1305" y="0"/>
                    <a:pt x="942" y="132"/>
                    <a:pt x="659" y="405"/>
                  </a:cubicBezTo>
                  <a:cubicBezTo>
                    <a:pt x="49" y="983"/>
                    <a:pt x="0" y="1920"/>
                    <a:pt x="569" y="2560"/>
                  </a:cubicBezTo>
                  <a:cubicBezTo>
                    <a:pt x="869" y="2871"/>
                    <a:pt x="1264" y="3029"/>
                    <a:pt x="1661" y="3029"/>
                  </a:cubicBezTo>
                  <a:cubicBezTo>
                    <a:pt x="2030" y="3029"/>
                    <a:pt x="2401" y="2891"/>
                    <a:pt x="2695" y="2611"/>
                  </a:cubicBezTo>
                  <a:cubicBezTo>
                    <a:pt x="3325" y="2062"/>
                    <a:pt x="3356" y="1095"/>
                    <a:pt x="2776" y="485"/>
                  </a:cubicBezTo>
                  <a:cubicBezTo>
                    <a:pt x="2485" y="167"/>
                    <a:pt x="2076" y="0"/>
                    <a:pt x="1668" y="0"/>
                  </a:cubicBezTo>
                  <a:close/>
                </a:path>
              </a:pathLst>
            </a:custGeom>
            <a:solidFill>
              <a:srgbClr val="0A26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8166082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D25419FE-E075-4CAF-BA92-9C7364ED7B97}"/>
              </a:ext>
            </a:extLst>
          </p:cNvPr>
          <p:cNvSpPr/>
          <p:nvPr/>
        </p:nvSpPr>
        <p:spPr>
          <a:xfrm>
            <a:off x="1703298" y="-41882"/>
            <a:ext cx="10520920" cy="6931656"/>
          </a:xfrm>
          <a:custGeom>
            <a:avLst/>
            <a:gdLst>
              <a:gd name="connsiteX0" fmla="*/ 0 w 10551885"/>
              <a:gd name="connsiteY0" fmla="*/ 0 h 6908800"/>
              <a:gd name="connsiteX1" fmla="*/ 10551885 w 10551885"/>
              <a:gd name="connsiteY1" fmla="*/ 6908800 h 6908800"/>
              <a:gd name="connsiteX2" fmla="*/ 10551885 w 10551885"/>
              <a:gd name="connsiteY2" fmla="*/ 43543 h 6908800"/>
              <a:gd name="connsiteX3" fmla="*/ 0 w 10551885"/>
              <a:gd name="connsiteY3" fmla="*/ 0 h 6908800"/>
              <a:gd name="connsiteX0" fmla="*/ 0 w 10352709"/>
              <a:gd name="connsiteY0" fmla="*/ 83206 h 6865257"/>
              <a:gd name="connsiteX1" fmla="*/ 10352709 w 10352709"/>
              <a:gd name="connsiteY1" fmla="*/ 6865257 h 6865257"/>
              <a:gd name="connsiteX2" fmla="*/ 10352709 w 10352709"/>
              <a:gd name="connsiteY2" fmla="*/ 0 h 6865257"/>
              <a:gd name="connsiteX3" fmla="*/ 0 w 10352709"/>
              <a:gd name="connsiteY3" fmla="*/ 83206 h 6865257"/>
              <a:gd name="connsiteX0" fmla="*/ 0 w 10443244"/>
              <a:gd name="connsiteY0" fmla="*/ 0 h 6872586"/>
              <a:gd name="connsiteX1" fmla="*/ 10443244 w 10443244"/>
              <a:gd name="connsiteY1" fmla="*/ 6872586 h 6872586"/>
              <a:gd name="connsiteX2" fmla="*/ 10443244 w 10443244"/>
              <a:gd name="connsiteY2" fmla="*/ 7329 h 6872586"/>
              <a:gd name="connsiteX3" fmla="*/ 0 w 10443244"/>
              <a:gd name="connsiteY3" fmla="*/ 0 h 6872586"/>
              <a:gd name="connsiteX0" fmla="*/ 0 w 10488512"/>
              <a:gd name="connsiteY0" fmla="*/ 10778 h 6865257"/>
              <a:gd name="connsiteX1" fmla="*/ 10488512 w 10488512"/>
              <a:gd name="connsiteY1" fmla="*/ 6865257 h 6865257"/>
              <a:gd name="connsiteX2" fmla="*/ 10488512 w 10488512"/>
              <a:gd name="connsiteY2" fmla="*/ 0 h 6865257"/>
              <a:gd name="connsiteX3" fmla="*/ 0 w 10488512"/>
              <a:gd name="connsiteY3" fmla="*/ 10778 h 6865257"/>
              <a:gd name="connsiteX0" fmla="*/ 0 w 10515672"/>
              <a:gd name="connsiteY0" fmla="*/ 0 h 6881639"/>
              <a:gd name="connsiteX1" fmla="*/ 10515672 w 10515672"/>
              <a:gd name="connsiteY1" fmla="*/ 6881639 h 6881639"/>
              <a:gd name="connsiteX2" fmla="*/ 10515672 w 10515672"/>
              <a:gd name="connsiteY2" fmla="*/ 16382 h 6881639"/>
              <a:gd name="connsiteX3" fmla="*/ 0 w 10515672"/>
              <a:gd name="connsiteY3" fmla="*/ 0 h 6881639"/>
              <a:gd name="connsiteX0" fmla="*/ 0 w 10506619"/>
              <a:gd name="connsiteY0" fmla="*/ 0 h 6872585"/>
              <a:gd name="connsiteX1" fmla="*/ 10506619 w 10506619"/>
              <a:gd name="connsiteY1" fmla="*/ 6872585 h 6872585"/>
              <a:gd name="connsiteX2" fmla="*/ 10506619 w 10506619"/>
              <a:gd name="connsiteY2" fmla="*/ 7328 h 6872585"/>
              <a:gd name="connsiteX3" fmla="*/ 0 w 10506619"/>
              <a:gd name="connsiteY3" fmla="*/ 0 h 6872585"/>
              <a:gd name="connsiteX0" fmla="*/ 0 w 10506619"/>
              <a:gd name="connsiteY0" fmla="*/ 0 h 6872585"/>
              <a:gd name="connsiteX1" fmla="*/ 10479458 w 10506619"/>
              <a:gd name="connsiteY1" fmla="*/ 6872585 h 6872585"/>
              <a:gd name="connsiteX2" fmla="*/ 10506619 w 10506619"/>
              <a:gd name="connsiteY2" fmla="*/ 7328 h 6872585"/>
              <a:gd name="connsiteX3" fmla="*/ 0 w 10506619"/>
              <a:gd name="connsiteY3" fmla="*/ 0 h 6872585"/>
              <a:gd name="connsiteX0" fmla="*/ 0 w 10506619"/>
              <a:gd name="connsiteY0" fmla="*/ 0 h 6564767"/>
              <a:gd name="connsiteX1" fmla="*/ 10506618 w 10506619"/>
              <a:gd name="connsiteY1" fmla="*/ 6564767 h 6564767"/>
              <a:gd name="connsiteX2" fmla="*/ 10506619 w 10506619"/>
              <a:gd name="connsiteY2" fmla="*/ 7328 h 6564767"/>
              <a:gd name="connsiteX3" fmla="*/ 0 w 10506619"/>
              <a:gd name="connsiteY3" fmla="*/ 0 h 6564767"/>
              <a:gd name="connsiteX0" fmla="*/ 0 w 10524725"/>
              <a:gd name="connsiteY0" fmla="*/ 0 h 6890692"/>
              <a:gd name="connsiteX1" fmla="*/ 10524725 w 10524725"/>
              <a:gd name="connsiteY1" fmla="*/ 6890692 h 6890692"/>
              <a:gd name="connsiteX2" fmla="*/ 10506619 w 10524725"/>
              <a:gd name="connsiteY2" fmla="*/ 7328 h 6890692"/>
              <a:gd name="connsiteX3" fmla="*/ 0 w 10524725"/>
              <a:gd name="connsiteY3" fmla="*/ 0 h 6890692"/>
              <a:gd name="connsiteX0" fmla="*/ 0 w 10524725"/>
              <a:gd name="connsiteY0" fmla="*/ 43472 h 6934164"/>
              <a:gd name="connsiteX1" fmla="*/ 10524725 w 10524725"/>
              <a:gd name="connsiteY1" fmla="*/ 6934164 h 6934164"/>
              <a:gd name="connsiteX2" fmla="*/ 10519319 w 10524725"/>
              <a:gd name="connsiteY2" fmla="*/ 0 h 6934164"/>
              <a:gd name="connsiteX3" fmla="*/ 0 w 10524725"/>
              <a:gd name="connsiteY3" fmla="*/ 43472 h 6934164"/>
              <a:gd name="connsiteX0" fmla="*/ 0 w 10524725"/>
              <a:gd name="connsiteY0" fmla="*/ 30772 h 6934164"/>
              <a:gd name="connsiteX1" fmla="*/ 10524725 w 10524725"/>
              <a:gd name="connsiteY1" fmla="*/ 6934164 h 6934164"/>
              <a:gd name="connsiteX2" fmla="*/ 10519319 w 10524725"/>
              <a:gd name="connsiteY2" fmla="*/ 0 h 6934164"/>
              <a:gd name="connsiteX3" fmla="*/ 0 w 10524725"/>
              <a:gd name="connsiteY3" fmla="*/ 30772 h 6934164"/>
            </a:gdLst>
            <a:ahLst/>
            <a:cxnLst>
              <a:cxn ang="0">
                <a:pos x="connsiteX0" y="connsiteY0"/>
              </a:cxn>
              <a:cxn ang="0">
                <a:pos x="connsiteX1" y="connsiteY1"/>
              </a:cxn>
              <a:cxn ang="0">
                <a:pos x="connsiteX2" y="connsiteY2"/>
              </a:cxn>
              <a:cxn ang="0">
                <a:pos x="connsiteX3" y="connsiteY3"/>
              </a:cxn>
            </a:cxnLst>
            <a:rect l="l" t="t" r="r" b="b"/>
            <a:pathLst>
              <a:path w="10524725" h="6934164">
                <a:moveTo>
                  <a:pt x="0" y="30772"/>
                </a:moveTo>
                <a:lnTo>
                  <a:pt x="10524725" y="6934164"/>
                </a:lnTo>
                <a:cubicBezTo>
                  <a:pt x="10524725" y="4748351"/>
                  <a:pt x="10519319" y="2185813"/>
                  <a:pt x="10519319" y="0"/>
                </a:cubicBezTo>
                <a:lnTo>
                  <a:pt x="0" y="30772"/>
                </a:lnTo>
                <a:close/>
              </a:path>
            </a:pathLst>
          </a:custGeom>
          <a:solidFill>
            <a:srgbClr val="F0C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任意多边形: 形状 4">
            <a:extLst>
              <a:ext uri="{FF2B5EF4-FFF2-40B4-BE49-F238E27FC236}">
                <a16:creationId xmlns:a16="http://schemas.microsoft.com/office/drawing/2014/main" id="{F0A6A2E9-B40D-4E86-95F9-E33A20326A1F}"/>
              </a:ext>
            </a:extLst>
          </p:cNvPr>
          <p:cNvSpPr/>
          <p:nvPr/>
        </p:nvSpPr>
        <p:spPr>
          <a:xfrm>
            <a:off x="2205" y="-45474"/>
            <a:ext cx="12202100" cy="6931656"/>
          </a:xfrm>
          <a:custGeom>
            <a:avLst/>
            <a:gdLst>
              <a:gd name="connsiteX0" fmla="*/ 14514 w 12206514"/>
              <a:gd name="connsiteY0" fmla="*/ 29029 h 6923314"/>
              <a:gd name="connsiteX1" fmla="*/ 0 w 12206514"/>
              <a:gd name="connsiteY1" fmla="*/ 6923314 h 6923314"/>
              <a:gd name="connsiteX2" fmla="*/ 12206514 w 12206514"/>
              <a:gd name="connsiteY2" fmla="*/ 6908800 h 6923314"/>
              <a:gd name="connsiteX3" fmla="*/ 1712685 w 12206514"/>
              <a:gd name="connsiteY3" fmla="*/ 0 h 6923314"/>
              <a:gd name="connsiteX4" fmla="*/ 14514 w 12206514"/>
              <a:gd name="connsiteY4" fmla="*/ 29029 h 6923314"/>
              <a:gd name="connsiteX0" fmla="*/ 14514 w 12206514"/>
              <a:gd name="connsiteY0" fmla="*/ 1868 h 6896153"/>
              <a:gd name="connsiteX1" fmla="*/ 0 w 12206514"/>
              <a:gd name="connsiteY1" fmla="*/ 6896153 h 6896153"/>
              <a:gd name="connsiteX2" fmla="*/ 12206514 w 12206514"/>
              <a:gd name="connsiteY2" fmla="*/ 6881639 h 6896153"/>
              <a:gd name="connsiteX3" fmla="*/ 1712685 w 12206514"/>
              <a:gd name="connsiteY3" fmla="*/ 0 h 6896153"/>
              <a:gd name="connsiteX4" fmla="*/ 14514 w 12206514"/>
              <a:gd name="connsiteY4" fmla="*/ 1868 h 6896153"/>
              <a:gd name="connsiteX0" fmla="*/ 4989 w 12206514"/>
              <a:gd name="connsiteY0" fmla="*/ 0 h 6903832"/>
              <a:gd name="connsiteX1" fmla="*/ 0 w 12206514"/>
              <a:gd name="connsiteY1" fmla="*/ 6903832 h 6903832"/>
              <a:gd name="connsiteX2" fmla="*/ 12206514 w 12206514"/>
              <a:gd name="connsiteY2" fmla="*/ 6889318 h 6903832"/>
              <a:gd name="connsiteX3" fmla="*/ 1712685 w 12206514"/>
              <a:gd name="connsiteY3" fmla="*/ 7679 h 6903832"/>
              <a:gd name="connsiteX4" fmla="*/ 4989 w 12206514"/>
              <a:gd name="connsiteY4" fmla="*/ 0 h 6903832"/>
              <a:gd name="connsiteX0" fmla="*/ 4989 w 12206514"/>
              <a:gd name="connsiteY0" fmla="*/ 0 h 6903832"/>
              <a:gd name="connsiteX1" fmla="*/ 0 w 12206514"/>
              <a:gd name="connsiteY1" fmla="*/ 6903832 h 6903832"/>
              <a:gd name="connsiteX2" fmla="*/ 12206514 w 12206514"/>
              <a:gd name="connsiteY2" fmla="*/ 6889318 h 6903832"/>
              <a:gd name="connsiteX3" fmla="*/ 1731735 w 12206514"/>
              <a:gd name="connsiteY3" fmla="*/ 7679 h 6903832"/>
              <a:gd name="connsiteX4" fmla="*/ 4989 w 12206514"/>
              <a:gd name="connsiteY4" fmla="*/ 0 h 690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514" h="6903832">
                <a:moveTo>
                  <a:pt x="4989" y="0"/>
                </a:moveTo>
                <a:lnTo>
                  <a:pt x="0" y="6903832"/>
                </a:lnTo>
                <a:lnTo>
                  <a:pt x="12206514" y="6889318"/>
                </a:lnTo>
                <a:lnTo>
                  <a:pt x="1731735" y="7679"/>
                </a:lnTo>
                <a:lnTo>
                  <a:pt x="4989" y="0"/>
                </a:lnTo>
                <a:close/>
              </a:path>
            </a:pathLst>
          </a:custGeom>
          <a:solidFill>
            <a:srgbClr val="7C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008AF06C-CFE5-441B-AC87-C3E3331B1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67" y="357461"/>
            <a:ext cx="11311066" cy="6143079"/>
          </a:xfrm>
          <a:prstGeom prst="rect">
            <a:avLst/>
          </a:prstGeom>
          <a:effectLst>
            <a:outerShdw blurRad="139700" sx="101000" sy="101000" algn="ctr" rotWithShape="0">
              <a:prstClr val="black">
                <a:alpha val="20000"/>
              </a:prstClr>
            </a:outerShdw>
          </a:effectLst>
        </p:spPr>
      </p:pic>
      <p:pic>
        <p:nvPicPr>
          <p:cNvPr id="7" name="图片 6">
            <a:extLst>
              <a:ext uri="{FF2B5EF4-FFF2-40B4-BE49-F238E27FC236}">
                <a16:creationId xmlns:a16="http://schemas.microsoft.com/office/drawing/2014/main" id="{3972274C-4F52-4002-BB13-7A1EA32A5A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44" y="4802083"/>
            <a:ext cx="1329209" cy="2097799"/>
          </a:xfrm>
          <a:prstGeom prst="rect">
            <a:avLst/>
          </a:prstGeom>
        </p:spPr>
      </p:pic>
      <p:pic>
        <p:nvPicPr>
          <p:cNvPr id="8" name="图片 7">
            <a:extLst>
              <a:ext uri="{FF2B5EF4-FFF2-40B4-BE49-F238E27FC236}">
                <a16:creationId xmlns:a16="http://schemas.microsoft.com/office/drawing/2014/main" id="{C578A9BE-3986-46C2-8F3C-1E02105B21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299" y="353869"/>
            <a:ext cx="1403610" cy="1053719"/>
          </a:xfrm>
          <a:prstGeom prst="rect">
            <a:avLst/>
          </a:prstGeom>
        </p:spPr>
      </p:pic>
      <p:sp>
        <p:nvSpPr>
          <p:cNvPr id="9" name="文本框 8">
            <a:extLst>
              <a:ext uri="{FF2B5EF4-FFF2-40B4-BE49-F238E27FC236}">
                <a16:creationId xmlns:a16="http://schemas.microsoft.com/office/drawing/2014/main" id="{844A710B-F3BE-4928-A3BC-31EC89E4C576}"/>
              </a:ext>
            </a:extLst>
          </p:cNvPr>
          <p:cNvSpPr txBox="1"/>
          <p:nvPr/>
        </p:nvSpPr>
        <p:spPr>
          <a:xfrm>
            <a:off x="1562520" y="470396"/>
            <a:ext cx="8550698"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vi-VN" altLang="zh-CN" sz="4000" b="1" i="0" u="sng" strike="noStrike" kern="1200" cap="none" spc="0" normalizeH="0" baseline="0" noProof="0" dirty="0">
                <a:ln>
                  <a:noFill/>
                </a:ln>
                <a:solidFill>
                  <a:srgbClr val="C00000"/>
                </a:solidFill>
                <a:effectLst/>
                <a:uLnTx/>
                <a:uFillTx/>
                <a:latin typeface="Times New Roman" panose="02020603050405020304" pitchFamily="18" charset="0"/>
                <a:ea typeface="小考拉体" panose="02000503000000000000" pitchFamily="2" charset="-122"/>
                <a:cs typeface="Times New Roman" panose="02020603050405020304" pitchFamily="18" charset="0"/>
              </a:rPr>
              <a:t>II. Luyện tập</a:t>
            </a:r>
            <a:endParaRPr kumimoji="0" lang="zh-CN" altLang="en-US" sz="40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grpSp>
        <p:nvGrpSpPr>
          <p:cNvPr id="31" name="组合 11">
            <a:extLst>
              <a:ext uri="{FF2B5EF4-FFF2-40B4-BE49-F238E27FC236}">
                <a16:creationId xmlns:a16="http://schemas.microsoft.com/office/drawing/2014/main" id="{8756F8B4-3E92-4E9D-B993-734E3249216E}"/>
              </a:ext>
            </a:extLst>
          </p:cNvPr>
          <p:cNvGrpSpPr/>
          <p:nvPr/>
        </p:nvGrpSpPr>
        <p:grpSpPr>
          <a:xfrm>
            <a:off x="10660505" y="233478"/>
            <a:ext cx="1091028" cy="1231736"/>
            <a:chOff x="115079" y="968971"/>
            <a:chExt cx="1091423" cy="1232181"/>
          </a:xfrm>
        </p:grpSpPr>
        <p:pic>
          <p:nvPicPr>
            <p:cNvPr id="32" name="图片 9">
              <a:extLst>
                <a:ext uri="{FF2B5EF4-FFF2-40B4-BE49-F238E27FC236}">
                  <a16:creationId xmlns:a16="http://schemas.microsoft.com/office/drawing/2014/main" id="{B79FDE1B-15D2-4BEF-9E92-BB0AFB3F85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33" name="图片 10">
              <a:extLst>
                <a:ext uri="{FF2B5EF4-FFF2-40B4-BE49-F238E27FC236}">
                  <a16:creationId xmlns:a16="http://schemas.microsoft.com/office/drawing/2014/main" id="{57B83A2F-5CF4-49C4-9442-490154972C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pic>
        <p:nvPicPr>
          <p:cNvPr id="3" name="图片 31">
            <a:extLst>
              <a:ext uri="{FF2B5EF4-FFF2-40B4-BE49-F238E27FC236}">
                <a16:creationId xmlns:a16="http://schemas.microsoft.com/office/drawing/2014/main" id="{630778D3-5064-6575-D01F-EED64B4E9024}"/>
              </a:ext>
            </a:extLst>
          </p:cNvPr>
          <p:cNvPicPr>
            <a:picLocks noChangeAspect="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03310" y="1612636"/>
            <a:ext cx="3812988" cy="3160428"/>
          </a:xfrm>
          <a:prstGeom prst="rect">
            <a:avLst/>
          </a:prstGeom>
        </p:spPr>
      </p:pic>
      <p:pic>
        <p:nvPicPr>
          <p:cNvPr id="11" name="图片 32">
            <a:extLst>
              <a:ext uri="{FF2B5EF4-FFF2-40B4-BE49-F238E27FC236}">
                <a16:creationId xmlns:a16="http://schemas.microsoft.com/office/drawing/2014/main" id="{D9B033B3-C809-A202-D775-6882FD9472C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7138" y="1886929"/>
            <a:ext cx="1252697" cy="1252697"/>
          </a:xfrm>
          <a:prstGeom prst="rect">
            <a:avLst/>
          </a:prstGeom>
        </p:spPr>
      </p:pic>
      <p:pic>
        <p:nvPicPr>
          <p:cNvPr id="12" name="图片 34">
            <a:extLst>
              <a:ext uri="{FF2B5EF4-FFF2-40B4-BE49-F238E27FC236}">
                <a16:creationId xmlns:a16="http://schemas.microsoft.com/office/drawing/2014/main" id="{ECFD0246-264C-D207-9101-10A6205A8409}"/>
              </a:ext>
            </a:extLst>
          </p:cNvPr>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135983" y="1446236"/>
            <a:ext cx="3585859" cy="2972171"/>
          </a:xfrm>
          <a:prstGeom prst="rect">
            <a:avLst/>
          </a:prstGeom>
        </p:spPr>
      </p:pic>
      <p:pic>
        <p:nvPicPr>
          <p:cNvPr id="13" name="图片 35">
            <a:extLst>
              <a:ext uri="{FF2B5EF4-FFF2-40B4-BE49-F238E27FC236}">
                <a16:creationId xmlns:a16="http://schemas.microsoft.com/office/drawing/2014/main" id="{D630880A-F50C-0EB4-67A2-13D7AF555A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87104" y="1372173"/>
            <a:ext cx="1252697" cy="1252697"/>
          </a:xfrm>
          <a:prstGeom prst="rect">
            <a:avLst/>
          </a:prstGeom>
        </p:spPr>
      </p:pic>
      <p:pic>
        <p:nvPicPr>
          <p:cNvPr id="14" name="图片 43">
            <a:extLst>
              <a:ext uri="{FF2B5EF4-FFF2-40B4-BE49-F238E27FC236}">
                <a16:creationId xmlns:a16="http://schemas.microsoft.com/office/drawing/2014/main" id="{5E87C8F8-039B-2306-7E0D-2400BD3D9E06}"/>
              </a:ext>
            </a:extLst>
          </p:cNvPr>
          <p:cNvPicPr>
            <a:picLocks noChangeAspect="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517265" y="1403172"/>
            <a:ext cx="4129020" cy="3160429"/>
          </a:xfrm>
          <a:prstGeom prst="rect">
            <a:avLst/>
          </a:prstGeom>
        </p:spPr>
      </p:pic>
      <p:pic>
        <p:nvPicPr>
          <p:cNvPr id="16" name="图片 44">
            <a:extLst>
              <a:ext uri="{FF2B5EF4-FFF2-40B4-BE49-F238E27FC236}">
                <a16:creationId xmlns:a16="http://schemas.microsoft.com/office/drawing/2014/main" id="{A1AAB495-D0FC-D204-E1DD-CF61D425175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63380" y="1412340"/>
            <a:ext cx="1252697" cy="1252697"/>
          </a:xfrm>
          <a:prstGeom prst="rect">
            <a:avLst/>
          </a:prstGeom>
        </p:spPr>
      </p:pic>
      <p:sp>
        <p:nvSpPr>
          <p:cNvPr id="17" name="TextBox 16">
            <a:extLst>
              <a:ext uri="{FF2B5EF4-FFF2-40B4-BE49-F238E27FC236}">
                <a16:creationId xmlns:a16="http://schemas.microsoft.com/office/drawing/2014/main" id="{F841ABED-924F-6DC2-5258-635C343DC9FC}"/>
              </a:ext>
            </a:extLst>
          </p:cNvPr>
          <p:cNvSpPr txBox="1"/>
          <p:nvPr/>
        </p:nvSpPr>
        <p:spPr>
          <a:xfrm>
            <a:off x="1172693" y="2747672"/>
            <a:ext cx="3554046" cy="584775"/>
          </a:xfrm>
          <a:prstGeom prst="rect">
            <a:avLst/>
          </a:prstGeom>
          <a:noFill/>
        </p:spPr>
        <p:txBody>
          <a:bodyPr wrap="square">
            <a:spAutoFit/>
          </a:bodyPr>
          <a:lstStyle/>
          <a:p>
            <a:r>
              <a:rPr lang="vi-VN" sz="3200" b="1" i="1" dirty="0">
                <a:latin typeface="+mj-lt"/>
              </a:rPr>
              <a:t>Nhóm 1:  Bài 1</a:t>
            </a:r>
            <a:endParaRPr lang="en-SG" sz="3200" b="1" dirty="0">
              <a:latin typeface="+mj-lt"/>
            </a:endParaRPr>
          </a:p>
        </p:txBody>
      </p:sp>
      <p:sp>
        <p:nvSpPr>
          <p:cNvPr id="18" name="TextBox 17">
            <a:extLst>
              <a:ext uri="{FF2B5EF4-FFF2-40B4-BE49-F238E27FC236}">
                <a16:creationId xmlns:a16="http://schemas.microsoft.com/office/drawing/2014/main" id="{78AAC119-63F2-8431-41B7-C6076E362643}"/>
              </a:ext>
            </a:extLst>
          </p:cNvPr>
          <p:cNvSpPr txBox="1"/>
          <p:nvPr/>
        </p:nvSpPr>
        <p:spPr>
          <a:xfrm>
            <a:off x="4586687" y="2397636"/>
            <a:ext cx="3103561" cy="584775"/>
          </a:xfrm>
          <a:prstGeom prst="rect">
            <a:avLst/>
          </a:prstGeom>
          <a:noFill/>
        </p:spPr>
        <p:txBody>
          <a:bodyPr wrap="square">
            <a:spAutoFit/>
          </a:bodyPr>
          <a:lstStyle/>
          <a:p>
            <a:r>
              <a:rPr lang="vi-VN" sz="3200" b="1" i="1" dirty="0">
                <a:latin typeface="+mj-lt"/>
              </a:rPr>
              <a:t>Nhóm 2:  Bài 2</a:t>
            </a:r>
            <a:endParaRPr lang="en-SG" sz="3200" b="1" dirty="0">
              <a:latin typeface="+mj-lt"/>
            </a:endParaRPr>
          </a:p>
        </p:txBody>
      </p:sp>
      <p:sp>
        <p:nvSpPr>
          <p:cNvPr id="19" name="TextBox 18">
            <a:extLst>
              <a:ext uri="{FF2B5EF4-FFF2-40B4-BE49-F238E27FC236}">
                <a16:creationId xmlns:a16="http://schemas.microsoft.com/office/drawing/2014/main" id="{93051FD4-7419-4518-0D41-A408CBFBCB71}"/>
              </a:ext>
            </a:extLst>
          </p:cNvPr>
          <p:cNvSpPr txBox="1"/>
          <p:nvPr/>
        </p:nvSpPr>
        <p:spPr>
          <a:xfrm>
            <a:off x="8371124" y="2586708"/>
            <a:ext cx="3645508" cy="584775"/>
          </a:xfrm>
          <a:prstGeom prst="rect">
            <a:avLst/>
          </a:prstGeom>
          <a:noFill/>
        </p:spPr>
        <p:txBody>
          <a:bodyPr wrap="square">
            <a:spAutoFit/>
          </a:bodyPr>
          <a:lstStyle/>
          <a:p>
            <a:r>
              <a:rPr lang="vi-VN" sz="3200" b="1" i="1" dirty="0">
                <a:latin typeface="+mj-lt"/>
              </a:rPr>
              <a:t>Nhóm 3:  Bài 3</a:t>
            </a:r>
            <a:endParaRPr lang="en-SG" sz="3200" b="1" dirty="0">
              <a:latin typeface="+mj-lt"/>
            </a:endParaRPr>
          </a:p>
        </p:txBody>
      </p:sp>
      <p:pic>
        <p:nvPicPr>
          <p:cNvPr id="20" name="图片 13">
            <a:extLst>
              <a:ext uri="{FF2B5EF4-FFF2-40B4-BE49-F238E27FC236}">
                <a16:creationId xmlns:a16="http://schemas.microsoft.com/office/drawing/2014/main" id="{C793E909-9A0C-2E67-BBD4-5F3BCA7FEC48}"/>
              </a:ext>
            </a:extLst>
          </p:cNvPr>
          <p:cNvPicPr>
            <a:picLocks noChangeAspect="1"/>
          </p:cNvPicPr>
          <p:nvPr/>
        </p:nvPicPr>
        <p:blipFill>
          <a:blip r:embed="rId10" cstate="email"/>
          <a:stretch>
            <a:fillRect/>
          </a:stretch>
        </p:blipFill>
        <p:spPr>
          <a:xfrm>
            <a:off x="2563447" y="4683249"/>
            <a:ext cx="3812988" cy="2082012"/>
          </a:xfrm>
          <a:prstGeom prst="rect">
            <a:avLst/>
          </a:prstGeom>
        </p:spPr>
      </p:pic>
    </p:spTree>
    <p:extLst>
      <p:ext uri="{BB962C8B-B14F-4D97-AF65-F5344CB8AC3E}">
        <p14:creationId xmlns:p14="http://schemas.microsoft.com/office/powerpoint/2010/main" val="31756812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par>
                                <p:cTn id="41" presetID="42"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834808-D1C2-DEF8-742C-DEEB3D1F18B5}"/>
              </a:ext>
            </a:extLst>
          </p:cNvPr>
          <p:cNvPicPr>
            <a:picLocks noChangeAspect="1"/>
          </p:cNvPicPr>
          <p:nvPr/>
        </p:nvPicPr>
        <p:blipFill>
          <a:blip r:embed="rId2"/>
          <a:stretch>
            <a:fillRect/>
          </a:stretch>
        </p:blipFill>
        <p:spPr>
          <a:xfrm>
            <a:off x="0" y="1674"/>
            <a:ext cx="12192000" cy="6854653"/>
          </a:xfrm>
          <a:prstGeom prst="rect">
            <a:avLst/>
          </a:prstGeom>
        </p:spPr>
      </p:pic>
      <p:sp>
        <p:nvSpPr>
          <p:cNvPr id="11" name="TextBox 10">
            <a:extLst>
              <a:ext uri="{FF2B5EF4-FFF2-40B4-BE49-F238E27FC236}">
                <a16:creationId xmlns:a16="http://schemas.microsoft.com/office/drawing/2014/main" id="{269ED563-9420-5471-6E81-5E6AF9B83893}"/>
              </a:ext>
            </a:extLst>
          </p:cNvPr>
          <p:cNvSpPr txBox="1"/>
          <p:nvPr/>
        </p:nvSpPr>
        <p:spPr>
          <a:xfrm>
            <a:off x="631415" y="171373"/>
            <a:ext cx="11333480" cy="2431435"/>
          </a:xfrm>
          <a:prstGeom prst="rect">
            <a:avLst/>
          </a:prstGeom>
          <a:noFill/>
        </p:spPr>
        <p:txBody>
          <a:bodyPr wrap="square">
            <a:spAutoFit/>
          </a:bodyPr>
          <a:lstStyle/>
          <a:p>
            <a:pPr marL="0" marR="0" algn="just">
              <a:spcBef>
                <a:spcPts val="0"/>
              </a:spcBef>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Bài tập</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1:</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Tìm trợ từ trong các câu sau và nêu tác dụng của việc sử dụng trợ từ ở từng trường hợp:</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a. Nhưng điểm quan trọng nhất chính là con ngươi.</a:t>
            </a:r>
            <a:endParaRPr lang="en-SG"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 Nhưng chỉ có cách làm vậy và phải thật nhanh.</a:t>
            </a:r>
            <a:endParaRPr lang="en-SG"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 Ngay tới đầu ngón chân mình Sói Lam </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b="1" smtClean="0">
                <a:effectLst/>
                <a:latin typeface="Times New Roman" panose="02020603050405020304" pitchFamily="18" charset="0"/>
                <a:ea typeface="Calibri" panose="020F0502020204030204" pitchFamily="34" charset="0"/>
                <a:cs typeface="Times New Roman" panose="02020603050405020304" pitchFamily="18" charset="0"/>
              </a:rPr>
              <a:t> không</a:t>
            </a:r>
            <a:r>
              <a:rPr lang="vi-VN" sz="2800" b="1"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nhìn thấy.</a:t>
            </a:r>
            <a:endParaRPr lang="en-SG"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3682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yzbwub0">
      <a:majorFont>
        <a:latin typeface="字魂59号-创粗黑" panose="020F0302020204030204"/>
        <a:ea typeface="字魂59号-创粗黑"/>
        <a:cs typeface=""/>
      </a:majorFont>
      <a:minorFont>
        <a:latin typeface="字魂59号-创粗黑" panose="020F0502020204030204"/>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蓝色凝胶设计模板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fontScheme name="蓝色凝胶设计模板">
      <a:majorFont>
        <a:latin typeface="High Tower Text"/>
        <a:ea typeface="华文新魏"/>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蓝色凝胶设计模板 1">
        <a:dk1>
          <a:srgbClr val="003366"/>
        </a:dk1>
        <a:lt1>
          <a:srgbClr val="FFFFFF"/>
        </a:lt1>
        <a:dk2>
          <a:srgbClr val="0099FF"/>
        </a:dk2>
        <a:lt2>
          <a:srgbClr val="CCFFFF"/>
        </a:lt2>
        <a:accent1>
          <a:srgbClr val="3366CC"/>
        </a:accent1>
        <a:accent2>
          <a:srgbClr val="00B000"/>
        </a:accent2>
        <a:accent3>
          <a:srgbClr val="AACA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蓝色凝胶设计模板 2">
        <a:dk1>
          <a:srgbClr val="777777"/>
        </a:dk1>
        <a:lt1>
          <a:srgbClr val="FFFFFF"/>
        </a:lt1>
        <a:dk2>
          <a:srgbClr val="999C8E"/>
        </a:dk2>
        <a:lt2>
          <a:srgbClr val="D1D1CB"/>
        </a:lt2>
        <a:accent1>
          <a:srgbClr val="658DA9"/>
        </a:accent1>
        <a:accent2>
          <a:srgbClr val="809EA8"/>
        </a:accent2>
        <a:accent3>
          <a:srgbClr val="CACBC6"/>
        </a:accent3>
        <a:accent4>
          <a:srgbClr val="DADADA"/>
        </a:accent4>
        <a:accent5>
          <a:srgbClr val="B8C5D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蓝色凝胶设计模板 3">
        <a:dk1>
          <a:srgbClr val="E6EAD8"/>
        </a:dk1>
        <a:lt1>
          <a:srgbClr val="F4F4E8"/>
        </a:lt1>
        <a:dk2>
          <a:srgbClr val="EAE9DE"/>
        </a:dk2>
        <a:lt2>
          <a:srgbClr val="969696"/>
        </a:lt2>
        <a:accent1>
          <a:srgbClr val="E68B2C"/>
        </a:accent1>
        <a:accent2>
          <a:srgbClr val="F2C977"/>
        </a:accent2>
        <a:accent3>
          <a:srgbClr val="F8F8F2"/>
        </a:accent3>
        <a:accent4>
          <a:srgbClr val="C4C8B8"/>
        </a:accent4>
        <a:accent5>
          <a:srgbClr val="F0C4AC"/>
        </a:accent5>
        <a:accent6>
          <a:srgbClr val="DBB66B"/>
        </a:accent6>
        <a:hlink>
          <a:srgbClr val="980000"/>
        </a:hlink>
        <a:folHlink>
          <a:srgbClr val="660000"/>
        </a:folHlink>
      </a:clrScheme>
      <a:clrMap bg1="lt1" tx1="dk1" bg2="lt2" tx2="dk2" accent1="accent1" accent2="accent2" accent3="accent3" accent4="accent4" accent5="accent5" accent6="accent6" hlink="hlink" folHlink="folHlink"/>
    </a:extraClrScheme>
    <a:extraClrScheme>
      <a:clrScheme name="蓝色凝胶设计模板 4">
        <a:dk1>
          <a:srgbClr val="6289D8"/>
        </a:dk1>
        <a:lt1>
          <a:srgbClr val="FFFFFF"/>
        </a:lt1>
        <a:dk2>
          <a:srgbClr val="99CCFF"/>
        </a:dk2>
        <a:lt2>
          <a:srgbClr val="969696"/>
        </a:lt2>
        <a:accent1>
          <a:srgbClr val="C7DABE"/>
        </a:accent1>
        <a:accent2>
          <a:srgbClr val="FF9966"/>
        </a:accent2>
        <a:accent3>
          <a:srgbClr val="FFFFFF"/>
        </a:accent3>
        <a:accent4>
          <a:srgbClr val="5374B8"/>
        </a:accent4>
        <a:accent5>
          <a:srgbClr val="E0EADB"/>
        </a:accent5>
        <a:accent6>
          <a:srgbClr val="E78A5C"/>
        </a:accent6>
        <a:hlink>
          <a:srgbClr val="A8451A"/>
        </a:hlink>
        <a:folHlink>
          <a:srgbClr val="996600"/>
        </a:folHlink>
      </a:clrScheme>
      <a:clrMap bg1="lt1" tx1="dk1" bg2="lt2" tx2="dk2" accent1="accent1" accent2="accent2" accent3="accent3" accent4="accent4" accent5="accent5" accent6="accent6" hlink="hlink" folHlink="folHlink"/>
    </a:extraClrScheme>
    <a:extraClrScheme>
      <a:clrScheme name="蓝色凝胶设计模板 5">
        <a:dk1>
          <a:srgbClr val="3E3E5C"/>
        </a:dk1>
        <a:lt1>
          <a:srgbClr val="FFFFFF"/>
        </a:lt1>
        <a:dk2>
          <a:srgbClr val="CCCCFF"/>
        </a:dk2>
        <a:lt2>
          <a:srgbClr val="FFFFFF"/>
        </a:lt2>
        <a:accent1>
          <a:srgbClr val="60597B"/>
        </a:accent1>
        <a:accent2>
          <a:srgbClr val="6666FF"/>
        </a:accent2>
        <a:accent3>
          <a:srgbClr val="E2E2FF"/>
        </a:accent3>
        <a:accent4>
          <a:srgbClr val="DADADA"/>
        </a:accent4>
        <a:accent5>
          <a:srgbClr val="B6B5BF"/>
        </a:accent5>
        <a:accent6>
          <a:srgbClr val="5C5CE7"/>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蓝色凝胶设计模板 6">
        <a:dk1>
          <a:srgbClr val="81DEFF"/>
        </a:dk1>
        <a:lt1>
          <a:srgbClr val="FFFFFF"/>
        </a:lt1>
        <a:dk2>
          <a:srgbClr val="CCECFF"/>
        </a:dk2>
        <a:lt2>
          <a:srgbClr val="808080"/>
        </a:lt2>
        <a:accent1>
          <a:srgbClr val="0099CC"/>
        </a:accent1>
        <a:accent2>
          <a:srgbClr val="CCCCFF"/>
        </a:accent2>
        <a:accent3>
          <a:srgbClr val="FFFFFF"/>
        </a:accent3>
        <a:accent4>
          <a:srgbClr val="6DBDDA"/>
        </a:accent4>
        <a:accent5>
          <a:srgbClr val="AACAE2"/>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
      <a:clrScheme name="蓝色凝胶设计模板 7">
        <a:dk1>
          <a:srgbClr val="777777"/>
        </a:dk1>
        <a:lt1>
          <a:srgbClr val="FFFFFF"/>
        </a:lt1>
        <a:dk2>
          <a:srgbClr val="FFFFD9"/>
        </a:dk2>
        <a:lt2>
          <a:srgbClr val="EAEAEA"/>
        </a:lt2>
        <a:accent1>
          <a:srgbClr val="0099CC"/>
        </a:accent1>
        <a:accent2>
          <a:srgbClr val="33CCCC"/>
        </a:accent2>
        <a:accent3>
          <a:srgbClr val="FFFFE9"/>
        </a:accent3>
        <a:accent4>
          <a:srgbClr val="DADADA"/>
        </a:accent4>
        <a:accent5>
          <a:srgbClr val="AACAE2"/>
        </a:accent5>
        <a:accent6>
          <a:srgbClr val="2DB9B9"/>
        </a:accent6>
        <a:hlink>
          <a:srgbClr val="FFCC66"/>
        </a:hlink>
        <a:folHlink>
          <a:srgbClr val="CCFFFF"/>
        </a:folHlink>
      </a:clrScheme>
      <a:clrMap bg1="dk2" tx1="lt1" bg2="dk1" tx2="lt2" accent1="accent1" accent2="accent2" accent3="accent3" accent4="accent4" accent5="accent5" accent6="accent6" hlink="hlink" folHlink="folHlink"/>
    </a:extraClrScheme>
    <a:extraClrScheme>
      <a:clrScheme name="蓝色凝胶设计模板 8">
        <a:dk1>
          <a:srgbClr val="969696"/>
        </a:dk1>
        <a:lt1>
          <a:srgbClr val="FFFFFF"/>
        </a:lt1>
        <a:dk2>
          <a:srgbClr val="DDDDDD"/>
        </a:dk2>
        <a:lt2>
          <a:srgbClr val="333333"/>
        </a:lt2>
        <a:accent1>
          <a:srgbClr val="EAEAEA"/>
        </a:accent1>
        <a:accent2>
          <a:srgbClr val="808080"/>
        </a:accent2>
        <a:accent3>
          <a:srgbClr val="FFFFFF"/>
        </a:accent3>
        <a:accent4>
          <a:srgbClr val="7F7F7F"/>
        </a:accent4>
        <a:accent5>
          <a:srgbClr val="F3F3F3"/>
        </a:accent5>
        <a:accent6>
          <a:srgbClr val="737373"/>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蓝色凝胶设计模板 9">
        <a:dk1>
          <a:srgbClr val="5886B4"/>
        </a:dk1>
        <a:lt1>
          <a:srgbClr val="FFFFFF"/>
        </a:lt1>
        <a:dk2>
          <a:srgbClr val="CDF1FF"/>
        </a:dk2>
        <a:lt2>
          <a:srgbClr val="808080"/>
        </a:lt2>
        <a:accent1>
          <a:srgbClr val="BBE0E3"/>
        </a:accent1>
        <a:accent2>
          <a:srgbClr val="333399"/>
        </a:accent2>
        <a:accent3>
          <a:srgbClr val="FFFFFF"/>
        </a:accent3>
        <a:accent4>
          <a:srgbClr val="4A7299"/>
        </a:accent4>
        <a:accent5>
          <a:srgbClr val="DAEDEF"/>
        </a:accent5>
        <a:accent6>
          <a:srgbClr val="2D2D8A"/>
        </a:accent6>
        <a:hlink>
          <a:srgbClr val="009999"/>
        </a:hlink>
        <a:folHlink>
          <a:srgbClr val="000099"/>
        </a:folHlink>
      </a:clrScheme>
      <a:clrMap bg1="lt1" tx1="dk1" bg2="lt2" tx2="dk2" accent1="accent1" accent2="accent2" accent3="accent3" accent4="accent4" accent5="accent5" accent6="accent6" hlink="hlink" folHlink="folHlink"/>
    </a:extraClrScheme>
    <a:extraClrScheme>
      <a:clrScheme name="蓝色凝胶设计模板 10">
        <a:dk1>
          <a:srgbClr val="5886B4"/>
        </a:dk1>
        <a:lt1>
          <a:srgbClr val="F4F4E8"/>
        </a:lt1>
        <a:dk2>
          <a:srgbClr val="00AAE6"/>
        </a:dk2>
        <a:lt2>
          <a:srgbClr val="808080"/>
        </a:lt2>
        <a:accent1>
          <a:srgbClr val="D0E2F5"/>
        </a:accent1>
        <a:accent2>
          <a:srgbClr val="6699CC"/>
        </a:accent2>
        <a:accent3>
          <a:srgbClr val="F8F8F2"/>
        </a:accent3>
        <a:accent4>
          <a:srgbClr val="4A7299"/>
        </a:accent4>
        <a:accent5>
          <a:srgbClr val="E4EEF9"/>
        </a:accent5>
        <a:accent6>
          <a:srgbClr val="5C8AB9"/>
        </a:accent6>
        <a:hlink>
          <a:srgbClr val="FF6600"/>
        </a:hlink>
        <a:folHlink>
          <a:srgbClr val="993300"/>
        </a:folHlink>
      </a:clrScheme>
      <a:clrMap bg1="lt1" tx1="dk1" bg2="lt2" tx2="dk2" accent1="accent1" accent2="accent2" accent3="accent3" accent4="accent4" accent5="accent5" accent6="accent6" hlink="hlink" folHlink="folHlink"/>
    </a:extraClrScheme>
    <a:extraClrScheme>
      <a:clrScheme name="蓝色凝胶设计模板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clrMap bg1="dk2" tx1="lt1" bg2="dk1" tx2="lt2" accent1="accent1" accent2="accent2" accent3="accent3" accent4="accent4" accent5="accent5" accent6="accent6" hlink="hlink" folHlink="folHlink"/>
    </a:extraClrScheme>
    <a:extraClrScheme>
      <a:clrScheme name="蓝色凝胶设计模板 12">
        <a:dk1>
          <a:srgbClr val="336699"/>
        </a:dk1>
        <a:lt1>
          <a:srgbClr val="FFFFFF"/>
        </a:lt1>
        <a:dk2>
          <a:srgbClr val="99CCFF"/>
        </a:dk2>
        <a:lt2>
          <a:srgbClr val="E3EBF1"/>
        </a:lt2>
        <a:accent1>
          <a:srgbClr val="003399"/>
        </a:accent1>
        <a:accent2>
          <a:srgbClr val="457A8B"/>
        </a:accent2>
        <a:accent3>
          <a:srgbClr val="CAE2FF"/>
        </a:accent3>
        <a:accent4>
          <a:srgbClr val="DADADA"/>
        </a:accent4>
        <a:accent5>
          <a:srgbClr val="AAADCA"/>
        </a:accent5>
        <a:accent6>
          <a:srgbClr val="3E6E7D"/>
        </a:accent6>
        <a:hlink>
          <a:srgbClr val="66CCFF"/>
        </a:hlink>
        <a:folHlink>
          <a:srgbClr val="CCECFF"/>
        </a:folHlink>
      </a:clrScheme>
      <a:clrMap bg1="dk2" tx1="lt1" bg2="dk1" tx2="lt2" accent1="accent1" accent2="accent2" accent3="accent3" accent4="accent4" accent5="accent5" accent6="accent6" hlink="hlink" folHlink="folHlink"/>
    </a:extraClrScheme>
    <a:extraClrScheme>
      <a:clrScheme name="蓝色凝胶设计模板 13">
        <a:dk1>
          <a:srgbClr val="003366"/>
        </a:dk1>
        <a:lt1>
          <a:srgbClr val="CCFFFF"/>
        </a:lt1>
        <a:dk2>
          <a:srgbClr val="6699FF"/>
        </a:dk2>
        <a:lt2>
          <a:srgbClr val="0785DB"/>
        </a:lt2>
        <a:accent1>
          <a:srgbClr val="4B78D3"/>
        </a:accent1>
        <a:accent2>
          <a:srgbClr val="00B000"/>
        </a:accent2>
        <a:accent3>
          <a:srgbClr val="B8CAFF"/>
        </a:accent3>
        <a:accent4>
          <a:srgbClr val="AEDADA"/>
        </a:accent4>
        <a:accent5>
          <a:srgbClr val="B1BEE6"/>
        </a:accent5>
        <a:accent6>
          <a:srgbClr val="009F00"/>
        </a:accent6>
        <a:hlink>
          <a:srgbClr val="66CCFF"/>
        </a:hlink>
        <a:folHlink>
          <a:srgbClr val="CCFFCC"/>
        </a:folHlink>
      </a:clrScheme>
      <a:clrMap bg1="dk2" tx1="lt1" bg2="dk1" tx2="lt2" accent1="accent1" accent2="accent2" accent3="accent3" accent4="accent4" accent5="accent5" accent6="accent6" hlink="hlink" folHlink="folHlink"/>
    </a:extraClrScheme>
    <a:extraClrScheme>
      <a:clrScheme name="蓝色凝胶设计模板 14">
        <a:dk1>
          <a:srgbClr val="81DEFF"/>
        </a:dk1>
        <a:lt1>
          <a:srgbClr val="FFFFFF"/>
        </a:lt1>
        <a:dk2>
          <a:srgbClr val="CCECFF"/>
        </a:dk2>
        <a:lt2>
          <a:srgbClr val="808080"/>
        </a:lt2>
        <a:accent1>
          <a:srgbClr val="0B6FC1"/>
        </a:accent1>
        <a:accent2>
          <a:srgbClr val="CCCCFF"/>
        </a:accent2>
        <a:accent3>
          <a:srgbClr val="FFFFFF"/>
        </a:accent3>
        <a:accent4>
          <a:srgbClr val="6DBDDA"/>
        </a:accent4>
        <a:accent5>
          <a:srgbClr val="AABBDD"/>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ztwlrok">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ipogohd">
      <a:majorFont>
        <a:latin typeface="字魂27号-布丁体"/>
        <a:ea typeface="字魂27号-布丁体"/>
        <a:cs typeface=""/>
      </a:majorFont>
      <a:minorFont>
        <a:latin typeface="字魂27号-布丁体"/>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1038</Words>
  <Application>Microsoft Office PowerPoint</Application>
  <PresentationFormat>Widescreen</PresentationFormat>
  <Paragraphs>118</Paragraphs>
  <Slides>17</Slides>
  <Notes>13</Notes>
  <HiddenSlides>0</HiddenSlides>
  <MMClips>0</MMClips>
  <ScaleCrop>false</ScaleCrop>
  <HeadingPairs>
    <vt:vector size="6" baseType="variant">
      <vt:variant>
        <vt:lpstr>Fonts Used</vt:lpstr>
      </vt:variant>
      <vt:variant>
        <vt:i4>19</vt:i4>
      </vt:variant>
      <vt:variant>
        <vt:lpstr>Theme</vt:lpstr>
      </vt:variant>
      <vt:variant>
        <vt:i4>6</vt:i4>
      </vt:variant>
      <vt:variant>
        <vt:lpstr>Slide Titles</vt:lpstr>
      </vt:variant>
      <vt:variant>
        <vt:i4>17</vt:i4>
      </vt:variant>
    </vt:vector>
  </HeadingPairs>
  <TitlesOfParts>
    <vt:vector size="42" baseType="lpstr">
      <vt:lpstr>微软雅黑</vt:lpstr>
      <vt:lpstr>宋体</vt:lpstr>
      <vt:lpstr>.VnTime</vt:lpstr>
      <vt:lpstr>Arial</vt:lpstr>
      <vt:lpstr>Calibri</vt:lpstr>
      <vt:lpstr>等线</vt:lpstr>
      <vt:lpstr>等线 Light</vt:lpstr>
      <vt:lpstr>FZMiaoWuS-GB</vt:lpstr>
      <vt:lpstr>High Tower Text</vt:lpstr>
      <vt:lpstr>楷体_GB2312</vt:lpstr>
      <vt:lpstr>华文新魏</vt:lpstr>
      <vt:lpstr>华文中宋</vt:lpstr>
      <vt:lpstr>Times New Roman</vt:lpstr>
      <vt:lpstr>Wingdings</vt:lpstr>
      <vt:lpstr>zihun35hao-jindianyahei</vt:lpstr>
      <vt:lpstr>义启小魏楷</vt:lpstr>
      <vt:lpstr>字魂27号-布丁体</vt:lpstr>
      <vt:lpstr>字魂59号-创粗黑</vt:lpstr>
      <vt:lpstr>小考拉体</vt:lpstr>
      <vt:lpstr>Office 主题​​</vt:lpstr>
      <vt:lpstr>千图网海量PPT模板www.58pic.com</vt:lpstr>
      <vt:lpstr>1_Office 主题​​</vt:lpstr>
      <vt:lpstr>第一PPT，www.1ppt.com</vt:lpstr>
      <vt:lpstr>Office 主题</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cp:revision>
  <dcterms:created xsi:type="dcterms:W3CDTF">2023-12-23T05:01:34Z</dcterms:created>
  <dcterms:modified xsi:type="dcterms:W3CDTF">2025-04-08T11:10:14Z</dcterms:modified>
</cp:coreProperties>
</file>