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 id="2147483763" r:id="rId2"/>
    <p:sldMasterId id="2147483791" r:id="rId3"/>
    <p:sldMasterId id="2147483815" r:id="rId4"/>
    <p:sldMasterId id="2147483817" r:id="rId5"/>
    <p:sldMasterId id="2147483826" r:id="rId6"/>
    <p:sldMasterId id="2147483832" r:id="rId7"/>
  </p:sldMasterIdLst>
  <p:notesMasterIdLst>
    <p:notesMasterId r:id="rId46"/>
  </p:notesMasterIdLst>
  <p:sldIdLst>
    <p:sldId id="2007577802" r:id="rId8"/>
    <p:sldId id="615" r:id="rId9"/>
    <p:sldId id="2007577769" r:id="rId10"/>
    <p:sldId id="2007577770" r:id="rId11"/>
    <p:sldId id="616" r:id="rId12"/>
    <p:sldId id="2007577772" r:id="rId13"/>
    <p:sldId id="621" r:id="rId14"/>
    <p:sldId id="2007577773" r:id="rId15"/>
    <p:sldId id="2007577779" r:id="rId16"/>
    <p:sldId id="2007577783" r:id="rId17"/>
    <p:sldId id="2007577776" r:id="rId18"/>
    <p:sldId id="2007577784" r:id="rId19"/>
    <p:sldId id="2007577788" r:id="rId20"/>
    <p:sldId id="2007577789" r:id="rId21"/>
    <p:sldId id="2007577790" r:id="rId22"/>
    <p:sldId id="2007577791" r:id="rId23"/>
    <p:sldId id="2007577792" r:id="rId24"/>
    <p:sldId id="2007577793" r:id="rId25"/>
    <p:sldId id="2007577794" r:id="rId26"/>
    <p:sldId id="619" r:id="rId27"/>
    <p:sldId id="2007577796" r:id="rId28"/>
    <p:sldId id="2007577797" r:id="rId29"/>
    <p:sldId id="2007577608" r:id="rId30"/>
    <p:sldId id="2007577799" r:id="rId31"/>
    <p:sldId id="2007577800" r:id="rId32"/>
    <p:sldId id="2007577795" r:id="rId33"/>
    <p:sldId id="2007577749" r:id="rId34"/>
    <p:sldId id="2007577756" r:id="rId35"/>
    <p:sldId id="2007577750" r:id="rId36"/>
    <p:sldId id="2007577751" r:id="rId37"/>
    <p:sldId id="2007577752" r:id="rId38"/>
    <p:sldId id="2007577753" r:id="rId39"/>
    <p:sldId id="2007577754" r:id="rId40"/>
    <p:sldId id="2007577757" r:id="rId41"/>
    <p:sldId id="2007577758" r:id="rId42"/>
    <p:sldId id="2007577798" r:id="rId43"/>
    <p:sldId id="2007577801" r:id="rId44"/>
    <p:sldId id="30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BF7"/>
    <a:srgbClr val="CB6D15"/>
    <a:srgbClr val="75C3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5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319025-589F-4D53-9EDF-F417E2A9C563}" type="datetimeFigureOut">
              <a:rPr lang="en-SG" smtClean="0"/>
              <a:t>8/4/2025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7C8DAA-CF00-444D-BB70-70DC27BF84F8}" type="slidenum">
              <a:rPr lang="en-SG" smtClean="0"/>
              <a:t>‹#›</a:t>
            </a:fld>
            <a:endParaRPr lang="en-SG"/>
          </a:p>
        </p:txBody>
      </p:sp>
    </p:spTree>
    <p:extLst>
      <p:ext uri="{BB962C8B-B14F-4D97-AF65-F5344CB8AC3E}">
        <p14:creationId xmlns:p14="http://schemas.microsoft.com/office/powerpoint/2010/main" val="205698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600548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1376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4989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7661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1258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A5820B-F9FC-466B-A318-D38D90507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0601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4748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56837-730F-4796-8662-2DE3E2E02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60710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891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3900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50914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3590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553098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8395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94731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3154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582744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45023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2728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6188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Nguyễn Nhâm – </a:t>
            </a:r>
            <a:endParaRPr lang="en-US" sz="1200" b="1" dirty="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FF0000"/>
                </a:solidFill>
                <a:latin typeface="Times New Roman" panose="02020603050405020304" pitchFamily="18" charset="0"/>
                <a:cs typeface="Times New Roman" panose="02020603050405020304" pitchFamily="18" charset="0"/>
              </a:rPr>
              <a:t>0981</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713</a:t>
            </a:r>
            <a:r>
              <a:rPr lang="en-US" sz="1200" b="1" dirty="0">
                <a:solidFill>
                  <a:srgbClr val="FF0000"/>
                </a:solidFill>
                <a:latin typeface="Times New Roman" panose="02020603050405020304" pitchFamily="18" charset="0"/>
                <a:cs typeface="Times New Roman" panose="02020603050405020304" pitchFamily="18" charset="0"/>
              </a:rPr>
              <a:t>.</a:t>
            </a:r>
            <a:r>
              <a:rPr lang="vi-VN" sz="1200" b="1" dirty="0">
                <a:solidFill>
                  <a:srgbClr val="FF0000"/>
                </a:solidFill>
                <a:latin typeface="Times New Roman" panose="02020603050405020304" pitchFamily="18" charset="0"/>
                <a:cs typeface="Times New Roman" panose="02020603050405020304" pitchFamily="18" charset="0"/>
              </a:rPr>
              <a:t>891</a:t>
            </a:r>
            <a:r>
              <a:rPr lang="en-US" sz="12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97C8DAA-CF00-444D-BB70-70DC27BF84F8}" type="slidenum">
              <a:rPr lang="en-SG" smtClean="0"/>
              <a:t>11</a:t>
            </a:fld>
            <a:endParaRPr lang="en-SG"/>
          </a:p>
        </p:txBody>
      </p:sp>
    </p:spTree>
    <p:extLst>
      <p:ext uri="{BB962C8B-B14F-4D97-AF65-F5344CB8AC3E}">
        <p14:creationId xmlns:p14="http://schemas.microsoft.com/office/powerpoint/2010/main" val="315397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05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7.png"/><Relationship Id="rId12"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5.xml"/><Relationship Id="rId6" Type="http://schemas.openxmlformats.org/officeDocument/2006/relationships/image" Target="../media/image6.png"/><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image" Target="../media/image19.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61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lIns="96762" tIns="48381" rIns="96762" bIns="48381"/>
          <a:lstStyle/>
          <a:p>
            <a:r>
              <a:rPr lang="zh-CN" altLang="en-US"/>
              <a:t>单击此处编辑母版标题样式</a:t>
            </a:r>
          </a:p>
        </p:txBody>
      </p:sp>
      <p:sp>
        <p:nvSpPr>
          <p:cNvPr id="3" name="竖排文字占位符 2"/>
          <p:cNvSpPr>
            <a:spLocks noGrp="1"/>
          </p:cNvSpPr>
          <p:nvPr>
            <p:ph type="body" orient="vert" idx="1"/>
          </p:nvPr>
        </p:nvSpPr>
        <p:spPr>
          <a:xfrm>
            <a:off x="609601" y="1600201"/>
            <a:ext cx="10972800" cy="4525963"/>
          </a:xfrm>
          <a:prstGeom prst="rect">
            <a:avLst/>
          </a:prstGeom>
        </p:spPr>
        <p:txBody>
          <a:bodyPr vert="eaVert" lIns="96762" tIns="48381" rIns="96762" bIns="483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1" y="6356352"/>
            <a:ext cx="2844800" cy="365124"/>
          </a:xfrm>
          <a:prstGeom prst="rect">
            <a:avLst/>
          </a:prstGeom>
        </p:spPr>
        <p:txBody>
          <a:bodyPr lIns="96762" tIns="48381" rIns="96762" bIns="48381"/>
          <a:lstStyle/>
          <a:p>
            <a:fld id="{530820CF-B880-4189-942D-D702A7CBA730}" type="datetimeFigureOut">
              <a:rPr lang="zh-CN" altLang="en-US" smtClean="0"/>
              <a:t>2025/4/8</a:t>
            </a:fld>
            <a:endParaRPr lang="zh-CN" altLang="en-US"/>
          </a:p>
        </p:txBody>
      </p:sp>
      <p:sp>
        <p:nvSpPr>
          <p:cNvPr id="5" name="页脚占位符 4"/>
          <p:cNvSpPr>
            <a:spLocks noGrp="1"/>
          </p:cNvSpPr>
          <p:nvPr>
            <p:ph type="ftr" sz="quarter" idx="11"/>
          </p:nvPr>
        </p:nvSpPr>
        <p:spPr>
          <a:xfrm>
            <a:off x="4165602" y="6356352"/>
            <a:ext cx="3860800" cy="365124"/>
          </a:xfrm>
          <a:prstGeom prst="rect">
            <a:avLst/>
          </a:prstGeom>
        </p:spPr>
        <p:txBody>
          <a:bodyPr lIns="96762" tIns="48381" rIns="96762" bIns="48381"/>
          <a:lstStyle/>
          <a:p>
            <a:endParaRPr lang="zh-CN" altLang="en-US"/>
          </a:p>
        </p:txBody>
      </p:sp>
      <p:sp>
        <p:nvSpPr>
          <p:cNvPr id="6" name="灯片编号占位符 5"/>
          <p:cNvSpPr>
            <a:spLocks noGrp="1"/>
          </p:cNvSpPr>
          <p:nvPr>
            <p:ph type="sldNum" sz="quarter" idx="12"/>
          </p:nvPr>
        </p:nvSpPr>
        <p:spPr>
          <a:xfrm>
            <a:off x="8737599" y="6356352"/>
            <a:ext cx="2844800" cy="365124"/>
          </a:xfrm>
          <a:prstGeom prst="rect">
            <a:avLst/>
          </a:prstGeom>
        </p:spPr>
        <p:txBody>
          <a:bodyPr lIns="96762" tIns="48381" rIns="96762" bIns="48381"/>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25963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1" y="274638"/>
            <a:ext cx="2743200" cy="5851525"/>
          </a:xfrm>
          <a:prstGeom prst="rect">
            <a:avLst/>
          </a:prstGeom>
        </p:spPr>
        <p:txBody>
          <a:bodyPr vert="eaVert" lIns="96762" tIns="48381" rIns="96762" bIns="48381"/>
          <a:lstStyle/>
          <a:p>
            <a:r>
              <a:rPr lang="zh-CN" altLang="en-US"/>
              <a:t>单击此处编辑母版标题样式</a:t>
            </a:r>
          </a:p>
        </p:txBody>
      </p:sp>
      <p:sp>
        <p:nvSpPr>
          <p:cNvPr id="3" name="竖排文字占位符 2"/>
          <p:cNvSpPr>
            <a:spLocks noGrp="1"/>
          </p:cNvSpPr>
          <p:nvPr>
            <p:ph type="body" orient="vert" idx="1"/>
          </p:nvPr>
        </p:nvSpPr>
        <p:spPr>
          <a:xfrm>
            <a:off x="609601" y="274638"/>
            <a:ext cx="8026400" cy="5851525"/>
          </a:xfrm>
          <a:prstGeom prst="rect">
            <a:avLst/>
          </a:prstGeom>
        </p:spPr>
        <p:txBody>
          <a:bodyPr vert="eaVert" lIns="96762" tIns="48381" rIns="96762" bIns="483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1" y="6356352"/>
            <a:ext cx="2844800" cy="365124"/>
          </a:xfrm>
          <a:prstGeom prst="rect">
            <a:avLst/>
          </a:prstGeom>
        </p:spPr>
        <p:txBody>
          <a:bodyPr lIns="96762" tIns="48381" rIns="96762" bIns="48381"/>
          <a:lstStyle/>
          <a:p>
            <a:fld id="{530820CF-B880-4189-942D-D702A7CBA730}" type="datetimeFigureOut">
              <a:rPr lang="zh-CN" altLang="en-US" smtClean="0"/>
              <a:t>2025/4/8</a:t>
            </a:fld>
            <a:endParaRPr lang="zh-CN" altLang="en-US"/>
          </a:p>
        </p:txBody>
      </p:sp>
      <p:sp>
        <p:nvSpPr>
          <p:cNvPr id="5" name="页脚占位符 4"/>
          <p:cNvSpPr>
            <a:spLocks noGrp="1"/>
          </p:cNvSpPr>
          <p:nvPr>
            <p:ph type="ftr" sz="quarter" idx="11"/>
          </p:nvPr>
        </p:nvSpPr>
        <p:spPr>
          <a:xfrm>
            <a:off x="4165602" y="6356352"/>
            <a:ext cx="3860800" cy="365124"/>
          </a:xfrm>
          <a:prstGeom prst="rect">
            <a:avLst/>
          </a:prstGeom>
        </p:spPr>
        <p:txBody>
          <a:bodyPr lIns="96762" tIns="48381" rIns="96762" bIns="48381"/>
          <a:lstStyle/>
          <a:p>
            <a:endParaRPr lang="zh-CN" altLang="en-US"/>
          </a:p>
        </p:txBody>
      </p:sp>
      <p:sp>
        <p:nvSpPr>
          <p:cNvPr id="6" name="灯片编号占位符 5"/>
          <p:cNvSpPr>
            <a:spLocks noGrp="1"/>
          </p:cNvSpPr>
          <p:nvPr>
            <p:ph type="sldNum" sz="quarter" idx="12"/>
          </p:nvPr>
        </p:nvSpPr>
        <p:spPr>
          <a:xfrm>
            <a:off x="8737599" y="6356352"/>
            <a:ext cx="2844800" cy="365124"/>
          </a:xfrm>
          <a:prstGeom prst="rect">
            <a:avLst/>
          </a:prstGeom>
        </p:spPr>
        <p:txBody>
          <a:bodyPr lIns="96762" tIns="48381" rIns="96762" bIns="48381"/>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68495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902331" y="-392201"/>
            <a:ext cx="15552363" cy="9400901"/>
            <a:chOff x="-676748" y="-294151"/>
            <a:chExt cx="11664272" cy="7050676"/>
          </a:xfrm>
        </p:grpSpPr>
        <p:sp>
          <p:nvSpPr>
            <p:cNvPr id="10" name="Google Shape;10;p2"/>
            <p:cNvSpPr/>
            <p:nvPr/>
          </p:nvSpPr>
          <p:spPr>
            <a:xfrm rot="10800000">
              <a:off x="-676748" y="-294151"/>
              <a:ext cx="2783699" cy="2040174"/>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 name="Google Shape;11;p2"/>
            <p:cNvSpPr/>
            <p:nvPr/>
          </p:nvSpPr>
          <p:spPr>
            <a:xfrm>
              <a:off x="6880450" y="3746475"/>
              <a:ext cx="4107074" cy="3010050"/>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2" name="Google Shape;12;p2"/>
          <p:cNvSpPr/>
          <p:nvPr/>
        </p:nvSpPr>
        <p:spPr>
          <a:xfrm>
            <a:off x="302168" y="5813923"/>
            <a:ext cx="33083" cy="215037"/>
          </a:xfrm>
          <a:custGeom>
            <a:avLst/>
            <a:gdLst/>
            <a:ahLst/>
            <a:cxnLst/>
            <a:rect l="l" t="t" r="r" b="b"/>
            <a:pathLst>
              <a:path w="20" h="134" extrusionOk="0">
                <a:moveTo>
                  <a:pt x="0" y="0"/>
                </a:moveTo>
                <a:cubicBezTo>
                  <a:pt x="0" y="4"/>
                  <a:pt x="0" y="4"/>
                  <a:pt x="0" y="4"/>
                </a:cubicBezTo>
                <a:cubicBezTo>
                  <a:pt x="11" y="22"/>
                  <a:pt x="17" y="43"/>
                  <a:pt x="18" y="67"/>
                </a:cubicBezTo>
                <a:cubicBezTo>
                  <a:pt x="18" y="89"/>
                  <a:pt x="18" y="112"/>
                  <a:pt x="18" y="134"/>
                </a:cubicBezTo>
                <a:cubicBezTo>
                  <a:pt x="20" y="134"/>
                  <a:pt x="20" y="134"/>
                  <a:pt x="20" y="134"/>
                </a:cubicBezTo>
                <a:cubicBezTo>
                  <a:pt x="20" y="112"/>
                  <a:pt x="20" y="89"/>
                  <a:pt x="20" y="67"/>
                </a:cubicBezTo>
                <a:cubicBezTo>
                  <a:pt x="19" y="41"/>
                  <a:pt x="12" y="19"/>
                  <a:pt x="0" y="0"/>
                </a:cubicBezTo>
                <a:close/>
              </a:path>
            </a:pathLst>
          </a:custGeom>
          <a:solidFill>
            <a:schemeClr val="accent4"/>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p:nvPr/>
        </p:nvSpPr>
        <p:spPr>
          <a:xfrm>
            <a:off x="653835" y="6002100"/>
            <a:ext cx="31780" cy="82856"/>
          </a:xfrm>
          <a:custGeom>
            <a:avLst/>
            <a:gdLst/>
            <a:ahLst/>
            <a:cxnLst/>
            <a:rect l="l" t="t" r="r" b="b"/>
            <a:pathLst>
              <a:path w="20" h="54" extrusionOk="0">
                <a:moveTo>
                  <a:pt x="3" y="37"/>
                </a:moveTo>
                <a:cubicBezTo>
                  <a:pt x="4" y="23"/>
                  <a:pt x="11" y="13"/>
                  <a:pt x="20" y="3"/>
                </a:cubicBezTo>
                <a:cubicBezTo>
                  <a:pt x="20" y="0"/>
                  <a:pt x="20" y="0"/>
                  <a:pt x="20" y="0"/>
                </a:cubicBezTo>
                <a:cubicBezTo>
                  <a:pt x="10" y="10"/>
                  <a:pt x="2" y="22"/>
                  <a:pt x="1" y="37"/>
                </a:cubicBezTo>
                <a:cubicBezTo>
                  <a:pt x="0" y="42"/>
                  <a:pt x="0" y="48"/>
                  <a:pt x="2" y="54"/>
                </a:cubicBezTo>
                <a:cubicBezTo>
                  <a:pt x="4" y="54"/>
                  <a:pt x="4" y="54"/>
                  <a:pt x="4" y="54"/>
                </a:cubicBezTo>
                <a:cubicBezTo>
                  <a:pt x="3" y="48"/>
                  <a:pt x="2" y="42"/>
                  <a:pt x="3" y="37"/>
                </a:cubicBezTo>
                <a:close/>
              </a:path>
            </a:pathLst>
          </a:custGeom>
          <a:solidFill>
            <a:schemeClr val="accent4"/>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 name="Google Shape;14;p2"/>
          <p:cNvSpPr/>
          <p:nvPr/>
        </p:nvSpPr>
        <p:spPr>
          <a:xfrm>
            <a:off x="1943852" y="6603697"/>
            <a:ext cx="24747" cy="68857"/>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chemeClr val="accent4"/>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5" name="Google Shape;15;p2"/>
          <p:cNvGrpSpPr/>
          <p:nvPr/>
        </p:nvGrpSpPr>
        <p:grpSpPr>
          <a:xfrm>
            <a:off x="-481154" y="3970312"/>
            <a:ext cx="3006412" cy="2732689"/>
            <a:chOff x="-360866" y="2977733"/>
            <a:chExt cx="2254809" cy="2049517"/>
          </a:xfrm>
        </p:grpSpPr>
        <p:grpSp>
          <p:nvGrpSpPr>
            <p:cNvPr id="16" name="Google Shape;16;p2"/>
            <p:cNvGrpSpPr/>
            <p:nvPr/>
          </p:nvGrpSpPr>
          <p:grpSpPr>
            <a:xfrm>
              <a:off x="-360866" y="2977733"/>
              <a:ext cx="1391759" cy="1585839"/>
              <a:chOff x="-360886" y="2870836"/>
              <a:chExt cx="1448843" cy="1650884"/>
            </a:xfrm>
          </p:grpSpPr>
          <p:sp>
            <p:nvSpPr>
              <p:cNvPr id="17" name="Google Shape;17;p2"/>
              <p:cNvSpPr/>
              <p:nvPr/>
            </p:nvSpPr>
            <p:spPr>
              <a:xfrm>
                <a:off x="-360886" y="2870836"/>
                <a:ext cx="1448843" cy="1238828"/>
              </a:xfrm>
              <a:custGeom>
                <a:avLst/>
                <a:gdLst/>
                <a:ahLst/>
                <a:cxnLst/>
                <a:rect l="l" t="t" r="r" b="b"/>
                <a:pathLst>
                  <a:path w="1203" h="1028" extrusionOk="0">
                    <a:moveTo>
                      <a:pt x="325" y="946"/>
                    </a:moveTo>
                    <a:cubicBezTo>
                      <a:pt x="325" y="946"/>
                      <a:pt x="257" y="982"/>
                      <a:pt x="174" y="924"/>
                    </a:cubicBezTo>
                    <a:cubicBezTo>
                      <a:pt x="80" y="859"/>
                      <a:pt x="104" y="776"/>
                      <a:pt x="104" y="776"/>
                    </a:cubicBezTo>
                    <a:cubicBezTo>
                      <a:pt x="104" y="776"/>
                      <a:pt x="0" y="692"/>
                      <a:pt x="61" y="502"/>
                    </a:cubicBezTo>
                    <a:cubicBezTo>
                      <a:pt x="128" y="292"/>
                      <a:pt x="307" y="301"/>
                      <a:pt x="307" y="301"/>
                    </a:cubicBezTo>
                    <a:cubicBezTo>
                      <a:pt x="307" y="301"/>
                      <a:pt x="300" y="140"/>
                      <a:pt x="467" y="76"/>
                    </a:cubicBezTo>
                    <a:cubicBezTo>
                      <a:pt x="666" y="0"/>
                      <a:pt x="775" y="151"/>
                      <a:pt x="775" y="151"/>
                    </a:cubicBezTo>
                    <a:cubicBezTo>
                      <a:pt x="775" y="151"/>
                      <a:pt x="875" y="107"/>
                      <a:pt x="976" y="181"/>
                    </a:cubicBezTo>
                    <a:cubicBezTo>
                      <a:pt x="1077" y="256"/>
                      <a:pt x="1076" y="363"/>
                      <a:pt x="1076" y="363"/>
                    </a:cubicBezTo>
                    <a:cubicBezTo>
                      <a:pt x="1076" y="363"/>
                      <a:pt x="1192" y="404"/>
                      <a:pt x="1197" y="567"/>
                    </a:cubicBezTo>
                    <a:cubicBezTo>
                      <a:pt x="1203" y="731"/>
                      <a:pt x="1101" y="785"/>
                      <a:pt x="1101" y="785"/>
                    </a:cubicBezTo>
                    <a:cubicBezTo>
                      <a:pt x="1101" y="785"/>
                      <a:pt x="1101" y="854"/>
                      <a:pt x="1005" y="915"/>
                    </a:cubicBezTo>
                    <a:cubicBezTo>
                      <a:pt x="909" y="977"/>
                      <a:pt x="835" y="935"/>
                      <a:pt x="835" y="935"/>
                    </a:cubicBezTo>
                    <a:cubicBezTo>
                      <a:pt x="835" y="935"/>
                      <a:pt x="809" y="984"/>
                      <a:pt x="720" y="1002"/>
                    </a:cubicBezTo>
                    <a:cubicBezTo>
                      <a:pt x="651" y="1017"/>
                      <a:pt x="581" y="979"/>
                      <a:pt x="581" y="979"/>
                    </a:cubicBezTo>
                    <a:cubicBezTo>
                      <a:pt x="581" y="979"/>
                      <a:pt x="547" y="1028"/>
                      <a:pt x="432" y="1019"/>
                    </a:cubicBezTo>
                    <a:cubicBezTo>
                      <a:pt x="346" y="1012"/>
                      <a:pt x="325" y="946"/>
                      <a:pt x="325" y="94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 name="Google Shape;18;p2"/>
              <p:cNvSpPr/>
              <p:nvPr/>
            </p:nvSpPr>
            <p:spPr>
              <a:xfrm>
                <a:off x="-211128" y="2999327"/>
                <a:ext cx="1158189" cy="992480"/>
              </a:xfrm>
              <a:custGeom>
                <a:avLst/>
                <a:gdLst/>
                <a:ahLst/>
                <a:cxnLst/>
                <a:rect l="l" t="t" r="r" b="b"/>
                <a:pathLst>
                  <a:path w="962" h="823" extrusionOk="0">
                    <a:moveTo>
                      <a:pt x="260" y="758"/>
                    </a:moveTo>
                    <a:cubicBezTo>
                      <a:pt x="260" y="758"/>
                      <a:pt x="205" y="787"/>
                      <a:pt x="139" y="740"/>
                    </a:cubicBezTo>
                    <a:cubicBezTo>
                      <a:pt x="64" y="687"/>
                      <a:pt x="83" y="621"/>
                      <a:pt x="83" y="621"/>
                    </a:cubicBezTo>
                    <a:cubicBezTo>
                      <a:pt x="83" y="621"/>
                      <a:pt x="0" y="554"/>
                      <a:pt x="48" y="402"/>
                    </a:cubicBezTo>
                    <a:cubicBezTo>
                      <a:pt x="102" y="234"/>
                      <a:pt x="246" y="241"/>
                      <a:pt x="246" y="241"/>
                    </a:cubicBezTo>
                    <a:cubicBezTo>
                      <a:pt x="246" y="241"/>
                      <a:pt x="240" y="112"/>
                      <a:pt x="373" y="61"/>
                    </a:cubicBezTo>
                    <a:cubicBezTo>
                      <a:pt x="533" y="0"/>
                      <a:pt x="620" y="121"/>
                      <a:pt x="620" y="121"/>
                    </a:cubicBezTo>
                    <a:cubicBezTo>
                      <a:pt x="620" y="121"/>
                      <a:pt x="700" y="86"/>
                      <a:pt x="781" y="146"/>
                    </a:cubicBezTo>
                    <a:cubicBezTo>
                      <a:pt x="862" y="205"/>
                      <a:pt x="861" y="291"/>
                      <a:pt x="861" y="291"/>
                    </a:cubicBezTo>
                    <a:cubicBezTo>
                      <a:pt x="861" y="291"/>
                      <a:pt x="953" y="324"/>
                      <a:pt x="958" y="454"/>
                    </a:cubicBezTo>
                    <a:cubicBezTo>
                      <a:pt x="962" y="585"/>
                      <a:pt x="881" y="629"/>
                      <a:pt x="881" y="629"/>
                    </a:cubicBezTo>
                    <a:cubicBezTo>
                      <a:pt x="881" y="629"/>
                      <a:pt x="881" y="684"/>
                      <a:pt x="804" y="733"/>
                    </a:cubicBezTo>
                    <a:cubicBezTo>
                      <a:pt x="727" y="782"/>
                      <a:pt x="668" y="749"/>
                      <a:pt x="668" y="749"/>
                    </a:cubicBezTo>
                    <a:cubicBezTo>
                      <a:pt x="668" y="749"/>
                      <a:pt x="647" y="788"/>
                      <a:pt x="576" y="803"/>
                    </a:cubicBezTo>
                    <a:cubicBezTo>
                      <a:pt x="521" y="814"/>
                      <a:pt x="465" y="784"/>
                      <a:pt x="465" y="784"/>
                    </a:cubicBezTo>
                    <a:cubicBezTo>
                      <a:pt x="465" y="784"/>
                      <a:pt x="437" y="823"/>
                      <a:pt x="346" y="816"/>
                    </a:cubicBezTo>
                    <a:cubicBezTo>
                      <a:pt x="276" y="810"/>
                      <a:pt x="260" y="758"/>
                      <a:pt x="260" y="75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9;p2"/>
              <p:cNvSpPr/>
              <p:nvPr/>
            </p:nvSpPr>
            <p:spPr>
              <a:xfrm>
                <a:off x="177150" y="3211142"/>
                <a:ext cx="368314" cy="170560"/>
              </a:xfrm>
              <a:custGeom>
                <a:avLst/>
                <a:gdLst/>
                <a:ahLst/>
                <a:cxnLst/>
                <a:rect l="l" t="t" r="r" b="b"/>
                <a:pathLst>
                  <a:path w="314" h="145" extrusionOk="0">
                    <a:moveTo>
                      <a:pt x="43" y="124"/>
                    </a:moveTo>
                    <a:cubicBezTo>
                      <a:pt x="60" y="131"/>
                      <a:pt x="75" y="126"/>
                      <a:pt x="87" y="115"/>
                    </a:cubicBezTo>
                    <a:cubicBezTo>
                      <a:pt x="89" y="118"/>
                      <a:pt x="91" y="121"/>
                      <a:pt x="94" y="124"/>
                    </a:cubicBezTo>
                    <a:cubicBezTo>
                      <a:pt x="109" y="141"/>
                      <a:pt x="134" y="145"/>
                      <a:pt x="155" y="138"/>
                    </a:cubicBezTo>
                    <a:cubicBezTo>
                      <a:pt x="168" y="134"/>
                      <a:pt x="179" y="126"/>
                      <a:pt x="188" y="116"/>
                    </a:cubicBezTo>
                    <a:cubicBezTo>
                      <a:pt x="199" y="127"/>
                      <a:pt x="215" y="132"/>
                      <a:pt x="232" y="131"/>
                    </a:cubicBezTo>
                    <a:cubicBezTo>
                      <a:pt x="255" y="129"/>
                      <a:pt x="276" y="115"/>
                      <a:pt x="290" y="96"/>
                    </a:cubicBezTo>
                    <a:cubicBezTo>
                      <a:pt x="306" y="76"/>
                      <a:pt x="314" y="50"/>
                      <a:pt x="308" y="25"/>
                    </a:cubicBezTo>
                    <a:cubicBezTo>
                      <a:pt x="306" y="18"/>
                      <a:pt x="295" y="21"/>
                      <a:pt x="297" y="28"/>
                    </a:cubicBezTo>
                    <a:cubicBezTo>
                      <a:pt x="306" y="66"/>
                      <a:pt x="276" y="111"/>
                      <a:pt x="238" y="119"/>
                    </a:cubicBezTo>
                    <a:cubicBezTo>
                      <a:pt x="223" y="122"/>
                      <a:pt x="206" y="118"/>
                      <a:pt x="195" y="107"/>
                    </a:cubicBezTo>
                    <a:cubicBezTo>
                      <a:pt x="199" y="101"/>
                      <a:pt x="203" y="94"/>
                      <a:pt x="206" y="88"/>
                    </a:cubicBezTo>
                    <a:cubicBezTo>
                      <a:pt x="217" y="63"/>
                      <a:pt x="220" y="33"/>
                      <a:pt x="205" y="10"/>
                    </a:cubicBezTo>
                    <a:cubicBezTo>
                      <a:pt x="202" y="6"/>
                      <a:pt x="198" y="6"/>
                      <a:pt x="196" y="8"/>
                    </a:cubicBezTo>
                    <a:cubicBezTo>
                      <a:pt x="170" y="32"/>
                      <a:pt x="162" y="77"/>
                      <a:pt x="181" y="107"/>
                    </a:cubicBezTo>
                    <a:cubicBezTo>
                      <a:pt x="175" y="114"/>
                      <a:pt x="167" y="120"/>
                      <a:pt x="159" y="124"/>
                    </a:cubicBezTo>
                    <a:cubicBezTo>
                      <a:pt x="142" y="133"/>
                      <a:pt x="120" y="133"/>
                      <a:pt x="105" y="120"/>
                    </a:cubicBezTo>
                    <a:cubicBezTo>
                      <a:pt x="101" y="116"/>
                      <a:pt x="98" y="111"/>
                      <a:pt x="96" y="106"/>
                    </a:cubicBezTo>
                    <a:cubicBezTo>
                      <a:pt x="106" y="94"/>
                      <a:pt x="114" y="78"/>
                      <a:pt x="118" y="66"/>
                    </a:cubicBezTo>
                    <a:cubicBezTo>
                      <a:pt x="123" y="47"/>
                      <a:pt x="124" y="25"/>
                      <a:pt x="111" y="8"/>
                    </a:cubicBezTo>
                    <a:cubicBezTo>
                      <a:pt x="109" y="6"/>
                      <a:pt x="105" y="7"/>
                      <a:pt x="103" y="8"/>
                    </a:cubicBezTo>
                    <a:cubicBezTo>
                      <a:pt x="79" y="31"/>
                      <a:pt x="70" y="72"/>
                      <a:pt x="82" y="104"/>
                    </a:cubicBezTo>
                    <a:cubicBezTo>
                      <a:pt x="74" y="112"/>
                      <a:pt x="63" y="118"/>
                      <a:pt x="52" y="115"/>
                    </a:cubicBezTo>
                    <a:cubicBezTo>
                      <a:pt x="34" y="110"/>
                      <a:pt x="26" y="91"/>
                      <a:pt x="25" y="74"/>
                    </a:cubicBezTo>
                    <a:cubicBezTo>
                      <a:pt x="23" y="53"/>
                      <a:pt x="28" y="30"/>
                      <a:pt x="40" y="12"/>
                    </a:cubicBezTo>
                    <a:cubicBezTo>
                      <a:pt x="45" y="6"/>
                      <a:pt x="35" y="0"/>
                      <a:pt x="30" y="6"/>
                    </a:cubicBezTo>
                    <a:cubicBezTo>
                      <a:pt x="8" y="38"/>
                      <a:pt x="0" y="104"/>
                      <a:pt x="43" y="124"/>
                    </a:cubicBezTo>
                    <a:close/>
                    <a:moveTo>
                      <a:pt x="182" y="64"/>
                    </a:moveTo>
                    <a:cubicBezTo>
                      <a:pt x="183" y="49"/>
                      <a:pt x="189" y="34"/>
                      <a:pt x="198" y="22"/>
                    </a:cubicBezTo>
                    <a:cubicBezTo>
                      <a:pt x="206" y="38"/>
                      <a:pt x="204" y="58"/>
                      <a:pt x="199" y="75"/>
                    </a:cubicBezTo>
                    <a:cubicBezTo>
                      <a:pt x="196" y="82"/>
                      <a:pt x="193" y="90"/>
                      <a:pt x="188" y="97"/>
                    </a:cubicBezTo>
                    <a:cubicBezTo>
                      <a:pt x="183" y="87"/>
                      <a:pt x="182" y="75"/>
                      <a:pt x="182" y="64"/>
                    </a:cubicBezTo>
                    <a:close/>
                    <a:moveTo>
                      <a:pt x="106" y="22"/>
                    </a:moveTo>
                    <a:cubicBezTo>
                      <a:pt x="112" y="32"/>
                      <a:pt x="111" y="46"/>
                      <a:pt x="108" y="57"/>
                    </a:cubicBezTo>
                    <a:cubicBezTo>
                      <a:pt x="105" y="70"/>
                      <a:pt x="99" y="83"/>
                      <a:pt x="91" y="94"/>
                    </a:cubicBezTo>
                    <a:cubicBezTo>
                      <a:pt x="89" y="87"/>
                      <a:pt x="89" y="79"/>
                      <a:pt x="89" y="72"/>
                    </a:cubicBezTo>
                    <a:cubicBezTo>
                      <a:pt x="89" y="54"/>
                      <a:pt x="95" y="35"/>
                      <a:pt x="106" y="2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20;p2"/>
              <p:cNvSpPr/>
              <p:nvPr/>
            </p:nvSpPr>
            <p:spPr>
              <a:xfrm>
                <a:off x="-55209" y="3413156"/>
                <a:ext cx="881482" cy="215054"/>
              </a:xfrm>
              <a:custGeom>
                <a:avLst/>
                <a:gdLst/>
                <a:ahLst/>
                <a:cxnLst/>
                <a:rect l="l" t="t" r="r" b="b"/>
                <a:pathLst>
                  <a:path w="751" h="183" extrusionOk="0">
                    <a:moveTo>
                      <a:pt x="749" y="52"/>
                    </a:moveTo>
                    <a:cubicBezTo>
                      <a:pt x="748" y="45"/>
                      <a:pt x="737" y="45"/>
                      <a:pt x="737" y="52"/>
                    </a:cubicBezTo>
                    <a:cubicBezTo>
                      <a:pt x="740" y="74"/>
                      <a:pt x="739" y="99"/>
                      <a:pt x="727" y="118"/>
                    </a:cubicBezTo>
                    <a:cubicBezTo>
                      <a:pt x="718" y="130"/>
                      <a:pt x="705" y="137"/>
                      <a:pt x="691" y="138"/>
                    </a:cubicBezTo>
                    <a:cubicBezTo>
                      <a:pt x="671" y="138"/>
                      <a:pt x="652" y="129"/>
                      <a:pt x="638" y="115"/>
                    </a:cubicBezTo>
                    <a:cubicBezTo>
                      <a:pt x="641" y="109"/>
                      <a:pt x="643" y="104"/>
                      <a:pt x="644" y="98"/>
                    </a:cubicBezTo>
                    <a:cubicBezTo>
                      <a:pt x="651" y="70"/>
                      <a:pt x="650" y="36"/>
                      <a:pt x="631" y="14"/>
                    </a:cubicBezTo>
                    <a:cubicBezTo>
                      <a:pt x="628" y="11"/>
                      <a:pt x="624" y="12"/>
                      <a:pt x="622" y="15"/>
                    </a:cubicBezTo>
                    <a:cubicBezTo>
                      <a:pt x="610" y="35"/>
                      <a:pt x="603" y="57"/>
                      <a:pt x="607" y="81"/>
                    </a:cubicBezTo>
                    <a:cubicBezTo>
                      <a:pt x="610" y="94"/>
                      <a:pt x="616" y="107"/>
                      <a:pt x="625" y="117"/>
                    </a:cubicBezTo>
                    <a:cubicBezTo>
                      <a:pt x="619" y="128"/>
                      <a:pt x="611" y="137"/>
                      <a:pt x="600" y="142"/>
                    </a:cubicBezTo>
                    <a:cubicBezTo>
                      <a:pt x="583" y="152"/>
                      <a:pt x="561" y="147"/>
                      <a:pt x="547" y="134"/>
                    </a:cubicBezTo>
                    <a:cubicBezTo>
                      <a:pt x="539" y="126"/>
                      <a:pt x="534" y="116"/>
                      <a:pt x="530" y="106"/>
                    </a:cubicBezTo>
                    <a:cubicBezTo>
                      <a:pt x="531" y="105"/>
                      <a:pt x="531" y="103"/>
                      <a:pt x="532" y="102"/>
                    </a:cubicBezTo>
                    <a:cubicBezTo>
                      <a:pt x="543" y="72"/>
                      <a:pt x="545" y="36"/>
                      <a:pt x="533" y="6"/>
                    </a:cubicBezTo>
                    <a:cubicBezTo>
                      <a:pt x="531" y="2"/>
                      <a:pt x="525" y="0"/>
                      <a:pt x="523" y="5"/>
                    </a:cubicBezTo>
                    <a:cubicBezTo>
                      <a:pt x="511" y="24"/>
                      <a:pt x="509" y="49"/>
                      <a:pt x="511" y="71"/>
                    </a:cubicBezTo>
                    <a:cubicBezTo>
                      <a:pt x="512" y="82"/>
                      <a:pt x="514" y="94"/>
                      <a:pt x="518" y="106"/>
                    </a:cubicBezTo>
                    <a:cubicBezTo>
                      <a:pt x="510" y="124"/>
                      <a:pt x="499" y="140"/>
                      <a:pt x="484" y="152"/>
                    </a:cubicBezTo>
                    <a:cubicBezTo>
                      <a:pt x="465" y="166"/>
                      <a:pt x="438" y="173"/>
                      <a:pt x="416" y="163"/>
                    </a:cubicBezTo>
                    <a:cubicBezTo>
                      <a:pt x="397" y="154"/>
                      <a:pt x="386" y="136"/>
                      <a:pt x="381" y="116"/>
                    </a:cubicBezTo>
                    <a:cubicBezTo>
                      <a:pt x="396" y="91"/>
                      <a:pt x="401" y="60"/>
                      <a:pt x="389" y="32"/>
                    </a:cubicBezTo>
                    <a:cubicBezTo>
                      <a:pt x="387" y="28"/>
                      <a:pt x="381" y="29"/>
                      <a:pt x="379" y="32"/>
                    </a:cubicBezTo>
                    <a:cubicBezTo>
                      <a:pt x="366" y="54"/>
                      <a:pt x="363" y="81"/>
                      <a:pt x="367" y="106"/>
                    </a:cubicBezTo>
                    <a:cubicBezTo>
                      <a:pt x="367" y="109"/>
                      <a:pt x="368" y="112"/>
                      <a:pt x="368" y="115"/>
                    </a:cubicBezTo>
                    <a:cubicBezTo>
                      <a:pt x="356" y="135"/>
                      <a:pt x="337" y="150"/>
                      <a:pt x="317" y="158"/>
                    </a:cubicBezTo>
                    <a:cubicBezTo>
                      <a:pt x="298" y="165"/>
                      <a:pt x="277" y="166"/>
                      <a:pt x="262" y="151"/>
                    </a:cubicBezTo>
                    <a:cubicBezTo>
                      <a:pt x="255" y="144"/>
                      <a:pt x="251" y="136"/>
                      <a:pt x="248" y="126"/>
                    </a:cubicBezTo>
                    <a:cubicBezTo>
                      <a:pt x="249" y="124"/>
                      <a:pt x="251" y="122"/>
                      <a:pt x="252" y="120"/>
                    </a:cubicBezTo>
                    <a:cubicBezTo>
                      <a:pt x="267" y="95"/>
                      <a:pt x="279" y="59"/>
                      <a:pt x="262" y="32"/>
                    </a:cubicBezTo>
                    <a:cubicBezTo>
                      <a:pt x="260" y="28"/>
                      <a:pt x="255" y="29"/>
                      <a:pt x="252" y="32"/>
                    </a:cubicBezTo>
                    <a:cubicBezTo>
                      <a:pt x="239" y="50"/>
                      <a:pt x="233" y="73"/>
                      <a:pt x="232" y="95"/>
                    </a:cubicBezTo>
                    <a:cubicBezTo>
                      <a:pt x="232" y="105"/>
                      <a:pt x="233" y="115"/>
                      <a:pt x="236" y="124"/>
                    </a:cubicBezTo>
                    <a:cubicBezTo>
                      <a:pt x="225" y="140"/>
                      <a:pt x="211" y="153"/>
                      <a:pt x="193" y="161"/>
                    </a:cubicBezTo>
                    <a:cubicBezTo>
                      <a:pt x="174" y="170"/>
                      <a:pt x="152" y="166"/>
                      <a:pt x="138" y="151"/>
                    </a:cubicBezTo>
                    <a:cubicBezTo>
                      <a:pt x="132" y="145"/>
                      <a:pt x="128" y="138"/>
                      <a:pt x="125" y="131"/>
                    </a:cubicBezTo>
                    <a:cubicBezTo>
                      <a:pt x="132" y="122"/>
                      <a:pt x="138" y="112"/>
                      <a:pt x="144" y="102"/>
                    </a:cubicBezTo>
                    <a:cubicBezTo>
                      <a:pt x="155" y="80"/>
                      <a:pt x="163" y="49"/>
                      <a:pt x="145" y="27"/>
                    </a:cubicBezTo>
                    <a:cubicBezTo>
                      <a:pt x="143" y="25"/>
                      <a:pt x="140" y="25"/>
                      <a:pt x="138" y="27"/>
                    </a:cubicBezTo>
                    <a:cubicBezTo>
                      <a:pt x="104" y="45"/>
                      <a:pt x="99" y="93"/>
                      <a:pt x="112" y="129"/>
                    </a:cubicBezTo>
                    <a:cubicBezTo>
                      <a:pt x="105" y="135"/>
                      <a:pt x="99" y="141"/>
                      <a:pt x="91" y="147"/>
                    </a:cubicBezTo>
                    <a:cubicBezTo>
                      <a:pt x="75" y="158"/>
                      <a:pt x="54" y="165"/>
                      <a:pt x="36" y="153"/>
                    </a:cubicBezTo>
                    <a:cubicBezTo>
                      <a:pt x="18" y="143"/>
                      <a:pt x="12" y="120"/>
                      <a:pt x="12" y="101"/>
                    </a:cubicBezTo>
                    <a:cubicBezTo>
                      <a:pt x="11" y="77"/>
                      <a:pt x="16" y="51"/>
                      <a:pt x="30" y="31"/>
                    </a:cubicBezTo>
                    <a:cubicBezTo>
                      <a:pt x="34" y="25"/>
                      <a:pt x="24" y="19"/>
                      <a:pt x="20" y="25"/>
                    </a:cubicBezTo>
                    <a:cubicBezTo>
                      <a:pt x="6" y="45"/>
                      <a:pt x="0" y="71"/>
                      <a:pt x="0" y="95"/>
                    </a:cubicBezTo>
                    <a:cubicBezTo>
                      <a:pt x="0" y="118"/>
                      <a:pt x="6" y="144"/>
                      <a:pt x="25" y="160"/>
                    </a:cubicBezTo>
                    <a:cubicBezTo>
                      <a:pt x="44" y="175"/>
                      <a:pt x="69" y="173"/>
                      <a:pt x="90" y="161"/>
                    </a:cubicBezTo>
                    <a:cubicBezTo>
                      <a:pt x="100" y="155"/>
                      <a:pt x="108" y="148"/>
                      <a:pt x="116" y="140"/>
                    </a:cubicBezTo>
                    <a:cubicBezTo>
                      <a:pt x="119" y="145"/>
                      <a:pt x="121" y="149"/>
                      <a:pt x="124" y="153"/>
                    </a:cubicBezTo>
                    <a:cubicBezTo>
                      <a:pt x="139" y="172"/>
                      <a:pt x="163" y="182"/>
                      <a:pt x="187" y="175"/>
                    </a:cubicBezTo>
                    <a:cubicBezTo>
                      <a:pt x="208" y="170"/>
                      <a:pt x="226" y="155"/>
                      <a:pt x="240" y="137"/>
                    </a:cubicBezTo>
                    <a:cubicBezTo>
                      <a:pt x="243" y="144"/>
                      <a:pt x="247" y="151"/>
                      <a:pt x="251" y="156"/>
                    </a:cubicBezTo>
                    <a:cubicBezTo>
                      <a:pt x="267" y="174"/>
                      <a:pt x="290" y="177"/>
                      <a:pt x="312" y="172"/>
                    </a:cubicBezTo>
                    <a:cubicBezTo>
                      <a:pt x="336" y="165"/>
                      <a:pt x="357" y="149"/>
                      <a:pt x="373" y="129"/>
                    </a:cubicBezTo>
                    <a:cubicBezTo>
                      <a:pt x="379" y="145"/>
                      <a:pt x="389" y="159"/>
                      <a:pt x="403" y="169"/>
                    </a:cubicBezTo>
                    <a:cubicBezTo>
                      <a:pt x="426" y="183"/>
                      <a:pt x="456" y="181"/>
                      <a:pt x="479" y="168"/>
                    </a:cubicBezTo>
                    <a:cubicBezTo>
                      <a:pt x="499" y="158"/>
                      <a:pt x="514" y="140"/>
                      <a:pt x="524" y="120"/>
                    </a:cubicBezTo>
                    <a:cubicBezTo>
                      <a:pt x="527" y="126"/>
                      <a:pt x="531" y="133"/>
                      <a:pt x="536" y="138"/>
                    </a:cubicBezTo>
                    <a:cubicBezTo>
                      <a:pt x="552" y="156"/>
                      <a:pt x="576" y="163"/>
                      <a:pt x="598" y="156"/>
                    </a:cubicBezTo>
                    <a:cubicBezTo>
                      <a:pt x="613" y="151"/>
                      <a:pt x="625" y="139"/>
                      <a:pt x="633" y="126"/>
                    </a:cubicBezTo>
                    <a:cubicBezTo>
                      <a:pt x="634" y="127"/>
                      <a:pt x="635" y="128"/>
                      <a:pt x="636" y="129"/>
                    </a:cubicBezTo>
                    <a:cubicBezTo>
                      <a:pt x="662" y="151"/>
                      <a:pt x="706" y="160"/>
                      <a:pt x="731" y="131"/>
                    </a:cubicBezTo>
                    <a:cubicBezTo>
                      <a:pt x="750" y="109"/>
                      <a:pt x="751" y="79"/>
                      <a:pt x="749" y="52"/>
                    </a:cubicBezTo>
                    <a:close/>
                    <a:moveTo>
                      <a:pt x="117" y="93"/>
                    </a:moveTo>
                    <a:cubicBezTo>
                      <a:pt x="117" y="73"/>
                      <a:pt x="123" y="51"/>
                      <a:pt x="140" y="39"/>
                    </a:cubicBezTo>
                    <a:cubicBezTo>
                      <a:pt x="149" y="55"/>
                      <a:pt x="143" y="76"/>
                      <a:pt x="136" y="91"/>
                    </a:cubicBezTo>
                    <a:cubicBezTo>
                      <a:pt x="132" y="101"/>
                      <a:pt x="127" y="110"/>
                      <a:pt x="120" y="118"/>
                    </a:cubicBezTo>
                    <a:cubicBezTo>
                      <a:pt x="118" y="110"/>
                      <a:pt x="117" y="102"/>
                      <a:pt x="117" y="93"/>
                    </a:cubicBezTo>
                    <a:close/>
                    <a:moveTo>
                      <a:pt x="244" y="101"/>
                    </a:moveTo>
                    <a:cubicBezTo>
                      <a:pt x="243" y="82"/>
                      <a:pt x="247" y="63"/>
                      <a:pt x="256" y="47"/>
                    </a:cubicBezTo>
                    <a:cubicBezTo>
                      <a:pt x="263" y="66"/>
                      <a:pt x="256" y="88"/>
                      <a:pt x="247" y="105"/>
                    </a:cubicBezTo>
                    <a:cubicBezTo>
                      <a:pt x="246" y="107"/>
                      <a:pt x="245" y="108"/>
                      <a:pt x="245" y="110"/>
                    </a:cubicBezTo>
                    <a:cubicBezTo>
                      <a:pt x="244" y="107"/>
                      <a:pt x="244" y="104"/>
                      <a:pt x="244" y="101"/>
                    </a:cubicBezTo>
                    <a:close/>
                    <a:moveTo>
                      <a:pt x="383" y="50"/>
                    </a:moveTo>
                    <a:cubicBezTo>
                      <a:pt x="386" y="66"/>
                      <a:pt x="384" y="83"/>
                      <a:pt x="377" y="99"/>
                    </a:cubicBezTo>
                    <a:cubicBezTo>
                      <a:pt x="375" y="82"/>
                      <a:pt x="377" y="65"/>
                      <a:pt x="383" y="50"/>
                    </a:cubicBezTo>
                    <a:close/>
                    <a:moveTo>
                      <a:pt x="523" y="77"/>
                    </a:moveTo>
                    <a:cubicBezTo>
                      <a:pt x="521" y="60"/>
                      <a:pt x="521" y="40"/>
                      <a:pt x="527" y="23"/>
                    </a:cubicBezTo>
                    <a:cubicBezTo>
                      <a:pt x="531" y="44"/>
                      <a:pt x="530" y="66"/>
                      <a:pt x="525" y="86"/>
                    </a:cubicBezTo>
                    <a:cubicBezTo>
                      <a:pt x="525" y="86"/>
                      <a:pt x="525" y="86"/>
                      <a:pt x="525" y="86"/>
                    </a:cubicBezTo>
                    <a:cubicBezTo>
                      <a:pt x="524" y="83"/>
                      <a:pt x="523" y="80"/>
                      <a:pt x="523" y="77"/>
                    </a:cubicBezTo>
                    <a:close/>
                    <a:moveTo>
                      <a:pt x="620" y="85"/>
                    </a:moveTo>
                    <a:cubicBezTo>
                      <a:pt x="614" y="65"/>
                      <a:pt x="618" y="46"/>
                      <a:pt x="627" y="28"/>
                    </a:cubicBezTo>
                    <a:cubicBezTo>
                      <a:pt x="638" y="45"/>
                      <a:pt x="638" y="67"/>
                      <a:pt x="635" y="86"/>
                    </a:cubicBezTo>
                    <a:cubicBezTo>
                      <a:pt x="634" y="92"/>
                      <a:pt x="632" y="99"/>
                      <a:pt x="630" y="105"/>
                    </a:cubicBezTo>
                    <a:cubicBezTo>
                      <a:pt x="625" y="99"/>
                      <a:pt x="622" y="92"/>
                      <a:pt x="620" y="8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21;p2"/>
              <p:cNvSpPr/>
              <p:nvPr/>
            </p:nvSpPr>
            <p:spPr>
              <a:xfrm>
                <a:off x="21914" y="3694944"/>
                <a:ext cx="702021" cy="176493"/>
              </a:xfrm>
              <a:custGeom>
                <a:avLst/>
                <a:gdLst/>
                <a:ahLst/>
                <a:cxnLst/>
                <a:rect l="l" t="t" r="r" b="b"/>
                <a:pathLst>
                  <a:path w="598" h="150" extrusionOk="0">
                    <a:moveTo>
                      <a:pt x="586" y="8"/>
                    </a:moveTo>
                    <a:cubicBezTo>
                      <a:pt x="580" y="43"/>
                      <a:pt x="562" y="86"/>
                      <a:pt x="522" y="88"/>
                    </a:cubicBezTo>
                    <a:cubicBezTo>
                      <a:pt x="504" y="89"/>
                      <a:pt x="485" y="81"/>
                      <a:pt x="473" y="68"/>
                    </a:cubicBezTo>
                    <a:cubicBezTo>
                      <a:pt x="480" y="49"/>
                      <a:pt x="487" y="23"/>
                      <a:pt x="477" y="3"/>
                    </a:cubicBezTo>
                    <a:cubicBezTo>
                      <a:pt x="475" y="0"/>
                      <a:pt x="470" y="0"/>
                      <a:pt x="468" y="2"/>
                    </a:cubicBezTo>
                    <a:cubicBezTo>
                      <a:pt x="456" y="13"/>
                      <a:pt x="448" y="29"/>
                      <a:pt x="450" y="45"/>
                    </a:cubicBezTo>
                    <a:cubicBezTo>
                      <a:pt x="451" y="54"/>
                      <a:pt x="455" y="63"/>
                      <a:pt x="460" y="70"/>
                    </a:cubicBezTo>
                    <a:cubicBezTo>
                      <a:pt x="454" y="84"/>
                      <a:pt x="445" y="98"/>
                      <a:pt x="435" y="109"/>
                    </a:cubicBezTo>
                    <a:cubicBezTo>
                      <a:pt x="424" y="120"/>
                      <a:pt x="407" y="126"/>
                      <a:pt x="392" y="119"/>
                    </a:cubicBezTo>
                    <a:cubicBezTo>
                      <a:pt x="383" y="116"/>
                      <a:pt x="377" y="108"/>
                      <a:pt x="374" y="99"/>
                    </a:cubicBezTo>
                    <a:cubicBezTo>
                      <a:pt x="386" y="80"/>
                      <a:pt x="393" y="57"/>
                      <a:pt x="385" y="36"/>
                    </a:cubicBezTo>
                    <a:cubicBezTo>
                      <a:pt x="383" y="31"/>
                      <a:pt x="379" y="30"/>
                      <a:pt x="375" y="33"/>
                    </a:cubicBezTo>
                    <a:cubicBezTo>
                      <a:pt x="357" y="47"/>
                      <a:pt x="353" y="75"/>
                      <a:pt x="361" y="98"/>
                    </a:cubicBezTo>
                    <a:cubicBezTo>
                      <a:pt x="360" y="99"/>
                      <a:pt x="359" y="99"/>
                      <a:pt x="359" y="100"/>
                    </a:cubicBezTo>
                    <a:cubicBezTo>
                      <a:pt x="344" y="117"/>
                      <a:pt x="324" y="132"/>
                      <a:pt x="301" y="134"/>
                    </a:cubicBezTo>
                    <a:cubicBezTo>
                      <a:pt x="273" y="137"/>
                      <a:pt x="248" y="116"/>
                      <a:pt x="237" y="91"/>
                    </a:cubicBezTo>
                    <a:cubicBezTo>
                      <a:pt x="250" y="72"/>
                      <a:pt x="263" y="46"/>
                      <a:pt x="255" y="22"/>
                    </a:cubicBezTo>
                    <a:cubicBezTo>
                      <a:pt x="254" y="18"/>
                      <a:pt x="250" y="17"/>
                      <a:pt x="247" y="18"/>
                    </a:cubicBezTo>
                    <a:cubicBezTo>
                      <a:pt x="229" y="26"/>
                      <a:pt x="219" y="44"/>
                      <a:pt x="219" y="63"/>
                    </a:cubicBezTo>
                    <a:cubicBezTo>
                      <a:pt x="219" y="72"/>
                      <a:pt x="221" y="81"/>
                      <a:pt x="224" y="90"/>
                    </a:cubicBezTo>
                    <a:cubicBezTo>
                      <a:pt x="213" y="105"/>
                      <a:pt x="200" y="118"/>
                      <a:pt x="184" y="127"/>
                    </a:cubicBezTo>
                    <a:cubicBezTo>
                      <a:pt x="168" y="136"/>
                      <a:pt x="149" y="138"/>
                      <a:pt x="132" y="129"/>
                    </a:cubicBezTo>
                    <a:cubicBezTo>
                      <a:pt x="118" y="120"/>
                      <a:pt x="109" y="105"/>
                      <a:pt x="106" y="89"/>
                    </a:cubicBezTo>
                    <a:cubicBezTo>
                      <a:pt x="112" y="82"/>
                      <a:pt x="117" y="74"/>
                      <a:pt x="120" y="65"/>
                    </a:cubicBezTo>
                    <a:cubicBezTo>
                      <a:pt x="127" y="50"/>
                      <a:pt x="126" y="31"/>
                      <a:pt x="113" y="19"/>
                    </a:cubicBezTo>
                    <a:cubicBezTo>
                      <a:pt x="111" y="17"/>
                      <a:pt x="106" y="17"/>
                      <a:pt x="104" y="20"/>
                    </a:cubicBezTo>
                    <a:cubicBezTo>
                      <a:pt x="93" y="39"/>
                      <a:pt x="89" y="63"/>
                      <a:pt x="93" y="85"/>
                    </a:cubicBezTo>
                    <a:cubicBezTo>
                      <a:pt x="91" y="87"/>
                      <a:pt x="89" y="89"/>
                      <a:pt x="87" y="91"/>
                    </a:cubicBezTo>
                    <a:cubicBezTo>
                      <a:pt x="77" y="99"/>
                      <a:pt x="63" y="105"/>
                      <a:pt x="50" y="103"/>
                    </a:cubicBezTo>
                    <a:cubicBezTo>
                      <a:pt x="35" y="101"/>
                      <a:pt x="21" y="89"/>
                      <a:pt x="17" y="75"/>
                    </a:cubicBezTo>
                    <a:cubicBezTo>
                      <a:pt x="10" y="55"/>
                      <a:pt x="16" y="31"/>
                      <a:pt x="25" y="13"/>
                    </a:cubicBezTo>
                    <a:cubicBezTo>
                      <a:pt x="28" y="6"/>
                      <a:pt x="19" y="0"/>
                      <a:pt x="15" y="7"/>
                    </a:cubicBezTo>
                    <a:cubicBezTo>
                      <a:pt x="6" y="26"/>
                      <a:pt x="0" y="50"/>
                      <a:pt x="4" y="72"/>
                    </a:cubicBezTo>
                    <a:cubicBezTo>
                      <a:pt x="8" y="91"/>
                      <a:pt x="23" y="108"/>
                      <a:pt x="42" y="113"/>
                    </a:cubicBezTo>
                    <a:cubicBezTo>
                      <a:pt x="61" y="119"/>
                      <a:pt x="81" y="111"/>
                      <a:pt x="96" y="98"/>
                    </a:cubicBezTo>
                    <a:cubicBezTo>
                      <a:pt x="101" y="113"/>
                      <a:pt x="109" y="125"/>
                      <a:pt x="121" y="134"/>
                    </a:cubicBezTo>
                    <a:cubicBezTo>
                      <a:pt x="138" y="147"/>
                      <a:pt x="161" y="150"/>
                      <a:pt x="181" y="141"/>
                    </a:cubicBezTo>
                    <a:cubicBezTo>
                      <a:pt x="200" y="133"/>
                      <a:pt x="216" y="118"/>
                      <a:pt x="229" y="101"/>
                    </a:cubicBezTo>
                    <a:cubicBezTo>
                      <a:pt x="233" y="107"/>
                      <a:pt x="236" y="113"/>
                      <a:pt x="241" y="118"/>
                    </a:cubicBezTo>
                    <a:cubicBezTo>
                      <a:pt x="254" y="134"/>
                      <a:pt x="273" y="145"/>
                      <a:pt x="294" y="146"/>
                    </a:cubicBezTo>
                    <a:cubicBezTo>
                      <a:pt x="319" y="146"/>
                      <a:pt x="343" y="133"/>
                      <a:pt x="361" y="115"/>
                    </a:cubicBezTo>
                    <a:cubicBezTo>
                      <a:pt x="363" y="113"/>
                      <a:pt x="364" y="111"/>
                      <a:pt x="366" y="109"/>
                    </a:cubicBezTo>
                    <a:cubicBezTo>
                      <a:pt x="370" y="116"/>
                      <a:pt x="375" y="122"/>
                      <a:pt x="382" y="127"/>
                    </a:cubicBezTo>
                    <a:cubicBezTo>
                      <a:pt x="397" y="137"/>
                      <a:pt x="420" y="135"/>
                      <a:pt x="434" y="124"/>
                    </a:cubicBezTo>
                    <a:cubicBezTo>
                      <a:pt x="449" y="113"/>
                      <a:pt x="460" y="96"/>
                      <a:pt x="468" y="79"/>
                    </a:cubicBezTo>
                    <a:cubicBezTo>
                      <a:pt x="469" y="80"/>
                      <a:pt x="470" y="81"/>
                      <a:pt x="472" y="82"/>
                    </a:cubicBezTo>
                    <a:cubicBezTo>
                      <a:pt x="498" y="104"/>
                      <a:pt x="536" y="105"/>
                      <a:pt x="563" y="83"/>
                    </a:cubicBezTo>
                    <a:cubicBezTo>
                      <a:pt x="584" y="65"/>
                      <a:pt x="593" y="37"/>
                      <a:pt x="597" y="11"/>
                    </a:cubicBezTo>
                    <a:cubicBezTo>
                      <a:pt x="598" y="4"/>
                      <a:pt x="587" y="1"/>
                      <a:pt x="586" y="8"/>
                    </a:cubicBezTo>
                    <a:close/>
                    <a:moveTo>
                      <a:pt x="110" y="34"/>
                    </a:moveTo>
                    <a:cubicBezTo>
                      <a:pt x="117" y="46"/>
                      <a:pt x="112" y="61"/>
                      <a:pt x="103" y="73"/>
                    </a:cubicBezTo>
                    <a:cubicBezTo>
                      <a:pt x="103" y="60"/>
                      <a:pt x="105" y="46"/>
                      <a:pt x="110" y="34"/>
                    </a:cubicBezTo>
                    <a:close/>
                    <a:moveTo>
                      <a:pt x="246" y="32"/>
                    </a:moveTo>
                    <a:cubicBezTo>
                      <a:pt x="247" y="48"/>
                      <a:pt x="240" y="64"/>
                      <a:pt x="232" y="78"/>
                    </a:cubicBezTo>
                    <a:cubicBezTo>
                      <a:pt x="232" y="75"/>
                      <a:pt x="231" y="73"/>
                      <a:pt x="231" y="71"/>
                    </a:cubicBezTo>
                    <a:cubicBezTo>
                      <a:pt x="229" y="55"/>
                      <a:pt x="234" y="41"/>
                      <a:pt x="246" y="32"/>
                    </a:cubicBezTo>
                    <a:close/>
                    <a:moveTo>
                      <a:pt x="377" y="49"/>
                    </a:moveTo>
                    <a:cubicBezTo>
                      <a:pt x="378" y="61"/>
                      <a:pt x="375" y="73"/>
                      <a:pt x="370" y="84"/>
                    </a:cubicBezTo>
                    <a:cubicBezTo>
                      <a:pt x="368" y="72"/>
                      <a:pt x="370" y="59"/>
                      <a:pt x="377" y="49"/>
                    </a:cubicBezTo>
                    <a:close/>
                    <a:moveTo>
                      <a:pt x="463" y="30"/>
                    </a:moveTo>
                    <a:cubicBezTo>
                      <a:pt x="464" y="26"/>
                      <a:pt x="467" y="21"/>
                      <a:pt x="470" y="17"/>
                    </a:cubicBezTo>
                    <a:cubicBezTo>
                      <a:pt x="473" y="30"/>
                      <a:pt x="469" y="45"/>
                      <a:pt x="465" y="57"/>
                    </a:cubicBezTo>
                    <a:cubicBezTo>
                      <a:pt x="464" y="54"/>
                      <a:pt x="463" y="52"/>
                      <a:pt x="462" y="49"/>
                    </a:cubicBezTo>
                    <a:cubicBezTo>
                      <a:pt x="461" y="43"/>
                      <a:pt x="461" y="37"/>
                      <a:pt x="463" y="3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 name="Google Shape;22;p2"/>
              <p:cNvSpPr/>
              <p:nvPr/>
            </p:nvSpPr>
            <p:spPr>
              <a:xfrm>
                <a:off x="147760" y="3584181"/>
                <a:ext cx="516621" cy="937539"/>
              </a:xfrm>
              <a:custGeom>
                <a:avLst/>
                <a:gdLst/>
                <a:ahLst/>
                <a:cxnLst/>
                <a:rect l="l" t="t" r="r" b="b"/>
                <a:pathLst>
                  <a:path w="583" h="1058" extrusionOk="0">
                    <a:moveTo>
                      <a:pt x="583" y="241"/>
                    </a:moveTo>
                    <a:lnTo>
                      <a:pt x="511" y="203"/>
                    </a:lnTo>
                    <a:lnTo>
                      <a:pt x="395" y="299"/>
                    </a:lnTo>
                    <a:lnTo>
                      <a:pt x="371" y="0"/>
                    </a:lnTo>
                    <a:lnTo>
                      <a:pt x="166" y="0"/>
                    </a:lnTo>
                    <a:lnTo>
                      <a:pt x="149" y="186"/>
                    </a:lnTo>
                    <a:lnTo>
                      <a:pt x="57" y="109"/>
                    </a:lnTo>
                    <a:lnTo>
                      <a:pt x="0" y="140"/>
                    </a:lnTo>
                    <a:lnTo>
                      <a:pt x="138" y="324"/>
                    </a:lnTo>
                    <a:lnTo>
                      <a:pt x="73" y="1058"/>
                    </a:lnTo>
                    <a:lnTo>
                      <a:pt x="459" y="1058"/>
                    </a:lnTo>
                    <a:lnTo>
                      <a:pt x="410" y="471"/>
                    </a:lnTo>
                    <a:lnTo>
                      <a:pt x="583" y="241"/>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23" name="Google Shape;23;p2"/>
              <p:cNvGrpSpPr/>
              <p:nvPr/>
            </p:nvGrpSpPr>
            <p:grpSpPr>
              <a:xfrm>
                <a:off x="198270" y="3584181"/>
                <a:ext cx="432438" cy="937539"/>
                <a:chOff x="198270" y="3584181"/>
                <a:chExt cx="432438" cy="937539"/>
              </a:xfrm>
            </p:grpSpPr>
            <p:sp>
              <p:nvSpPr>
                <p:cNvPr id="24" name="Google Shape;24;p2"/>
                <p:cNvSpPr/>
                <p:nvPr/>
              </p:nvSpPr>
              <p:spPr>
                <a:xfrm>
                  <a:off x="269161" y="3959905"/>
                  <a:ext cx="147986" cy="320784"/>
                </a:xfrm>
                <a:custGeom>
                  <a:avLst/>
                  <a:gdLst/>
                  <a:ahLst/>
                  <a:cxnLst/>
                  <a:rect l="l" t="t" r="r" b="b"/>
                  <a:pathLst>
                    <a:path w="123" h="266" extrusionOk="0">
                      <a:moveTo>
                        <a:pt x="93" y="35"/>
                      </a:moveTo>
                      <a:cubicBezTo>
                        <a:pt x="86" y="32"/>
                        <a:pt x="78" y="37"/>
                        <a:pt x="70" y="49"/>
                      </a:cubicBezTo>
                      <a:cubicBezTo>
                        <a:pt x="62" y="60"/>
                        <a:pt x="53" y="95"/>
                        <a:pt x="49" y="133"/>
                      </a:cubicBezTo>
                      <a:cubicBezTo>
                        <a:pt x="44" y="177"/>
                        <a:pt x="47" y="210"/>
                        <a:pt x="55" y="222"/>
                      </a:cubicBezTo>
                      <a:cubicBezTo>
                        <a:pt x="59" y="227"/>
                        <a:pt x="64" y="228"/>
                        <a:pt x="69" y="226"/>
                      </a:cubicBezTo>
                      <a:cubicBezTo>
                        <a:pt x="99" y="216"/>
                        <a:pt x="99" y="137"/>
                        <a:pt x="93" y="106"/>
                      </a:cubicBezTo>
                      <a:cubicBezTo>
                        <a:pt x="91" y="93"/>
                        <a:pt x="89" y="86"/>
                        <a:pt x="85" y="86"/>
                      </a:cubicBezTo>
                      <a:cubicBezTo>
                        <a:pt x="66" y="86"/>
                        <a:pt x="63" y="165"/>
                        <a:pt x="62" y="174"/>
                      </a:cubicBezTo>
                      <a:cubicBezTo>
                        <a:pt x="65" y="175"/>
                        <a:pt x="65" y="175"/>
                        <a:pt x="65" y="175"/>
                      </a:cubicBezTo>
                      <a:cubicBezTo>
                        <a:pt x="66" y="151"/>
                        <a:pt x="71" y="89"/>
                        <a:pt x="85" y="89"/>
                      </a:cubicBezTo>
                      <a:cubicBezTo>
                        <a:pt x="86" y="89"/>
                        <a:pt x="89" y="92"/>
                        <a:pt x="91" y="106"/>
                      </a:cubicBezTo>
                      <a:cubicBezTo>
                        <a:pt x="97" y="143"/>
                        <a:pt x="95" y="215"/>
                        <a:pt x="68" y="224"/>
                      </a:cubicBezTo>
                      <a:cubicBezTo>
                        <a:pt x="64" y="226"/>
                        <a:pt x="60" y="224"/>
                        <a:pt x="57" y="220"/>
                      </a:cubicBezTo>
                      <a:cubicBezTo>
                        <a:pt x="39" y="195"/>
                        <a:pt x="55" y="73"/>
                        <a:pt x="72" y="50"/>
                      </a:cubicBezTo>
                      <a:cubicBezTo>
                        <a:pt x="79" y="39"/>
                        <a:pt x="86" y="35"/>
                        <a:pt x="92" y="37"/>
                      </a:cubicBezTo>
                      <a:cubicBezTo>
                        <a:pt x="111" y="43"/>
                        <a:pt x="120" y="108"/>
                        <a:pt x="120" y="127"/>
                      </a:cubicBezTo>
                      <a:cubicBezTo>
                        <a:pt x="120" y="163"/>
                        <a:pt x="108" y="262"/>
                        <a:pt x="69" y="264"/>
                      </a:cubicBezTo>
                      <a:cubicBezTo>
                        <a:pt x="55" y="265"/>
                        <a:pt x="44" y="259"/>
                        <a:pt x="36" y="247"/>
                      </a:cubicBezTo>
                      <a:cubicBezTo>
                        <a:pt x="2" y="192"/>
                        <a:pt x="38" y="31"/>
                        <a:pt x="54" y="1"/>
                      </a:cubicBezTo>
                      <a:cubicBezTo>
                        <a:pt x="51" y="0"/>
                        <a:pt x="51" y="0"/>
                        <a:pt x="51" y="0"/>
                      </a:cubicBezTo>
                      <a:cubicBezTo>
                        <a:pt x="36" y="30"/>
                        <a:pt x="0" y="193"/>
                        <a:pt x="34" y="248"/>
                      </a:cubicBezTo>
                      <a:cubicBezTo>
                        <a:pt x="42" y="260"/>
                        <a:pt x="53" y="266"/>
                        <a:pt x="67" y="266"/>
                      </a:cubicBezTo>
                      <a:cubicBezTo>
                        <a:pt x="68" y="266"/>
                        <a:pt x="68" y="266"/>
                        <a:pt x="69" y="266"/>
                      </a:cubicBezTo>
                      <a:cubicBezTo>
                        <a:pt x="113" y="264"/>
                        <a:pt x="123" y="154"/>
                        <a:pt x="123" y="127"/>
                      </a:cubicBezTo>
                      <a:cubicBezTo>
                        <a:pt x="123" y="113"/>
                        <a:pt x="115" y="41"/>
                        <a:pt x="93" y="35"/>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25;p2"/>
                <p:cNvSpPr/>
                <p:nvPr/>
              </p:nvSpPr>
              <p:spPr>
                <a:xfrm>
                  <a:off x="350686" y="3584181"/>
                  <a:ext cx="124060" cy="937539"/>
                </a:xfrm>
                <a:custGeom>
                  <a:avLst/>
                  <a:gdLst/>
                  <a:ahLst/>
                  <a:cxnLst/>
                  <a:rect l="l" t="t" r="r" b="b"/>
                  <a:pathLst>
                    <a:path w="103" h="778" extrusionOk="0">
                      <a:moveTo>
                        <a:pt x="46" y="637"/>
                      </a:moveTo>
                      <a:cubicBezTo>
                        <a:pt x="65" y="605"/>
                        <a:pt x="84" y="573"/>
                        <a:pt x="92" y="537"/>
                      </a:cubicBezTo>
                      <a:cubicBezTo>
                        <a:pt x="100" y="500"/>
                        <a:pt x="103" y="452"/>
                        <a:pt x="100" y="410"/>
                      </a:cubicBezTo>
                      <a:cubicBezTo>
                        <a:pt x="98" y="379"/>
                        <a:pt x="92" y="334"/>
                        <a:pt x="77" y="294"/>
                      </a:cubicBezTo>
                      <a:cubicBezTo>
                        <a:pt x="72" y="281"/>
                        <a:pt x="65" y="268"/>
                        <a:pt x="59" y="256"/>
                      </a:cubicBezTo>
                      <a:cubicBezTo>
                        <a:pt x="49" y="235"/>
                        <a:pt x="38" y="213"/>
                        <a:pt x="31" y="190"/>
                      </a:cubicBezTo>
                      <a:cubicBezTo>
                        <a:pt x="18" y="145"/>
                        <a:pt x="16" y="98"/>
                        <a:pt x="14" y="53"/>
                      </a:cubicBezTo>
                      <a:cubicBezTo>
                        <a:pt x="13" y="36"/>
                        <a:pt x="13" y="18"/>
                        <a:pt x="11" y="0"/>
                      </a:cubicBezTo>
                      <a:cubicBezTo>
                        <a:pt x="9" y="0"/>
                        <a:pt x="9" y="0"/>
                        <a:pt x="9" y="0"/>
                      </a:cubicBezTo>
                      <a:cubicBezTo>
                        <a:pt x="10" y="18"/>
                        <a:pt x="11" y="36"/>
                        <a:pt x="12" y="53"/>
                      </a:cubicBezTo>
                      <a:cubicBezTo>
                        <a:pt x="14" y="99"/>
                        <a:pt x="16" y="146"/>
                        <a:pt x="29" y="191"/>
                      </a:cubicBezTo>
                      <a:cubicBezTo>
                        <a:pt x="36" y="214"/>
                        <a:pt x="46" y="236"/>
                        <a:pt x="57" y="257"/>
                      </a:cubicBezTo>
                      <a:cubicBezTo>
                        <a:pt x="63" y="269"/>
                        <a:pt x="69" y="282"/>
                        <a:pt x="75" y="295"/>
                      </a:cubicBezTo>
                      <a:cubicBezTo>
                        <a:pt x="90" y="334"/>
                        <a:pt x="96" y="379"/>
                        <a:pt x="98" y="410"/>
                      </a:cubicBezTo>
                      <a:cubicBezTo>
                        <a:pt x="101" y="452"/>
                        <a:pt x="98" y="500"/>
                        <a:pt x="90" y="537"/>
                      </a:cubicBezTo>
                      <a:cubicBezTo>
                        <a:pt x="82" y="572"/>
                        <a:pt x="63" y="604"/>
                        <a:pt x="44" y="636"/>
                      </a:cubicBezTo>
                      <a:cubicBezTo>
                        <a:pt x="40" y="643"/>
                        <a:pt x="36" y="650"/>
                        <a:pt x="32" y="657"/>
                      </a:cubicBezTo>
                      <a:cubicBezTo>
                        <a:pt x="12" y="695"/>
                        <a:pt x="6" y="737"/>
                        <a:pt x="0" y="778"/>
                      </a:cubicBezTo>
                      <a:cubicBezTo>
                        <a:pt x="3" y="778"/>
                        <a:pt x="3" y="778"/>
                        <a:pt x="3" y="778"/>
                      </a:cubicBezTo>
                      <a:cubicBezTo>
                        <a:pt x="8" y="737"/>
                        <a:pt x="14" y="695"/>
                        <a:pt x="34" y="658"/>
                      </a:cubicBezTo>
                      <a:cubicBezTo>
                        <a:pt x="38" y="651"/>
                        <a:pt x="42" y="644"/>
                        <a:pt x="46" y="637"/>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 name="Google Shape;26;p2"/>
                <p:cNvSpPr/>
                <p:nvPr/>
              </p:nvSpPr>
              <p:spPr>
                <a:xfrm>
                  <a:off x="245236" y="3584181"/>
                  <a:ext cx="86842" cy="937539"/>
                </a:xfrm>
                <a:custGeom>
                  <a:avLst/>
                  <a:gdLst/>
                  <a:ahLst/>
                  <a:cxnLst/>
                  <a:rect l="l" t="t" r="r" b="b"/>
                  <a:pathLst>
                    <a:path w="72" h="778" extrusionOk="0">
                      <a:moveTo>
                        <a:pt x="41" y="641"/>
                      </a:moveTo>
                      <a:cubicBezTo>
                        <a:pt x="37" y="628"/>
                        <a:pt x="32" y="615"/>
                        <a:pt x="26" y="603"/>
                      </a:cubicBezTo>
                      <a:cubicBezTo>
                        <a:pt x="17" y="583"/>
                        <a:pt x="8" y="564"/>
                        <a:pt x="6" y="541"/>
                      </a:cubicBezTo>
                      <a:cubicBezTo>
                        <a:pt x="2" y="500"/>
                        <a:pt x="2" y="455"/>
                        <a:pt x="6" y="415"/>
                      </a:cubicBezTo>
                      <a:cubicBezTo>
                        <a:pt x="10" y="377"/>
                        <a:pt x="23" y="339"/>
                        <a:pt x="36" y="303"/>
                      </a:cubicBezTo>
                      <a:cubicBezTo>
                        <a:pt x="47" y="269"/>
                        <a:pt x="59" y="233"/>
                        <a:pt x="65" y="197"/>
                      </a:cubicBezTo>
                      <a:cubicBezTo>
                        <a:pt x="72" y="145"/>
                        <a:pt x="67" y="92"/>
                        <a:pt x="63" y="40"/>
                      </a:cubicBezTo>
                      <a:cubicBezTo>
                        <a:pt x="61" y="27"/>
                        <a:pt x="60" y="13"/>
                        <a:pt x="59" y="0"/>
                      </a:cubicBezTo>
                      <a:cubicBezTo>
                        <a:pt x="57" y="0"/>
                        <a:pt x="57" y="0"/>
                        <a:pt x="57" y="0"/>
                      </a:cubicBezTo>
                      <a:cubicBezTo>
                        <a:pt x="58" y="13"/>
                        <a:pt x="59" y="27"/>
                        <a:pt x="60" y="40"/>
                      </a:cubicBezTo>
                      <a:cubicBezTo>
                        <a:pt x="65" y="92"/>
                        <a:pt x="70" y="145"/>
                        <a:pt x="62" y="197"/>
                      </a:cubicBezTo>
                      <a:cubicBezTo>
                        <a:pt x="57" y="233"/>
                        <a:pt x="45" y="268"/>
                        <a:pt x="33" y="302"/>
                      </a:cubicBezTo>
                      <a:cubicBezTo>
                        <a:pt x="23" y="332"/>
                        <a:pt x="13" y="363"/>
                        <a:pt x="7" y="394"/>
                      </a:cubicBezTo>
                      <a:cubicBezTo>
                        <a:pt x="1" y="463"/>
                        <a:pt x="1" y="463"/>
                        <a:pt x="1" y="463"/>
                      </a:cubicBezTo>
                      <a:cubicBezTo>
                        <a:pt x="0" y="489"/>
                        <a:pt x="1" y="516"/>
                        <a:pt x="4" y="541"/>
                      </a:cubicBezTo>
                      <a:cubicBezTo>
                        <a:pt x="6" y="565"/>
                        <a:pt x="14" y="584"/>
                        <a:pt x="24" y="604"/>
                      </a:cubicBezTo>
                      <a:cubicBezTo>
                        <a:pt x="29" y="616"/>
                        <a:pt x="35" y="628"/>
                        <a:pt x="39" y="642"/>
                      </a:cubicBezTo>
                      <a:cubicBezTo>
                        <a:pt x="54" y="684"/>
                        <a:pt x="51" y="733"/>
                        <a:pt x="45" y="778"/>
                      </a:cubicBezTo>
                      <a:cubicBezTo>
                        <a:pt x="47" y="778"/>
                        <a:pt x="47" y="778"/>
                        <a:pt x="47" y="778"/>
                      </a:cubicBezTo>
                      <a:cubicBezTo>
                        <a:pt x="53" y="732"/>
                        <a:pt x="56" y="684"/>
                        <a:pt x="41" y="641"/>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27;p2"/>
                <p:cNvSpPr/>
                <p:nvPr/>
              </p:nvSpPr>
              <p:spPr>
                <a:xfrm>
                  <a:off x="412716" y="3584181"/>
                  <a:ext cx="110768" cy="404081"/>
                </a:xfrm>
                <a:custGeom>
                  <a:avLst/>
                  <a:gdLst/>
                  <a:ahLst/>
                  <a:cxnLst/>
                  <a:rect l="l" t="t" r="r" b="b"/>
                  <a:pathLst>
                    <a:path w="92" h="335" extrusionOk="0">
                      <a:moveTo>
                        <a:pt x="92" y="333"/>
                      </a:moveTo>
                      <a:cubicBezTo>
                        <a:pt x="33" y="250"/>
                        <a:pt x="4" y="142"/>
                        <a:pt x="2" y="0"/>
                      </a:cubicBezTo>
                      <a:cubicBezTo>
                        <a:pt x="0" y="0"/>
                        <a:pt x="0" y="0"/>
                        <a:pt x="0" y="0"/>
                      </a:cubicBezTo>
                      <a:cubicBezTo>
                        <a:pt x="2" y="143"/>
                        <a:pt x="31" y="251"/>
                        <a:pt x="90" y="335"/>
                      </a:cubicBezTo>
                      <a:lnTo>
                        <a:pt x="92" y="333"/>
                      </a:ln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28;p2"/>
                <p:cNvSpPr/>
                <p:nvPr/>
              </p:nvSpPr>
              <p:spPr>
                <a:xfrm>
                  <a:off x="467657" y="3584181"/>
                  <a:ext cx="25698" cy="203813"/>
                </a:xfrm>
                <a:custGeom>
                  <a:avLst/>
                  <a:gdLst/>
                  <a:ahLst/>
                  <a:cxnLst/>
                  <a:rect l="l" t="t" r="r" b="b"/>
                  <a:pathLst>
                    <a:path w="21" h="169" extrusionOk="0">
                      <a:moveTo>
                        <a:pt x="21" y="169"/>
                      </a:moveTo>
                      <a:cubicBezTo>
                        <a:pt x="20" y="160"/>
                        <a:pt x="20" y="160"/>
                        <a:pt x="20" y="160"/>
                      </a:cubicBezTo>
                      <a:cubicBezTo>
                        <a:pt x="20" y="159"/>
                        <a:pt x="20" y="158"/>
                        <a:pt x="20" y="157"/>
                      </a:cubicBezTo>
                      <a:cubicBezTo>
                        <a:pt x="9" y="113"/>
                        <a:pt x="3" y="57"/>
                        <a:pt x="2" y="0"/>
                      </a:cubicBezTo>
                      <a:cubicBezTo>
                        <a:pt x="0" y="0"/>
                        <a:pt x="0" y="0"/>
                        <a:pt x="0" y="0"/>
                      </a:cubicBezTo>
                      <a:cubicBezTo>
                        <a:pt x="0" y="57"/>
                        <a:pt x="7" y="114"/>
                        <a:pt x="17" y="158"/>
                      </a:cubicBezTo>
                      <a:cubicBezTo>
                        <a:pt x="18" y="162"/>
                        <a:pt x="20" y="166"/>
                        <a:pt x="21" y="169"/>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29;p2"/>
                <p:cNvSpPr/>
                <p:nvPr/>
              </p:nvSpPr>
              <p:spPr>
                <a:xfrm>
                  <a:off x="519940" y="3829642"/>
                  <a:ext cx="61144" cy="81525"/>
                </a:xfrm>
                <a:custGeom>
                  <a:avLst/>
                  <a:gdLst/>
                  <a:ahLst/>
                  <a:cxnLst/>
                  <a:rect l="l" t="t" r="r" b="b"/>
                  <a:pathLst>
                    <a:path w="51" h="67" extrusionOk="0">
                      <a:moveTo>
                        <a:pt x="30" y="37"/>
                      </a:moveTo>
                      <a:cubicBezTo>
                        <a:pt x="34" y="42"/>
                        <a:pt x="38" y="49"/>
                        <a:pt x="43" y="57"/>
                      </a:cubicBezTo>
                      <a:cubicBezTo>
                        <a:pt x="45" y="60"/>
                        <a:pt x="47" y="63"/>
                        <a:pt x="50" y="67"/>
                      </a:cubicBezTo>
                      <a:cubicBezTo>
                        <a:pt x="51" y="65"/>
                        <a:pt x="51" y="65"/>
                        <a:pt x="51" y="65"/>
                      </a:cubicBezTo>
                      <a:cubicBezTo>
                        <a:pt x="49" y="62"/>
                        <a:pt x="47" y="58"/>
                        <a:pt x="45" y="55"/>
                      </a:cubicBezTo>
                      <a:cubicBezTo>
                        <a:pt x="40" y="48"/>
                        <a:pt x="36" y="41"/>
                        <a:pt x="32" y="36"/>
                      </a:cubicBezTo>
                      <a:cubicBezTo>
                        <a:pt x="26" y="28"/>
                        <a:pt x="20" y="21"/>
                        <a:pt x="14" y="14"/>
                      </a:cubicBezTo>
                      <a:cubicBezTo>
                        <a:pt x="10" y="9"/>
                        <a:pt x="6" y="5"/>
                        <a:pt x="2" y="0"/>
                      </a:cubicBezTo>
                      <a:cubicBezTo>
                        <a:pt x="0" y="2"/>
                        <a:pt x="0" y="2"/>
                        <a:pt x="0" y="2"/>
                      </a:cubicBezTo>
                      <a:cubicBezTo>
                        <a:pt x="4" y="6"/>
                        <a:pt x="8" y="11"/>
                        <a:pt x="12" y="15"/>
                      </a:cubicBezTo>
                      <a:cubicBezTo>
                        <a:pt x="18" y="22"/>
                        <a:pt x="24" y="29"/>
                        <a:pt x="30" y="37"/>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 name="Google Shape;30;p2"/>
                <p:cNvSpPr/>
                <p:nvPr/>
              </p:nvSpPr>
              <p:spPr>
                <a:xfrm>
                  <a:off x="584628" y="3775587"/>
                  <a:ext cx="46079" cy="69119"/>
                </a:xfrm>
                <a:custGeom>
                  <a:avLst/>
                  <a:gdLst/>
                  <a:ahLst/>
                  <a:cxnLst/>
                  <a:rect l="l" t="t" r="r" b="b"/>
                  <a:pathLst>
                    <a:path w="38" h="57" extrusionOk="0">
                      <a:moveTo>
                        <a:pt x="37" y="57"/>
                      </a:moveTo>
                      <a:cubicBezTo>
                        <a:pt x="38" y="55"/>
                        <a:pt x="38" y="55"/>
                        <a:pt x="38" y="55"/>
                      </a:cubicBezTo>
                      <a:cubicBezTo>
                        <a:pt x="37" y="54"/>
                        <a:pt x="36" y="53"/>
                        <a:pt x="35" y="52"/>
                      </a:cubicBezTo>
                      <a:cubicBezTo>
                        <a:pt x="24" y="35"/>
                        <a:pt x="13" y="17"/>
                        <a:pt x="2" y="0"/>
                      </a:cubicBezTo>
                      <a:cubicBezTo>
                        <a:pt x="0" y="2"/>
                        <a:pt x="0" y="2"/>
                        <a:pt x="0" y="2"/>
                      </a:cubicBezTo>
                      <a:cubicBezTo>
                        <a:pt x="11" y="19"/>
                        <a:pt x="22" y="36"/>
                        <a:pt x="34" y="53"/>
                      </a:cubicBezTo>
                      <a:cubicBezTo>
                        <a:pt x="35" y="54"/>
                        <a:pt x="36" y="56"/>
                        <a:pt x="37" y="57"/>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31;p2"/>
                <p:cNvSpPr/>
                <p:nvPr/>
              </p:nvSpPr>
              <p:spPr>
                <a:xfrm>
                  <a:off x="410944" y="4277144"/>
                  <a:ext cx="123174" cy="244575"/>
                </a:xfrm>
                <a:custGeom>
                  <a:avLst/>
                  <a:gdLst/>
                  <a:ahLst/>
                  <a:cxnLst/>
                  <a:rect l="l" t="t" r="r" b="b"/>
                  <a:pathLst>
                    <a:path w="102" h="203" extrusionOk="0">
                      <a:moveTo>
                        <a:pt x="23" y="94"/>
                      </a:moveTo>
                      <a:cubicBezTo>
                        <a:pt x="34" y="79"/>
                        <a:pt x="48" y="65"/>
                        <a:pt x="61" y="51"/>
                      </a:cubicBezTo>
                      <a:cubicBezTo>
                        <a:pt x="76" y="37"/>
                        <a:pt x="91" y="22"/>
                        <a:pt x="102" y="4"/>
                      </a:cubicBezTo>
                      <a:cubicBezTo>
                        <a:pt x="102" y="0"/>
                        <a:pt x="102" y="0"/>
                        <a:pt x="102" y="0"/>
                      </a:cubicBezTo>
                      <a:cubicBezTo>
                        <a:pt x="91" y="18"/>
                        <a:pt x="76" y="34"/>
                        <a:pt x="60" y="50"/>
                      </a:cubicBezTo>
                      <a:cubicBezTo>
                        <a:pt x="46" y="63"/>
                        <a:pt x="32" y="77"/>
                        <a:pt x="21" y="93"/>
                      </a:cubicBezTo>
                      <a:cubicBezTo>
                        <a:pt x="0" y="125"/>
                        <a:pt x="0" y="161"/>
                        <a:pt x="0" y="197"/>
                      </a:cubicBezTo>
                      <a:cubicBezTo>
                        <a:pt x="0" y="199"/>
                        <a:pt x="0" y="201"/>
                        <a:pt x="1" y="203"/>
                      </a:cubicBezTo>
                      <a:cubicBezTo>
                        <a:pt x="3" y="203"/>
                        <a:pt x="3" y="203"/>
                        <a:pt x="3" y="203"/>
                      </a:cubicBezTo>
                      <a:cubicBezTo>
                        <a:pt x="3" y="201"/>
                        <a:pt x="3" y="199"/>
                        <a:pt x="3" y="197"/>
                      </a:cubicBezTo>
                      <a:cubicBezTo>
                        <a:pt x="3" y="162"/>
                        <a:pt x="3" y="125"/>
                        <a:pt x="23" y="94"/>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32;p2"/>
                <p:cNvSpPr/>
                <p:nvPr/>
              </p:nvSpPr>
              <p:spPr>
                <a:xfrm>
                  <a:off x="477405" y="4368417"/>
                  <a:ext cx="64689" cy="153303"/>
                </a:xfrm>
                <a:custGeom>
                  <a:avLst/>
                  <a:gdLst/>
                  <a:ahLst/>
                  <a:cxnLst/>
                  <a:rect l="l" t="t" r="r" b="b"/>
                  <a:pathLst>
                    <a:path w="54" h="127" extrusionOk="0">
                      <a:moveTo>
                        <a:pt x="21" y="21"/>
                      </a:moveTo>
                      <a:cubicBezTo>
                        <a:pt x="29" y="10"/>
                        <a:pt x="40" y="4"/>
                        <a:pt x="54" y="2"/>
                      </a:cubicBezTo>
                      <a:cubicBezTo>
                        <a:pt x="53" y="0"/>
                        <a:pt x="53" y="0"/>
                        <a:pt x="53" y="0"/>
                      </a:cubicBezTo>
                      <a:cubicBezTo>
                        <a:pt x="39" y="2"/>
                        <a:pt x="28" y="9"/>
                        <a:pt x="19" y="20"/>
                      </a:cubicBezTo>
                      <a:cubicBezTo>
                        <a:pt x="0" y="45"/>
                        <a:pt x="0" y="89"/>
                        <a:pt x="6" y="127"/>
                      </a:cubicBezTo>
                      <a:cubicBezTo>
                        <a:pt x="8" y="127"/>
                        <a:pt x="8" y="127"/>
                        <a:pt x="8" y="127"/>
                      </a:cubicBezTo>
                      <a:cubicBezTo>
                        <a:pt x="2" y="90"/>
                        <a:pt x="2" y="46"/>
                        <a:pt x="21" y="21"/>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33;p2"/>
                <p:cNvSpPr/>
                <p:nvPr/>
              </p:nvSpPr>
              <p:spPr>
                <a:xfrm>
                  <a:off x="254983" y="3741914"/>
                  <a:ext cx="20382" cy="110768"/>
                </a:xfrm>
                <a:custGeom>
                  <a:avLst/>
                  <a:gdLst/>
                  <a:ahLst/>
                  <a:cxnLst/>
                  <a:rect l="l" t="t" r="r" b="b"/>
                  <a:pathLst>
                    <a:path w="17" h="92" extrusionOk="0">
                      <a:moveTo>
                        <a:pt x="17" y="2"/>
                      </a:moveTo>
                      <a:cubicBezTo>
                        <a:pt x="15" y="0"/>
                        <a:pt x="15" y="0"/>
                        <a:pt x="15" y="0"/>
                      </a:cubicBezTo>
                      <a:cubicBezTo>
                        <a:pt x="15" y="17"/>
                        <a:pt x="15" y="32"/>
                        <a:pt x="14" y="37"/>
                      </a:cubicBezTo>
                      <a:cubicBezTo>
                        <a:pt x="11" y="55"/>
                        <a:pt x="6" y="73"/>
                        <a:pt x="0" y="90"/>
                      </a:cubicBezTo>
                      <a:cubicBezTo>
                        <a:pt x="1" y="92"/>
                        <a:pt x="1" y="92"/>
                        <a:pt x="1" y="92"/>
                      </a:cubicBezTo>
                      <a:cubicBezTo>
                        <a:pt x="8" y="74"/>
                        <a:pt x="13" y="56"/>
                        <a:pt x="16" y="38"/>
                      </a:cubicBezTo>
                      <a:cubicBezTo>
                        <a:pt x="17" y="32"/>
                        <a:pt x="17" y="18"/>
                        <a:pt x="17" y="2"/>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34;p2"/>
                <p:cNvSpPr/>
                <p:nvPr/>
              </p:nvSpPr>
              <p:spPr>
                <a:xfrm>
                  <a:off x="198270" y="3694948"/>
                  <a:ext cx="20382" cy="83297"/>
                </a:xfrm>
                <a:custGeom>
                  <a:avLst/>
                  <a:gdLst/>
                  <a:ahLst/>
                  <a:cxnLst/>
                  <a:rect l="l" t="t" r="r" b="b"/>
                  <a:pathLst>
                    <a:path w="17" h="69" extrusionOk="0">
                      <a:moveTo>
                        <a:pt x="15" y="0"/>
                      </a:moveTo>
                      <a:cubicBezTo>
                        <a:pt x="13" y="22"/>
                        <a:pt x="8" y="45"/>
                        <a:pt x="0" y="67"/>
                      </a:cubicBezTo>
                      <a:cubicBezTo>
                        <a:pt x="2" y="69"/>
                        <a:pt x="2" y="69"/>
                        <a:pt x="2" y="69"/>
                      </a:cubicBezTo>
                      <a:cubicBezTo>
                        <a:pt x="9" y="47"/>
                        <a:pt x="15" y="24"/>
                        <a:pt x="17" y="2"/>
                      </a:cubicBezTo>
                      <a:lnTo>
                        <a:pt x="15" y="0"/>
                      </a:ln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35" name="Google Shape;35;p2"/>
            <p:cNvGrpSpPr/>
            <p:nvPr/>
          </p:nvGrpSpPr>
          <p:grpSpPr>
            <a:xfrm>
              <a:off x="1097125" y="4014150"/>
              <a:ext cx="796818" cy="1013100"/>
              <a:chOff x="1156906" y="3949763"/>
              <a:chExt cx="829500" cy="1054653"/>
            </a:xfrm>
          </p:grpSpPr>
          <p:sp>
            <p:nvSpPr>
              <p:cNvPr id="36" name="Google Shape;36;p2"/>
              <p:cNvSpPr/>
              <p:nvPr/>
            </p:nvSpPr>
            <p:spPr>
              <a:xfrm>
                <a:off x="1156906" y="3949763"/>
                <a:ext cx="829500" cy="76830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37;p2"/>
              <p:cNvSpPr/>
              <p:nvPr/>
            </p:nvSpPr>
            <p:spPr>
              <a:xfrm>
                <a:off x="1255351" y="4040945"/>
                <a:ext cx="632700" cy="5859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 name="Google Shape;38;p2"/>
              <p:cNvSpPr/>
              <p:nvPr/>
            </p:nvSpPr>
            <p:spPr>
              <a:xfrm>
                <a:off x="1359270" y="4122555"/>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39;p2"/>
              <p:cNvSpPr/>
              <p:nvPr/>
            </p:nvSpPr>
            <p:spPr>
              <a:xfrm>
                <a:off x="1338026" y="4346307"/>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40;p2"/>
              <p:cNvSpPr/>
              <p:nvPr/>
            </p:nvSpPr>
            <p:spPr>
              <a:xfrm>
                <a:off x="1368321" y="42636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41" name="Google Shape;41;p2"/>
              <p:cNvGrpSpPr/>
              <p:nvPr/>
            </p:nvGrpSpPr>
            <p:grpSpPr>
              <a:xfrm>
                <a:off x="1394143" y="4263657"/>
                <a:ext cx="341330" cy="740759"/>
                <a:chOff x="1394143" y="4263657"/>
                <a:chExt cx="341330" cy="740759"/>
              </a:xfrm>
            </p:grpSpPr>
            <p:sp>
              <p:nvSpPr>
                <p:cNvPr id="42" name="Google Shape;42;p2"/>
                <p:cNvSpPr/>
                <p:nvPr/>
              </p:nvSpPr>
              <p:spPr>
                <a:xfrm>
                  <a:off x="1563597" y="45614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43;p2"/>
                <p:cNvSpPr/>
                <p:nvPr/>
              </p:nvSpPr>
              <p:spPr>
                <a:xfrm>
                  <a:off x="1515988" y="42636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44;p2"/>
                <p:cNvSpPr/>
                <p:nvPr/>
              </p:nvSpPr>
              <p:spPr>
                <a:xfrm>
                  <a:off x="1628958" y="42636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45;p2"/>
                <p:cNvSpPr/>
                <p:nvPr/>
              </p:nvSpPr>
              <p:spPr>
                <a:xfrm>
                  <a:off x="1692705" y="48761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 name="Google Shape;46;p2"/>
                <p:cNvSpPr/>
                <p:nvPr/>
              </p:nvSpPr>
              <p:spPr>
                <a:xfrm>
                  <a:off x="1478870" y="42636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 name="Google Shape;47;p2"/>
                <p:cNvSpPr/>
                <p:nvPr/>
              </p:nvSpPr>
              <p:spPr>
                <a:xfrm>
                  <a:off x="1432875" y="44581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 name="Google Shape;48;p2"/>
                <p:cNvSpPr/>
                <p:nvPr/>
              </p:nvSpPr>
              <p:spPr>
                <a:xfrm>
                  <a:off x="1503077" y="42636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 name="Google Shape;49;p2"/>
                <p:cNvSpPr/>
                <p:nvPr/>
              </p:nvSpPr>
              <p:spPr>
                <a:xfrm>
                  <a:off x="1394143" y="44153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 name="Google Shape;50;p2"/>
                <p:cNvSpPr/>
                <p:nvPr/>
              </p:nvSpPr>
              <p:spPr>
                <a:xfrm>
                  <a:off x="1469994" y="48115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 name="Google Shape;51;p2"/>
                <p:cNvSpPr/>
                <p:nvPr/>
              </p:nvSpPr>
              <p:spPr>
                <a:xfrm>
                  <a:off x="1464345" y="48825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 name="Google Shape;52;p2"/>
                <p:cNvSpPr/>
                <p:nvPr/>
              </p:nvSpPr>
              <p:spPr>
                <a:xfrm>
                  <a:off x="1674146" y="43887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 name="Google Shape;53;p2"/>
                <p:cNvSpPr/>
                <p:nvPr/>
              </p:nvSpPr>
              <p:spPr>
                <a:xfrm>
                  <a:off x="1719334" y="43516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grpSp>
        <p:nvGrpSpPr>
          <p:cNvPr id="54" name="Google Shape;54;p2"/>
          <p:cNvGrpSpPr/>
          <p:nvPr/>
        </p:nvGrpSpPr>
        <p:grpSpPr>
          <a:xfrm>
            <a:off x="-424720" y="5762525"/>
            <a:ext cx="5264176" cy="1810024"/>
            <a:chOff x="-318540" y="4321894"/>
            <a:chExt cx="3948132" cy="1357518"/>
          </a:xfrm>
        </p:grpSpPr>
        <p:grpSp>
          <p:nvGrpSpPr>
            <p:cNvPr id="55" name="Google Shape;55;p2"/>
            <p:cNvGrpSpPr/>
            <p:nvPr/>
          </p:nvGrpSpPr>
          <p:grpSpPr>
            <a:xfrm>
              <a:off x="370843" y="4846096"/>
              <a:ext cx="3258750" cy="833316"/>
              <a:chOff x="3616175" y="871400"/>
              <a:chExt cx="4165601" cy="1065213"/>
            </a:xfrm>
          </p:grpSpPr>
          <p:sp>
            <p:nvSpPr>
              <p:cNvPr id="56" name="Google Shape;56;p2"/>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 name="Google Shape;57;p2"/>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8" name="Google Shape;58;p2"/>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 name="Google Shape;59;p2"/>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 name="Google Shape;60;p2"/>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 name="Google Shape;61;p2"/>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 name="Google Shape;62;p2"/>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 name="Google Shape;63;p2"/>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64" name="Google Shape;64;p2"/>
            <p:cNvGrpSpPr/>
            <p:nvPr/>
          </p:nvGrpSpPr>
          <p:grpSpPr>
            <a:xfrm flipH="1">
              <a:off x="-318540" y="4321894"/>
              <a:ext cx="2549663" cy="1266847"/>
              <a:chOff x="-666900" y="57013"/>
              <a:chExt cx="3802063" cy="1889125"/>
            </a:xfrm>
          </p:grpSpPr>
          <p:sp>
            <p:nvSpPr>
              <p:cNvPr id="65" name="Google Shape;65;p2"/>
              <p:cNvSpPr/>
              <p:nvPr/>
            </p:nvSpPr>
            <p:spPr>
              <a:xfrm>
                <a:off x="-666900" y="57013"/>
                <a:ext cx="3606801" cy="1778001"/>
              </a:xfrm>
              <a:custGeom>
                <a:avLst/>
                <a:gdLst/>
                <a:ahLst/>
                <a:cxnLst/>
                <a:rect l="l" t="t" r="r" b="b"/>
                <a:pathLst>
                  <a:path w="1672" h="823" extrusionOk="0">
                    <a:moveTo>
                      <a:pt x="0" y="823"/>
                    </a:moveTo>
                    <a:cubicBezTo>
                      <a:pt x="0" y="823"/>
                      <a:pt x="278" y="494"/>
                      <a:pt x="808" y="253"/>
                    </a:cubicBezTo>
                    <a:cubicBezTo>
                      <a:pt x="1337" y="13"/>
                      <a:pt x="1672" y="0"/>
                      <a:pt x="1672" y="0"/>
                    </a:cubicBezTo>
                    <a:cubicBezTo>
                      <a:pt x="1672" y="823"/>
                      <a:pt x="1672" y="823"/>
                      <a:pt x="1672" y="823"/>
                    </a:cubicBezTo>
                    <a:lnTo>
                      <a:pt x="0" y="8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 name="Google Shape;66;p2"/>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 name="Google Shape;67;p2"/>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 name="Google Shape;68;p2"/>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 name="Google Shape;69;p2"/>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 name="Google Shape;70;p2"/>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 name="Google Shape;71;p2"/>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 name="Google Shape;72;p2"/>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 name="Google Shape;73;p2"/>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4" name="Google Shape;74;p2"/>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5" name="Google Shape;75;p2"/>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6" name="Google Shape;76;p2"/>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7" name="Google Shape;77;p2"/>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78" name="Google Shape;78;p2"/>
          <p:cNvGrpSpPr/>
          <p:nvPr/>
        </p:nvGrpSpPr>
        <p:grpSpPr>
          <a:xfrm>
            <a:off x="-797459" y="1036552"/>
            <a:ext cx="13407657" cy="6292216"/>
            <a:chOff x="-598095" y="777414"/>
            <a:chExt cx="10055743" cy="4719162"/>
          </a:xfrm>
        </p:grpSpPr>
        <p:grpSp>
          <p:nvGrpSpPr>
            <p:cNvPr id="79" name="Google Shape;79;p2"/>
            <p:cNvGrpSpPr/>
            <p:nvPr/>
          </p:nvGrpSpPr>
          <p:grpSpPr>
            <a:xfrm rot="-7015734">
              <a:off x="-404867" y="942103"/>
              <a:ext cx="1019211" cy="1058898"/>
              <a:chOff x="2854563" y="128001"/>
              <a:chExt cx="1019176" cy="1058861"/>
            </a:xfrm>
          </p:grpSpPr>
          <p:sp>
            <p:nvSpPr>
              <p:cNvPr id="80" name="Google Shape;80;p2"/>
              <p:cNvSpPr/>
              <p:nvPr/>
            </p:nvSpPr>
            <p:spPr>
              <a:xfrm>
                <a:off x="3113326" y="128001"/>
                <a:ext cx="760413" cy="911225"/>
              </a:xfrm>
              <a:custGeom>
                <a:avLst/>
                <a:gdLst/>
                <a:ahLst/>
                <a:cxnLst/>
                <a:rect l="l" t="t" r="r" b="b"/>
                <a:pathLst>
                  <a:path w="372" h="446" extrusionOk="0">
                    <a:moveTo>
                      <a:pt x="30" y="0"/>
                    </a:moveTo>
                    <a:cubicBezTo>
                      <a:pt x="30" y="0"/>
                      <a:pt x="228" y="157"/>
                      <a:pt x="300" y="269"/>
                    </a:cubicBezTo>
                    <a:cubicBezTo>
                      <a:pt x="372" y="381"/>
                      <a:pt x="292" y="446"/>
                      <a:pt x="217" y="361"/>
                    </a:cubicBezTo>
                    <a:cubicBezTo>
                      <a:pt x="141" y="276"/>
                      <a:pt x="0" y="27"/>
                      <a:pt x="0" y="27"/>
                    </a:cubicBezTo>
                    <a:lnTo>
                      <a:pt x="3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1" name="Google Shape;81;p2"/>
              <p:cNvSpPr/>
              <p:nvPr/>
            </p:nvSpPr>
            <p:spPr>
              <a:xfrm>
                <a:off x="3141901" y="158163"/>
                <a:ext cx="519113" cy="623888"/>
              </a:xfrm>
              <a:custGeom>
                <a:avLst/>
                <a:gdLst/>
                <a:ahLst/>
                <a:cxnLst/>
                <a:rect l="l" t="t" r="r" b="b"/>
                <a:pathLst>
                  <a:path w="254" h="305" extrusionOk="0">
                    <a:moveTo>
                      <a:pt x="254" y="305"/>
                    </a:moveTo>
                    <a:cubicBezTo>
                      <a:pt x="254" y="305"/>
                      <a:pt x="118" y="134"/>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2" name="Google Shape;82;p2"/>
              <p:cNvSpPr/>
              <p:nvPr/>
            </p:nvSpPr>
            <p:spPr>
              <a:xfrm>
                <a:off x="3078401" y="132763"/>
                <a:ext cx="423863" cy="1046163"/>
              </a:xfrm>
              <a:custGeom>
                <a:avLst/>
                <a:gdLst/>
                <a:ahLst/>
                <a:cxnLst/>
                <a:rect l="l" t="t" r="r" b="b"/>
                <a:pathLst>
                  <a:path w="207" h="512" extrusionOk="0">
                    <a:moveTo>
                      <a:pt x="37" y="0"/>
                    </a:moveTo>
                    <a:cubicBezTo>
                      <a:pt x="37" y="0"/>
                      <a:pt x="160" y="220"/>
                      <a:pt x="183" y="351"/>
                    </a:cubicBezTo>
                    <a:cubicBezTo>
                      <a:pt x="207" y="483"/>
                      <a:pt x="108" y="512"/>
                      <a:pt x="71" y="404"/>
                    </a:cubicBezTo>
                    <a:cubicBezTo>
                      <a:pt x="34" y="297"/>
                      <a:pt x="0" y="13"/>
                      <a:pt x="0" y="13"/>
                    </a:cubicBezTo>
                    <a:lnTo>
                      <a:pt x="3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3" name="Google Shape;83;p2"/>
              <p:cNvSpPr/>
              <p:nvPr/>
            </p:nvSpPr>
            <p:spPr>
              <a:xfrm>
                <a:off x="3111738" y="147051"/>
                <a:ext cx="241300" cy="774700"/>
              </a:xfrm>
              <a:custGeom>
                <a:avLst/>
                <a:gdLst/>
                <a:ahLst/>
                <a:cxnLst/>
                <a:rect l="l" t="t" r="r" b="b"/>
                <a:pathLst>
                  <a:path w="118" h="379" extrusionOk="0">
                    <a:moveTo>
                      <a:pt x="118" y="379"/>
                    </a:moveTo>
                    <a:cubicBezTo>
                      <a:pt x="118" y="379"/>
                      <a:pt x="58" y="17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4" name="Google Shape;84;p2"/>
              <p:cNvSpPr/>
              <p:nvPr/>
            </p:nvSpPr>
            <p:spPr>
              <a:xfrm>
                <a:off x="2854563" y="135938"/>
                <a:ext cx="331788" cy="1050924"/>
              </a:xfrm>
              <a:custGeom>
                <a:avLst/>
                <a:gdLst/>
                <a:ahLst/>
                <a:cxnLst/>
                <a:rect l="l" t="t" r="r" b="b"/>
                <a:pathLst>
                  <a:path w="163" h="514" extrusionOk="0">
                    <a:moveTo>
                      <a:pt x="137" y="3"/>
                    </a:moveTo>
                    <a:cubicBezTo>
                      <a:pt x="137" y="3"/>
                      <a:pt x="163" y="254"/>
                      <a:pt x="132" y="384"/>
                    </a:cubicBezTo>
                    <a:cubicBezTo>
                      <a:pt x="102" y="514"/>
                      <a:pt x="0" y="501"/>
                      <a:pt x="9" y="388"/>
                    </a:cubicBezTo>
                    <a:cubicBezTo>
                      <a:pt x="17" y="274"/>
                      <a:pt x="98" y="0"/>
                      <a:pt x="98" y="0"/>
                    </a:cubicBezTo>
                    <a:lnTo>
                      <a:pt x="137"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5" name="Google Shape;85;p2"/>
              <p:cNvSpPr/>
              <p:nvPr/>
            </p:nvSpPr>
            <p:spPr>
              <a:xfrm>
                <a:off x="3003788" y="140701"/>
                <a:ext cx="87313" cy="804863"/>
              </a:xfrm>
              <a:custGeom>
                <a:avLst/>
                <a:gdLst/>
                <a:ahLst/>
                <a:cxnLst/>
                <a:rect l="l" t="t" r="r" b="b"/>
                <a:pathLst>
                  <a:path w="43" h="394" extrusionOk="0">
                    <a:moveTo>
                      <a:pt x="0" y="394"/>
                    </a:moveTo>
                    <a:cubicBezTo>
                      <a:pt x="0" y="394"/>
                      <a:pt x="29" y="178"/>
                      <a:pt x="43"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86" name="Google Shape;86;p2"/>
            <p:cNvGrpSpPr/>
            <p:nvPr/>
          </p:nvGrpSpPr>
          <p:grpSpPr>
            <a:xfrm>
              <a:off x="7908219" y="777414"/>
              <a:ext cx="1549429" cy="1269622"/>
              <a:chOff x="4124038" y="1074739"/>
              <a:chExt cx="1406526" cy="1152525"/>
            </a:xfrm>
          </p:grpSpPr>
          <p:sp>
            <p:nvSpPr>
              <p:cNvPr id="87" name="Google Shape;87;p2"/>
              <p:cNvSpPr/>
              <p:nvPr/>
            </p:nvSpPr>
            <p:spPr>
              <a:xfrm>
                <a:off x="4155788" y="108267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8" name="Google Shape;88;p2"/>
              <p:cNvSpPr/>
              <p:nvPr/>
            </p:nvSpPr>
            <p:spPr>
              <a:xfrm>
                <a:off x="4627276" y="107473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9" name="Google Shape;89;p2"/>
              <p:cNvSpPr/>
              <p:nvPr/>
            </p:nvSpPr>
            <p:spPr>
              <a:xfrm>
                <a:off x="4124038" y="150177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0" name="Google Shape;90;p2"/>
              <p:cNvSpPr/>
              <p:nvPr/>
            </p:nvSpPr>
            <p:spPr>
              <a:xfrm>
                <a:off x="4959063" y="1306514"/>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1" name="Google Shape;91;p2"/>
              <p:cNvSpPr/>
              <p:nvPr/>
            </p:nvSpPr>
            <p:spPr>
              <a:xfrm>
                <a:off x="4522501" y="178752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2" name="Google Shape;92;p2"/>
              <p:cNvSpPr/>
              <p:nvPr/>
            </p:nvSpPr>
            <p:spPr>
              <a:xfrm>
                <a:off x="4155788" y="111125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3" name="Google Shape;93;p2"/>
              <p:cNvSpPr/>
              <p:nvPr/>
            </p:nvSpPr>
            <p:spPr>
              <a:xfrm>
                <a:off x="4124038" y="160972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 name="Google Shape;94;p2"/>
              <p:cNvSpPr/>
              <p:nvPr/>
            </p:nvSpPr>
            <p:spPr>
              <a:xfrm>
                <a:off x="4752688" y="1074738"/>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5" name="Google Shape;95;p2"/>
              <p:cNvSpPr/>
              <p:nvPr/>
            </p:nvSpPr>
            <p:spPr>
              <a:xfrm>
                <a:off x="4522501" y="1889125"/>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6" name="Google Shape;96;p2"/>
              <p:cNvSpPr/>
              <p:nvPr/>
            </p:nvSpPr>
            <p:spPr>
              <a:xfrm>
                <a:off x="5068601" y="1306513"/>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97" name="Google Shape;97;p2"/>
            <p:cNvGrpSpPr/>
            <p:nvPr/>
          </p:nvGrpSpPr>
          <p:grpSpPr>
            <a:xfrm>
              <a:off x="5291076" y="4450713"/>
              <a:ext cx="1032888" cy="1045863"/>
              <a:chOff x="1328851" y="2829038"/>
              <a:chExt cx="1032888" cy="1045863"/>
            </a:xfrm>
          </p:grpSpPr>
          <p:grpSp>
            <p:nvGrpSpPr>
              <p:cNvPr id="98" name="Google Shape;98;p2"/>
              <p:cNvGrpSpPr/>
              <p:nvPr/>
            </p:nvGrpSpPr>
            <p:grpSpPr>
              <a:xfrm>
                <a:off x="1436226" y="3128776"/>
                <a:ext cx="925513" cy="746125"/>
                <a:chOff x="1436226" y="3128776"/>
                <a:chExt cx="925513" cy="746125"/>
              </a:xfrm>
            </p:grpSpPr>
            <p:sp>
              <p:nvSpPr>
                <p:cNvPr id="99" name="Google Shape;99;p2"/>
                <p:cNvSpPr/>
                <p:nvPr/>
              </p:nvSpPr>
              <p:spPr>
                <a:xfrm>
                  <a:off x="1436226" y="3128776"/>
                  <a:ext cx="925513" cy="746125"/>
                </a:xfrm>
                <a:custGeom>
                  <a:avLst/>
                  <a:gdLst/>
                  <a:ahLst/>
                  <a:cxnLst/>
                  <a:rect l="l" t="t" r="r" b="b"/>
                  <a:pathLst>
                    <a:path w="453" h="365" extrusionOk="0">
                      <a:moveTo>
                        <a:pt x="0" y="329"/>
                      </a:moveTo>
                      <a:cubicBezTo>
                        <a:pt x="0" y="329"/>
                        <a:pt x="1" y="231"/>
                        <a:pt x="48" y="179"/>
                      </a:cubicBezTo>
                      <a:cubicBezTo>
                        <a:pt x="96" y="127"/>
                        <a:pt x="139" y="158"/>
                        <a:pt x="177" y="124"/>
                      </a:cubicBezTo>
                      <a:cubicBezTo>
                        <a:pt x="231" y="76"/>
                        <a:pt x="233" y="47"/>
                        <a:pt x="276" y="28"/>
                      </a:cubicBezTo>
                      <a:cubicBezTo>
                        <a:pt x="340" y="0"/>
                        <a:pt x="403" y="58"/>
                        <a:pt x="453" y="34"/>
                      </a:cubicBezTo>
                      <a:cubicBezTo>
                        <a:pt x="453" y="34"/>
                        <a:pt x="432" y="56"/>
                        <a:pt x="427" y="92"/>
                      </a:cubicBezTo>
                      <a:cubicBezTo>
                        <a:pt x="422" y="130"/>
                        <a:pt x="424" y="157"/>
                        <a:pt x="392" y="187"/>
                      </a:cubicBezTo>
                      <a:cubicBezTo>
                        <a:pt x="350" y="227"/>
                        <a:pt x="307" y="221"/>
                        <a:pt x="279" y="246"/>
                      </a:cubicBezTo>
                      <a:cubicBezTo>
                        <a:pt x="250" y="271"/>
                        <a:pt x="224" y="317"/>
                        <a:pt x="170" y="341"/>
                      </a:cubicBezTo>
                      <a:cubicBezTo>
                        <a:pt x="117" y="365"/>
                        <a:pt x="0" y="329"/>
                        <a:pt x="0" y="3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0" name="Google Shape;100;p2"/>
                <p:cNvSpPr/>
                <p:nvPr/>
              </p:nvSpPr>
              <p:spPr>
                <a:xfrm>
                  <a:off x="1436226" y="3279588"/>
                  <a:ext cx="795338" cy="522288"/>
                </a:xfrm>
                <a:custGeom>
                  <a:avLst/>
                  <a:gdLst/>
                  <a:ahLst/>
                  <a:cxnLst/>
                  <a:rect l="l" t="t" r="r" b="b"/>
                  <a:pathLst>
                    <a:path w="389" h="255" extrusionOk="0">
                      <a:moveTo>
                        <a:pt x="389" y="0"/>
                      </a:moveTo>
                      <a:cubicBezTo>
                        <a:pt x="389" y="0"/>
                        <a:pt x="140" y="129"/>
                        <a:pt x="0" y="255"/>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01" name="Google Shape;101;p2"/>
              <p:cNvGrpSpPr/>
              <p:nvPr/>
            </p:nvGrpSpPr>
            <p:grpSpPr>
              <a:xfrm>
                <a:off x="1328851" y="2829038"/>
                <a:ext cx="681038" cy="977901"/>
                <a:chOff x="874251" y="2777938"/>
                <a:chExt cx="681038" cy="977901"/>
              </a:xfrm>
            </p:grpSpPr>
            <p:sp>
              <p:nvSpPr>
                <p:cNvPr id="102" name="Google Shape;102;p2"/>
                <p:cNvSpPr/>
                <p:nvPr/>
              </p:nvSpPr>
              <p:spPr>
                <a:xfrm>
                  <a:off x="874251" y="2777938"/>
                  <a:ext cx="681038" cy="977900"/>
                </a:xfrm>
                <a:custGeom>
                  <a:avLst/>
                  <a:gdLst/>
                  <a:ahLst/>
                  <a:cxnLst/>
                  <a:rect l="l" t="t" r="r" b="b"/>
                  <a:pathLst>
                    <a:path w="333" h="479" extrusionOk="0">
                      <a:moveTo>
                        <a:pt x="47" y="479"/>
                      </a:moveTo>
                      <a:cubicBezTo>
                        <a:pt x="47" y="479"/>
                        <a:pt x="0" y="393"/>
                        <a:pt x="16" y="324"/>
                      </a:cubicBezTo>
                      <a:cubicBezTo>
                        <a:pt x="32" y="255"/>
                        <a:pt x="85" y="261"/>
                        <a:pt x="101" y="214"/>
                      </a:cubicBezTo>
                      <a:cubicBezTo>
                        <a:pt x="125" y="145"/>
                        <a:pt x="113" y="118"/>
                        <a:pt x="140" y="81"/>
                      </a:cubicBezTo>
                      <a:cubicBezTo>
                        <a:pt x="183" y="25"/>
                        <a:pt x="266" y="45"/>
                        <a:pt x="298" y="0"/>
                      </a:cubicBezTo>
                      <a:cubicBezTo>
                        <a:pt x="298" y="0"/>
                        <a:pt x="291" y="29"/>
                        <a:pt x="304" y="63"/>
                      </a:cubicBezTo>
                      <a:cubicBezTo>
                        <a:pt x="318" y="99"/>
                        <a:pt x="333" y="121"/>
                        <a:pt x="319" y="163"/>
                      </a:cubicBezTo>
                      <a:cubicBezTo>
                        <a:pt x="302" y="219"/>
                        <a:pt x="262" y="234"/>
                        <a:pt x="250" y="270"/>
                      </a:cubicBezTo>
                      <a:cubicBezTo>
                        <a:pt x="237" y="306"/>
                        <a:pt x="237" y="358"/>
                        <a:pt x="202" y="406"/>
                      </a:cubicBezTo>
                      <a:cubicBezTo>
                        <a:pt x="167" y="453"/>
                        <a:pt x="47" y="479"/>
                        <a:pt x="47" y="47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3" name="Google Shape;103;p2"/>
                <p:cNvSpPr/>
                <p:nvPr/>
              </p:nvSpPr>
              <p:spPr>
                <a:xfrm>
                  <a:off x="971088" y="2912876"/>
                  <a:ext cx="436563" cy="842963"/>
                </a:xfrm>
                <a:custGeom>
                  <a:avLst/>
                  <a:gdLst/>
                  <a:ahLst/>
                  <a:cxnLst/>
                  <a:rect l="l" t="t" r="r" b="b"/>
                  <a:pathLst>
                    <a:path w="214" h="413" extrusionOk="0">
                      <a:moveTo>
                        <a:pt x="214" y="0"/>
                      </a:moveTo>
                      <a:cubicBezTo>
                        <a:pt x="214" y="0"/>
                        <a:pt x="61" y="235"/>
                        <a:pt x="0" y="413"/>
                      </a:cubicBezTo>
                    </a:path>
                  </a:pathLst>
                </a:cu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grpSp>
        <p:nvGrpSpPr>
          <p:cNvPr id="104" name="Google Shape;104;p2"/>
          <p:cNvGrpSpPr/>
          <p:nvPr/>
        </p:nvGrpSpPr>
        <p:grpSpPr>
          <a:xfrm>
            <a:off x="650256" y="454401"/>
            <a:ext cx="11158633" cy="5752416"/>
            <a:chOff x="487691" y="340801"/>
            <a:chExt cx="8368975" cy="4314312"/>
          </a:xfrm>
        </p:grpSpPr>
        <p:sp>
          <p:nvSpPr>
            <p:cNvPr id="105" name="Google Shape;105;p2"/>
            <p:cNvSpPr/>
            <p:nvPr/>
          </p:nvSpPr>
          <p:spPr>
            <a:xfrm>
              <a:off x="8671641" y="4063888"/>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 name="Google Shape;106;p2"/>
            <p:cNvSpPr/>
            <p:nvPr/>
          </p:nvSpPr>
          <p:spPr>
            <a:xfrm rot="-6395783">
              <a:off x="2423295" y="4173480"/>
              <a:ext cx="177740" cy="197961"/>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7" name="Google Shape;107;p2"/>
            <p:cNvSpPr/>
            <p:nvPr/>
          </p:nvSpPr>
          <p:spPr>
            <a:xfrm rot="10229135">
              <a:off x="6632366" y="4435163"/>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8" name="Google Shape;108;p2"/>
            <p:cNvSpPr/>
            <p:nvPr/>
          </p:nvSpPr>
          <p:spPr>
            <a:xfrm rot="10229135">
              <a:off x="5661666" y="354676"/>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 name="Google Shape;109;p2"/>
            <p:cNvSpPr/>
            <p:nvPr/>
          </p:nvSpPr>
          <p:spPr>
            <a:xfrm rot="9900703">
              <a:off x="511191" y="2468713"/>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10" name="Google Shape;110;p2"/>
          <p:cNvSpPr txBox="1">
            <a:spLocks noGrp="1"/>
          </p:cNvSpPr>
          <p:nvPr>
            <p:ph type="ctrTitle"/>
          </p:nvPr>
        </p:nvSpPr>
        <p:spPr>
          <a:xfrm>
            <a:off x="1830056" y="2301133"/>
            <a:ext cx="8532000" cy="14456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rgbClr val="191919"/>
              </a:buClr>
              <a:buSzPts val="5200"/>
              <a:buNone/>
              <a:defRPr sz="4933" b="0">
                <a:latin typeface="Sora ExtraBold"/>
                <a:ea typeface="Sora ExtraBold"/>
                <a:cs typeface="Sora ExtraBold"/>
                <a:sym typeface="Sora ExtraBold"/>
              </a:defRPr>
            </a:lvl1pPr>
            <a:lvl2pPr lvl="1" algn="ctr">
              <a:lnSpc>
                <a:spcPct val="100000"/>
              </a:lnSpc>
              <a:spcBef>
                <a:spcPts val="0"/>
              </a:spcBef>
              <a:spcAft>
                <a:spcPts val="0"/>
              </a:spcAft>
              <a:buClr>
                <a:srgbClr val="191919"/>
              </a:buClr>
              <a:buSzPts val="5200"/>
              <a:buNone/>
              <a:defRPr sz="6933">
                <a:solidFill>
                  <a:srgbClr val="191919"/>
                </a:solidFill>
              </a:defRPr>
            </a:lvl2pPr>
            <a:lvl3pPr lvl="2" algn="ctr">
              <a:lnSpc>
                <a:spcPct val="100000"/>
              </a:lnSpc>
              <a:spcBef>
                <a:spcPts val="0"/>
              </a:spcBef>
              <a:spcAft>
                <a:spcPts val="0"/>
              </a:spcAft>
              <a:buClr>
                <a:srgbClr val="191919"/>
              </a:buClr>
              <a:buSzPts val="5200"/>
              <a:buNone/>
              <a:defRPr sz="6933">
                <a:solidFill>
                  <a:srgbClr val="191919"/>
                </a:solidFill>
              </a:defRPr>
            </a:lvl3pPr>
            <a:lvl4pPr lvl="3" algn="ctr">
              <a:lnSpc>
                <a:spcPct val="100000"/>
              </a:lnSpc>
              <a:spcBef>
                <a:spcPts val="0"/>
              </a:spcBef>
              <a:spcAft>
                <a:spcPts val="0"/>
              </a:spcAft>
              <a:buClr>
                <a:srgbClr val="191919"/>
              </a:buClr>
              <a:buSzPts val="5200"/>
              <a:buNone/>
              <a:defRPr sz="6933">
                <a:solidFill>
                  <a:srgbClr val="191919"/>
                </a:solidFill>
              </a:defRPr>
            </a:lvl4pPr>
            <a:lvl5pPr lvl="4" algn="ctr">
              <a:lnSpc>
                <a:spcPct val="100000"/>
              </a:lnSpc>
              <a:spcBef>
                <a:spcPts val="0"/>
              </a:spcBef>
              <a:spcAft>
                <a:spcPts val="0"/>
              </a:spcAft>
              <a:buClr>
                <a:srgbClr val="191919"/>
              </a:buClr>
              <a:buSzPts val="5200"/>
              <a:buNone/>
              <a:defRPr sz="6933">
                <a:solidFill>
                  <a:srgbClr val="191919"/>
                </a:solidFill>
              </a:defRPr>
            </a:lvl5pPr>
            <a:lvl6pPr lvl="5" algn="ctr">
              <a:lnSpc>
                <a:spcPct val="100000"/>
              </a:lnSpc>
              <a:spcBef>
                <a:spcPts val="0"/>
              </a:spcBef>
              <a:spcAft>
                <a:spcPts val="0"/>
              </a:spcAft>
              <a:buClr>
                <a:srgbClr val="191919"/>
              </a:buClr>
              <a:buSzPts val="5200"/>
              <a:buNone/>
              <a:defRPr sz="6933">
                <a:solidFill>
                  <a:srgbClr val="191919"/>
                </a:solidFill>
              </a:defRPr>
            </a:lvl6pPr>
            <a:lvl7pPr lvl="6" algn="ctr">
              <a:lnSpc>
                <a:spcPct val="100000"/>
              </a:lnSpc>
              <a:spcBef>
                <a:spcPts val="0"/>
              </a:spcBef>
              <a:spcAft>
                <a:spcPts val="0"/>
              </a:spcAft>
              <a:buClr>
                <a:srgbClr val="191919"/>
              </a:buClr>
              <a:buSzPts val="5200"/>
              <a:buNone/>
              <a:defRPr sz="6933">
                <a:solidFill>
                  <a:srgbClr val="191919"/>
                </a:solidFill>
              </a:defRPr>
            </a:lvl7pPr>
            <a:lvl8pPr lvl="7" algn="ctr">
              <a:lnSpc>
                <a:spcPct val="100000"/>
              </a:lnSpc>
              <a:spcBef>
                <a:spcPts val="0"/>
              </a:spcBef>
              <a:spcAft>
                <a:spcPts val="0"/>
              </a:spcAft>
              <a:buClr>
                <a:srgbClr val="191919"/>
              </a:buClr>
              <a:buSzPts val="5200"/>
              <a:buNone/>
              <a:defRPr sz="6933">
                <a:solidFill>
                  <a:srgbClr val="191919"/>
                </a:solidFill>
              </a:defRPr>
            </a:lvl8pPr>
            <a:lvl9pPr lvl="8" algn="ctr">
              <a:lnSpc>
                <a:spcPct val="100000"/>
              </a:lnSpc>
              <a:spcBef>
                <a:spcPts val="0"/>
              </a:spcBef>
              <a:spcAft>
                <a:spcPts val="0"/>
              </a:spcAft>
              <a:buClr>
                <a:srgbClr val="191919"/>
              </a:buClr>
              <a:buSzPts val="5200"/>
              <a:buNone/>
              <a:defRPr sz="6933">
                <a:solidFill>
                  <a:srgbClr val="191919"/>
                </a:solidFill>
              </a:defRPr>
            </a:lvl9pPr>
          </a:lstStyle>
          <a:p>
            <a:endParaRPr/>
          </a:p>
        </p:txBody>
      </p:sp>
      <p:sp>
        <p:nvSpPr>
          <p:cNvPr id="111" name="Google Shape;111;p2"/>
          <p:cNvSpPr txBox="1">
            <a:spLocks noGrp="1"/>
          </p:cNvSpPr>
          <p:nvPr>
            <p:ph type="subTitle" idx="1"/>
          </p:nvPr>
        </p:nvSpPr>
        <p:spPr>
          <a:xfrm>
            <a:off x="1829932" y="3645032"/>
            <a:ext cx="8532000" cy="4608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SzPts val="1200"/>
              <a:buNone/>
              <a:defRPr sz="1867">
                <a:latin typeface="Albert Sans"/>
                <a:ea typeface="Albert Sans"/>
                <a:cs typeface="Albert Sans"/>
                <a:sym typeface="Albert Sans"/>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12" name="Google Shape;112;p2"/>
          <p:cNvGrpSpPr/>
          <p:nvPr/>
        </p:nvGrpSpPr>
        <p:grpSpPr>
          <a:xfrm rot="-5400000">
            <a:off x="2671013" y="286484"/>
            <a:ext cx="646776" cy="808841"/>
            <a:chOff x="7164101" y="1562101"/>
            <a:chExt cx="1330450" cy="1663825"/>
          </a:xfrm>
        </p:grpSpPr>
        <p:sp>
          <p:nvSpPr>
            <p:cNvPr id="113" name="Google Shape;113;p2"/>
            <p:cNvSpPr/>
            <p:nvPr/>
          </p:nvSpPr>
          <p:spPr>
            <a:xfrm>
              <a:off x="7164101" y="156210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 name="Google Shape;114;p2"/>
            <p:cNvSpPr/>
            <p:nvPr/>
          </p:nvSpPr>
          <p:spPr>
            <a:xfrm>
              <a:off x="7581613"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 name="Google Shape;115;p2"/>
            <p:cNvSpPr/>
            <p:nvPr/>
          </p:nvSpPr>
          <p:spPr>
            <a:xfrm>
              <a:off x="7999126"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6" name="Google Shape;116;p2"/>
            <p:cNvSpPr/>
            <p:nvPr/>
          </p:nvSpPr>
          <p:spPr>
            <a:xfrm>
              <a:off x="8415051"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7" name="Google Shape;117;p2"/>
            <p:cNvSpPr/>
            <p:nvPr/>
          </p:nvSpPr>
          <p:spPr>
            <a:xfrm>
              <a:off x="7164101" y="1958976"/>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 name="Google Shape;118;p2"/>
            <p:cNvSpPr/>
            <p:nvPr/>
          </p:nvSpPr>
          <p:spPr>
            <a:xfrm>
              <a:off x="7581613"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9" name="Google Shape;119;p2"/>
            <p:cNvSpPr/>
            <p:nvPr/>
          </p:nvSpPr>
          <p:spPr>
            <a:xfrm>
              <a:off x="7999126"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 name="Google Shape;120;p2"/>
            <p:cNvSpPr/>
            <p:nvPr/>
          </p:nvSpPr>
          <p:spPr>
            <a:xfrm>
              <a:off x="8415051"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 name="Google Shape;121;p2"/>
            <p:cNvSpPr/>
            <p:nvPr/>
          </p:nvSpPr>
          <p:spPr>
            <a:xfrm>
              <a:off x="7164101" y="235585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 name="Google Shape;122;p2"/>
            <p:cNvSpPr/>
            <p:nvPr/>
          </p:nvSpPr>
          <p:spPr>
            <a:xfrm>
              <a:off x="7581613"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3" name="Google Shape;123;p2"/>
            <p:cNvSpPr/>
            <p:nvPr/>
          </p:nvSpPr>
          <p:spPr>
            <a:xfrm>
              <a:off x="7999126"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4" name="Google Shape;124;p2"/>
            <p:cNvSpPr/>
            <p:nvPr/>
          </p:nvSpPr>
          <p:spPr>
            <a:xfrm>
              <a:off x="8415051"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 name="Google Shape;125;p2"/>
            <p:cNvSpPr/>
            <p:nvPr/>
          </p:nvSpPr>
          <p:spPr>
            <a:xfrm>
              <a:off x="7164101" y="274955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6" name="Google Shape;126;p2"/>
            <p:cNvSpPr/>
            <p:nvPr/>
          </p:nvSpPr>
          <p:spPr>
            <a:xfrm>
              <a:off x="7581613"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 name="Google Shape;127;p2"/>
            <p:cNvSpPr/>
            <p:nvPr/>
          </p:nvSpPr>
          <p:spPr>
            <a:xfrm>
              <a:off x="7999126"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8" name="Google Shape;128;p2"/>
            <p:cNvSpPr/>
            <p:nvPr/>
          </p:nvSpPr>
          <p:spPr>
            <a:xfrm>
              <a:off x="8415051"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 name="Google Shape;129;p2"/>
            <p:cNvSpPr/>
            <p:nvPr/>
          </p:nvSpPr>
          <p:spPr>
            <a:xfrm>
              <a:off x="7164101" y="3146426"/>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0" name="Google Shape;130;p2"/>
            <p:cNvSpPr/>
            <p:nvPr/>
          </p:nvSpPr>
          <p:spPr>
            <a:xfrm>
              <a:off x="7581613"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 name="Google Shape;131;p2"/>
            <p:cNvSpPr/>
            <p:nvPr/>
          </p:nvSpPr>
          <p:spPr>
            <a:xfrm>
              <a:off x="7999126"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 name="Google Shape;132;p2"/>
            <p:cNvSpPr/>
            <p:nvPr/>
          </p:nvSpPr>
          <p:spPr>
            <a:xfrm>
              <a:off x="8415051"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298753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3"/>
        <p:cNvGrpSpPr/>
        <p:nvPr/>
      </p:nvGrpSpPr>
      <p:grpSpPr>
        <a:xfrm>
          <a:off x="0" y="0"/>
          <a:ext cx="0" cy="0"/>
          <a:chOff x="0" y="0"/>
          <a:chExt cx="0" cy="0"/>
        </a:xfrm>
      </p:grpSpPr>
      <p:grpSp>
        <p:nvGrpSpPr>
          <p:cNvPr id="134" name="Google Shape;134;p3"/>
          <p:cNvGrpSpPr/>
          <p:nvPr/>
        </p:nvGrpSpPr>
        <p:grpSpPr>
          <a:xfrm>
            <a:off x="-1748034" y="-231885"/>
            <a:ext cx="18775713" cy="11840785"/>
            <a:chOff x="-1311026" y="-173914"/>
            <a:chExt cx="14081785" cy="8880589"/>
          </a:xfrm>
        </p:grpSpPr>
        <p:sp>
          <p:nvSpPr>
            <p:cNvPr id="135" name="Google Shape;135;p3"/>
            <p:cNvSpPr/>
            <p:nvPr/>
          </p:nvSpPr>
          <p:spPr>
            <a:xfrm rot="1376386">
              <a:off x="6743968" y="2437494"/>
              <a:ext cx="5462581" cy="4003529"/>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 name="Google Shape;136;p3"/>
            <p:cNvSpPr/>
            <p:nvPr/>
          </p:nvSpPr>
          <p:spPr>
            <a:xfrm rot="2699993">
              <a:off x="-754339" y="3869132"/>
              <a:ext cx="4940698" cy="3621037"/>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 name="Google Shape;137;p3"/>
            <p:cNvSpPr/>
            <p:nvPr/>
          </p:nvSpPr>
          <p:spPr>
            <a:xfrm rot="10800000">
              <a:off x="-795435" y="-173914"/>
              <a:ext cx="2783699" cy="2040174"/>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38" name="Google Shape;138;p3"/>
          <p:cNvSpPr txBox="1">
            <a:spLocks noGrp="1"/>
          </p:cNvSpPr>
          <p:nvPr>
            <p:ph type="title"/>
          </p:nvPr>
        </p:nvSpPr>
        <p:spPr>
          <a:xfrm>
            <a:off x="2099433" y="3001317"/>
            <a:ext cx="7993200" cy="1122400"/>
          </a:xfrm>
          <a:prstGeom prst="rect">
            <a:avLst/>
          </a:prstGeom>
        </p:spPr>
        <p:txBody>
          <a:bodyPr spcFirstLastPara="1" wrap="square" lIns="91425" tIns="91425" rIns="91425" bIns="91425" anchor="b" anchorCtr="0">
            <a:noAutofit/>
          </a:bodyPr>
          <a:lstStyle>
            <a:lvl1pPr lvl="0" algn="ctr">
              <a:spcBef>
                <a:spcPts val="0"/>
              </a:spcBef>
              <a:spcAft>
                <a:spcPts val="0"/>
              </a:spcAft>
              <a:buSzPts val="5000"/>
              <a:buNone/>
              <a:defRPr sz="4933"/>
            </a:lvl1pPr>
            <a:lvl2pPr lvl="1" algn="ctr">
              <a:spcBef>
                <a:spcPts val="0"/>
              </a:spcBef>
              <a:spcAft>
                <a:spcPts val="0"/>
              </a:spcAft>
              <a:buSzPts val="5000"/>
              <a:buNone/>
              <a:defRPr sz="6667"/>
            </a:lvl2pPr>
            <a:lvl3pPr lvl="2" algn="ctr">
              <a:spcBef>
                <a:spcPts val="0"/>
              </a:spcBef>
              <a:spcAft>
                <a:spcPts val="0"/>
              </a:spcAft>
              <a:buSzPts val="5000"/>
              <a:buNone/>
              <a:defRPr sz="6667"/>
            </a:lvl3pPr>
            <a:lvl4pPr lvl="3" algn="ctr">
              <a:spcBef>
                <a:spcPts val="0"/>
              </a:spcBef>
              <a:spcAft>
                <a:spcPts val="0"/>
              </a:spcAft>
              <a:buSzPts val="5000"/>
              <a:buNone/>
              <a:defRPr sz="6667"/>
            </a:lvl4pPr>
            <a:lvl5pPr lvl="4" algn="ctr">
              <a:spcBef>
                <a:spcPts val="0"/>
              </a:spcBef>
              <a:spcAft>
                <a:spcPts val="0"/>
              </a:spcAft>
              <a:buSzPts val="5000"/>
              <a:buNone/>
              <a:defRPr sz="6667"/>
            </a:lvl5pPr>
            <a:lvl6pPr lvl="5" algn="ctr">
              <a:spcBef>
                <a:spcPts val="0"/>
              </a:spcBef>
              <a:spcAft>
                <a:spcPts val="0"/>
              </a:spcAft>
              <a:buSzPts val="5000"/>
              <a:buNone/>
              <a:defRPr sz="6667"/>
            </a:lvl6pPr>
            <a:lvl7pPr lvl="6" algn="ctr">
              <a:spcBef>
                <a:spcPts val="0"/>
              </a:spcBef>
              <a:spcAft>
                <a:spcPts val="0"/>
              </a:spcAft>
              <a:buSzPts val="5000"/>
              <a:buNone/>
              <a:defRPr sz="6667"/>
            </a:lvl7pPr>
            <a:lvl8pPr lvl="7" algn="ctr">
              <a:spcBef>
                <a:spcPts val="0"/>
              </a:spcBef>
              <a:spcAft>
                <a:spcPts val="0"/>
              </a:spcAft>
              <a:buSzPts val="5000"/>
              <a:buNone/>
              <a:defRPr sz="6667"/>
            </a:lvl8pPr>
            <a:lvl9pPr lvl="8" algn="ctr">
              <a:spcBef>
                <a:spcPts val="0"/>
              </a:spcBef>
              <a:spcAft>
                <a:spcPts val="0"/>
              </a:spcAft>
              <a:buSzPts val="5000"/>
              <a:buNone/>
              <a:defRPr sz="6667"/>
            </a:lvl9pPr>
          </a:lstStyle>
          <a:p>
            <a:endParaRPr/>
          </a:p>
        </p:txBody>
      </p:sp>
      <p:sp>
        <p:nvSpPr>
          <p:cNvPr id="139" name="Google Shape;139;p3"/>
          <p:cNvSpPr txBox="1">
            <a:spLocks noGrp="1"/>
          </p:cNvSpPr>
          <p:nvPr>
            <p:ph type="title" idx="2" hasCustomPrompt="1"/>
          </p:nvPr>
        </p:nvSpPr>
        <p:spPr>
          <a:xfrm>
            <a:off x="5359467" y="1915717"/>
            <a:ext cx="1473600" cy="984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000"/>
              <a:buNone/>
              <a:defRPr sz="44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grpSp>
        <p:nvGrpSpPr>
          <p:cNvPr id="140" name="Google Shape;140;p3"/>
          <p:cNvGrpSpPr/>
          <p:nvPr/>
        </p:nvGrpSpPr>
        <p:grpSpPr>
          <a:xfrm>
            <a:off x="-312759" y="448246"/>
            <a:ext cx="13089251" cy="7674225"/>
            <a:chOff x="-234569" y="336184"/>
            <a:chExt cx="9816938" cy="5755669"/>
          </a:xfrm>
        </p:grpSpPr>
        <p:grpSp>
          <p:nvGrpSpPr>
            <p:cNvPr id="141" name="Google Shape;141;p3"/>
            <p:cNvGrpSpPr/>
            <p:nvPr/>
          </p:nvGrpSpPr>
          <p:grpSpPr>
            <a:xfrm rot="-726925" flipH="1">
              <a:off x="132765" y="3889226"/>
              <a:ext cx="699269" cy="2153225"/>
              <a:chOff x="6208426" y="385764"/>
              <a:chExt cx="681038" cy="2097087"/>
            </a:xfrm>
          </p:grpSpPr>
          <p:sp>
            <p:nvSpPr>
              <p:cNvPr id="142" name="Google Shape;142;p3"/>
              <p:cNvSpPr/>
              <p:nvPr/>
            </p:nvSpPr>
            <p:spPr>
              <a:xfrm>
                <a:off x="6468776" y="385764"/>
                <a:ext cx="220663" cy="546100"/>
              </a:xfrm>
              <a:custGeom>
                <a:avLst/>
                <a:gdLst/>
                <a:ahLst/>
                <a:cxnLst/>
                <a:rect l="l" t="t" r="r" b="b"/>
                <a:pathLst>
                  <a:path w="108" h="267" extrusionOk="0">
                    <a:moveTo>
                      <a:pt x="30" y="267"/>
                    </a:moveTo>
                    <a:cubicBezTo>
                      <a:pt x="30" y="267"/>
                      <a:pt x="0" y="128"/>
                      <a:pt x="64" y="0"/>
                    </a:cubicBezTo>
                    <a:cubicBezTo>
                      <a:pt x="64" y="0"/>
                      <a:pt x="108" y="125"/>
                      <a:pt x="30" y="26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3" name="Google Shape;143;p3"/>
              <p:cNvSpPr/>
              <p:nvPr/>
            </p:nvSpPr>
            <p:spPr>
              <a:xfrm>
                <a:off x="6548151" y="585788"/>
                <a:ext cx="292100" cy="596900"/>
              </a:xfrm>
              <a:custGeom>
                <a:avLst/>
                <a:gdLst/>
                <a:ahLst/>
                <a:cxnLst/>
                <a:rect l="l" t="t" r="r" b="b"/>
                <a:pathLst>
                  <a:path w="143" h="292" extrusionOk="0">
                    <a:moveTo>
                      <a:pt x="3" y="292"/>
                    </a:moveTo>
                    <a:cubicBezTo>
                      <a:pt x="3" y="292"/>
                      <a:pt x="0" y="119"/>
                      <a:pt x="117" y="0"/>
                    </a:cubicBezTo>
                    <a:cubicBezTo>
                      <a:pt x="117" y="0"/>
                      <a:pt x="143" y="155"/>
                      <a:pt x="3" y="29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4" name="Google Shape;144;p3"/>
              <p:cNvSpPr/>
              <p:nvPr/>
            </p:nvSpPr>
            <p:spPr>
              <a:xfrm>
                <a:off x="6208426" y="438150"/>
                <a:ext cx="309563" cy="398463"/>
              </a:xfrm>
              <a:custGeom>
                <a:avLst/>
                <a:gdLst/>
                <a:ahLst/>
                <a:cxnLst/>
                <a:rect l="l" t="t" r="r" b="b"/>
                <a:pathLst>
                  <a:path w="151" h="195" extrusionOk="0">
                    <a:moveTo>
                      <a:pt x="151" y="195"/>
                    </a:moveTo>
                    <a:cubicBezTo>
                      <a:pt x="151" y="195"/>
                      <a:pt x="134" y="72"/>
                      <a:pt x="6" y="0"/>
                    </a:cubicBezTo>
                    <a:cubicBezTo>
                      <a:pt x="6" y="0"/>
                      <a:pt x="0" y="147"/>
                      <a:pt x="151" y="19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5" name="Google Shape;145;p3"/>
              <p:cNvSpPr/>
              <p:nvPr/>
            </p:nvSpPr>
            <p:spPr>
              <a:xfrm>
                <a:off x="6251288" y="758826"/>
                <a:ext cx="306388" cy="487363"/>
              </a:xfrm>
              <a:custGeom>
                <a:avLst/>
                <a:gdLst/>
                <a:ahLst/>
                <a:cxnLst/>
                <a:rect l="l" t="t" r="r" b="b"/>
                <a:pathLst>
                  <a:path w="150" h="238" extrusionOk="0">
                    <a:moveTo>
                      <a:pt x="150" y="238"/>
                    </a:moveTo>
                    <a:cubicBezTo>
                      <a:pt x="150" y="238"/>
                      <a:pt x="137" y="84"/>
                      <a:pt x="0" y="0"/>
                    </a:cubicBezTo>
                    <a:cubicBezTo>
                      <a:pt x="0" y="0"/>
                      <a:pt x="0" y="136"/>
                      <a:pt x="150" y="23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6" name="Google Shape;146;p3"/>
              <p:cNvSpPr/>
              <p:nvPr/>
            </p:nvSpPr>
            <p:spPr>
              <a:xfrm>
                <a:off x="6564026" y="871539"/>
                <a:ext cx="325438" cy="573088"/>
              </a:xfrm>
              <a:custGeom>
                <a:avLst/>
                <a:gdLst/>
                <a:ahLst/>
                <a:cxnLst/>
                <a:rect l="l" t="t" r="r" b="b"/>
                <a:pathLst>
                  <a:path w="159" h="280" extrusionOk="0">
                    <a:moveTo>
                      <a:pt x="1" y="280"/>
                    </a:moveTo>
                    <a:cubicBezTo>
                      <a:pt x="0" y="280"/>
                      <a:pt x="29" y="96"/>
                      <a:pt x="159" y="0"/>
                    </a:cubicBezTo>
                    <a:cubicBezTo>
                      <a:pt x="159" y="0"/>
                      <a:pt x="151" y="193"/>
                      <a:pt x="1" y="28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7" name="Google Shape;147;p3"/>
              <p:cNvSpPr/>
              <p:nvPr/>
            </p:nvSpPr>
            <p:spPr>
              <a:xfrm>
                <a:off x="6213188" y="1060451"/>
                <a:ext cx="355600" cy="447675"/>
              </a:xfrm>
              <a:custGeom>
                <a:avLst/>
                <a:gdLst/>
                <a:ahLst/>
                <a:cxnLst/>
                <a:rect l="l" t="t" r="r" b="b"/>
                <a:pathLst>
                  <a:path w="174" h="219" extrusionOk="0">
                    <a:moveTo>
                      <a:pt x="174" y="219"/>
                    </a:moveTo>
                    <a:cubicBezTo>
                      <a:pt x="174" y="219"/>
                      <a:pt x="154" y="81"/>
                      <a:pt x="0" y="0"/>
                    </a:cubicBezTo>
                    <a:cubicBezTo>
                      <a:pt x="0" y="0"/>
                      <a:pt x="12" y="139"/>
                      <a:pt x="174" y="2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8" name="Google Shape;148;p3"/>
              <p:cNvSpPr/>
              <p:nvPr/>
            </p:nvSpPr>
            <p:spPr>
              <a:xfrm>
                <a:off x="6568788" y="1212850"/>
                <a:ext cx="317500" cy="519113"/>
              </a:xfrm>
              <a:custGeom>
                <a:avLst/>
                <a:gdLst/>
                <a:ahLst/>
                <a:cxnLst/>
                <a:rect l="l" t="t" r="r" b="b"/>
                <a:pathLst>
                  <a:path w="156" h="254" extrusionOk="0">
                    <a:moveTo>
                      <a:pt x="0" y="254"/>
                    </a:moveTo>
                    <a:cubicBezTo>
                      <a:pt x="0" y="254"/>
                      <a:pt x="25" y="96"/>
                      <a:pt x="156" y="0"/>
                    </a:cubicBezTo>
                    <a:cubicBezTo>
                      <a:pt x="156" y="0"/>
                      <a:pt x="141" y="170"/>
                      <a:pt x="0" y="25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9" name="Google Shape;149;p3"/>
              <p:cNvSpPr/>
              <p:nvPr/>
            </p:nvSpPr>
            <p:spPr>
              <a:xfrm>
                <a:off x="6208426" y="1312863"/>
                <a:ext cx="360363" cy="487363"/>
              </a:xfrm>
              <a:custGeom>
                <a:avLst/>
                <a:gdLst/>
                <a:ahLst/>
                <a:cxnLst/>
                <a:rect l="l" t="t" r="r" b="b"/>
                <a:pathLst>
                  <a:path w="176" h="238" extrusionOk="0">
                    <a:moveTo>
                      <a:pt x="176" y="238"/>
                    </a:moveTo>
                    <a:cubicBezTo>
                      <a:pt x="176" y="238"/>
                      <a:pt x="142" y="72"/>
                      <a:pt x="0" y="0"/>
                    </a:cubicBezTo>
                    <a:cubicBezTo>
                      <a:pt x="0" y="0"/>
                      <a:pt x="26" y="176"/>
                      <a:pt x="176" y="23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0" name="Google Shape;150;p3"/>
              <p:cNvSpPr/>
              <p:nvPr/>
            </p:nvSpPr>
            <p:spPr>
              <a:xfrm>
                <a:off x="6562438" y="1601788"/>
                <a:ext cx="298450" cy="352425"/>
              </a:xfrm>
              <a:custGeom>
                <a:avLst/>
                <a:gdLst/>
                <a:ahLst/>
                <a:cxnLst/>
                <a:rect l="l" t="t" r="r" b="b"/>
                <a:pathLst>
                  <a:path w="146" h="173" extrusionOk="0">
                    <a:moveTo>
                      <a:pt x="0" y="173"/>
                    </a:moveTo>
                    <a:cubicBezTo>
                      <a:pt x="0" y="173"/>
                      <a:pt x="29" y="63"/>
                      <a:pt x="146" y="0"/>
                    </a:cubicBezTo>
                    <a:cubicBezTo>
                      <a:pt x="146" y="0"/>
                      <a:pt x="105" y="131"/>
                      <a:pt x="0" y="17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1" name="Google Shape;151;p3"/>
              <p:cNvSpPr/>
              <p:nvPr/>
            </p:nvSpPr>
            <p:spPr>
              <a:xfrm>
                <a:off x="6219538" y="1636713"/>
                <a:ext cx="338138" cy="374650"/>
              </a:xfrm>
              <a:custGeom>
                <a:avLst/>
                <a:gdLst/>
                <a:ahLst/>
                <a:cxnLst/>
                <a:rect l="l" t="t" r="r" b="b"/>
                <a:pathLst>
                  <a:path w="166" h="184" extrusionOk="0">
                    <a:moveTo>
                      <a:pt x="166" y="184"/>
                    </a:moveTo>
                    <a:cubicBezTo>
                      <a:pt x="166" y="184"/>
                      <a:pt x="138" y="73"/>
                      <a:pt x="0" y="0"/>
                    </a:cubicBezTo>
                    <a:cubicBezTo>
                      <a:pt x="0" y="0"/>
                      <a:pt x="33" y="135"/>
                      <a:pt x="166" y="18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2" name="Google Shape;152;p3"/>
              <p:cNvSpPr/>
              <p:nvPr/>
            </p:nvSpPr>
            <p:spPr>
              <a:xfrm>
                <a:off x="6492588" y="666751"/>
                <a:ext cx="165100" cy="1816100"/>
              </a:xfrm>
              <a:custGeom>
                <a:avLst/>
                <a:gdLst/>
                <a:ahLst/>
                <a:cxnLst/>
                <a:rect l="l" t="t" r="r" b="b"/>
                <a:pathLst>
                  <a:path w="81" h="888" extrusionOk="0">
                    <a:moveTo>
                      <a:pt x="6" y="888"/>
                    </a:moveTo>
                    <a:cubicBezTo>
                      <a:pt x="6" y="888"/>
                      <a:pt x="81" y="499"/>
                      <a:pt x="0" y="0"/>
                    </a:cubicBezTo>
                  </a:path>
                </a:pathLst>
              </a:custGeom>
              <a:noFill/>
              <a:ln w="11100"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53" name="Google Shape;153;p3"/>
            <p:cNvGrpSpPr/>
            <p:nvPr/>
          </p:nvGrpSpPr>
          <p:grpSpPr>
            <a:xfrm rot="-6576223">
              <a:off x="395316" y="4436425"/>
              <a:ext cx="1019137" cy="1058821"/>
              <a:chOff x="2854563" y="128001"/>
              <a:chExt cx="1019176" cy="1058861"/>
            </a:xfrm>
          </p:grpSpPr>
          <p:sp>
            <p:nvSpPr>
              <p:cNvPr id="154" name="Google Shape;154;p3"/>
              <p:cNvSpPr/>
              <p:nvPr/>
            </p:nvSpPr>
            <p:spPr>
              <a:xfrm>
                <a:off x="3113326" y="128001"/>
                <a:ext cx="760413" cy="911225"/>
              </a:xfrm>
              <a:custGeom>
                <a:avLst/>
                <a:gdLst/>
                <a:ahLst/>
                <a:cxnLst/>
                <a:rect l="l" t="t" r="r" b="b"/>
                <a:pathLst>
                  <a:path w="372" h="446" extrusionOk="0">
                    <a:moveTo>
                      <a:pt x="30" y="0"/>
                    </a:moveTo>
                    <a:cubicBezTo>
                      <a:pt x="30" y="0"/>
                      <a:pt x="228" y="157"/>
                      <a:pt x="300" y="269"/>
                    </a:cubicBezTo>
                    <a:cubicBezTo>
                      <a:pt x="372" y="381"/>
                      <a:pt x="292" y="446"/>
                      <a:pt x="217" y="361"/>
                    </a:cubicBezTo>
                    <a:cubicBezTo>
                      <a:pt x="141" y="276"/>
                      <a:pt x="0" y="27"/>
                      <a:pt x="0" y="27"/>
                    </a:cubicBezTo>
                    <a:lnTo>
                      <a:pt x="3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5" name="Google Shape;155;p3"/>
              <p:cNvSpPr/>
              <p:nvPr/>
            </p:nvSpPr>
            <p:spPr>
              <a:xfrm>
                <a:off x="3141901" y="158163"/>
                <a:ext cx="519113" cy="623888"/>
              </a:xfrm>
              <a:custGeom>
                <a:avLst/>
                <a:gdLst/>
                <a:ahLst/>
                <a:cxnLst/>
                <a:rect l="l" t="t" r="r" b="b"/>
                <a:pathLst>
                  <a:path w="254" h="305" extrusionOk="0">
                    <a:moveTo>
                      <a:pt x="254" y="305"/>
                    </a:moveTo>
                    <a:cubicBezTo>
                      <a:pt x="254" y="305"/>
                      <a:pt x="118" y="134"/>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6" name="Google Shape;156;p3"/>
              <p:cNvSpPr/>
              <p:nvPr/>
            </p:nvSpPr>
            <p:spPr>
              <a:xfrm>
                <a:off x="3078401" y="132763"/>
                <a:ext cx="423863" cy="1046163"/>
              </a:xfrm>
              <a:custGeom>
                <a:avLst/>
                <a:gdLst/>
                <a:ahLst/>
                <a:cxnLst/>
                <a:rect l="l" t="t" r="r" b="b"/>
                <a:pathLst>
                  <a:path w="207" h="512" extrusionOk="0">
                    <a:moveTo>
                      <a:pt x="37" y="0"/>
                    </a:moveTo>
                    <a:cubicBezTo>
                      <a:pt x="37" y="0"/>
                      <a:pt x="160" y="220"/>
                      <a:pt x="183" y="351"/>
                    </a:cubicBezTo>
                    <a:cubicBezTo>
                      <a:pt x="207" y="483"/>
                      <a:pt x="108" y="512"/>
                      <a:pt x="71" y="404"/>
                    </a:cubicBezTo>
                    <a:cubicBezTo>
                      <a:pt x="34" y="297"/>
                      <a:pt x="0" y="13"/>
                      <a:pt x="0" y="13"/>
                    </a:cubicBezTo>
                    <a:lnTo>
                      <a:pt x="3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7" name="Google Shape;157;p3"/>
              <p:cNvSpPr/>
              <p:nvPr/>
            </p:nvSpPr>
            <p:spPr>
              <a:xfrm>
                <a:off x="3111738" y="147051"/>
                <a:ext cx="241300" cy="774700"/>
              </a:xfrm>
              <a:custGeom>
                <a:avLst/>
                <a:gdLst/>
                <a:ahLst/>
                <a:cxnLst/>
                <a:rect l="l" t="t" r="r" b="b"/>
                <a:pathLst>
                  <a:path w="118" h="379" extrusionOk="0">
                    <a:moveTo>
                      <a:pt x="118" y="379"/>
                    </a:moveTo>
                    <a:cubicBezTo>
                      <a:pt x="118" y="379"/>
                      <a:pt x="58" y="17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8" name="Google Shape;158;p3"/>
              <p:cNvSpPr/>
              <p:nvPr/>
            </p:nvSpPr>
            <p:spPr>
              <a:xfrm>
                <a:off x="2854563" y="135938"/>
                <a:ext cx="331788" cy="1050924"/>
              </a:xfrm>
              <a:custGeom>
                <a:avLst/>
                <a:gdLst/>
                <a:ahLst/>
                <a:cxnLst/>
                <a:rect l="l" t="t" r="r" b="b"/>
                <a:pathLst>
                  <a:path w="163" h="514" extrusionOk="0">
                    <a:moveTo>
                      <a:pt x="137" y="3"/>
                    </a:moveTo>
                    <a:cubicBezTo>
                      <a:pt x="137" y="3"/>
                      <a:pt x="163" y="254"/>
                      <a:pt x="132" y="384"/>
                    </a:cubicBezTo>
                    <a:cubicBezTo>
                      <a:pt x="102" y="514"/>
                      <a:pt x="0" y="501"/>
                      <a:pt x="9" y="388"/>
                    </a:cubicBezTo>
                    <a:cubicBezTo>
                      <a:pt x="17" y="274"/>
                      <a:pt x="98" y="0"/>
                      <a:pt x="98" y="0"/>
                    </a:cubicBezTo>
                    <a:lnTo>
                      <a:pt x="137"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9" name="Google Shape;159;p3"/>
              <p:cNvSpPr/>
              <p:nvPr/>
            </p:nvSpPr>
            <p:spPr>
              <a:xfrm>
                <a:off x="3003788" y="140701"/>
                <a:ext cx="87313" cy="804863"/>
              </a:xfrm>
              <a:custGeom>
                <a:avLst/>
                <a:gdLst/>
                <a:ahLst/>
                <a:cxnLst/>
                <a:rect l="l" t="t" r="r" b="b"/>
                <a:pathLst>
                  <a:path w="43" h="394" extrusionOk="0">
                    <a:moveTo>
                      <a:pt x="0" y="394"/>
                    </a:moveTo>
                    <a:cubicBezTo>
                      <a:pt x="0" y="394"/>
                      <a:pt x="29" y="178"/>
                      <a:pt x="43"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0" name="Google Shape;160;p3"/>
            <p:cNvGrpSpPr/>
            <p:nvPr/>
          </p:nvGrpSpPr>
          <p:grpSpPr>
            <a:xfrm rot="10376763">
              <a:off x="8489207" y="395645"/>
              <a:ext cx="1032856" cy="1045830"/>
              <a:chOff x="1328851" y="2829038"/>
              <a:chExt cx="1032888" cy="1045863"/>
            </a:xfrm>
          </p:grpSpPr>
          <p:grpSp>
            <p:nvGrpSpPr>
              <p:cNvPr id="161" name="Google Shape;161;p3"/>
              <p:cNvGrpSpPr/>
              <p:nvPr/>
            </p:nvGrpSpPr>
            <p:grpSpPr>
              <a:xfrm>
                <a:off x="1436226" y="3128776"/>
                <a:ext cx="925513" cy="746125"/>
                <a:chOff x="1436226" y="3128776"/>
                <a:chExt cx="925513" cy="746125"/>
              </a:xfrm>
            </p:grpSpPr>
            <p:sp>
              <p:nvSpPr>
                <p:cNvPr id="162" name="Google Shape;162;p3"/>
                <p:cNvSpPr/>
                <p:nvPr/>
              </p:nvSpPr>
              <p:spPr>
                <a:xfrm>
                  <a:off x="1436226" y="3128776"/>
                  <a:ext cx="925513" cy="746125"/>
                </a:xfrm>
                <a:custGeom>
                  <a:avLst/>
                  <a:gdLst/>
                  <a:ahLst/>
                  <a:cxnLst/>
                  <a:rect l="l" t="t" r="r" b="b"/>
                  <a:pathLst>
                    <a:path w="453" h="365" extrusionOk="0">
                      <a:moveTo>
                        <a:pt x="0" y="329"/>
                      </a:moveTo>
                      <a:cubicBezTo>
                        <a:pt x="0" y="329"/>
                        <a:pt x="1" y="231"/>
                        <a:pt x="48" y="179"/>
                      </a:cubicBezTo>
                      <a:cubicBezTo>
                        <a:pt x="96" y="127"/>
                        <a:pt x="139" y="158"/>
                        <a:pt x="177" y="124"/>
                      </a:cubicBezTo>
                      <a:cubicBezTo>
                        <a:pt x="231" y="76"/>
                        <a:pt x="233" y="47"/>
                        <a:pt x="276" y="28"/>
                      </a:cubicBezTo>
                      <a:cubicBezTo>
                        <a:pt x="340" y="0"/>
                        <a:pt x="403" y="58"/>
                        <a:pt x="453" y="34"/>
                      </a:cubicBezTo>
                      <a:cubicBezTo>
                        <a:pt x="453" y="34"/>
                        <a:pt x="432" y="56"/>
                        <a:pt x="427" y="92"/>
                      </a:cubicBezTo>
                      <a:cubicBezTo>
                        <a:pt x="422" y="130"/>
                        <a:pt x="424" y="157"/>
                        <a:pt x="392" y="187"/>
                      </a:cubicBezTo>
                      <a:cubicBezTo>
                        <a:pt x="350" y="227"/>
                        <a:pt x="307" y="221"/>
                        <a:pt x="279" y="246"/>
                      </a:cubicBezTo>
                      <a:cubicBezTo>
                        <a:pt x="250" y="271"/>
                        <a:pt x="224" y="317"/>
                        <a:pt x="170" y="341"/>
                      </a:cubicBezTo>
                      <a:cubicBezTo>
                        <a:pt x="117" y="365"/>
                        <a:pt x="0" y="329"/>
                        <a:pt x="0" y="3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3" name="Google Shape;163;p3"/>
                <p:cNvSpPr/>
                <p:nvPr/>
              </p:nvSpPr>
              <p:spPr>
                <a:xfrm>
                  <a:off x="1436226" y="3279588"/>
                  <a:ext cx="795338" cy="522288"/>
                </a:xfrm>
                <a:custGeom>
                  <a:avLst/>
                  <a:gdLst/>
                  <a:ahLst/>
                  <a:cxnLst/>
                  <a:rect l="l" t="t" r="r" b="b"/>
                  <a:pathLst>
                    <a:path w="389" h="255" extrusionOk="0">
                      <a:moveTo>
                        <a:pt x="389" y="0"/>
                      </a:moveTo>
                      <a:cubicBezTo>
                        <a:pt x="389" y="0"/>
                        <a:pt x="140" y="129"/>
                        <a:pt x="0" y="255"/>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4" name="Google Shape;164;p3"/>
              <p:cNvGrpSpPr/>
              <p:nvPr/>
            </p:nvGrpSpPr>
            <p:grpSpPr>
              <a:xfrm>
                <a:off x="1328851" y="2829038"/>
                <a:ext cx="681038" cy="977901"/>
                <a:chOff x="874251" y="2777938"/>
                <a:chExt cx="681038" cy="977901"/>
              </a:xfrm>
            </p:grpSpPr>
            <p:sp>
              <p:nvSpPr>
                <p:cNvPr id="165" name="Google Shape;165;p3"/>
                <p:cNvSpPr/>
                <p:nvPr/>
              </p:nvSpPr>
              <p:spPr>
                <a:xfrm>
                  <a:off x="874251" y="2777938"/>
                  <a:ext cx="681038" cy="977900"/>
                </a:xfrm>
                <a:custGeom>
                  <a:avLst/>
                  <a:gdLst/>
                  <a:ahLst/>
                  <a:cxnLst/>
                  <a:rect l="l" t="t" r="r" b="b"/>
                  <a:pathLst>
                    <a:path w="333" h="479" extrusionOk="0">
                      <a:moveTo>
                        <a:pt x="47" y="479"/>
                      </a:moveTo>
                      <a:cubicBezTo>
                        <a:pt x="47" y="479"/>
                        <a:pt x="0" y="393"/>
                        <a:pt x="16" y="324"/>
                      </a:cubicBezTo>
                      <a:cubicBezTo>
                        <a:pt x="32" y="255"/>
                        <a:pt x="85" y="261"/>
                        <a:pt x="101" y="214"/>
                      </a:cubicBezTo>
                      <a:cubicBezTo>
                        <a:pt x="125" y="145"/>
                        <a:pt x="113" y="118"/>
                        <a:pt x="140" y="81"/>
                      </a:cubicBezTo>
                      <a:cubicBezTo>
                        <a:pt x="183" y="25"/>
                        <a:pt x="266" y="45"/>
                        <a:pt x="298" y="0"/>
                      </a:cubicBezTo>
                      <a:cubicBezTo>
                        <a:pt x="298" y="0"/>
                        <a:pt x="291" y="29"/>
                        <a:pt x="304" y="63"/>
                      </a:cubicBezTo>
                      <a:cubicBezTo>
                        <a:pt x="318" y="99"/>
                        <a:pt x="333" y="121"/>
                        <a:pt x="319" y="163"/>
                      </a:cubicBezTo>
                      <a:cubicBezTo>
                        <a:pt x="302" y="219"/>
                        <a:pt x="262" y="234"/>
                        <a:pt x="250" y="270"/>
                      </a:cubicBezTo>
                      <a:cubicBezTo>
                        <a:pt x="237" y="306"/>
                        <a:pt x="237" y="358"/>
                        <a:pt x="202" y="406"/>
                      </a:cubicBezTo>
                      <a:cubicBezTo>
                        <a:pt x="167" y="453"/>
                        <a:pt x="47" y="479"/>
                        <a:pt x="47" y="47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6" name="Google Shape;166;p3"/>
                <p:cNvSpPr/>
                <p:nvPr/>
              </p:nvSpPr>
              <p:spPr>
                <a:xfrm>
                  <a:off x="971088" y="2912876"/>
                  <a:ext cx="436563" cy="842963"/>
                </a:xfrm>
                <a:custGeom>
                  <a:avLst/>
                  <a:gdLst/>
                  <a:ahLst/>
                  <a:cxnLst/>
                  <a:rect l="l" t="t" r="r" b="b"/>
                  <a:pathLst>
                    <a:path w="214" h="413" extrusionOk="0">
                      <a:moveTo>
                        <a:pt x="214" y="0"/>
                      </a:moveTo>
                      <a:cubicBezTo>
                        <a:pt x="214" y="0"/>
                        <a:pt x="61" y="235"/>
                        <a:pt x="0" y="413"/>
                      </a:cubicBezTo>
                    </a:path>
                  </a:pathLst>
                </a:cu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67" name="Google Shape;167;p3"/>
            <p:cNvGrpSpPr/>
            <p:nvPr/>
          </p:nvGrpSpPr>
          <p:grpSpPr>
            <a:xfrm rot="5400000">
              <a:off x="-361569" y="1292234"/>
              <a:ext cx="1406526" cy="1152525"/>
              <a:chOff x="2208951" y="3779189"/>
              <a:chExt cx="1406526" cy="1152525"/>
            </a:xfrm>
          </p:grpSpPr>
          <p:sp>
            <p:nvSpPr>
              <p:cNvPr id="168" name="Google Shape;168;p3"/>
              <p:cNvSpPr/>
              <p:nvPr/>
            </p:nvSpPr>
            <p:spPr>
              <a:xfrm>
                <a:off x="2240701" y="378712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9" name="Google Shape;169;p3"/>
              <p:cNvSpPr/>
              <p:nvPr/>
            </p:nvSpPr>
            <p:spPr>
              <a:xfrm>
                <a:off x="2712188" y="377918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0" name="Google Shape;170;p3"/>
              <p:cNvSpPr/>
              <p:nvPr/>
            </p:nvSpPr>
            <p:spPr>
              <a:xfrm>
                <a:off x="2208950" y="420622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1" name="Google Shape;171;p3"/>
              <p:cNvSpPr/>
              <p:nvPr/>
            </p:nvSpPr>
            <p:spPr>
              <a:xfrm>
                <a:off x="3043976" y="4010963"/>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2" name="Google Shape;172;p3"/>
              <p:cNvSpPr/>
              <p:nvPr/>
            </p:nvSpPr>
            <p:spPr>
              <a:xfrm>
                <a:off x="2607414" y="449197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3" name="Google Shape;173;p3"/>
              <p:cNvSpPr/>
              <p:nvPr/>
            </p:nvSpPr>
            <p:spPr>
              <a:xfrm>
                <a:off x="2240700" y="381570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4" name="Google Shape;174;p3"/>
              <p:cNvSpPr/>
              <p:nvPr/>
            </p:nvSpPr>
            <p:spPr>
              <a:xfrm>
                <a:off x="2208951" y="431417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5" name="Google Shape;175;p3"/>
              <p:cNvSpPr/>
              <p:nvPr/>
            </p:nvSpPr>
            <p:spPr>
              <a:xfrm>
                <a:off x="2837600" y="3779189"/>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6" name="Google Shape;176;p3"/>
              <p:cNvSpPr/>
              <p:nvPr/>
            </p:nvSpPr>
            <p:spPr>
              <a:xfrm>
                <a:off x="2607413" y="4593576"/>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7" name="Google Shape;177;p3"/>
              <p:cNvSpPr/>
              <p:nvPr/>
            </p:nvSpPr>
            <p:spPr>
              <a:xfrm>
                <a:off x="3153514" y="4010964"/>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78" name="Google Shape;178;p3"/>
          <p:cNvGrpSpPr/>
          <p:nvPr/>
        </p:nvGrpSpPr>
        <p:grpSpPr>
          <a:xfrm>
            <a:off x="1039630" y="448217"/>
            <a:ext cx="10487637" cy="5895403"/>
            <a:chOff x="779722" y="336163"/>
            <a:chExt cx="7865728" cy="4421552"/>
          </a:xfrm>
        </p:grpSpPr>
        <p:sp>
          <p:nvSpPr>
            <p:cNvPr id="179" name="Google Shape;179;p3"/>
            <p:cNvSpPr/>
            <p:nvPr/>
          </p:nvSpPr>
          <p:spPr>
            <a:xfrm rot="6335869">
              <a:off x="6099116" y="468225"/>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0" name="Google Shape;180;p3"/>
            <p:cNvSpPr/>
            <p:nvPr/>
          </p:nvSpPr>
          <p:spPr>
            <a:xfrm rot="-6395795">
              <a:off x="812379" y="2898413"/>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1" name="Google Shape;181;p3"/>
            <p:cNvSpPr/>
            <p:nvPr/>
          </p:nvSpPr>
          <p:spPr>
            <a:xfrm rot="10229135">
              <a:off x="8444666" y="350038"/>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2" name="Google Shape;182;p3"/>
            <p:cNvSpPr/>
            <p:nvPr/>
          </p:nvSpPr>
          <p:spPr>
            <a:xfrm rot="-7109889">
              <a:off x="4569766" y="4524213"/>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3" name="Google Shape;183;p3"/>
            <p:cNvSpPr/>
            <p:nvPr/>
          </p:nvSpPr>
          <p:spPr>
            <a:xfrm rot="9900703">
              <a:off x="2104891" y="4524213"/>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597546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4"/>
        <p:cNvGrpSpPr/>
        <p:nvPr/>
      </p:nvGrpSpPr>
      <p:grpSpPr>
        <a:xfrm>
          <a:off x="0" y="0"/>
          <a:ext cx="0" cy="0"/>
          <a:chOff x="0" y="0"/>
          <a:chExt cx="0" cy="0"/>
        </a:xfrm>
      </p:grpSpPr>
      <p:sp>
        <p:nvSpPr>
          <p:cNvPr id="185" name="Google Shape;185;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3733" b="0">
                <a:latin typeface="Sora ExtraBold"/>
                <a:ea typeface="Sora ExtraBold"/>
                <a:cs typeface="Sora ExtraBold"/>
                <a:sym typeface="Sora ExtraBold"/>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a:endParaRPr/>
          </a:p>
        </p:txBody>
      </p:sp>
      <p:sp>
        <p:nvSpPr>
          <p:cNvPr id="186" name="Google Shape;186;p4"/>
          <p:cNvSpPr txBox="1">
            <a:spLocks noGrp="1"/>
          </p:cNvSpPr>
          <p:nvPr>
            <p:ph type="body" idx="1"/>
          </p:nvPr>
        </p:nvSpPr>
        <p:spPr>
          <a:xfrm>
            <a:off x="960000" y="1356967"/>
            <a:ext cx="10272000" cy="5696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atin typeface="Albert Sans"/>
                <a:ea typeface="Albert Sans"/>
                <a:cs typeface="Albert Sans"/>
                <a:sym typeface="Albert Sans"/>
              </a:defRPr>
            </a:lvl1pPr>
            <a:lvl2pPr marL="1219170" lvl="1" indent="-406390" rtl="0">
              <a:lnSpc>
                <a:spcPct val="100000"/>
              </a:lnSpc>
              <a:spcBef>
                <a:spcPts val="0"/>
              </a:spcBef>
              <a:spcAft>
                <a:spcPts val="0"/>
              </a:spcAft>
              <a:buSzPts val="1200"/>
              <a:buChar char="○"/>
              <a:defRPr/>
            </a:lvl2pPr>
            <a:lvl3pPr marL="1828754" lvl="2" indent="-406390" rtl="0">
              <a:lnSpc>
                <a:spcPct val="100000"/>
              </a:lnSpc>
              <a:spcBef>
                <a:spcPts val="0"/>
              </a:spcBef>
              <a:spcAft>
                <a:spcPts val="0"/>
              </a:spcAft>
              <a:buSzPts val="1200"/>
              <a:buChar char="■"/>
              <a:defRPr/>
            </a:lvl3pPr>
            <a:lvl4pPr marL="2438339" lvl="3" indent="-406390" rtl="0">
              <a:lnSpc>
                <a:spcPct val="100000"/>
              </a:lnSpc>
              <a:spcBef>
                <a:spcPts val="0"/>
              </a:spcBef>
              <a:spcAft>
                <a:spcPts val="0"/>
              </a:spcAft>
              <a:buSzPts val="1200"/>
              <a:buChar char="●"/>
              <a:defRPr/>
            </a:lvl4pPr>
            <a:lvl5pPr marL="3047924" lvl="4" indent="-406390" rtl="0">
              <a:lnSpc>
                <a:spcPct val="100000"/>
              </a:lnSpc>
              <a:spcBef>
                <a:spcPts val="0"/>
              </a:spcBef>
              <a:spcAft>
                <a:spcPts val="0"/>
              </a:spcAft>
              <a:buSzPts val="1200"/>
              <a:buChar char="○"/>
              <a:defRPr/>
            </a:lvl5pPr>
            <a:lvl6pPr marL="3657509" lvl="5" indent="-406390" rtl="0">
              <a:lnSpc>
                <a:spcPct val="100000"/>
              </a:lnSpc>
              <a:spcBef>
                <a:spcPts val="0"/>
              </a:spcBef>
              <a:spcAft>
                <a:spcPts val="0"/>
              </a:spcAft>
              <a:buSzPts val="1200"/>
              <a:buChar char="■"/>
              <a:defRPr/>
            </a:lvl6pPr>
            <a:lvl7pPr marL="4267093" lvl="6" indent="-406390" rtl="0">
              <a:lnSpc>
                <a:spcPct val="100000"/>
              </a:lnSpc>
              <a:spcBef>
                <a:spcPts val="0"/>
              </a:spcBef>
              <a:spcAft>
                <a:spcPts val="0"/>
              </a:spcAft>
              <a:buSzPts val="1200"/>
              <a:buChar char="●"/>
              <a:defRPr/>
            </a:lvl7pPr>
            <a:lvl8pPr marL="4876678" lvl="7" indent="-406390" rtl="0">
              <a:lnSpc>
                <a:spcPct val="100000"/>
              </a:lnSpc>
              <a:spcBef>
                <a:spcPts val="0"/>
              </a:spcBef>
              <a:spcAft>
                <a:spcPts val="0"/>
              </a:spcAft>
              <a:buSzPts val="1200"/>
              <a:buChar char="○"/>
              <a:defRPr/>
            </a:lvl8pPr>
            <a:lvl9pPr marL="5486263" lvl="8" indent="-406390" rtl="0">
              <a:lnSpc>
                <a:spcPct val="100000"/>
              </a:lnSpc>
              <a:spcBef>
                <a:spcPts val="0"/>
              </a:spcBef>
              <a:spcAft>
                <a:spcPts val="0"/>
              </a:spcAft>
              <a:buSzPts val="1200"/>
              <a:buChar char="■"/>
              <a:defRPr/>
            </a:lvl9pPr>
          </a:lstStyle>
          <a:p>
            <a:endParaRPr/>
          </a:p>
        </p:txBody>
      </p:sp>
      <p:grpSp>
        <p:nvGrpSpPr>
          <p:cNvPr id="187" name="Google Shape;187;p4"/>
          <p:cNvGrpSpPr/>
          <p:nvPr/>
        </p:nvGrpSpPr>
        <p:grpSpPr>
          <a:xfrm>
            <a:off x="-1137808" y="-1304681"/>
            <a:ext cx="13986763" cy="9495895"/>
            <a:chOff x="-853356" y="-978511"/>
            <a:chExt cx="10490072" cy="7121921"/>
          </a:xfrm>
        </p:grpSpPr>
        <p:sp>
          <p:nvSpPr>
            <p:cNvPr id="188" name="Google Shape;188;p4"/>
            <p:cNvSpPr/>
            <p:nvPr/>
          </p:nvSpPr>
          <p:spPr>
            <a:xfrm rot="-9286529">
              <a:off x="-636024" y="-621661"/>
              <a:ext cx="2003199" cy="1468150"/>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9" name="Google Shape;189;p4"/>
            <p:cNvSpPr/>
            <p:nvPr/>
          </p:nvSpPr>
          <p:spPr>
            <a:xfrm rot="597910">
              <a:off x="7160212" y="4234461"/>
              <a:ext cx="2345466" cy="1718975"/>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90" name="Google Shape;190;p4"/>
          <p:cNvGrpSpPr/>
          <p:nvPr/>
        </p:nvGrpSpPr>
        <p:grpSpPr>
          <a:xfrm>
            <a:off x="557327" y="1263921"/>
            <a:ext cx="11137640" cy="4546076"/>
            <a:chOff x="417995" y="947940"/>
            <a:chExt cx="8353230" cy="3409557"/>
          </a:xfrm>
        </p:grpSpPr>
        <p:sp>
          <p:nvSpPr>
            <p:cNvPr id="191" name="Google Shape;191;p4"/>
            <p:cNvSpPr/>
            <p:nvPr/>
          </p:nvSpPr>
          <p:spPr>
            <a:xfrm rot="-6395770">
              <a:off x="7444046" y="4203645"/>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2" name="Google Shape;192;p4"/>
            <p:cNvSpPr/>
            <p:nvPr/>
          </p:nvSpPr>
          <p:spPr>
            <a:xfrm rot="9374665">
              <a:off x="441420" y="967795"/>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3" name="Google Shape;193;p4"/>
            <p:cNvSpPr/>
            <p:nvPr/>
          </p:nvSpPr>
          <p:spPr>
            <a:xfrm rot="3065476">
              <a:off x="8610645" y="4026870"/>
              <a:ext cx="128734" cy="143379"/>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94" name="Google Shape;194;p4"/>
          <p:cNvGrpSpPr/>
          <p:nvPr/>
        </p:nvGrpSpPr>
        <p:grpSpPr>
          <a:xfrm>
            <a:off x="1559348" y="713344"/>
            <a:ext cx="10128353" cy="5803353"/>
            <a:chOff x="1169510" y="535007"/>
            <a:chExt cx="7596265" cy="4352515"/>
          </a:xfrm>
        </p:grpSpPr>
        <p:grpSp>
          <p:nvGrpSpPr>
            <p:cNvPr id="195" name="Google Shape;195;p4"/>
            <p:cNvGrpSpPr/>
            <p:nvPr/>
          </p:nvGrpSpPr>
          <p:grpSpPr>
            <a:xfrm>
              <a:off x="1169510" y="4725207"/>
              <a:ext cx="414990" cy="162315"/>
              <a:chOff x="2449035" y="2357907"/>
              <a:chExt cx="414990" cy="162315"/>
            </a:xfrm>
          </p:grpSpPr>
          <p:sp>
            <p:nvSpPr>
              <p:cNvPr id="196" name="Google Shape;196;p4"/>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7" name="Google Shape;197;p4"/>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8" name="Google Shape;198;p4"/>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9" name="Google Shape;199;p4"/>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0" name="Google Shape;200;p4"/>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1" name="Google Shape;201;p4"/>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2" name="Google Shape;202;p4"/>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3" name="Google Shape;203;p4"/>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04" name="Google Shape;204;p4"/>
            <p:cNvGrpSpPr/>
            <p:nvPr/>
          </p:nvGrpSpPr>
          <p:grpSpPr>
            <a:xfrm>
              <a:off x="8350785" y="535007"/>
              <a:ext cx="414990" cy="162315"/>
              <a:chOff x="2449035" y="2357907"/>
              <a:chExt cx="414990" cy="162315"/>
            </a:xfrm>
          </p:grpSpPr>
          <p:sp>
            <p:nvSpPr>
              <p:cNvPr id="205" name="Google Shape;205;p4"/>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6" name="Google Shape;206;p4"/>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7" name="Google Shape;207;p4"/>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8" name="Google Shape;208;p4"/>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9" name="Google Shape;209;p4"/>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0" name="Google Shape;210;p4"/>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1" name="Google Shape;211;p4"/>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2" name="Google Shape;212;p4"/>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213" name="Google Shape;213;p4"/>
          <p:cNvGrpSpPr/>
          <p:nvPr/>
        </p:nvGrpSpPr>
        <p:grpSpPr>
          <a:xfrm>
            <a:off x="379823" y="-827266"/>
            <a:ext cx="10754533" cy="8223753"/>
            <a:chOff x="284867" y="-620450"/>
            <a:chExt cx="8065900" cy="6167815"/>
          </a:xfrm>
        </p:grpSpPr>
        <p:grpSp>
          <p:nvGrpSpPr>
            <p:cNvPr id="214" name="Google Shape;214;p4"/>
            <p:cNvGrpSpPr/>
            <p:nvPr/>
          </p:nvGrpSpPr>
          <p:grpSpPr>
            <a:xfrm>
              <a:off x="7080252" y="4506174"/>
              <a:ext cx="1270515" cy="1041191"/>
              <a:chOff x="2208951" y="3779189"/>
              <a:chExt cx="1406526" cy="1152525"/>
            </a:xfrm>
          </p:grpSpPr>
          <p:sp>
            <p:nvSpPr>
              <p:cNvPr id="215" name="Google Shape;215;p4"/>
              <p:cNvSpPr/>
              <p:nvPr/>
            </p:nvSpPr>
            <p:spPr>
              <a:xfrm>
                <a:off x="2240701" y="378712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6" name="Google Shape;216;p4"/>
              <p:cNvSpPr/>
              <p:nvPr/>
            </p:nvSpPr>
            <p:spPr>
              <a:xfrm>
                <a:off x="2712188" y="377918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7" name="Google Shape;217;p4"/>
              <p:cNvSpPr/>
              <p:nvPr/>
            </p:nvSpPr>
            <p:spPr>
              <a:xfrm>
                <a:off x="2208950" y="420622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8" name="Google Shape;218;p4"/>
              <p:cNvSpPr/>
              <p:nvPr/>
            </p:nvSpPr>
            <p:spPr>
              <a:xfrm>
                <a:off x="3043976" y="4010963"/>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9" name="Google Shape;219;p4"/>
              <p:cNvSpPr/>
              <p:nvPr/>
            </p:nvSpPr>
            <p:spPr>
              <a:xfrm>
                <a:off x="2607414" y="449197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0" name="Google Shape;220;p4"/>
              <p:cNvSpPr/>
              <p:nvPr/>
            </p:nvSpPr>
            <p:spPr>
              <a:xfrm>
                <a:off x="2240700" y="381570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1" name="Google Shape;221;p4"/>
              <p:cNvSpPr/>
              <p:nvPr/>
            </p:nvSpPr>
            <p:spPr>
              <a:xfrm>
                <a:off x="2208951" y="431417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2" name="Google Shape;222;p4"/>
              <p:cNvSpPr/>
              <p:nvPr/>
            </p:nvSpPr>
            <p:spPr>
              <a:xfrm>
                <a:off x="2837600" y="3779189"/>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3" name="Google Shape;223;p4"/>
              <p:cNvSpPr/>
              <p:nvPr/>
            </p:nvSpPr>
            <p:spPr>
              <a:xfrm>
                <a:off x="2607413" y="4593576"/>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4" name="Google Shape;224;p4"/>
              <p:cNvSpPr/>
              <p:nvPr/>
            </p:nvSpPr>
            <p:spPr>
              <a:xfrm>
                <a:off x="3153514" y="4010964"/>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25" name="Google Shape;225;p4"/>
            <p:cNvGrpSpPr/>
            <p:nvPr/>
          </p:nvGrpSpPr>
          <p:grpSpPr>
            <a:xfrm rot="-2382568">
              <a:off x="505555" y="-417018"/>
              <a:ext cx="1019184" cy="1058870"/>
              <a:chOff x="2854563" y="128001"/>
              <a:chExt cx="1019176" cy="1058861"/>
            </a:xfrm>
          </p:grpSpPr>
          <p:sp>
            <p:nvSpPr>
              <p:cNvPr id="226" name="Google Shape;226;p4"/>
              <p:cNvSpPr/>
              <p:nvPr/>
            </p:nvSpPr>
            <p:spPr>
              <a:xfrm>
                <a:off x="3113326" y="128001"/>
                <a:ext cx="760413" cy="911225"/>
              </a:xfrm>
              <a:custGeom>
                <a:avLst/>
                <a:gdLst/>
                <a:ahLst/>
                <a:cxnLst/>
                <a:rect l="l" t="t" r="r" b="b"/>
                <a:pathLst>
                  <a:path w="372" h="446" extrusionOk="0">
                    <a:moveTo>
                      <a:pt x="30" y="0"/>
                    </a:moveTo>
                    <a:cubicBezTo>
                      <a:pt x="30" y="0"/>
                      <a:pt x="228" y="157"/>
                      <a:pt x="300" y="269"/>
                    </a:cubicBezTo>
                    <a:cubicBezTo>
                      <a:pt x="372" y="381"/>
                      <a:pt x="292" y="446"/>
                      <a:pt x="217" y="361"/>
                    </a:cubicBezTo>
                    <a:cubicBezTo>
                      <a:pt x="141" y="276"/>
                      <a:pt x="0" y="27"/>
                      <a:pt x="0" y="27"/>
                    </a:cubicBezTo>
                    <a:lnTo>
                      <a:pt x="3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7" name="Google Shape;227;p4"/>
              <p:cNvSpPr/>
              <p:nvPr/>
            </p:nvSpPr>
            <p:spPr>
              <a:xfrm>
                <a:off x="3141901" y="158163"/>
                <a:ext cx="519113" cy="623888"/>
              </a:xfrm>
              <a:custGeom>
                <a:avLst/>
                <a:gdLst/>
                <a:ahLst/>
                <a:cxnLst/>
                <a:rect l="l" t="t" r="r" b="b"/>
                <a:pathLst>
                  <a:path w="254" h="305" extrusionOk="0">
                    <a:moveTo>
                      <a:pt x="254" y="305"/>
                    </a:moveTo>
                    <a:cubicBezTo>
                      <a:pt x="254" y="305"/>
                      <a:pt x="118" y="134"/>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8" name="Google Shape;228;p4"/>
              <p:cNvSpPr/>
              <p:nvPr/>
            </p:nvSpPr>
            <p:spPr>
              <a:xfrm>
                <a:off x="3078401" y="132763"/>
                <a:ext cx="423863" cy="1046163"/>
              </a:xfrm>
              <a:custGeom>
                <a:avLst/>
                <a:gdLst/>
                <a:ahLst/>
                <a:cxnLst/>
                <a:rect l="l" t="t" r="r" b="b"/>
                <a:pathLst>
                  <a:path w="207" h="512" extrusionOk="0">
                    <a:moveTo>
                      <a:pt x="37" y="0"/>
                    </a:moveTo>
                    <a:cubicBezTo>
                      <a:pt x="37" y="0"/>
                      <a:pt x="160" y="220"/>
                      <a:pt x="183" y="351"/>
                    </a:cubicBezTo>
                    <a:cubicBezTo>
                      <a:pt x="207" y="483"/>
                      <a:pt x="108" y="512"/>
                      <a:pt x="71" y="404"/>
                    </a:cubicBezTo>
                    <a:cubicBezTo>
                      <a:pt x="34" y="297"/>
                      <a:pt x="0" y="13"/>
                      <a:pt x="0" y="13"/>
                    </a:cubicBezTo>
                    <a:lnTo>
                      <a:pt x="3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9" name="Google Shape;229;p4"/>
              <p:cNvSpPr/>
              <p:nvPr/>
            </p:nvSpPr>
            <p:spPr>
              <a:xfrm>
                <a:off x="3111738" y="147051"/>
                <a:ext cx="241300" cy="774700"/>
              </a:xfrm>
              <a:custGeom>
                <a:avLst/>
                <a:gdLst/>
                <a:ahLst/>
                <a:cxnLst/>
                <a:rect l="l" t="t" r="r" b="b"/>
                <a:pathLst>
                  <a:path w="118" h="379" extrusionOk="0">
                    <a:moveTo>
                      <a:pt x="118" y="379"/>
                    </a:moveTo>
                    <a:cubicBezTo>
                      <a:pt x="118" y="379"/>
                      <a:pt x="58" y="17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0" name="Google Shape;230;p4"/>
              <p:cNvSpPr/>
              <p:nvPr/>
            </p:nvSpPr>
            <p:spPr>
              <a:xfrm>
                <a:off x="2854563" y="135938"/>
                <a:ext cx="331788" cy="1050924"/>
              </a:xfrm>
              <a:custGeom>
                <a:avLst/>
                <a:gdLst/>
                <a:ahLst/>
                <a:cxnLst/>
                <a:rect l="l" t="t" r="r" b="b"/>
                <a:pathLst>
                  <a:path w="163" h="514" extrusionOk="0">
                    <a:moveTo>
                      <a:pt x="137" y="3"/>
                    </a:moveTo>
                    <a:cubicBezTo>
                      <a:pt x="137" y="3"/>
                      <a:pt x="163" y="254"/>
                      <a:pt x="132" y="384"/>
                    </a:cubicBezTo>
                    <a:cubicBezTo>
                      <a:pt x="102" y="514"/>
                      <a:pt x="0" y="501"/>
                      <a:pt x="9" y="388"/>
                    </a:cubicBezTo>
                    <a:cubicBezTo>
                      <a:pt x="17" y="274"/>
                      <a:pt x="98" y="0"/>
                      <a:pt x="98" y="0"/>
                    </a:cubicBezTo>
                    <a:lnTo>
                      <a:pt x="137"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1" name="Google Shape;231;p4"/>
              <p:cNvSpPr/>
              <p:nvPr/>
            </p:nvSpPr>
            <p:spPr>
              <a:xfrm>
                <a:off x="3003788" y="140701"/>
                <a:ext cx="87313" cy="804863"/>
              </a:xfrm>
              <a:custGeom>
                <a:avLst/>
                <a:gdLst/>
                <a:ahLst/>
                <a:cxnLst/>
                <a:rect l="l" t="t" r="r" b="b"/>
                <a:pathLst>
                  <a:path w="43" h="394" extrusionOk="0">
                    <a:moveTo>
                      <a:pt x="0" y="394"/>
                    </a:moveTo>
                    <a:cubicBezTo>
                      <a:pt x="0" y="394"/>
                      <a:pt x="29" y="178"/>
                      <a:pt x="43"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232" name="Google Shape;232;p4"/>
          <p:cNvGrpSpPr/>
          <p:nvPr/>
        </p:nvGrpSpPr>
        <p:grpSpPr>
          <a:xfrm>
            <a:off x="10347107" y="5426347"/>
            <a:ext cx="1395813" cy="1245639"/>
            <a:chOff x="7760330" y="4069760"/>
            <a:chExt cx="1046860" cy="934229"/>
          </a:xfrm>
        </p:grpSpPr>
        <p:grpSp>
          <p:nvGrpSpPr>
            <p:cNvPr id="233" name="Google Shape;233;p4"/>
            <p:cNvGrpSpPr/>
            <p:nvPr/>
          </p:nvGrpSpPr>
          <p:grpSpPr>
            <a:xfrm>
              <a:off x="7760330" y="4069760"/>
              <a:ext cx="590435" cy="411146"/>
              <a:chOff x="6434488" y="648488"/>
              <a:chExt cx="998537" cy="695325"/>
            </a:xfrm>
          </p:grpSpPr>
          <p:sp>
            <p:nvSpPr>
              <p:cNvPr id="234" name="Google Shape;234;p4"/>
              <p:cNvSpPr/>
              <p:nvPr/>
            </p:nvSpPr>
            <p:spPr>
              <a:xfrm>
                <a:off x="6434488" y="648488"/>
                <a:ext cx="969962" cy="693738"/>
              </a:xfrm>
              <a:custGeom>
                <a:avLst/>
                <a:gdLst/>
                <a:ahLst/>
                <a:cxnLst/>
                <a:rect l="l" t="t" r="r" b="b"/>
                <a:pathLst>
                  <a:path w="525" h="375" extrusionOk="0">
                    <a:moveTo>
                      <a:pt x="432" y="369"/>
                    </a:moveTo>
                    <a:cubicBezTo>
                      <a:pt x="448" y="366"/>
                      <a:pt x="461" y="372"/>
                      <a:pt x="461" y="372"/>
                    </a:cubicBezTo>
                    <a:cubicBezTo>
                      <a:pt x="493" y="256"/>
                      <a:pt x="493" y="256"/>
                      <a:pt x="493" y="256"/>
                    </a:cubicBezTo>
                    <a:cubicBezTo>
                      <a:pt x="525" y="141"/>
                      <a:pt x="525" y="141"/>
                      <a:pt x="525" y="141"/>
                    </a:cubicBezTo>
                    <a:cubicBezTo>
                      <a:pt x="525" y="141"/>
                      <a:pt x="512" y="139"/>
                      <a:pt x="500" y="129"/>
                    </a:cubicBezTo>
                    <a:cubicBezTo>
                      <a:pt x="488" y="118"/>
                      <a:pt x="479" y="109"/>
                      <a:pt x="463" y="105"/>
                    </a:cubicBezTo>
                    <a:cubicBezTo>
                      <a:pt x="447" y="102"/>
                      <a:pt x="129" y="12"/>
                      <a:pt x="108" y="6"/>
                    </a:cubicBezTo>
                    <a:cubicBezTo>
                      <a:pt x="87" y="0"/>
                      <a:pt x="80" y="7"/>
                      <a:pt x="74" y="15"/>
                    </a:cubicBezTo>
                    <a:cubicBezTo>
                      <a:pt x="67" y="22"/>
                      <a:pt x="41" y="51"/>
                      <a:pt x="21" y="124"/>
                    </a:cubicBezTo>
                    <a:cubicBezTo>
                      <a:pt x="0" y="197"/>
                      <a:pt x="8" y="235"/>
                      <a:pt x="9" y="245"/>
                    </a:cubicBezTo>
                    <a:cubicBezTo>
                      <a:pt x="11" y="255"/>
                      <a:pt x="13" y="265"/>
                      <a:pt x="34" y="270"/>
                    </a:cubicBezTo>
                    <a:cubicBezTo>
                      <a:pt x="55" y="276"/>
                      <a:pt x="373" y="364"/>
                      <a:pt x="389" y="370"/>
                    </a:cubicBezTo>
                    <a:cubicBezTo>
                      <a:pt x="404" y="375"/>
                      <a:pt x="416" y="372"/>
                      <a:pt x="432" y="36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5" name="Google Shape;235;p4"/>
              <p:cNvSpPr/>
              <p:nvPr/>
            </p:nvSpPr>
            <p:spPr>
              <a:xfrm>
                <a:off x="7258400" y="900900"/>
                <a:ext cx="174625" cy="442913"/>
              </a:xfrm>
              <a:custGeom>
                <a:avLst/>
                <a:gdLst/>
                <a:ahLst/>
                <a:cxnLst/>
                <a:rect l="l" t="t" r="r" b="b"/>
                <a:pathLst>
                  <a:path w="94" h="239" extrusionOk="0">
                    <a:moveTo>
                      <a:pt x="15" y="235"/>
                    </a:moveTo>
                    <a:cubicBezTo>
                      <a:pt x="0" y="230"/>
                      <a:pt x="2" y="176"/>
                      <a:pt x="20" y="112"/>
                    </a:cubicBezTo>
                    <a:cubicBezTo>
                      <a:pt x="38" y="48"/>
                      <a:pt x="64" y="0"/>
                      <a:pt x="79" y="4"/>
                    </a:cubicBezTo>
                    <a:cubicBezTo>
                      <a:pt x="94" y="8"/>
                      <a:pt x="92" y="63"/>
                      <a:pt x="74" y="127"/>
                    </a:cubicBezTo>
                    <a:cubicBezTo>
                      <a:pt x="56" y="191"/>
                      <a:pt x="29" y="239"/>
                      <a:pt x="15" y="23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6" name="Google Shape;236;p4"/>
              <p:cNvSpPr/>
              <p:nvPr/>
            </p:nvSpPr>
            <p:spPr>
              <a:xfrm>
                <a:off x="7264750" y="918363"/>
                <a:ext cx="155575" cy="406400"/>
              </a:xfrm>
              <a:custGeom>
                <a:avLst/>
                <a:gdLst/>
                <a:ahLst/>
                <a:cxnLst/>
                <a:rect l="l" t="t" r="r" b="b"/>
                <a:pathLst>
                  <a:path w="84" h="220" extrusionOk="0">
                    <a:moveTo>
                      <a:pt x="12" y="216"/>
                    </a:moveTo>
                    <a:cubicBezTo>
                      <a:pt x="0" y="213"/>
                      <a:pt x="4" y="162"/>
                      <a:pt x="20" y="104"/>
                    </a:cubicBezTo>
                    <a:cubicBezTo>
                      <a:pt x="37" y="45"/>
                      <a:pt x="60" y="0"/>
                      <a:pt x="72" y="4"/>
                    </a:cubicBezTo>
                    <a:cubicBezTo>
                      <a:pt x="84" y="7"/>
                      <a:pt x="81" y="57"/>
                      <a:pt x="64" y="116"/>
                    </a:cubicBezTo>
                    <a:cubicBezTo>
                      <a:pt x="48" y="175"/>
                      <a:pt x="24" y="220"/>
                      <a:pt x="12" y="2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7" name="Google Shape;237;p4"/>
              <p:cNvSpPr/>
              <p:nvPr/>
            </p:nvSpPr>
            <p:spPr>
              <a:xfrm>
                <a:off x="7347300" y="939000"/>
                <a:ext cx="53975" cy="139700"/>
              </a:xfrm>
              <a:custGeom>
                <a:avLst/>
                <a:gdLst/>
                <a:ahLst/>
                <a:cxnLst/>
                <a:rect l="l" t="t" r="r" b="b"/>
                <a:pathLst>
                  <a:path w="29" h="76" extrusionOk="0">
                    <a:moveTo>
                      <a:pt x="28" y="16"/>
                    </a:moveTo>
                    <a:cubicBezTo>
                      <a:pt x="29" y="9"/>
                      <a:pt x="23" y="0"/>
                      <a:pt x="21" y="3"/>
                    </a:cubicBezTo>
                    <a:cubicBezTo>
                      <a:pt x="18" y="6"/>
                      <a:pt x="2" y="64"/>
                      <a:pt x="1" y="70"/>
                    </a:cubicBezTo>
                    <a:cubicBezTo>
                      <a:pt x="0" y="76"/>
                      <a:pt x="7" y="75"/>
                      <a:pt x="9" y="69"/>
                    </a:cubicBezTo>
                    <a:cubicBezTo>
                      <a:pt x="12" y="63"/>
                      <a:pt x="27" y="26"/>
                      <a:pt x="28"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8" name="Google Shape;238;p4"/>
              <p:cNvSpPr/>
              <p:nvPr/>
            </p:nvSpPr>
            <p:spPr>
              <a:xfrm>
                <a:off x="6593238" y="707225"/>
                <a:ext cx="658813" cy="234950"/>
              </a:xfrm>
              <a:custGeom>
                <a:avLst/>
                <a:gdLst/>
                <a:ahLst/>
                <a:cxnLst/>
                <a:rect l="l" t="t" r="r" b="b"/>
                <a:pathLst>
                  <a:path w="356" h="127" extrusionOk="0">
                    <a:moveTo>
                      <a:pt x="14" y="35"/>
                    </a:moveTo>
                    <a:cubicBezTo>
                      <a:pt x="5" y="32"/>
                      <a:pt x="0" y="23"/>
                      <a:pt x="2" y="14"/>
                    </a:cubicBezTo>
                    <a:cubicBezTo>
                      <a:pt x="2" y="14"/>
                      <a:pt x="2" y="14"/>
                      <a:pt x="2" y="14"/>
                    </a:cubicBezTo>
                    <a:cubicBezTo>
                      <a:pt x="5" y="5"/>
                      <a:pt x="14" y="0"/>
                      <a:pt x="23" y="2"/>
                    </a:cubicBezTo>
                    <a:cubicBezTo>
                      <a:pt x="342" y="91"/>
                      <a:pt x="342" y="91"/>
                      <a:pt x="342" y="91"/>
                    </a:cubicBezTo>
                    <a:cubicBezTo>
                      <a:pt x="351" y="94"/>
                      <a:pt x="356" y="103"/>
                      <a:pt x="353" y="112"/>
                    </a:cubicBezTo>
                    <a:cubicBezTo>
                      <a:pt x="353" y="112"/>
                      <a:pt x="353" y="112"/>
                      <a:pt x="353" y="112"/>
                    </a:cubicBezTo>
                    <a:cubicBezTo>
                      <a:pt x="351" y="121"/>
                      <a:pt x="341" y="127"/>
                      <a:pt x="332" y="124"/>
                    </a:cubicBezTo>
                    <a:lnTo>
                      <a:pt x="14" y="35"/>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39" name="Google Shape;239;p4"/>
            <p:cNvGrpSpPr/>
            <p:nvPr/>
          </p:nvGrpSpPr>
          <p:grpSpPr>
            <a:xfrm rot="-8100000">
              <a:off x="8350762" y="4610575"/>
              <a:ext cx="415029" cy="289003"/>
              <a:chOff x="6434488" y="648488"/>
              <a:chExt cx="998537" cy="695325"/>
            </a:xfrm>
          </p:grpSpPr>
          <p:sp>
            <p:nvSpPr>
              <p:cNvPr id="240" name="Google Shape;240;p4"/>
              <p:cNvSpPr/>
              <p:nvPr/>
            </p:nvSpPr>
            <p:spPr>
              <a:xfrm>
                <a:off x="6434488" y="648488"/>
                <a:ext cx="969962" cy="693738"/>
              </a:xfrm>
              <a:custGeom>
                <a:avLst/>
                <a:gdLst/>
                <a:ahLst/>
                <a:cxnLst/>
                <a:rect l="l" t="t" r="r" b="b"/>
                <a:pathLst>
                  <a:path w="525" h="375" extrusionOk="0">
                    <a:moveTo>
                      <a:pt x="432" y="369"/>
                    </a:moveTo>
                    <a:cubicBezTo>
                      <a:pt x="448" y="366"/>
                      <a:pt x="461" y="372"/>
                      <a:pt x="461" y="372"/>
                    </a:cubicBezTo>
                    <a:cubicBezTo>
                      <a:pt x="493" y="256"/>
                      <a:pt x="493" y="256"/>
                      <a:pt x="493" y="256"/>
                    </a:cubicBezTo>
                    <a:cubicBezTo>
                      <a:pt x="525" y="141"/>
                      <a:pt x="525" y="141"/>
                      <a:pt x="525" y="141"/>
                    </a:cubicBezTo>
                    <a:cubicBezTo>
                      <a:pt x="525" y="141"/>
                      <a:pt x="512" y="139"/>
                      <a:pt x="500" y="129"/>
                    </a:cubicBezTo>
                    <a:cubicBezTo>
                      <a:pt x="488" y="118"/>
                      <a:pt x="479" y="109"/>
                      <a:pt x="463" y="105"/>
                    </a:cubicBezTo>
                    <a:cubicBezTo>
                      <a:pt x="447" y="102"/>
                      <a:pt x="129" y="12"/>
                      <a:pt x="108" y="6"/>
                    </a:cubicBezTo>
                    <a:cubicBezTo>
                      <a:pt x="87" y="0"/>
                      <a:pt x="80" y="7"/>
                      <a:pt x="74" y="15"/>
                    </a:cubicBezTo>
                    <a:cubicBezTo>
                      <a:pt x="67" y="22"/>
                      <a:pt x="41" y="51"/>
                      <a:pt x="21" y="124"/>
                    </a:cubicBezTo>
                    <a:cubicBezTo>
                      <a:pt x="0" y="197"/>
                      <a:pt x="8" y="235"/>
                      <a:pt x="9" y="245"/>
                    </a:cubicBezTo>
                    <a:cubicBezTo>
                      <a:pt x="11" y="255"/>
                      <a:pt x="13" y="265"/>
                      <a:pt x="34" y="270"/>
                    </a:cubicBezTo>
                    <a:cubicBezTo>
                      <a:pt x="55" y="276"/>
                      <a:pt x="373" y="364"/>
                      <a:pt x="389" y="370"/>
                    </a:cubicBezTo>
                    <a:cubicBezTo>
                      <a:pt x="404" y="375"/>
                      <a:pt x="416" y="372"/>
                      <a:pt x="432" y="36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1" name="Google Shape;241;p4"/>
              <p:cNvSpPr/>
              <p:nvPr/>
            </p:nvSpPr>
            <p:spPr>
              <a:xfrm>
                <a:off x="7258400" y="900900"/>
                <a:ext cx="174625" cy="442913"/>
              </a:xfrm>
              <a:custGeom>
                <a:avLst/>
                <a:gdLst/>
                <a:ahLst/>
                <a:cxnLst/>
                <a:rect l="l" t="t" r="r" b="b"/>
                <a:pathLst>
                  <a:path w="94" h="239" extrusionOk="0">
                    <a:moveTo>
                      <a:pt x="15" y="235"/>
                    </a:moveTo>
                    <a:cubicBezTo>
                      <a:pt x="0" y="230"/>
                      <a:pt x="2" y="176"/>
                      <a:pt x="20" y="112"/>
                    </a:cubicBezTo>
                    <a:cubicBezTo>
                      <a:pt x="38" y="48"/>
                      <a:pt x="64" y="0"/>
                      <a:pt x="79" y="4"/>
                    </a:cubicBezTo>
                    <a:cubicBezTo>
                      <a:pt x="94" y="8"/>
                      <a:pt x="92" y="63"/>
                      <a:pt x="74" y="127"/>
                    </a:cubicBezTo>
                    <a:cubicBezTo>
                      <a:pt x="56" y="191"/>
                      <a:pt x="29" y="239"/>
                      <a:pt x="15" y="23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2" name="Google Shape;242;p4"/>
              <p:cNvSpPr/>
              <p:nvPr/>
            </p:nvSpPr>
            <p:spPr>
              <a:xfrm>
                <a:off x="7264750" y="918363"/>
                <a:ext cx="155575" cy="406400"/>
              </a:xfrm>
              <a:custGeom>
                <a:avLst/>
                <a:gdLst/>
                <a:ahLst/>
                <a:cxnLst/>
                <a:rect l="l" t="t" r="r" b="b"/>
                <a:pathLst>
                  <a:path w="84" h="220" extrusionOk="0">
                    <a:moveTo>
                      <a:pt x="12" y="216"/>
                    </a:moveTo>
                    <a:cubicBezTo>
                      <a:pt x="0" y="213"/>
                      <a:pt x="4" y="162"/>
                      <a:pt x="20" y="104"/>
                    </a:cubicBezTo>
                    <a:cubicBezTo>
                      <a:pt x="37" y="45"/>
                      <a:pt x="60" y="0"/>
                      <a:pt x="72" y="4"/>
                    </a:cubicBezTo>
                    <a:cubicBezTo>
                      <a:pt x="84" y="7"/>
                      <a:pt x="81" y="57"/>
                      <a:pt x="64" y="116"/>
                    </a:cubicBezTo>
                    <a:cubicBezTo>
                      <a:pt x="48" y="175"/>
                      <a:pt x="24" y="220"/>
                      <a:pt x="12" y="2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3" name="Google Shape;243;p4"/>
              <p:cNvSpPr/>
              <p:nvPr/>
            </p:nvSpPr>
            <p:spPr>
              <a:xfrm>
                <a:off x="7347300" y="939000"/>
                <a:ext cx="53975" cy="139700"/>
              </a:xfrm>
              <a:custGeom>
                <a:avLst/>
                <a:gdLst/>
                <a:ahLst/>
                <a:cxnLst/>
                <a:rect l="l" t="t" r="r" b="b"/>
                <a:pathLst>
                  <a:path w="29" h="76" extrusionOk="0">
                    <a:moveTo>
                      <a:pt x="28" y="16"/>
                    </a:moveTo>
                    <a:cubicBezTo>
                      <a:pt x="29" y="9"/>
                      <a:pt x="23" y="0"/>
                      <a:pt x="21" y="3"/>
                    </a:cubicBezTo>
                    <a:cubicBezTo>
                      <a:pt x="18" y="6"/>
                      <a:pt x="2" y="64"/>
                      <a:pt x="1" y="70"/>
                    </a:cubicBezTo>
                    <a:cubicBezTo>
                      <a:pt x="0" y="76"/>
                      <a:pt x="7" y="75"/>
                      <a:pt x="9" y="69"/>
                    </a:cubicBezTo>
                    <a:cubicBezTo>
                      <a:pt x="12" y="63"/>
                      <a:pt x="27" y="26"/>
                      <a:pt x="28"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4" name="Google Shape;244;p4"/>
              <p:cNvSpPr/>
              <p:nvPr/>
            </p:nvSpPr>
            <p:spPr>
              <a:xfrm>
                <a:off x="6593238" y="707225"/>
                <a:ext cx="658813" cy="234950"/>
              </a:xfrm>
              <a:custGeom>
                <a:avLst/>
                <a:gdLst/>
                <a:ahLst/>
                <a:cxnLst/>
                <a:rect l="l" t="t" r="r" b="b"/>
                <a:pathLst>
                  <a:path w="356" h="127" extrusionOk="0">
                    <a:moveTo>
                      <a:pt x="14" y="35"/>
                    </a:moveTo>
                    <a:cubicBezTo>
                      <a:pt x="5" y="32"/>
                      <a:pt x="0" y="23"/>
                      <a:pt x="2" y="14"/>
                    </a:cubicBezTo>
                    <a:cubicBezTo>
                      <a:pt x="2" y="14"/>
                      <a:pt x="2" y="14"/>
                      <a:pt x="2" y="14"/>
                    </a:cubicBezTo>
                    <a:cubicBezTo>
                      <a:pt x="5" y="5"/>
                      <a:pt x="14" y="0"/>
                      <a:pt x="23" y="2"/>
                    </a:cubicBezTo>
                    <a:cubicBezTo>
                      <a:pt x="342" y="91"/>
                      <a:pt x="342" y="91"/>
                      <a:pt x="342" y="91"/>
                    </a:cubicBezTo>
                    <a:cubicBezTo>
                      <a:pt x="351" y="94"/>
                      <a:pt x="356" y="103"/>
                      <a:pt x="353" y="112"/>
                    </a:cubicBezTo>
                    <a:cubicBezTo>
                      <a:pt x="353" y="112"/>
                      <a:pt x="353" y="112"/>
                      <a:pt x="353" y="112"/>
                    </a:cubicBezTo>
                    <a:cubicBezTo>
                      <a:pt x="351" y="121"/>
                      <a:pt x="341" y="127"/>
                      <a:pt x="332" y="124"/>
                    </a:cubicBezTo>
                    <a:lnTo>
                      <a:pt x="14" y="35"/>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3111227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5"/>
        <p:cNvGrpSpPr/>
        <p:nvPr/>
      </p:nvGrpSpPr>
      <p:grpSpPr>
        <a:xfrm>
          <a:off x="0" y="0"/>
          <a:ext cx="0" cy="0"/>
          <a:chOff x="0" y="0"/>
          <a:chExt cx="0" cy="0"/>
        </a:xfrm>
      </p:grpSpPr>
      <p:sp>
        <p:nvSpPr>
          <p:cNvPr id="246" name="Google Shape;246;p5"/>
          <p:cNvSpPr txBox="1">
            <a:spLocks noGrp="1"/>
          </p:cNvSpPr>
          <p:nvPr>
            <p:ph type="subTitle" idx="1"/>
          </p:nvPr>
        </p:nvSpPr>
        <p:spPr>
          <a:xfrm>
            <a:off x="1831572" y="2869300"/>
            <a:ext cx="4148400" cy="5608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algn="ctr">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algn="ctr">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algn="ctr">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algn="ctr">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algn="ctr">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algn="ctr">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algn="ctr">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algn="ctr">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sp>
        <p:nvSpPr>
          <p:cNvPr id="247" name="Google Shape;247;p5"/>
          <p:cNvSpPr txBox="1">
            <a:spLocks noGrp="1"/>
          </p:cNvSpPr>
          <p:nvPr>
            <p:ph type="subTitle" idx="2"/>
          </p:nvPr>
        </p:nvSpPr>
        <p:spPr>
          <a:xfrm>
            <a:off x="6212028" y="2869300"/>
            <a:ext cx="4148400" cy="560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sp>
        <p:nvSpPr>
          <p:cNvPr id="248" name="Google Shape;248;p5"/>
          <p:cNvSpPr txBox="1">
            <a:spLocks noGrp="1"/>
          </p:cNvSpPr>
          <p:nvPr>
            <p:ph type="subTitle" idx="3"/>
          </p:nvPr>
        </p:nvSpPr>
        <p:spPr>
          <a:xfrm>
            <a:off x="1831572" y="3444667"/>
            <a:ext cx="4148400" cy="21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49" name="Google Shape;249;p5"/>
          <p:cNvSpPr txBox="1">
            <a:spLocks noGrp="1"/>
          </p:cNvSpPr>
          <p:nvPr>
            <p:ph type="subTitle" idx="4"/>
          </p:nvPr>
        </p:nvSpPr>
        <p:spPr>
          <a:xfrm>
            <a:off x="6212028" y="3444667"/>
            <a:ext cx="4148400" cy="21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50" name="Google Shape;250;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7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51" name="Google Shape;251;p5"/>
          <p:cNvGrpSpPr/>
          <p:nvPr/>
        </p:nvGrpSpPr>
        <p:grpSpPr>
          <a:xfrm>
            <a:off x="468118" y="1938027"/>
            <a:ext cx="11233357" cy="3669903"/>
            <a:chOff x="351088" y="1453520"/>
            <a:chExt cx="8425018" cy="2752427"/>
          </a:xfrm>
        </p:grpSpPr>
        <p:sp>
          <p:nvSpPr>
            <p:cNvPr id="252" name="Google Shape;252;p5"/>
            <p:cNvSpPr/>
            <p:nvPr/>
          </p:nvSpPr>
          <p:spPr>
            <a:xfrm rot="-6395770">
              <a:off x="1313496" y="4052095"/>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3" name="Google Shape;253;p5"/>
            <p:cNvSpPr/>
            <p:nvPr/>
          </p:nvSpPr>
          <p:spPr>
            <a:xfrm rot="9374665">
              <a:off x="8623945" y="1970370"/>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4" name="Google Shape;254;p5"/>
            <p:cNvSpPr/>
            <p:nvPr/>
          </p:nvSpPr>
          <p:spPr>
            <a:xfrm rot="3065476">
              <a:off x="382933" y="1476945"/>
              <a:ext cx="128734" cy="143379"/>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55" name="Google Shape;255;p5"/>
          <p:cNvGrpSpPr/>
          <p:nvPr/>
        </p:nvGrpSpPr>
        <p:grpSpPr>
          <a:xfrm>
            <a:off x="743647" y="761643"/>
            <a:ext cx="2688487" cy="5599453"/>
            <a:chOff x="557735" y="571232"/>
            <a:chExt cx="2016365" cy="4199590"/>
          </a:xfrm>
        </p:grpSpPr>
        <p:grpSp>
          <p:nvGrpSpPr>
            <p:cNvPr id="256" name="Google Shape;256;p5"/>
            <p:cNvGrpSpPr/>
            <p:nvPr/>
          </p:nvGrpSpPr>
          <p:grpSpPr>
            <a:xfrm>
              <a:off x="2159110" y="4608507"/>
              <a:ext cx="414990" cy="162315"/>
              <a:chOff x="2449035" y="2357907"/>
              <a:chExt cx="414990" cy="162315"/>
            </a:xfrm>
          </p:grpSpPr>
          <p:sp>
            <p:nvSpPr>
              <p:cNvPr id="257" name="Google Shape;257;p5"/>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8" name="Google Shape;258;p5"/>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9" name="Google Shape;259;p5"/>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0" name="Google Shape;260;p5"/>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1" name="Google Shape;261;p5"/>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2" name="Google Shape;262;p5"/>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3" name="Google Shape;263;p5"/>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4" name="Google Shape;264;p5"/>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65" name="Google Shape;265;p5"/>
            <p:cNvGrpSpPr/>
            <p:nvPr/>
          </p:nvGrpSpPr>
          <p:grpSpPr>
            <a:xfrm>
              <a:off x="557735" y="571232"/>
              <a:ext cx="414990" cy="162315"/>
              <a:chOff x="2449035" y="2357907"/>
              <a:chExt cx="414990" cy="162315"/>
            </a:xfrm>
          </p:grpSpPr>
          <p:sp>
            <p:nvSpPr>
              <p:cNvPr id="266" name="Google Shape;266;p5"/>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7" name="Google Shape;267;p5"/>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8" name="Google Shape;268;p5"/>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9" name="Google Shape;269;p5"/>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0" name="Google Shape;270;p5"/>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1" name="Google Shape;271;p5"/>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2" name="Google Shape;272;p5"/>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3" name="Google Shape;273;p5"/>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274" name="Google Shape;274;p5"/>
          <p:cNvGrpSpPr/>
          <p:nvPr/>
        </p:nvGrpSpPr>
        <p:grpSpPr>
          <a:xfrm>
            <a:off x="-1926803" y="-1127018"/>
            <a:ext cx="14632337" cy="11219987"/>
            <a:chOff x="-1445103" y="-845263"/>
            <a:chExt cx="10974253" cy="8414990"/>
          </a:xfrm>
        </p:grpSpPr>
        <p:sp>
          <p:nvSpPr>
            <p:cNvPr id="275" name="Google Shape;275;p5"/>
            <p:cNvSpPr/>
            <p:nvPr/>
          </p:nvSpPr>
          <p:spPr>
            <a:xfrm rot="-5400000">
              <a:off x="7793475" y="-577738"/>
              <a:ext cx="2003201" cy="1468150"/>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6" name="Google Shape;276;p5"/>
            <p:cNvSpPr/>
            <p:nvPr/>
          </p:nvSpPr>
          <p:spPr>
            <a:xfrm rot="2917493">
              <a:off x="-1079245" y="4156972"/>
              <a:ext cx="3468734" cy="2542209"/>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77" name="Google Shape;277;p5"/>
          <p:cNvGrpSpPr/>
          <p:nvPr/>
        </p:nvGrpSpPr>
        <p:grpSpPr>
          <a:xfrm>
            <a:off x="-672972" y="-186197"/>
            <a:ext cx="13378511" cy="6236257"/>
            <a:chOff x="-504729" y="-139648"/>
            <a:chExt cx="10033883" cy="4677193"/>
          </a:xfrm>
        </p:grpSpPr>
        <p:grpSp>
          <p:nvGrpSpPr>
            <p:cNvPr id="278" name="Google Shape;278;p5"/>
            <p:cNvGrpSpPr/>
            <p:nvPr/>
          </p:nvGrpSpPr>
          <p:grpSpPr>
            <a:xfrm rot="-5134743">
              <a:off x="8239994" y="513035"/>
              <a:ext cx="1361207" cy="1115505"/>
              <a:chOff x="4124038" y="1074739"/>
              <a:chExt cx="1406526" cy="1152525"/>
            </a:xfrm>
          </p:grpSpPr>
          <p:sp>
            <p:nvSpPr>
              <p:cNvPr id="279" name="Google Shape;279;p5"/>
              <p:cNvSpPr/>
              <p:nvPr/>
            </p:nvSpPr>
            <p:spPr>
              <a:xfrm>
                <a:off x="4155788" y="108267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0" name="Google Shape;280;p5"/>
              <p:cNvSpPr/>
              <p:nvPr/>
            </p:nvSpPr>
            <p:spPr>
              <a:xfrm>
                <a:off x="4627276" y="107473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1" name="Google Shape;281;p5"/>
              <p:cNvSpPr/>
              <p:nvPr/>
            </p:nvSpPr>
            <p:spPr>
              <a:xfrm>
                <a:off x="4124038" y="150177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2" name="Google Shape;282;p5"/>
              <p:cNvSpPr/>
              <p:nvPr/>
            </p:nvSpPr>
            <p:spPr>
              <a:xfrm>
                <a:off x="4959063" y="1306514"/>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3" name="Google Shape;283;p5"/>
              <p:cNvSpPr/>
              <p:nvPr/>
            </p:nvSpPr>
            <p:spPr>
              <a:xfrm>
                <a:off x="4522501" y="178752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4" name="Google Shape;284;p5"/>
              <p:cNvSpPr/>
              <p:nvPr/>
            </p:nvSpPr>
            <p:spPr>
              <a:xfrm>
                <a:off x="4155788" y="111125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5" name="Google Shape;285;p5"/>
              <p:cNvSpPr/>
              <p:nvPr/>
            </p:nvSpPr>
            <p:spPr>
              <a:xfrm>
                <a:off x="4124038" y="160972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6" name="Google Shape;286;p5"/>
              <p:cNvSpPr/>
              <p:nvPr/>
            </p:nvSpPr>
            <p:spPr>
              <a:xfrm>
                <a:off x="4752688" y="1074738"/>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7" name="Google Shape;287;p5"/>
              <p:cNvSpPr/>
              <p:nvPr/>
            </p:nvSpPr>
            <p:spPr>
              <a:xfrm>
                <a:off x="4522501" y="1889125"/>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8" name="Google Shape;288;p5"/>
              <p:cNvSpPr/>
              <p:nvPr/>
            </p:nvSpPr>
            <p:spPr>
              <a:xfrm>
                <a:off x="5068601" y="1306513"/>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89" name="Google Shape;289;p5"/>
            <p:cNvSpPr/>
            <p:nvPr/>
          </p:nvSpPr>
          <p:spPr>
            <a:xfrm rot="-5400000">
              <a:off x="7827100" y="-506776"/>
              <a:ext cx="710883" cy="1445138"/>
            </a:xfrm>
            <a:custGeom>
              <a:avLst/>
              <a:gdLst/>
              <a:ahLst/>
              <a:cxnLst/>
              <a:rect l="l" t="t" r="r" b="b"/>
              <a:pathLst>
                <a:path w="128" h="260" extrusionOk="0">
                  <a:moveTo>
                    <a:pt x="121" y="260"/>
                  </a:moveTo>
                  <a:cubicBezTo>
                    <a:pt x="120" y="260"/>
                    <a:pt x="119" y="259"/>
                    <a:pt x="118" y="258"/>
                  </a:cubicBezTo>
                  <a:cubicBezTo>
                    <a:pt x="118" y="258"/>
                    <a:pt x="118" y="258"/>
                    <a:pt x="118" y="258"/>
                  </a:cubicBezTo>
                  <a:cubicBezTo>
                    <a:pt x="106" y="246"/>
                    <a:pt x="96" y="231"/>
                    <a:pt x="90" y="215"/>
                  </a:cubicBezTo>
                  <a:cubicBezTo>
                    <a:pt x="89" y="215"/>
                    <a:pt x="89" y="215"/>
                    <a:pt x="89" y="215"/>
                  </a:cubicBezTo>
                  <a:cubicBezTo>
                    <a:pt x="89" y="214"/>
                    <a:pt x="89" y="214"/>
                    <a:pt x="89" y="214"/>
                  </a:cubicBezTo>
                  <a:cubicBezTo>
                    <a:pt x="89" y="213"/>
                    <a:pt x="89" y="213"/>
                    <a:pt x="89" y="213"/>
                  </a:cubicBezTo>
                  <a:cubicBezTo>
                    <a:pt x="89" y="212"/>
                    <a:pt x="88" y="212"/>
                    <a:pt x="88" y="211"/>
                  </a:cubicBezTo>
                  <a:cubicBezTo>
                    <a:pt x="88" y="211"/>
                    <a:pt x="88" y="211"/>
                    <a:pt x="88" y="210"/>
                  </a:cubicBezTo>
                  <a:cubicBezTo>
                    <a:pt x="80" y="209"/>
                    <a:pt x="72" y="212"/>
                    <a:pt x="65" y="213"/>
                  </a:cubicBezTo>
                  <a:cubicBezTo>
                    <a:pt x="63" y="214"/>
                    <a:pt x="61" y="214"/>
                    <a:pt x="60" y="214"/>
                  </a:cubicBezTo>
                  <a:cubicBezTo>
                    <a:pt x="47" y="217"/>
                    <a:pt x="33" y="219"/>
                    <a:pt x="20" y="218"/>
                  </a:cubicBezTo>
                  <a:cubicBezTo>
                    <a:pt x="18" y="218"/>
                    <a:pt x="16" y="217"/>
                    <a:pt x="14" y="217"/>
                  </a:cubicBezTo>
                  <a:cubicBezTo>
                    <a:pt x="14" y="217"/>
                    <a:pt x="8" y="215"/>
                    <a:pt x="10" y="213"/>
                  </a:cubicBezTo>
                  <a:cubicBezTo>
                    <a:pt x="11" y="211"/>
                    <a:pt x="12" y="212"/>
                    <a:pt x="14" y="212"/>
                  </a:cubicBezTo>
                  <a:cubicBezTo>
                    <a:pt x="26" y="210"/>
                    <a:pt x="37" y="206"/>
                    <a:pt x="48" y="204"/>
                  </a:cubicBezTo>
                  <a:cubicBezTo>
                    <a:pt x="61" y="202"/>
                    <a:pt x="74" y="202"/>
                    <a:pt x="86" y="207"/>
                  </a:cubicBezTo>
                  <a:cubicBezTo>
                    <a:pt x="86" y="206"/>
                    <a:pt x="86" y="206"/>
                    <a:pt x="86" y="206"/>
                  </a:cubicBezTo>
                  <a:cubicBezTo>
                    <a:pt x="83" y="198"/>
                    <a:pt x="81" y="191"/>
                    <a:pt x="79" y="184"/>
                  </a:cubicBezTo>
                  <a:cubicBezTo>
                    <a:pt x="79" y="184"/>
                    <a:pt x="77" y="181"/>
                    <a:pt x="74" y="180"/>
                  </a:cubicBezTo>
                  <a:cubicBezTo>
                    <a:pt x="63" y="173"/>
                    <a:pt x="48" y="172"/>
                    <a:pt x="35" y="167"/>
                  </a:cubicBezTo>
                  <a:cubicBezTo>
                    <a:pt x="26" y="164"/>
                    <a:pt x="15" y="160"/>
                    <a:pt x="8" y="153"/>
                  </a:cubicBezTo>
                  <a:cubicBezTo>
                    <a:pt x="8" y="153"/>
                    <a:pt x="7" y="152"/>
                    <a:pt x="7" y="152"/>
                  </a:cubicBezTo>
                  <a:cubicBezTo>
                    <a:pt x="7" y="152"/>
                    <a:pt x="7" y="152"/>
                    <a:pt x="7" y="152"/>
                  </a:cubicBezTo>
                  <a:cubicBezTo>
                    <a:pt x="7" y="151"/>
                    <a:pt x="7" y="151"/>
                    <a:pt x="7" y="151"/>
                  </a:cubicBezTo>
                  <a:cubicBezTo>
                    <a:pt x="7" y="151"/>
                    <a:pt x="7" y="151"/>
                    <a:pt x="7" y="151"/>
                  </a:cubicBezTo>
                  <a:cubicBezTo>
                    <a:pt x="6" y="150"/>
                    <a:pt x="6" y="149"/>
                    <a:pt x="7" y="148"/>
                  </a:cubicBezTo>
                  <a:cubicBezTo>
                    <a:pt x="8" y="148"/>
                    <a:pt x="9" y="148"/>
                    <a:pt x="10" y="149"/>
                  </a:cubicBezTo>
                  <a:cubicBezTo>
                    <a:pt x="27" y="154"/>
                    <a:pt x="46" y="156"/>
                    <a:pt x="63" y="164"/>
                  </a:cubicBezTo>
                  <a:cubicBezTo>
                    <a:pt x="68" y="166"/>
                    <a:pt x="74" y="170"/>
                    <a:pt x="77" y="174"/>
                  </a:cubicBezTo>
                  <a:cubicBezTo>
                    <a:pt x="77" y="174"/>
                    <a:pt x="77" y="172"/>
                    <a:pt x="77" y="170"/>
                  </a:cubicBezTo>
                  <a:cubicBezTo>
                    <a:pt x="75" y="162"/>
                    <a:pt x="74" y="154"/>
                    <a:pt x="73" y="146"/>
                  </a:cubicBezTo>
                  <a:cubicBezTo>
                    <a:pt x="61" y="137"/>
                    <a:pt x="46" y="131"/>
                    <a:pt x="33" y="123"/>
                  </a:cubicBezTo>
                  <a:cubicBezTo>
                    <a:pt x="26" y="120"/>
                    <a:pt x="19" y="116"/>
                    <a:pt x="13" y="111"/>
                  </a:cubicBezTo>
                  <a:cubicBezTo>
                    <a:pt x="8" y="108"/>
                    <a:pt x="3" y="105"/>
                    <a:pt x="0" y="100"/>
                  </a:cubicBezTo>
                  <a:cubicBezTo>
                    <a:pt x="0" y="99"/>
                    <a:pt x="0" y="98"/>
                    <a:pt x="0" y="98"/>
                  </a:cubicBezTo>
                  <a:cubicBezTo>
                    <a:pt x="0" y="97"/>
                    <a:pt x="1" y="97"/>
                    <a:pt x="3" y="97"/>
                  </a:cubicBezTo>
                  <a:cubicBezTo>
                    <a:pt x="5" y="98"/>
                    <a:pt x="7" y="99"/>
                    <a:pt x="9" y="100"/>
                  </a:cubicBezTo>
                  <a:cubicBezTo>
                    <a:pt x="26" y="107"/>
                    <a:pt x="45" y="113"/>
                    <a:pt x="60" y="125"/>
                  </a:cubicBezTo>
                  <a:cubicBezTo>
                    <a:pt x="65" y="129"/>
                    <a:pt x="69" y="133"/>
                    <a:pt x="72" y="138"/>
                  </a:cubicBezTo>
                  <a:cubicBezTo>
                    <a:pt x="72" y="138"/>
                    <a:pt x="72" y="138"/>
                    <a:pt x="72" y="138"/>
                  </a:cubicBezTo>
                  <a:cubicBezTo>
                    <a:pt x="71" y="129"/>
                    <a:pt x="70" y="120"/>
                    <a:pt x="69" y="112"/>
                  </a:cubicBezTo>
                  <a:cubicBezTo>
                    <a:pt x="68" y="107"/>
                    <a:pt x="68" y="107"/>
                    <a:pt x="68" y="107"/>
                  </a:cubicBezTo>
                  <a:cubicBezTo>
                    <a:pt x="68" y="107"/>
                    <a:pt x="68" y="107"/>
                    <a:pt x="66" y="105"/>
                  </a:cubicBezTo>
                  <a:cubicBezTo>
                    <a:pt x="66" y="105"/>
                    <a:pt x="65" y="105"/>
                    <a:pt x="65" y="105"/>
                  </a:cubicBezTo>
                  <a:cubicBezTo>
                    <a:pt x="65" y="104"/>
                    <a:pt x="64" y="104"/>
                    <a:pt x="64" y="104"/>
                  </a:cubicBezTo>
                  <a:cubicBezTo>
                    <a:pt x="56" y="98"/>
                    <a:pt x="46" y="95"/>
                    <a:pt x="38" y="89"/>
                  </a:cubicBezTo>
                  <a:cubicBezTo>
                    <a:pt x="30" y="84"/>
                    <a:pt x="23" y="77"/>
                    <a:pt x="16" y="70"/>
                  </a:cubicBezTo>
                  <a:cubicBezTo>
                    <a:pt x="16" y="70"/>
                    <a:pt x="16" y="70"/>
                    <a:pt x="16" y="70"/>
                  </a:cubicBezTo>
                  <a:cubicBezTo>
                    <a:pt x="15" y="69"/>
                    <a:pt x="13" y="67"/>
                    <a:pt x="14" y="66"/>
                  </a:cubicBezTo>
                  <a:cubicBezTo>
                    <a:pt x="15" y="65"/>
                    <a:pt x="17" y="66"/>
                    <a:pt x="18" y="67"/>
                  </a:cubicBezTo>
                  <a:cubicBezTo>
                    <a:pt x="18" y="67"/>
                    <a:pt x="21" y="68"/>
                    <a:pt x="24" y="69"/>
                  </a:cubicBezTo>
                  <a:cubicBezTo>
                    <a:pt x="40" y="78"/>
                    <a:pt x="57" y="85"/>
                    <a:pt x="67" y="101"/>
                  </a:cubicBezTo>
                  <a:cubicBezTo>
                    <a:pt x="68" y="101"/>
                    <a:pt x="68" y="101"/>
                    <a:pt x="68" y="101"/>
                  </a:cubicBezTo>
                  <a:cubicBezTo>
                    <a:pt x="66" y="90"/>
                    <a:pt x="65" y="80"/>
                    <a:pt x="63" y="69"/>
                  </a:cubicBezTo>
                  <a:cubicBezTo>
                    <a:pt x="63" y="69"/>
                    <a:pt x="63" y="69"/>
                    <a:pt x="63" y="69"/>
                  </a:cubicBezTo>
                  <a:cubicBezTo>
                    <a:pt x="61" y="62"/>
                    <a:pt x="58" y="56"/>
                    <a:pt x="55" y="50"/>
                  </a:cubicBezTo>
                  <a:cubicBezTo>
                    <a:pt x="49" y="37"/>
                    <a:pt x="43" y="25"/>
                    <a:pt x="40" y="11"/>
                  </a:cubicBezTo>
                  <a:cubicBezTo>
                    <a:pt x="39" y="8"/>
                    <a:pt x="39" y="6"/>
                    <a:pt x="38" y="3"/>
                  </a:cubicBezTo>
                  <a:cubicBezTo>
                    <a:pt x="39" y="1"/>
                    <a:pt x="39" y="1"/>
                    <a:pt x="39" y="1"/>
                  </a:cubicBezTo>
                  <a:cubicBezTo>
                    <a:pt x="39" y="1"/>
                    <a:pt x="39" y="1"/>
                    <a:pt x="40" y="0"/>
                  </a:cubicBezTo>
                  <a:cubicBezTo>
                    <a:pt x="41" y="0"/>
                    <a:pt x="42" y="2"/>
                    <a:pt x="43" y="3"/>
                  </a:cubicBezTo>
                  <a:cubicBezTo>
                    <a:pt x="57" y="21"/>
                    <a:pt x="67" y="42"/>
                    <a:pt x="70" y="65"/>
                  </a:cubicBezTo>
                  <a:cubicBezTo>
                    <a:pt x="70" y="72"/>
                    <a:pt x="71" y="79"/>
                    <a:pt x="70" y="86"/>
                  </a:cubicBezTo>
                  <a:cubicBezTo>
                    <a:pt x="70" y="87"/>
                    <a:pt x="70" y="88"/>
                    <a:pt x="70" y="89"/>
                  </a:cubicBezTo>
                  <a:cubicBezTo>
                    <a:pt x="70" y="90"/>
                    <a:pt x="70" y="91"/>
                    <a:pt x="70" y="91"/>
                  </a:cubicBezTo>
                  <a:cubicBezTo>
                    <a:pt x="70" y="91"/>
                    <a:pt x="70" y="91"/>
                    <a:pt x="70" y="91"/>
                  </a:cubicBezTo>
                  <a:cubicBezTo>
                    <a:pt x="76" y="75"/>
                    <a:pt x="87" y="62"/>
                    <a:pt x="98" y="50"/>
                  </a:cubicBezTo>
                  <a:cubicBezTo>
                    <a:pt x="101" y="47"/>
                    <a:pt x="103" y="44"/>
                    <a:pt x="106" y="42"/>
                  </a:cubicBezTo>
                  <a:cubicBezTo>
                    <a:pt x="106" y="42"/>
                    <a:pt x="107" y="42"/>
                    <a:pt x="108" y="42"/>
                  </a:cubicBezTo>
                  <a:cubicBezTo>
                    <a:pt x="109" y="43"/>
                    <a:pt x="109" y="45"/>
                    <a:pt x="109" y="46"/>
                  </a:cubicBezTo>
                  <a:cubicBezTo>
                    <a:pt x="109" y="46"/>
                    <a:pt x="109" y="47"/>
                    <a:pt x="108" y="47"/>
                  </a:cubicBezTo>
                  <a:cubicBezTo>
                    <a:pt x="106" y="61"/>
                    <a:pt x="95" y="73"/>
                    <a:pt x="85" y="84"/>
                  </a:cubicBezTo>
                  <a:cubicBezTo>
                    <a:pt x="80" y="90"/>
                    <a:pt x="74" y="97"/>
                    <a:pt x="72" y="104"/>
                  </a:cubicBezTo>
                  <a:cubicBezTo>
                    <a:pt x="72" y="107"/>
                    <a:pt x="72" y="107"/>
                    <a:pt x="72" y="107"/>
                  </a:cubicBezTo>
                  <a:cubicBezTo>
                    <a:pt x="72" y="108"/>
                    <a:pt x="73" y="108"/>
                    <a:pt x="72" y="109"/>
                  </a:cubicBezTo>
                  <a:cubicBezTo>
                    <a:pt x="72" y="109"/>
                    <a:pt x="72" y="109"/>
                    <a:pt x="72" y="109"/>
                  </a:cubicBezTo>
                  <a:cubicBezTo>
                    <a:pt x="73" y="115"/>
                    <a:pt x="73" y="121"/>
                    <a:pt x="74" y="127"/>
                  </a:cubicBezTo>
                  <a:cubicBezTo>
                    <a:pt x="74" y="128"/>
                    <a:pt x="74" y="128"/>
                    <a:pt x="74" y="128"/>
                  </a:cubicBezTo>
                  <a:cubicBezTo>
                    <a:pt x="74" y="127"/>
                    <a:pt x="74" y="127"/>
                    <a:pt x="74" y="127"/>
                  </a:cubicBezTo>
                  <a:cubicBezTo>
                    <a:pt x="77" y="115"/>
                    <a:pt x="84" y="105"/>
                    <a:pt x="92" y="97"/>
                  </a:cubicBezTo>
                  <a:cubicBezTo>
                    <a:pt x="98" y="90"/>
                    <a:pt x="106" y="85"/>
                    <a:pt x="112" y="79"/>
                  </a:cubicBezTo>
                  <a:cubicBezTo>
                    <a:pt x="113" y="78"/>
                    <a:pt x="113" y="78"/>
                    <a:pt x="114" y="77"/>
                  </a:cubicBezTo>
                  <a:cubicBezTo>
                    <a:pt x="115" y="77"/>
                    <a:pt x="116" y="76"/>
                    <a:pt x="117" y="78"/>
                  </a:cubicBezTo>
                  <a:cubicBezTo>
                    <a:pt x="117" y="80"/>
                    <a:pt x="117" y="80"/>
                    <a:pt x="117" y="81"/>
                  </a:cubicBezTo>
                  <a:cubicBezTo>
                    <a:pt x="116" y="84"/>
                    <a:pt x="115" y="86"/>
                    <a:pt x="114" y="89"/>
                  </a:cubicBezTo>
                  <a:cubicBezTo>
                    <a:pt x="106" y="103"/>
                    <a:pt x="97" y="115"/>
                    <a:pt x="87" y="128"/>
                  </a:cubicBezTo>
                  <a:cubicBezTo>
                    <a:pt x="82" y="133"/>
                    <a:pt x="78" y="138"/>
                    <a:pt x="76" y="145"/>
                  </a:cubicBezTo>
                  <a:cubicBezTo>
                    <a:pt x="76" y="145"/>
                    <a:pt x="76" y="145"/>
                    <a:pt x="76" y="145"/>
                  </a:cubicBezTo>
                  <a:cubicBezTo>
                    <a:pt x="77" y="151"/>
                    <a:pt x="78" y="157"/>
                    <a:pt x="79" y="163"/>
                  </a:cubicBezTo>
                  <a:cubicBezTo>
                    <a:pt x="79" y="163"/>
                    <a:pt x="79" y="163"/>
                    <a:pt x="79" y="163"/>
                  </a:cubicBezTo>
                  <a:cubicBezTo>
                    <a:pt x="79" y="164"/>
                    <a:pt x="79" y="164"/>
                    <a:pt x="79" y="164"/>
                  </a:cubicBezTo>
                  <a:cubicBezTo>
                    <a:pt x="82" y="150"/>
                    <a:pt x="94" y="139"/>
                    <a:pt x="105" y="129"/>
                  </a:cubicBezTo>
                  <a:cubicBezTo>
                    <a:pt x="108" y="126"/>
                    <a:pt x="110" y="124"/>
                    <a:pt x="112" y="122"/>
                  </a:cubicBezTo>
                  <a:cubicBezTo>
                    <a:pt x="113" y="121"/>
                    <a:pt x="115" y="120"/>
                    <a:pt x="116" y="119"/>
                  </a:cubicBezTo>
                  <a:cubicBezTo>
                    <a:pt x="117" y="117"/>
                    <a:pt x="118" y="116"/>
                    <a:pt x="120" y="115"/>
                  </a:cubicBezTo>
                  <a:cubicBezTo>
                    <a:pt x="120" y="114"/>
                    <a:pt x="122" y="114"/>
                    <a:pt x="123" y="115"/>
                  </a:cubicBezTo>
                  <a:cubicBezTo>
                    <a:pt x="123" y="116"/>
                    <a:pt x="123" y="116"/>
                    <a:pt x="123" y="116"/>
                  </a:cubicBezTo>
                  <a:cubicBezTo>
                    <a:pt x="123" y="117"/>
                    <a:pt x="123" y="117"/>
                    <a:pt x="123" y="117"/>
                  </a:cubicBezTo>
                  <a:cubicBezTo>
                    <a:pt x="123" y="126"/>
                    <a:pt x="116" y="134"/>
                    <a:pt x="111" y="140"/>
                  </a:cubicBezTo>
                  <a:cubicBezTo>
                    <a:pt x="104" y="150"/>
                    <a:pt x="95" y="158"/>
                    <a:pt x="88" y="168"/>
                  </a:cubicBezTo>
                  <a:cubicBezTo>
                    <a:pt x="85" y="172"/>
                    <a:pt x="83" y="175"/>
                    <a:pt x="82" y="180"/>
                  </a:cubicBezTo>
                  <a:cubicBezTo>
                    <a:pt x="82" y="180"/>
                    <a:pt x="82" y="180"/>
                    <a:pt x="82" y="180"/>
                  </a:cubicBezTo>
                  <a:cubicBezTo>
                    <a:pt x="84" y="187"/>
                    <a:pt x="86" y="195"/>
                    <a:pt x="88" y="202"/>
                  </a:cubicBezTo>
                  <a:cubicBezTo>
                    <a:pt x="88" y="202"/>
                    <a:pt x="88" y="200"/>
                    <a:pt x="89" y="198"/>
                  </a:cubicBezTo>
                  <a:cubicBezTo>
                    <a:pt x="91" y="189"/>
                    <a:pt x="97" y="182"/>
                    <a:pt x="102" y="175"/>
                  </a:cubicBezTo>
                  <a:cubicBezTo>
                    <a:pt x="109" y="166"/>
                    <a:pt x="117" y="157"/>
                    <a:pt x="124" y="149"/>
                  </a:cubicBezTo>
                  <a:cubicBezTo>
                    <a:pt x="125" y="148"/>
                    <a:pt x="126" y="146"/>
                    <a:pt x="126" y="146"/>
                  </a:cubicBezTo>
                  <a:cubicBezTo>
                    <a:pt x="126" y="146"/>
                    <a:pt x="127" y="146"/>
                    <a:pt x="128" y="146"/>
                  </a:cubicBezTo>
                  <a:cubicBezTo>
                    <a:pt x="128" y="147"/>
                    <a:pt x="128" y="149"/>
                    <a:pt x="128" y="149"/>
                  </a:cubicBezTo>
                  <a:cubicBezTo>
                    <a:pt x="122" y="167"/>
                    <a:pt x="112" y="183"/>
                    <a:pt x="101" y="199"/>
                  </a:cubicBezTo>
                  <a:cubicBezTo>
                    <a:pt x="98" y="203"/>
                    <a:pt x="94" y="207"/>
                    <a:pt x="92" y="212"/>
                  </a:cubicBezTo>
                  <a:cubicBezTo>
                    <a:pt x="92" y="213"/>
                    <a:pt x="92" y="213"/>
                    <a:pt x="92" y="213"/>
                  </a:cubicBezTo>
                  <a:cubicBezTo>
                    <a:pt x="98" y="229"/>
                    <a:pt x="108" y="244"/>
                    <a:pt x="120" y="256"/>
                  </a:cubicBezTo>
                  <a:cubicBezTo>
                    <a:pt x="120" y="257"/>
                    <a:pt x="120" y="257"/>
                    <a:pt x="120" y="257"/>
                  </a:cubicBezTo>
                  <a:cubicBezTo>
                    <a:pt x="121" y="258"/>
                    <a:pt x="121" y="257"/>
                    <a:pt x="121" y="259"/>
                  </a:cubicBezTo>
                  <a:cubicBezTo>
                    <a:pt x="121" y="259"/>
                    <a:pt x="121" y="259"/>
                    <a:pt x="121" y="26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0" name="Google Shape;290;p5"/>
            <p:cNvSpPr/>
            <p:nvPr/>
          </p:nvSpPr>
          <p:spPr>
            <a:xfrm rot="1517328">
              <a:off x="-281676" y="3172689"/>
              <a:ext cx="867530" cy="1238925"/>
            </a:xfrm>
            <a:custGeom>
              <a:avLst/>
              <a:gdLst/>
              <a:ahLst/>
              <a:cxnLst/>
              <a:rect l="l" t="t" r="r" b="b"/>
              <a:pathLst>
                <a:path w="132" h="188" extrusionOk="0">
                  <a:moveTo>
                    <a:pt x="87" y="52"/>
                  </a:moveTo>
                  <a:cubicBezTo>
                    <a:pt x="87" y="51"/>
                    <a:pt x="87" y="51"/>
                    <a:pt x="87" y="51"/>
                  </a:cubicBezTo>
                  <a:cubicBezTo>
                    <a:pt x="86" y="49"/>
                    <a:pt x="86" y="47"/>
                    <a:pt x="86" y="46"/>
                  </a:cubicBezTo>
                  <a:cubicBezTo>
                    <a:pt x="86" y="46"/>
                    <a:pt x="86" y="46"/>
                    <a:pt x="86" y="46"/>
                  </a:cubicBezTo>
                  <a:cubicBezTo>
                    <a:pt x="85" y="38"/>
                    <a:pt x="86" y="29"/>
                    <a:pt x="90" y="22"/>
                  </a:cubicBezTo>
                  <a:cubicBezTo>
                    <a:pt x="93" y="14"/>
                    <a:pt x="99" y="8"/>
                    <a:pt x="104" y="2"/>
                  </a:cubicBezTo>
                  <a:cubicBezTo>
                    <a:pt x="104" y="1"/>
                    <a:pt x="105" y="0"/>
                    <a:pt x="107" y="2"/>
                  </a:cubicBezTo>
                  <a:cubicBezTo>
                    <a:pt x="108" y="3"/>
                    <a:pt x="108" y="5"/>
                    <a:pt x="109" y="7"/>
                  </a:cubicBezTo>
                  <a:cubicBezTo>
                    <a:pt x="109" y="7"/>
                    <a:pt x="109" y="8"/>
                    <a:pt x="109" y="9"/>
                  </a:cubicBezTo>
                  <a:cubicBezTo>
                    <a:pt x="110" y="17"/>
                    <a:pt x="110" y="26"/>
                    <a:pt x="106" y="33"/>
                  </a:cubicBezTo>
                  <a:cubicBezTo>
                    <a:pt x="102" y="42"/>
                    <a:pt x="95" y="49"/>
                    <a:pt x="89" y="56"/>
                  </a:cubicBezTo>
                  <a:cubicBezTo>
                    <a:pt x="88" y="56"/>
                    <a:pt x="88" y="56"/>
                    <a:pt x="88" y="56"/>
                  </a:cubicBezTo>
                  <a:cubicBezTo>
                    <a:pt x="88" y="57"/>
                    <a:pt x="88" y="57"/>
                    <a:pt x="88" y="57"/>
                  </a:cubicBezTo>
                  <a:cubicBezTo>
                    <a:pt x="87" y="58"/>
                    <a:pt x="86" y="60"/>
                    <a:pt x="85" y="61"/>
                  </a:cubicBezTo>
                  <a:cubicBezTo>
                    <a:pt x="95" y="53"/>
                    <a:pt x="108" y="48"/>
                    <a:pt x="120" y="47"/>
                  </a:cubicBezTo>
                  <a:cubicBezTo>
                    <a:pt x="123" y="47"/>
                    <a:pt x="127" y="48"/>
                    <a:pt x="130" y="49"/>
                  </a:cubicBezTo>
                  <a:cubicBezTo>
                    <a:pt x="130" y="49"/>
                    <a:pt x="130" y="49"/>
                    <a:pt x="130" y="49"/>
                  </a:cubicBezTo>
                  <a:cubicBezTo>
                    <a:pt x="130" y="50"/>
                    <a:pt x="130" y="50"/>
                    <a:pt x="130" y="50"/>
                  </a:cubicBezTo>
                  <a:cubicBezTo>
                    <a:pt x="131" y="50"/>
                    <a:pt x="132" y="50"/>
                    <a:pt x="131" y="52"/>
                  </a:cubicBezTo>
                  <a:cubicBezTo>
                    <a:pt x="130" y="54"/>
                    <a:pt x="127" y="56"/>
                    <a:pt x="124" y="58"/>
                  </a:cubicBezTo>
                  <a:cubicBezTo>
                    <a:pt x="124" y="58"/>
                    <a:pt x="122" y="60"/>
                    <a:pt x="120" y="61"/>
                  </a:cubicBezTo>
                  <a:cubicBezTo>
                    <a:pt x="112" y="67"/>
                    <a:pt x="102" y="70"/>
                    <a:pt x="92" y="69"/>
                  </a:cubicBezTo>
                  <a:cubicBezTo>
                    <a:pt x="88" y="69"/>
                    <a:pt x="85" y="68"/>
                    <a:pt x="82" y="66"/>
                  </a:cubicBezTo>
                  <a:cubicBezTo>
                    <a:pt x="77" y="74"/>
                    <a:pt x="72" y="80"/>
                    <a:pt x="67" y="87"/>
                  </a:cubicBezTo>
                  <a:cubicBezTo>
                    <a:pt x="78" y="81"/>
                    <a:pt x="93" y="78"/>
                    <a:pt x="105" y="81"/>
                  </a:cubicBezTo>
                  <a:cubicBezTo>
                    <a:pt x="108" y="82"/>
                    <a:pt x="112" y="83"/>
                    <a:pt x="114" y="85"/>
                  </a:cubicBezTo>
                  <a:cubicBezTo>
                    <a:pt x="114" y="85"/>
                    <a:pt x="114" y="85"/>
                    <a:pt x="114" y="85"/>
                  </a:cubicBezTo>
                  <a:cubicBezTo>
                    <a:pt x="115" y="85"/>
                    <a:pt x="115" y="85"/>
                    <a:pt x="115" y="85"/>
                  </a:cubicBezTo>
                  <a:cubicBezTo>
                    <a:pt x="115" y="85"/>
                    <a:pt x="115" y="85"/>
                    <a:pt x="115" y="86"/>
                  </a:cubicBezTo>
                  <a:cubicBezTo>
                    <a:pt x="115" y="86"/>
                    <a:pt x="115" y="86"/>
                    <a:pt x="115" y="86"/>
                  </a:cubicBezTo>
                  <a:cubicBezTo>
                    <a:pt x="116" y="86"/>
                    <a:pt x="116" y="87"/>
                    <a:pt x="115" y="88"/>
                  </a:cubicBezTo>
                  <a:cubicBezTo>
                    <a:pt x="113" y="91"/>
                    <a:pt x="109" y="92"/>
                    <a:pt x="106" y="94"/>
                  </a:cubicBezTo>
                  <a:cubicBezTo>
                    <a:pt x="98" y="99"/>
                    <a:pt x="90" y="101"/>
                    <a:pt x="82" y="101"/>
                  </a:cubicBezTo>
                  <a:cubicBezTo>
                    <a:pt x="75" y="101"/>
                    <a:pt x="69" y="98"/>
                    <a:pt x="64" y="94"/>
                  </a:cubicBezTo>
                  <a:cubicBezTo>
                    <a:pt x="63" y="94"/>
                    <a:pt x="63" y="93"/>
                    <a:pt x="63" y="93"/>
                  </a:cubicBezTo>
                  <a:cubicBezTo>
                    <a:pt x="62" y="94"/>
                    <a:pt x="62" y="94"/>
                    <a:pt x="61" y="95"/>
                  </a:cubicBezTo>
                  <a:cubicBezTo>
                    <a:pt x="55" y="103"/>
                    <a:pt x="50" y="112"/>
                    <a:pt x="46" y="122"/>
                  </a:cubicBezTo>
                  <a:cubicBezTo>
                    <a:pt x="47" y="121"/>
                    <a:pt x="48" y="121"/>
                    <a:pt x="49" y="120"/>
                  </a:cubicBezTo>
                  <a:cubicBezTo>
                    <a:pt x="59" y="115"/>
                    <a:pt x="71" y="113"/>
                    <a:pt x="83" y="115"/>
                  </a:cubicBezTo>
                  <a:cubicBezTo>
                    <a:pt x="87" y="116"/>
                    <a:pt x="92" y="118"/>
                    <a:pt x="95" y="121"/>
                  </a:cubicBezTo>
                  <a:cubicBezTo>
                    <a:pt x="96" y="121"/>
                    <a:pt x="96" y="121"/>
                    <a:pt x="96" y="121"/>
                  </a:cubicBezTo>
                  <a:cubicBezTo>
                    <a:pt x="96" y="122"/>
                    <a:pt x="97" y="123"/>
                    <a:pt x="97" y="123"/>
                  </a:cubicBezTo>
                  <a:cubicBezTo>
                    <a:pt x="97" y="125"/>
                    <a:pt x="98" y="124"/>
                    <a:pt x="96" y="125"/>
                  </a:cubicBezTo>
                  <a:cubicBezTo>
                    <a:pt x="86" y="132"/>
                    <a:pt x="73" y="135"/>
                    <a:pt x="60" y="134"/>
                  </a:cubicBezTo>
                  <a:cubicBezTo>
                    <a:pt x="54" y="134"/>
                    <a:pt x="49" y="131"/>
                    <a:pt x="45" y="127"/>
                  </a:cubicBezTo>
                  <a:cubicBezTo>
                    <a:pt x="44" y="127"/>
                    <a:pt x="44" y="127"/>
                    <a:pt x="44" y="126"/>
                  </a:cubicBezTo>
                  <a:cubicBezTo>
                    <a:pt x="40" y="134"/>
                    <a:pt x="38" y="142"/>
                    <a:pt x="36" y="150"/>
                  </a:cubicBezTo>
                  <a:cubicBezTo>
                    <a:pt x="34" y="160"/>
                    <a:pt x="34" y="170"/>
                    <a:pt x="35" y="180"/>
                  </a:cubicBezTo>
                  <a:cubicBezTo>
                    <a:pt x="35" y="182"/>
                    <a:pt x="35" y="184"/>
                    <a:pt x="36" y="187"/>
                  </a:cubicBezTo>
                  <a:cubicBezTo>
                    <a:pt x="35" y="188"/>
                    <a:pt x="35" y="188"/>
                    <a:pt x="35" y="188"/>
                  </a:cubicBezTo>
                  <a:cubicBezTo>
                    <a:pt x="35" y="188"/>
                    <a:pt x="35" y="188"/>
                    <a:pt x="35" y="188"/>
                  </a:cubicBezTo>
                  <a:cubicBezTo>
                    <a:pt x="34" y="187"/>
                    <a:pt x="34" y="187"/>
                    <a:pt x="34" y="187"/>
                  </a:cubicBezTo>
                  <a:cubicBezTo>
                    <a:pt x="34" y="185"/>
                    <a:pt x="33" y="183"/>
                    <a:pt x="33" y="181"/>
                  </a:cubicBezTo>
                  <a:cubicBezTo>
                    <a:pt x="33" y="180"/>
                    <a:pt x="33" y="180"/>
                    <a:pt x="33" y="180"/>
                  </a:cubicBezTo>
                  <a:cubicBezTo>
                    <a:pt x="31" y="166"/>
                    <a:pt x="32" y="151"/>
                    <a:pt x="36" y="138"/>
                  </a:cubicBezTo>
                  <a:cubicBezTo>
                    <a:pt x="36" y="137"/>
                    <a:pt x="37" y="137"/>
                    <a:pt x="37" y="137"/>
                  </a:cubicBezTo>
                  <a:cubicBezTo>
                    <a:pt x="21" y="138"/>
                    <a:pt x="6" y="126"/>
                    <a:pt x="2" y="111"/>
                  </a:cubicBezTo>
                  <a:cubicBezTo>
                    <a:pt x="2" y="108"/>
                    <a:pt x="1" y="104"/>
                    <a:pt x="1" y="101"/>
                  </a:cubicBezTo>
                  <a:cubicBezTo>
                    <a:pt x="0" y="100"/>
                    <a:pt x="3" y="99"/>
                    <a:pt x="5" y="99"/>
                  </a:cubicBezTo>
                  <a:cubicBezTo>
                    <a:pt x="10" y="99"/>
                    <a:pt x="15" y="101"/>
                    <a:pt x="19" y="104"/>
                  </a:cubicBezTo>
                  <a:cubicBezTo>
                    <a:pt x="25" y="107"/>
                    <a:pt x="30" y="111"/>
                    <a:pt x="32" y="117"/>
                  </a:cubicBezTo>
                  <a:cubicBezTo>
                    <a:pt x="35" y="122"/>
                    <a:pt x="36" y="128"/>
                    <a:pt x="38" y="133"/>
                  </a:cubicBezTo>
                  <a:cubicBezTo>
                    <a:pt x="41" y="123"/>
                    <a:pt x="46" y="114"/>
                    <a:pt x="51" y="106"/>
                  </a:cubicBezTo>
                  <a:cubicBezTo>
                    <a:pt x="47" y="106"/>
                    <a:pt x="43" y="105"/>
                    <a:pt x="40" y="103"/>
                  </a:cubicBezTo>
                  <a:cubicBezTo>
                    <a:pt x="27" y="95"/>
                    <a:pt x="22" y="78"/>
                    <a:pt x="23" y="67"/>
                  </a:cubicBezTo>
                  <a:cubicBezTo>
                    <a:pt x="23" y="66"/>
                    <a:pt x="23" y="61"/>
                    <a:pt x="27" y="61"/>
                  </a:cubicBezTo>
                  <a:cubicBezTo>
                    <a:pt x="29" y="62"/>
                    <a:pt x="31" y="64"/>
                    <a:pt x="34" y="66"/>
                  </a:cubicBezTo>
                  <a:cubicBezTo>
                    <a:pt x="41" y="73"/>
                    <a:pt x="48" y="80"/>
                    <a:pt x="52" y="89"/>
                  </a:cubicBezTo>
                  <a:cubicBezTo>
                    <a:pt x="53" y="93"/>
                    <a:pt x="54" y="98"/>
                    <a:pt x="53" y="103"/>
                  </a:cubicBezTo>
                  <a:cubicBezTo>
                    <a:pt x="60" y="93"/>
                    <a:pt x="67" y="83"/>
                    <a:pt x="74" y="73"/>
                  </a:cubicBezTo>
                  <a:cubicBezTo>
                    <a:pt x="73" y="73"/>
                    <a:pt x="72" y="73"/>
                    <a:pt x="71" y="73"/>
                  </a:cubicBezTo>
                  <a:cubicBezTo>
                    <a:pt x="57" y="69"/>
                    <a:pt x="49" y="52"/>
                    <a:pt x="53" y="38"/>
                  </a:cubicBezTo>
                  <a:cubicBezTo>
                    <a:pt x="54" y="35"/>
                    <a:pt x="56" y="30"/>
                    <a:pt x="58" y="33"/>
                  </a:cubicBezTo>
                  <a:cubicBezTo>
                    <a:pt x="62" y="37"/>
                    <a:pt x="65" y="42"/>
                    <a:pt x="68" y="46"/>
                  </a:cubicBezTo>
                  <a:cubicBezTo>
                    <a:pt x="72" y="51"/>
                    <a:pt x="74" y="56"/>
                    <a:pt x="76" y="62"/>
                  </a:cubicBezTo>
                  <a:cubicBezTo>
                    <a:pt x="76" y="65"/>
                    <a:pt x="76" y="67"/>
                    <a:pt x="76" y="69"/>
                  </a:cubicBezTo>
                  <a:cubicBezTo>
                    <a:pt x="76" y="69"/>
                    <a:pt x="77" y="69"/>
                    <a:pt x="77" y="69"/>
                  </a:cubicBezTo>
                  <a:cubicBezTo>
                    <a:pt x="80" y="63"/>
                    <a:pt x="84" y="58"/>
                    <a:pt x="87" y="5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91" name="Google Shape;291;p5"/>
          <p:cNvGrpSpPr/>
          <p:nvPr/>
        </p:nvGrpSpPr>
        <p:grpSpPr>
          <a:xfrm>
            <a:off x="410680" y="5136129"/>
            <a:ext cx="2103363" cy="1231843"/>
            <a:chOff x="308010" y="3852097"/>
            <a:chExt cx="1577522" cy="923882"/>
          </a:xfrm>
        </p:grpSpPr>
        <p:grpSp>
          <p:nvGrpSpPr>
            <p:cNvPr id="292" name="Google Shape;292;p5"/>
            <p:cNvGrpSpPr/>
            <p:nvPr/>
          </p:nvGrpSpPr>
          <p:grpSpPr>
            <a:xfrm>
              <a:off x="1431885" y="4221858"/>
              <a:ext cx="453647" cy="504975"/>
              <a:chOff x="5474606" y="2773221"/>
              <a:chExt cx="501989" cy="558786"/>
            </a:xfrm>
          </p:grpSpPr>
          <p:sp>
            <p:nvSpPr>
              <p:cNvPr id="293" name="Google Shape;293;p5"/>
              <p:cNvSpPr/>
              <p:nvPr/>
            </p:nvSpPr>
            <p:spPr>
              <a:xfrm>
                <a:off x="5474606" y="3115821"/>
                <a:ext cx="181375" cy="216186"/>
              </a:xfrm>
              <a:custGeom>
                <a:avLst/>
                <a:gdLst/>
                <a:ahLst/>
                <a:cxnLst/>
                <a:rect l="l" t="t" r="r" b="b"/>
                <a:pathLst>
                  <a:path w="42" h="50" extrusionOk="0">
                    <a:moveTo>
                      <a:pt x="40" y="1"/>
                    </a:moveTo>
                    <a:cubicBezTo>
                      <a:pt x="38" y="0"/>
                      <a:pt x="36" y="0"/>
                      <a:pt x="34" y="2"/>
                    </a:cubicBezTo>
                    <a:cubicBezTo>
                      <a:pt x="1" y="43"/>
                      <a:pt x="1" y="43"/>
                      <a:pt x="1" y="43"/>
                    </a:cubicBezTo>
                    <a:cubicBezTo>
                      <a:pt x="0" y="45"/>
                      <a:pt x="0" y="47"/>
                      <a:pt x="2" y="49"/>
                    </a:cubicBezTo>
                    <a:cubicBezTo>
                      <a:pt x="4" y="50"/>
                      <a:pt x="6" y="50"/>
                      <a:pt x="8" y="48"/>
                    </a:cubicBezTo>
                    <a:cubicBezTo>
                      <a:pt x="41" y="7"/>
                      <a:pt x="41" y="7"/>
                      <a:pt x="41" y="7"/>
                    </a:cubicBezTo>
                    <a:cubicBezTo>
                      <a:pt x="42" y="5"/>
                      <a:pt x="42" y="3"/>
                      <a:pt x="40" y="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4" name="Google Shape;294;p5"/>
              <p:cNvSpPr/>
              <p:nvPr/>
            </p:nvSpPr>
            <p:spPr>
              <a:xfrm>
                <a:off x="5474606" y="2812611"/>
                <a:ext cx="471760" cy="484587"/>
              </a:xfrm>
              <a:custGeom>
                <a:avLst/>
                <a:gdLst/>
                <a:ahLst/>
                <a:cxnLst/>
                <a:rect l="l" t="t" r="r" b="b"/>
                <a:pathLst>
                  <a:path w="109" h="112" extrusionOk="0">
                    <a:moveTo>
                      <a:pt x="21" y="95"/>
                    </a:moveTo>
                    <a:cubicBezTo>
                      <a:pt x="42" y="112"/>
                      <a:pt x="76" y="87"/>
                      <a:pt x="109" y="47"/>
                    </a:cubicBezTo>
                    <a:cubicBezTo>
                      <a:pt x="51" y="0"/>
                      <a:pt x="51" y="0"/>
                      <a:pt x="51" y="0"/>
                    </a:cubicBezTo>
                    <a:cubicBezTo>
                      <a:pt x="19" y="41"/>
                      <a:pt x="0" y="78"/>
                      <a:pt x="21" y="95"/>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5" name="Google Shape;295;p5"/>
              <p:cNvSpPr/>
              <p:nvPr/>
            </p:nvSpPr>
            <p:spPr>
              <a:xfrm>
                <a:off x="5665142" y="2773221"/>
                <a:ext cx="311453" cy="264736"/>
              </a:xfrm>
              <a:custGeom>
                <a:avLst/>
                <a:gdLst/>
                <a:ahLst/>
                <a:cxnLst/>
                <a:rect l="l" t="t" r="r" b="b"/>
                <a:pathLst>
                  <a:path w="72" h="61" extrusionOk="0">
                    <a:moveTo>
                      <a:pt x="70" y="52"/>
                    </a:moveTo>
                    <a:cubicBezTo>
                      <a:pt x="8" y="2"/>
                      <a:pt x="8" y="2"/>
                      <a:pt x="8" y="2"/>
                    </a:cubicBezTo>
                    <a:cubicBezTo>
                      <a:pt x="6" y="0"/>
                      <a:pt x="4" y="1"/>
                      <a:pt x="2" y="3"/>
                    </a:cubicBezTo>
                    <a:cubicBezTo>
                      <a:pt x="0" y="5"/>
                      <a:pt x="0" y="8"/>
                      <a:pt x="2" y="9"/>
                    </a:cubicBezTo>
                    <a:cubicBezTo>
                      <a:pt x="64" y="60"/>
                      <a:pt x="64" y="60"/>
                      <a:pt x="64" y="60"/>
                    </a:cubicBezTo>
                    <a:cubicBezTo>
                      <a:pt x="66" y="61"/>
                      <a:pt x="68" y="60"/>
                      <a:pt x="70" y="58"/>
                    </a:cubicBezTo>
                    <a:cubicBezTo>
                      <a:pt x="72" y="56"/>
                      <a:pt x="72" y="53"/>
                      <a:pt x="70" y="5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6" name="Google Shape;296;p5"/>
              <p:cNvSpPr/>
              <p:nvPr/>
            </p:nvSpPr>
            <p:spPr>
              <a:xfrm>
                <a:off x="5703616" y="2855665"/>
                <a:ext cx="229926" cy="182293"/>
              </a:xfrm>
              <a:custGeom>
                <a:avLst/>
                <a:gdLst/>
                <a:ahLst/>
                <a:cxnLst/>
                <a:rect l="l" t="t" r="r" b="b"/>
                <a:pathLst>
                  <a:path w="53" h="42" extrusionOk="0">
                    <a:moveTo>
                      <a:pt x="53" y="41"/>
                    </a:moveTo>
                    <a:cubicBezTo>
                      <a:pt x="46" y="35"/>
                      <a:pt x="39" y="30"/>
                      <a:pt x="33" y="25"/>
                    </a:cubicBezTo>
                    <a:cubicBezTo>
                      <a:pt x="26" y="20"/>
                      <a:pt x="19" y="14"/>
                      <a:pt x="13" y="9"/>
                    </a:cubicBezTo>
                    <a:cubicBezTo>
                      <a:pt x="9" y="6"/>
                      <a:pt x="5" y="3"/>
                      <a:pt x="1" y="0"/>
                    </a:cubicBezTo>
                    <a:cubicBezTo>
                      <a:pt x="1" y="0"/>
                      <a:pt x="0" y="0"/>
                      <a:pt x="1" y="1"/>
                    </a:cubicBezTo>
                    <a:cubicBezTo>
                      <a:pt x="8" y="6"/>
                      <a:pt x="14" y="11"/>
                      <a:pt x="21" y="17"/>
                    </a:cubicBezTo>
                    <a:cubicBezTo>
                      <a:pt x="28" y="22"/>
                      <a:pt x="34" y="27"/>
                      <a:pt x="41" y="33"/>
                    </a:cubicBezTo>
                    <a:cubicBezTo>
                      <a:pt x="45" y="36"/>
                      <a:pt x="49" y="38"/>
                      <a:pt x="52" y="41"/>
                    </a:cubicBezTo>
                    <a:cubicBezTo>
                      <a:pt x="53" y="42"/>
                      <a:pt x="53" y="41"/>
                      <a:pt x="53" y="41"/>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7" name="Google Shape;297;p5"/>
              <p:cNvSpPr/>
              <p:nvPr/>
            </p:nvSpPr>
            <p:spPr>
              <a:xfrm>
                <a:off x="5547889" y="3050782"/>
                <a:ext cx="195116" cy="151147"/>
              </a:xfrm>
              <a:custGeom>
                <a:avLst/>
                <a:gdLst/>
                <a:ahLst/>
                <a:cxnLst/>
                <a:rect l="l" t="t" r="r" b="b"/>
                <a:pathLst>
                  <a:path w="45" h="35" extrusionOk="0">
                    <a:moveTo>
                      <a:pt x="44" y="34"/>
                    </a:moveTo>
                    <a:cubicBezTo>
                      <a:pt x="37" y="32"/>
                      <a:pt x="31" y="28"/>
                      <a:pt x="25" y="24"/>
                    </a:cubicBezTo>
                    <a:cubicBezTo>
                      <a:pt x="19" y="20"/>
                      <a:pt x="13" y="15"/>
                      <a:pt x="9" y="10"/>
                    </a:cubicBezTo>
                    <a:cubicBezTo>
                      <a:pt x="6" y="7"/>
                      <a:pt x="3" y="4"/>
                      <a:pt x="1" y="0"/>
                    </a:cubicBezTo>
                    <a:cubicBezTo>
                      <a:pt x="1" y="0"/>
                      <a:pt x="0" y="0"/>
                      <a:pt x="0" y="0"/>
                    </a:cubicBezTo>
                    <a:cubicBezTo>
                      <a:pt x="4" y="7"/>
                      <a:pt x="9" y="12"/>
                      <a:pt x="15" y="17"/>
                    </a:cubicBezTo>
                    <a:cubicBezTo>
                      <a:pt x="20" y="22"/>
                      <a:pt x="26" y="26"/>
                      <a:pt x="33" y="30"/>
                    </a:cubicBezTo>
                    <a:cubicBezTo>
                      <a:pt x="36" y="32"/>
                      <a:pt x="40" y="34"/>
                      <a:pt x="44" y="35"/>
                    </a:cubicBezTo>
                    <a:cubicBezTo>
                      <a:pt x="44" y="35"/>
                      <a:pt x="45" y="35"/>
                      <a:pt x="44" y="34"/>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8" name="Google Shape;298;p5"/>
              <p:cNvSpPr/>
              <p:nvPr/>
            </p:nvSpPr>
            <p:spPr>
              <a:xfrm>
                <a:off x="5557050" y="3011392"/>
                <a:ext cx="220765" cy="173132"/>
              </a:xfrm>
              <a:custGeom>
                <a:avLst/>
                <a:gdLst/>
                <a:ahLst/>
                <a:cxnLst/>
                <a:rect l="l" t="t" r="r" b="b"/>
                <a:pathLst>
                  <a:path w="51" h="40" extrusionOk="0">
                    <a:moveTo>
                      <a:pt x="50" y="39"/>
                    </a:moveTo>
                    <a:cubicBezTo>
                      <a:pt x="43" y="35"/>
                      <a:pt x="35" y="32"/>
                      <a:pt x="29" y="27"/>
                    </a:cubicBezTo>
                    <a:cubicBezTo>
                      <a:pt x="22" y="22"/>
                      <a:pt x="16" y="17"/>
                      <a:pt x="10" y="11"/>
                    </a:cubicBezTo>
                    <a:cubicBezTo>
                      <a:pt x="7" y="8"/>
                      <a:pt x="4" y="4"/>
                      <a:pt x="1" y="0"/>
                    </a:cubicBezTo>
                    <a:cubicBezTo>
                      <a:pt x="1" y="0"/>
                      <a:pt x="0" y="1"/>
                      <a:pt x="1" y="1"/>
                    </a:cubicBezTo>
                    <a:cubicBezTo>
                      <a:pt x="5" y="8"/>
                      <a:pt x="11" y="14"/>
                      <a:pt x="17" y="19"/>
                    </a:cubicBezTo>
                    <a:cubicBezTo>
                      <a:pt x="23" y="25"/>
                      <a:pt x="30" y="29"/>
                      <a:pt x="37" y="33"/>
                    </a:cubicBezTo>
                    <a:cubicBezTo>
                      <a:pt x="42" y="36"/>
                      <a:pt x="46" y="38"/>
                      <a:pt x="50" y="39"/>
                    </a:cubicBezTo>
                    <a:cubicBezTo>
                      <a:pt x="51" y="40"/>
                      <a:pt x="51" y="39"/>
                      <a:pt x="50" y="39"/>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9" name="Google Shape;299;p5"/>
              <p:cNvSpPr/>
              <p:nvPr/>
            </p:nvSpPr>
            <p:spPr>
              <a:xfrm>
                <a:off x="5643157" y="2876734"/>
                <a:ext cx="255575" cy="204278"/>
              </a:xfrm>
              <a:custGeom>
                <a:avLst/>
                <a:gdLst/>
                <a:ahLst/>
                <a:cxnLst/>
                <a:rect l="l" t="t" r="r" b="b"/>
                <a:pathLst>
                  <a:path w="59" h="47" extrusionOk="0">
                    <a:moveTo>
                      <a:pt x="59" y="46"/>
                    </a:moveTo>
                    <a:cubicBezTo>
                      <a:pt x="50" y="42"/>
                      <a:pt x="41" y="37"/>
                      <a:pt x="33" y="32"/>
                    </a:cubicBezTo>
                    <a:cubicBezTo>
                      <a:pt x="25" y="27"/>
                      <a:pt x="18" y="20"/>
                      <a:pt x="11" y="13"/>
                    </a:cubicBezTo>
                    <a:cubicBezTo>
                      <a:pt x="7" y="9"/>
                      <a:pt x="4" y="5"/>
                      <a:pt x="1" y="1"/>
                    </a:cubicBezTo>
                    <a:cubicBezTo>
                      <a:pt x="0" y="0"/>
                      <a:pt x="0" y="1"/>
                      <a:pt x="0" y="1"/>
                    </a:cubicBezTo>
                    <a:cubicBezTo>
                      <a:pt x="6" y="9"/>
                      <a:pt x="12" y="16"/>
                      <a:pt x="20" y="23"/>
                    </a:cubicBezTo>
                    <a:cubicBezTo>
                      <a:pt x="27" y="29"/>
                      <a:pt x="35" y="35"/>
                      <a:pt x="44" y="39"/>
                    </a:cubicBezTo>
                    <a:cubicBezTo>
                      <a:pt x="48" y="42"/>
                      <a:pt x="53" y="44"/>
                      <a:pt x="59" y="46"/>
                    </a:cubicBezTo>
                    <a:cubicBezTo>
                      <a:pt x="59" y="47"/>
                      <a:pt x="59" y="46"/>
                      <a:pt x="59" y="46"/>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0" name="Google Shape;300;p5"/>
              <p:cNvSpPr/>
              <p:nvPr/>
            </p:nvSpPr>
            <p:spPr>
              <a:xfrm>
                <a:off x="5487431" y="3279792"/>
                <a:ext cx="38474" cy="31145"/>
              </a:xfrm>
              <a:custGeom>
                <a:avLst/>
                <a:gdLst/>
                <a:ahLst/>
                <a:cxnLst/>
                <a:rect l="l" t="t" r="r" b="b"/>
                <a:pathLst>
                  <a:path w="9" h="7" extrusionOk="0">
                    <a:moveTo>
                      <a:pt x="8" y="6"/>
                    </a:moveTo>
                    <a:cubicBezTo>
                      <a:pt x="6" y="4"/>
                      <a:pt x="4" y="2"/>
                      <a:pt x="1" y="0"/>
                    </a:cubicBezTo>
                    <a:cubicBezTo>
                      <a:pt x="1" y="0"/>
                      <a:pt x="0" y="1"/>
                      <a:pt x="1" y="1"/>
                    </a:cubicBezTo>
                    <a:cubicBezTo>
                      <a:pt x="3" y="3"/>
                      <a:pt x="5" y="5"/>
                      <a:pt x="8" y="7"/>
                    </a:cubicBezTo>
                    <a:cubicBezTo>
                      <a:pt x="8" y="7"/>
                      <a:pt x="9" y="6"/>
                      <a:pt x="8" y="6"/>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1" name="Google Shape;301;p5"/>
              <p:cNvSpPr/>
              <p:nvPr/>
            </p:nvSpPr>
            <p:spPr>
              <a:xfrm>
                <a:off x="5495676" y="3266968"/>
                <a:ext cx="39390" cy="30230"/>
              </a:xfrm>
              <a:custGeom>
                <a:avLst/>
                <a:gdLst/>
                <a:ahLst/>
                <a:cxnLst/>
                <a:rect l="l" t="t" r="r" b="b"/>
                <a:pathLst>
                  <a:path w="9" h="7" extrusionOk="0">
                    <a:moveTo>
                      <a:pt x="9" y="6"/>
                    </a:moveTo>
                    <a:cubicBezTo>
                      <a:pt x="6" y="4"/>
                      <a:pt x="4" y="2"/>
                      <a:pt x="2" y="1"/>
                    </a:cubicBezTo>
                    <a:cubicBezTo>
                      <a:pt x="1" y="0"/>
                      <a:pt x="0" y="1"/>
                      <a:pt x="1" y="1"/>
                    </a:cubicBezTo>
                    <a:cubicBezTo>
                      <a:pt x="8" y="7"/>
                      <a:pt x="8" y="7"/>
                      <a:pt x="8" y="7"/>
                    </a:cubicBezTo>
                    <a:cubicBezTo>
                      <a:pt x="9" y="7"/>
                      <a:pt x="9" y="7"/>
                      <a:pt x="9" y="6"/>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02" name="Google Shape;302;p5"/>
            <p:cNvGrpSpPr/>
            <p:nvPr/>
          </p:nvGrpSpPr>
          <p:grpSpPr>
            <a:xfrm rot="-1593649">
              <a:off x="452535" y="3928848"/>
              <a:ext cx="525127" cy="770379"/>
              <a:chOff x="455088" y="2585188"/>
              <a:chExt cx="866775" cy="1271587"/>
            </a:xfrm>
          </p:grpSpPr>
          <p:sp>
            <p:nvSpPr>
              <p:cNvPr id="303" name="Google Shape;303;p5"/>
              <p:cNvSpPr/>
              <p:nvPr/>
            </p:nvSpPr>
            <p:spPr>
              <a:xfrm>
                <a:off x="455088" y="2585188"/>
                <a:ext cx="866775" cy="1033463"/>
              </a:xfrm>
              <a:custGeom>
                <a:avLst/>
                <a:gdLst/>
                <a:ahLst/>
                <a:cxnLst/>
                <a:rect l="l" t="t" r="r" b="b"/>
                <a:pathLst>
                  <a:path w="230" h="274" extrusionOk="0">
                    <a:moveTo>
                      <a:pt x="106" y="269"/>
                    </a:moveTo>
                    <a:cubicBezTo>
                      <a:pt x="148" y="269"/>
                      <a:pt x="148" y="269"/>
                      <a:pt x="148" y="269"/>
                    </a:cubicBezTo>
                    <a:cubicBezTo>
                      <a:pt x="152" y="269"/>
                      <a:pt x="155" y="271"/>
                      <a:pt x="158" y="274"/>
                    </a:cubicBezTo>
                    <a:cubicBezTo>
                      <a:pt x="160" y="268"/>
                      <a:pt x="161" y="261"/>
                      <a:pt x="161" y="253"/>
                    </a:cubicBezTo>
                    <a:cubicBezTo>
                      <a:pt x="161" y="219"/>
                      <a:pt x="230" y="195"/>
                      <a:pt x="230" y="115"/>
                    </a:cubicBezTo>
                    <a:cubicBezTo>
                      <a:pt x="230" y="52"/>
                      <a:pt x="179" y="0"/>
                      <a:pt x="115" y="0"/>
                    </a:cubicBezTo>
                    <a:cubicBezTo>
                      <a:pt x="51" y="0"/>
                      <a:pt x="0" y="52"/>
                      <a:pt x="0" y="115"/>
                    </a:cubicBezTo>
                    <a:cubicBezTo>
                      <a:pt x="0" y="197"/>
                      <a:pt x="69" y="220"/>
                      <a:pt x="69" y="253"/>
                    </a:cubicBezTo>
                    <a:cubicBezTo>
                      <a:pt x="69" y="260"/>
                      <a:pt x="70" y="267"/>
                      <a:pt x="72" y="272"/>
                    </a:cubicBezTo>
                    <a:cubicBezTo>
                      <a:pt x="74" y="270"/>
                      <a:pt x="77" y="269"/>
                      <a:pt x="80" y="269"/>
                    </a:cubicBezTo>
                    <a:lnTo>
                      <a:pt x="106" y="269"/>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4" name="Google Shape;304;p5"/>
              <p:cNvSpPr/>
              <p:nvPr/>
            </p:nvSpPr>
            <p:spPr>
              <a:xfrm>
                <a:off x="704326" y="2894750"/>
                <a:ext cx="384175" cy="803275"/>
              </a:xfrm>
              <a:custGeom>
                <a:avLst/>
                <a:gdLst/>
                <a:ahLst/>
                <a:cxnLst/>
                <a:rect l="l" t="t" r="r" b="b"/>
                <a:pathLst>
                  <a:path w="102" h="213" extrusionOk="0">
                    <a:moveTo>
                      <a:pt x="43" y="211"/>
                    </a:moveTo>
                    <a:cubicBezTo>
                      <a:pt x="84" y="211"/>
                      <a:pt x="84" y="211"/>
                      <a:pt x="84" y="211"/>
                    </a:cubicBezTo>
                    <a:cubicBezTo>
                      <a:pt x="86" y="211"/>
                      <a:pt x="88" y="212"/>
                      <a:pt x="90" y="213"/>
                    </a:cubicBezTo>
                    <a:cubicBezTo>
                      <a:pt x="93" y="210"/>
                      <a:pt x="96" y="206"/>
                      <a:pt x="96" y="201"/>
                    </a:cubicBezTo>
                    <a:cubicBezTo>
                      <a:pt x="96" y="201"/>
                      <a:pt x="96" y="201"/>
                      <a:pt x="96" y="201"/>
                    </a:cubicBezTo>
                    <a:cubicBezTo>
                      <a:pt x="96" y="198"/>
                      <a:pt x="94" y="194"/>
                      <a:pt x="92" y="192"/>
                    </a:cubicBezTo>
                    <a:cubicBezTo>
                      <a:pt x="89" y="189"/>
                      <a:pt x="86" y="187"/>
                      <a:pt x="82" y="187"/>
                    </a:cubicBezTo>
                    <a:cubicBezTo>
                      <a:pt x="56" y="187"/>
                      <a:pt x="56" y="187"/>
                      <a:pt x="56" y="187"/>
                    </a:cubicBezTo>
                    <a:cubicBezTo>
                      <a:pt x="56" y="93"/>
                      <a:pt x="56" y="93"/>
                      <a:pt x="56" y="93"/>
                    </a:cubicBezTo>
                    <a:cubicBezTo>
                      <a:pt x="64" y="67"/>
                      <a:pt x="92" y="74"/>
                      <a:pt x="102" y="0"/>
                    </a:cubicBezTo>
                    <a:cubicBezTo>
                      <a:pt x="102" y="0"/>
                      <a:pt x="57" y="27"/>
                      <a:pt x="51" y="74"/>
                    </a:cubicBezTo>
                    <a:cubicBezTo>
                      <a:pt x="51" y="74"/>
                      <a:pt x="49" y="51"/>
                      <a:pt x="6" y="28"/>
                    </a:cubicBezTo>
                    <a:cubicBezTo>
                      <a:pt x="6" y="28"/>
                      <a:pt x="19" y="54"/>
                      <a:pt x="22" y="70"/>
                    </a:cubicBezTo>
                    <a:cubicBezTo>
                      <a:pt x="25" y="85"/>
                      <a:pt x="40" y="93"/>
                      <a:pt x="40" y="93"/>
                    </a:cubicBezTo>
                    <a:cubicBezTo>
                      <a:pt x="40" y="187"/>
                      <a:pt x="40" y="187"/>
                      <a:pt x="40" y="187"/>
                    </a:cubicBezTo>
                    <a:cubicBezTo>
                      <a:pt x="14" y="187"/>
                      <a:pt x="14" y="187"/>
                      <a:pt x="14" y="187"/>
                    </a:cubicBezTo>
                    <a:cubicBezTo>
                      <a:pt x="11" y="187"/>
                      <a:pt x="8" y="188"/>
                      <a:pt x="6" y="190"/>
                    </a:cubicBezTo>
                    <a:cubicBezTo>
                      <a:pt x="2" y="192"/>
                      <a:pt x="0" y="197"/>
                      <a:pt x="0" y="201"/>
                    </a:cubicBezTo>
                    <a:cubicBezTo>
                      <a:pt x="0" y="201"/>
                      <a:pt x="0" y="201"/>
                      <a:pt x="0" y="201"/>
                    </a:cubicBezTo>
                    <a:cubicBezTo>
                      <a:pt x="0" y="207"/>
                      <a:pt x="2" y="211"/>
                      <a:pt x="6" y="213"/>
                    </a:cubicBezTo>
                    <a:cubicBezTo>
                      <a:pt x="9" y="212"/>
                      <a:pt x="11" y="211"/>
                      <a:pt x="14" y="211"/>
                    </a:cubicBezTo>
                    <a:lnTo>
                      <a:pt x="43" y="211"/>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5" name="Google Shape;305;p5"/>
              <p:cNvSpPr/>
              <p:nvPr/>
            </p:nvSpPr>
            <p:spPr>
              <a:xfrm>
                <a:off x="704326" y="3690088"/>
                <a:ext cx="368300" cy="90488"/>
              </a:xfrm>
              <a:custGeom>
                <a:avLst/>
                <a:gdLst/>
                <a:ahLst/>
                <a:cxnLst/>
                <a:rect l="l" t="t" r="r" b="b"/>
                <a:pathLst>
                  <a:path w="98" h="24" extrusionOk="0">
                    <a:moveTo>
                      <a:pt x="98" y="12"/>
                    </a:moveTo>
                    <a:cubicBezTo>
                      <a:pt x="98" y="8"/>
                      <a:pt x="95" y="4"/>
                      <a:pt x="90" y="2"/>
                    </a:cubicBezTo>
                    <a:cubicBezTo>
                      <a:pt x="88" y="1"/>
                      <a:pt x="86" y="0"/>
                      <a:pt x="84" y="0"/>
                    </a:cubicBezTo>
                    <a:cubicBezTo>
                      <a:pt x="55" y="0"/>
                      <a:pt x="55" y="0"/>
                      <a:pt x="55" y="0"/>
                    </a:cubicBezTo>
                    <a:cubicBezTo>
                      <a:pt x="43" y="0"/>
                      <a:pt x="43" y="0"/>
                      <a:pt x="43" y="0"/>
                    </a:cubicBezTo>
                    <a:cubicBezTo>
                      <a:pt x="14" y="0"/>
                      <a:pt x="14" y="0"/>
                      <a:pt x="14" y="0"/>
                    </a:cubicBezTo>
                    <a:cubicBezTo>
                      <a:pt x="11" y="0"/>
                      <a:pt x="9" y="1"/>
                      <a:pt x="6" y="2"/>
                    </a:cubicBezTo>
                    <a:cubicBezTo>
                      <a:pt x="2" y="5"/>
                      <a:pt x="0" y="9"/>
                      <a:pt x="0" y="12"/>
                    </a:cubicBezTo>
                    <a:cubicBezTo>
                      <a:pt x="0" y="18"/>
                      <a:pt x="6" y="24"/>
                      <a:pt x="14" y="24"/>
                    </a:cubicBezTo>
                    <a:cubicBezTo>
                      <a:pt x="84" y="24"/>
                      <a:pt x="84" y="24"/>
                      <a:pt x="84" y="24"/>
                    </a:cubicBezTo>
                    <a:cubicBezTo>
                      <a:pt x="92" y="24"/>
                      <a:pt x="98" y="18"/>
                      <a:pt x="98"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6" name="Google Shape;306;p5"/>
              <p:cNvSpPr/>
              <p:nvPr/>
            </p:nvSpPr>
            <p:spPr>
              <a:xfrm>
                <a:off x="704326" y="3780575"/>
                <a:ext cx="368300" cy="76200"/>
              </a:xfrm>
              <a:custGeom>
                <a:avLst/>
                <a:gdLst/>
                <a:ahLst/>
                <a:cxnLst/>
                <a:rect l="l" t="t" r="r" b="b"/>
                <a:pathLst>
                  <a:path w="98" h="20" extrusionOk="0">
                    <a:moveTo>
                      <a:pt x="14" y="0"/>
                    </a:moveTo>
                    <a:cubicBezTo>
                      <a:pt x="6" y="0"/>
                      <a:pt x="0" y="5"/>
                      <a:pt x="0" y="10"/>
                    </a:cubicBezTo>
                    <a:cubicBezTo>
                      <a:pt x="0" y="16"/>
                      <a:pt x="6" y="20"/>
                      <a:pt x="14" y="20"/>
                    </a:cubicBezTo>
                    <a:cubicBezTo>
                      <a:pt x="84" y="20"/>
                      <a:pt x="84" y="20"/>
                      <a:pt x="84" y="20"/>
                    </a:cubicBezTo>
                    <a:cubicBezTo>
                      <a:pt x="92" y="20"/>
                      <a:pt x="98" y="16"/>
                      <a:pt x="98" y="10"/>
                    </a:cubicBezTo>
                    <a:cubicBezTo>
                      <a:pt x="98" y="5"/>
                      <a:pt x="92" y="0"/>
                      <a:pt x="84" y="0"/>
                    </a:cubicBezTo>
                    <a:lnTo>
                      <a:pt x="14"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2895499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07"/>
        <p:cNvGrpSpPr/>
        <p:nvPr/>
      </p:nvGrpSpPr>
      <p:grpSpPr>
        <a:xfrm>
          <a:off x="0" y="0"/>
          <a:ext cx="0" cy="0"/>
          <a:chOff x="0" y="0"/>
          <a:chExt cx="0" cy="0"/>
        </a:xfrm>
      </p:grpSpPr>
      <p:grpSp>
        <p:nvGrpSpPr>
          <p:cNvPr id="308" name="Google Shape;308;p6"/>
          <p:cNvGrpSpPr/>
          <p:nvPr/>
        </p:nvGrpSpPr>
        <p:grpSpPr>
          <a:xfrm>
            <a:off x="387501" y="1695260"/>
            <a:ext cx="11429967" cy="4521320"/>
            <a:chOff x="290625" y="1271445"/>
            <a:chExt cx="8572475" cy="3390990"/>
          </a:xfrm>
        </p:grpSpPr>
        <p:sp>
          <p:nvSpPr>
            <p:cNvPr id="309" name="Google Shape;309;p6"/>
            <p:cNvSpPr/>
            <p:nvPr/>
          </p:nvSpPr>
          <p:spPr>
            <a:xfrm rot="-6395770">
              <a:off x="8711646" y="4508583"/>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0" name="Google Shape;310;p6"/>
            <p:cNvSpPr/>
            <p:nvPr/>
          </p:nvSpPr>
          <p:spPr>
            <a:xfrm rot="9374665">
              <a:off x="8271845" y="1996345"/>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1" name="Google Shape;311;p6"/>
            <p:cNvSpPr/>
            <p:nvPr/>
          </p:nvSpPr>
          <p:spPr>
            <a:xfrm rot="3065476">
              <a:off x="322470" y="1294870"/>
              <a:ext cx="128734" cy="143379"/>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12" name="Google Shape;312;p6"/>
          <p:cNvGrpSpPr/>
          <p:nvPr/>
        </p:nvGrpSpPr>
        <p:grpSpPr>
          <a:xfrm>
            <a:off x="479381" y="605127"/>
            <a:ext cx="4010353" cy="5827853"/>
            <a:chOff x="359535" y="453845"/>
            <a:chExt cx="3007765" cy="4370890"/>
          </a:xfrm>
        </p:grpSpPr>
        <p:grpSp>
          <p:nvGrpSpPr>
            <p:cNvPr id="313" name="Google Shape;313;p6"/>
            <p:cNvGrpSpPr/>
            <p:nvPr/>
          </p:nvGrpSpPr>
          <p:grpSpPr>
            <a:xfrm>
              <a:off x="359535" y="453845"/>
              <a:ext cx="414990" cy="162315"/>
              <a:chOff x="2449035" y="2357907"/>
              <a:chExt cx="414990" cy="162315"/>
            </a:xfrm>
          </p:grpSpPr>
          <p:sp>
            <p:nvSpPr>
              <p:cNvPr id="314" name="Google Shape;314;p6"/>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5" name="Google Shape;315;p6"/>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6" name="Google Shape;316;p6"/>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7" name="Google Shape;317;p6"/>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8" name="Google Shape;318;p6"/>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9" name="Google Shape;319;p6"/>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0" name="Google Shape;320;p6"/>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1" name="Google Shape;321;p6"/>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22" name="Google Shape;322;p6"/>
            <p:cNvGrpSpPr/>
            <p:nvPr/>
          </p:nvGrpSpPr>
          <p:grpSpPr>
            <a:xfrm>
              <a:off x="2952310" y="4662420"/>
              <a:ext cx="414990" cy="162315"/>
              <a:chOff x="2449035" y="2357907"/>
              <a:chExt cx="414990" cy="162315"/>
            </a:xfrm>
          </p:grpSpPr>
          <p:sp>
            <p:nvSpPr>
              <p:cNvPr id="323" name="Google Shape;323;p6"/>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4" name="Google Shape;324;p6"/>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5" name="Google Shape;325;p6"/>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6" name="Google Shape;326;p6"/>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7" name="Google Shape;327;p6"/>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8" name="Google Shape;328;p6"/>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9" name="Google Shape;329;p6"/>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0" name="Google Shape;330;p6"/>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331" name="Google Shape;331;p6"/>
          <p:cNvGrpSpPr/>
          <p:nvPr/>
        </p:nvGrpSpPr>
        <p:grpSpPr>
          <a:xfrm>
            <a:off x="-1903492" y="-2047026"/>
            <a:ext cx="16457415" cy="12160209"/>
            <a:chOff x="-1427619" y="-1535270"/>
            <a:chExt cx="12343061" cy="9120157"/>
          </a:xfrm>
        </p:grpSpPr>
        <p:sp>
          <p:nvSpPr>
            <p:cNvPr id="332" name="Google Shape;332;p6"/>
            <p:cNvSpPr/>
            <p:nvPr/>
          </p:nvSpPr>
          <p:spPr>
            <a:xfrm rot="-3560283">
              <a:off x="7958362" y="-843044"/>
              <a:ext cx="2763103" cy="2025077"/>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3" name="Google Shape;333;p6"/>
            <p:cNvSpPr/>
            <p:nvPr/>
          </p:nvSpPr>
          <p:spPr>
            <a:xfrm rot="-2496373" flipH="1">
              <a:off x="-1012660" y="4141345"/>
              <a:ext cx="3541087" cy="2595238"/>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34" name="Google Shape;334;p6"/>
          <p:cNvGrpSpPr/>
          <p:nvPr/>
        </p:nvGrpSpPr>
        <p:grpSpPr>
          <a:xfrm>
            <a:off x="-497772" y="12"/>
            <a:ext cx="13478704" cy="6087229"/>
            <a:chOff x="-373329" y="9"/>
            <a:chExt cx="10109028" cy="4565422"/>
          </a:xfrm>
        </p:grpSpPr>
        <p:grpSp>
          <p:nvGrpSpPr>
            <p:cNvPr id="335" name="Google Shape;335;p6"/>
            <p:cNvGrpSpPr/>
            <p:nvPr/>
          </p:nvGrpSpPr>
          <p:grpSpPr>
            <a:xfrm rot="-4499928">
              <a:off x="8340178" y="616985"/>
              <a:ext cx="1361210" cy="1115504"/>
              <a:chOff x="4124038" y="1074739"/>
              <a:chExt cx="1406526" cy="1152525"/>
            </a:xfrm>
          </p:grpSpPr>
          <p:sp>
            <p:nvSpPr>
              <p:cNvPr id="336" name="Google Shape;336;p6"/>
              <p:cNvSpPr/>
              <p:nvPr/>
            </p:nvSpPr>
            <p:spPr>
              <a:xfrm>
                <a:off x="4155788" y="108267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7" name="Google Shape;337;p6"/>
              <p:cNvSpPr/>
              <p:nvPr/>
            </p:nvSpPr>
            <p:spPr>
              <a:xfrm>
                <a:off x="4627276" y="107473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8" name="Google Shape;338;p6"/>
              <p:cNvSpPr/>
              <p:nvPr/>
            </p:nvSpPr>
            <p:spPr>
              <a:xfrm>
                <a:off x="4124038" y="150177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9" name="Google Shape;339;p6"/>
              <p:cNvSpPr/>
              <p:nvPr/>
            </p:nvSpPr>
            <p:spPr>
              <a:xfrm>
                <a:off x="4959063" y="1306514"/>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0" name="Google Shape;340;p6"/>
              <p:cNvSpPr/>
              <p:nvPr/>
            </p:nvSpPr>
            <p:spPr>
              <a:xfrm>
                <a:off x="4522501" y="178752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1" name="Google Shape;341;p6"/>
              <p:cNvSpPr/>
              <p:nvPr/>
            </p:nvSpPr>
            <p:spPr>
              <a:xfrm>
                <a:off x="4155788" y="111125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2" name="Google Shape;342;p6"/>
              <p:cNvSpPr/>
              <p:nvPr/>
            </p:nvSpPr>
            <p:spPr>
              <a:xfrm>
                <a:off x="4124038" y="160972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3" name="Google Shape;343;p6"/>
              <p:cNvSpPr/>
              <p:nvPr/>
            </p:nvSpPr>
            <p:spPr>
              <a:xfrm>
                <a:off x="4752688" y="1074738"/>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4" name="Google Shape;344;p6"/>
              <p:cNvSpPr/>
              <p:nvPr/>
            </p:nvSpPr>
            <p:spPr>
              <a:xfrm>
                <a:off x="4522501" y="1889125"/>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5" name="Google Shape;345;p6"/>
              <p:cNvSpPr/>
              <p:nvPr/>
            </p:nvSpPr>
            <p:spPr>
              <a:xfrm>
                <a:off x="5068601" y="1306513"/>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346" name="Google Shape;346;p6"/>
            <p:cNvSpPr/>
            <p:nvPr/>
          </p:nvSpPr>
          <p:spPr>
            <a:xfrm rot="756930">
              <a:off x="-268017" y="3452848"/>
              <a:ext cx="731929" cy="1045271"/>
            </a:xfrm>
            <a:custGeom>
              <a:avLst/>
              <a:gdLst/>
              <a:ahLst/>
              <a:cxnLst/>
              <a:rect l="l" t="t" r="r" b="b"/>
              <a:pathLst>
                <a:path w="132" h="188" extrusionOk="0">
                  <a:moveTo>
                    <a:pt x="87" y="52"/>
                  </a:moveTo>
                  <a:cubicBezTo>
                    <a:pt x="87" y="51"/>
                    <a:pt x="87" y="51"/>
                    <a:pt x="87" y="51"/>
                  </a:cubicBezTo>
                  <a:cubicBezTo>
                    <a:pt x="86" y="49"/>
                    <a:pt x="86" y="47"/>
                    <a:pt x="86" y="46"/>
                  </a:cubicBezTo>
                  <a:cubicBezTo>
                    <a:pt x="86" y="46"/>
                    <a:pt x="86" y="46"/>
                    <a:pt x="86" y="46"/>
                  </a:cubicBezTo>
                  <a:cubicBezTo>
                    <a:pt x="85" y="38"/>
                    <a:pt x="86" y="29"/>
                    <a:pt x="90" y="22"/>
                  </a:cubicBezTo>
                  <a:cubicBezTo>
                    <a:pt x="93" y="14"/>
                    <a:pt x="99" y="8"/>
                    <a:pt x="104" y="2"/>
                  </a:cubicBezTo>
                  <a:cubicBezTo>
                    <a:pt x="104" y="1"/>
                    <a:pt x="105" y="0"/>
                    <a:pt x="107" y="2"/>
                  </a:cubicBezTo>
                  <a:cubicBezTo>
                    <a:pt x="108" y="3"/>
                    <a:pt x="108" y="5"/>
                    <a:pt x="109" y="7"/>
                  </a:cubicBezTo>
                  <a:cubicBezTo>
                    <a:pt x="109" y="7"/>
                    <a:pt x="109" y="8"/>
                    <a:pt x="109" y="9"/>
                  </a:cubicBezTo>
                  <a:cubicBezTo>
                    <a:pt x="110" y="17"/>
                    <a:pt x="110" y="26"/>
                    <a:pt x="106" y="33"/>
                  </a:cubicBezTo>
                  <a:cubicBezTo>
                    <a:pt x="102" y="42"/>
                    <a:pt x="95" y="49"/>
                    <a:pt x="89" y="56"/>
                  </a:cubicBezTo>
                  <a:cubicBezTo>
                    <a:pt x="88" y="56"/>
                    <a:pt x="88" y="56"/>
                    <a:pt x="88" y="56"/>
                  </a:cubicBezTo>
                  <a:cubicBezTo>
                    <a:pt x="88" y="57"/>
                    <a:pt x="88" y="57"/>
                    <a:pt x="88" y="57"/>
                  </a:cubicBezTo>
                  <a:cubicBezTo>
                    <a:pt x="87" y="58"/>
                    <a:pt x="86" y="60"/>
                    <a:pt x="85" y="61"/>
                  </a:cubicBezTo>
                  <a:cubicBezTo>
                    <a:pt x="95" y="53"/>
                    <a:pt x="108" y="48"/>
                    <a:pt x="120" y="47"/>
                  </a:cubicBezTo>
                  <a:cubicBezTo>
                    <a:pt x="123" y="47"/>
                    <a:pt x="127" y="48"/>
                    <a:pt x="130" y="49"/>
                  </a:cubicBezTo>
                  <a:cubicBezTo>
                    <a:pt x="130" y="49"/>
                    <a:pt x="130" y="49"/>
                    <a:pt x="130" y="49"/>
                  </a:cubicBezTo>
                  <a:cubicBezTo>
                    <a:pt x="130" y="50"/>
                    <a:pt x="130" y="50"/>
                    <a:pt x="130" y="50"/>
                  </a:cubicBezTo>
                  <a:cubicBezTo>
                    <a:pt x="131" y="50"/>
                    <a:pt x="132" y="50"/>
                    <a:pt x="131" y="52"/>
                  </a:cubicBezTo>
                  <a:cubicBezTo>
                    <a:pt x="130" y="54"/>
                    <a:pt x="127" y="56"/>
                    <a:pt x="124" y="58"/>
                  </a:cubicBezTo>
                  <a:cubicBezTo>
                    <a:pt x="124" y="58"/>
                    <a:pt x="122" y="60"/>
                    <a:pt x="120" y="61"/>
                  </a:cubicBezTo>
                  <a:cubicBezTo>
                    <a:pt x="112" y="67"/>
                    <a:pt x="102" y="70"/>
                    <a:pt x="92" y="69"/>
                  </a:cubicBezTo>
                  <a:cubicBezTo>
                    <a:pt x="88" y="69"/>
                    <a:pt x="85" y="68"/>
                    <a:pt x="82" y="66"/>
                  </a:cubicBezTo>
                  <a:cubicBezTo>
                    <a:pt x="77" y="74"/>
                    <a:pt x="72" y="80"/>
                    <a:pt x="67" y="87"/>
                  </a:cubicBezTo>
                  <a:cubicBezTo>
                    <a:pt x="78" y="81"/>
                    <a:pt x="93" y="78"/>
                    <a:pt x="105" y="81"/>
                  </a:cubicBezTo>
                  <a:cubicBezTo>
                    <a:pt x="108" y="82"/>
                    <a:pt x="112" y="83"/>
                    <a:pt x="114" y="85"/>
                  </a:cubicBezTo>
                  <a:cubicBezTo>
                    <a:pt x="114" y="85"/>
                    <a:pt x="114" y="85"/>
                    <a:pt x="114" y="85"/>
                  </a:cubicBezTo>
                  <a:cubicBezTo>
                    <a:pt x="115" y="85"/>
                    <a:pt x="115" y="85"/>
                    <a:pt x="115" y="85"/>
                  </a:cubicBezTo>
                  <a:cubicBezTo>
                    <a:pt x="115" y="85"/>
                    <a:pt x="115" y="85"/>
                    <a:pt x="115" y="86"/>
                  </a:cubicBezTo>
                  <a:cubicBezTo>
                    <a:pt x="115" y="86"/>
                    <a:pt x="115" y="86"/>
                    <a:pt x="115" y="86"/>
                  </a:cubicBezTo>
                  <a:cubicBezTo>
                    <a:pt x="116" y="86"/>
                    <a:pt x="116" y="87"/>
                    <a:pt x="115" y="88"/>
                  </a:cubicBezTo>
                  <a:cubicBezTo>
                    <a:pt x="113" y="91"/>
                    <a:pt x="109" y="92"/>
                    <a:pt x="106" y="94"/>
                  </a:cubicBezTo>
                  <a:cubicBezTo>
                    <a:pt x="98" y="99"/>
                    <a:pt x="90" y="101"/>
                    <a:pt x="82" y="101"/>
                  </a:cubicBezTo>
                  <a:cubicBezTo>
                    <a:pt x="75" y="101"/>
                    <a:pt x="69" y="98"/>
                    <a:pt x="64" y="94"/>
                  </a:cubicBezTo>
                  <a:cubicBezTo>
                    <a:pt x="63" y="94"/>
                    <a:pt x="63" y="93"/>
                    <a:pt x="63" y="93"/>
                  </a:cubicBezTo>
                  <a:cubicBezTo>
                    <a:pt x="62" y="94"/>
                    <a:pt x="62" y="94"/>
                    <a:pt x="61" y="95"/>
                  </a:cubicBezTo>
                  <a:cubicBezTo>
                    <a:pt x="55" y="103"/>
                    <a:pt x="50" y="112"/>
                    <a:pt x="46" y="122"/>
                  </a:cubicBezTo>
                  <a:cubicBezTo>
                    <a:pt x="47" y="121"/>
                    <a:pt x="48" y="121"/>
                    <a:pt x="49" y="120"/>
                  </a:cubicBezTo>
                  <a:cubicBezTo>
                    <a:pt x="59" y="115"/>
                    <a:pt x="71" y="113"/>
                    <a:pt x="83" y="115"/>
                  </a:cubicBezTo>
                  <a:cubicBezTo>
                    <a:pt x="87" y="116"/>
                    <a:pt x="92" y="118"/>
                    <a:pt x="95" y="121"/>
                  </a:cubicBezTo>
                  <a:cubicBezTo>
                    <a:pt x="96" y="121"/>
                    <a:pt x="96" y="121"/>
                    <a:pt x="96" y="121"/>
                  </a:cubicBezTo>
                  <a:cubicBezTo>
                    <a:pt x="96" y="122"/>
                    <a:pt x="97" y="123"/>
                    <a:pt x="97" y="123"/>
                  </a:cubicBezTo>
                  <a:cubicBezTo>
                    <a:pt x="97" y="125"/>
                    <a:pt x="98" y="124"/>
                    <a:pt x="96" y="125"/>
                  </a:cubicBezTo>
                  <a:cubicBezTo>
                    <a:pt x="86" y="132"/>
                    <a:pt x="73" y="135"/>
                    <a:pt x="60" y="134"/>
                  </a:cubicBezTo>
                  <a:cubicBezTo>
                    <a:pt x="54" y="134"/>
                    <a:pt x="49" y="131"/>
                    <a:pt x="45" y="127"/>
                  </a:cubicBezTo>
                  <a:cubicBezTo>
                    <a:pt x="44" y="127"/>
                    <a:pt x="44" y="127"/>
                    <a:pt x="44" y="126"/>
                  </a:cubicBezTo>
                  <a:cubicBezTo>
                    <a:pt x="40" y="134"/>
                    <a:pt x="38" y="142"/>
                    <a:pt x="36" y="150"/>
                  </a:cubicBezTo>
                  <a:cubicBezTo>
                    <a:pt x="34" y="160"/>
                    <a:pt x="34" y="170"/>
                    <a:pt x="35" y="180"/>
                  </a:cubicBezTo>
                  <a:cubicBezTo>
                    <a:pt x="35" y="182"/>
                    <a:pt x="35" y="184"/>
                    <a:pt x="36" y="187"/>
                  </a:cubicBezTo>
                  <a:cubicBezTo>
                    <a:pt x="35" y="188"/>
                    <a:pt x="35" y="188"/>
                    <a:pt x="35" y="188"/>
                  </a:cubicBezTo>
                  <a:cubicBezTo>
                    <a:pt x="35" y="188"/>
                    <a:pt x="35" y="188"/>
                    <a:pt x="35" y="188"/>
                  </a:cubicBezTo>
                  <a:cubicBezTo>
                    <a:pt x="34" y="187"/>
                    <a:pt x="34" y="187"/>
                    <a:pt x="34" y="187"/>
                  </a:cubicBezTo>
                  <a:cubicBezTo>
                    <a:pt x="34" y="185"/>
                    <a:pt x="33" y="183"/>
                    <a:pt x="33" y="181"/>
                  </a:cubicBezTo>
                  <a:cubicBezTo>
                    <a:pt x="33" y="180"/>
                    <a:pt x="33" y="180"/>
                    <a:pt x="33" y="180"/>
                  </a:cubicBezTo>
                  <a:cubicBezTo>
                    <a:pt x="31" y="166"/>
                    <a:pt x="32" y="151"/>
                    <a:pt x="36" y="138"/>
                  </a:cubicBezTo>
                  <a:cubicBezTo>
                    <a:pt x="36" y="137"/>
                    <a:pt x="37" y="137"/>
                    <a:pt x="37" y="137"/>
                  </a:cubicBezTo>
                  <a:cubicBezTo>
                    <a:pt x="21" y="138"/>
                    <a:pt x="6" y="126"/>
                    <a:pt x="2" y="111"/>
                  </a:cubicBezTo>
                  <a:cubicBezTo>
                    <a:pt x="2" y="108"/>
                    <a:pt x="1" y="104"/>
                    <a:pt x="1" y="101"/>
                  </a:cubicBezTo>
                  <a:cubicBezTo>
                    <a:pt x="0" y="100"/>
                    <a:pt x="3" y="99"/>
                    <a:pt x="5" y="99"/>
                  </a:cubicBezTo>
                  <a:cubicBezTo>
                    <a:pt x="10" y="99"/>
                    <a:pt x="15" y="101"/>
                    <a:pt x="19" y="104"/>
                  </a:cubicBezTo>
                  <a:cubicBezTo>
                    <a:pt x="25" y="107"/>
                    <a:pt x="30" y="111"/>
                    <a:pt x="32" y="117"/>
                  </a:cubicBezTo>
                  <a:cubicBezTo>
                    <a:pt x="35" y="122"/>
                    <a:pt x="36" y="128"/>
                    <a:pt x="38" y="133"/>
                  </a:cubicBezTo>
                  <a:cubicBezTo>
                    <a:pt x="41" y="123"/>
                    <a:pt x="46" y="114"/>
                    <a:pt x="51" y="106"/>
                  </a:cubicBezTo>
                  <a:cubicBezTo>
                    <a:pt x="47" y="106"/>
                    <a:pt x="43" y="105"/>
                    <a:pt x="40" y="103"/>
                  </a:cubicBezTo>
                  <a:cubicBezTo>
                    <a:pt x="27" y="95"/>
                    <a:pt x="22" y="78"/>
                    <a:pt x="23" y="67"/>
                  </a:cubicBezTo>
                  <a:cubicBezTo>
                    <a:pt x="23" y="66"/>
                    <a:pt x="23" y="61"/>
                    <a:pt x="27" y="61"/>
                  </a:cubicBezTo>
                  <a:cubicBezTo>
                    <a:pt x="29" y="62"/>
                    <a:pt x="31" y="64"/>
                    <a:pt x="34" y="66"/>
                  </a:cubicBezTo>
                  <a:cubicBezTo>
                    <a:pt x="41" y="73"/>
                    <a:pt x="48" y="80"/>
                    <a:pt x="52" y="89"/>
                  </a:cubicBezTo>
                  <a:cubicBezTo>
                    <a:pt x="53" y="93"/>
                    <a:pt x="54" y="98"/>
                    <a:pt x="53" y="103"/>
                  </a:cubicBezTo>
                  <a:cubicBezTo>
                    <a:pt x="60" y="93"/>
                    <a:pt x="67" y="83"/>
                    <a:pt x="74" y="73"/>
                  </a:cubicBezTo>
                  <a:cubicBezTo>
                    <a:pt x="73" y="73"/>
                    <a:pt x="72" y="73"/>
                    <a:pt x="71" y="73"/>
                  </a:cubicBezTo>
                  <a:cubicBezTo>
                    <a:pt x="57" y="69"/>
                    <a:pt x="49" y="52"/>
                    <a:pt x="53" y="38"/>
                  </a:cubicBezTo>
                  <a:cubicBezTo>
                    <a:pt x="54" y="35"/>
                    <a:pt x="56" y="30"/>
                    <a:pt x="58" y="33"/>
                  </a:cubicBezTo>
                  <a:cubicBezTo>
                    <a:pt x="62" y="37"/>
                    <a:pt x="65" y="42"/>
                    <a:pt x="68" y="46"/>
                  </a:cubicBezTo>
                  <a:cubicBezTo>
                    <a:pt x="72" y="51"/>
                    <a:pt x="74" y="56"/>
                    <a:pt x="76" y="62"/>
                  </a:cubicBezTo>
                  <a:cubicBezTo>
                    <a:pt x="76" y="65"/>
                    <a:pt x="76" y="67"/>
                    <a:pt x="76" y="69"/>
                  </a:cubicBezTo>
                  <a:cubicBezTo>
                    <a:pt x="76" y="69"/>
                    <a:pt x="77" y="69"/>
                    <a:pt x="77" y="69"/>
                  </a:cubicBezTo>
                  <a:cubicBezTo>
                    <a:pt x="80" y="63"/>
                    <a:pt x="84" y="58"/>
                    <a:pt x="87" y="5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7" name="Google Shape;347;p6"/>
            <p:cNvSpPr/>
            <p:nvPr/>
          </p:nvSpPr>
          <p:spPr>
            <a:xfrm rot="-5622028">
              <a:off x="8418163" y="-278212"/>
              <a:ext cx="615696" cy="1251650"/>
            </a:xfrm>
            <a:custGeom>
              <a:avLst/>
              <a:gdLst/>
              <a:ahLst/>
              <a:cxnLst/>
              <a:rect l="l" t="t" r="r" b="b"/>
              <a:pathLst>
                <a:path w="128" h="260" extrusionOk="0">
                  <a:moveTo>
                    <a:pt x="121" y="260"/>
                  </a:moveTo>
                  <a:cubicBezTo>
                    <a:pt x="120" y="260"/>
                    <a:pt x="119" y="259"/>
                    <a:pt x="118" y="258"/>
                  </a:cubicBezTo>
                  <a:cubicBezTo>
                    <a:pt x="118" y="258"/>
                    <a:pt x="118" y="258"/>
                    <a:pt x="118" y="258"/>
                  </a:cubicBezTo>
                  <a:cubicBezTo>
                    <a:pt x="106" y="246"/>
                    <a:pt x="96" y="231"/>
                    <a:pt x="90" y="215"/>
                  </a:cubicBezTo>
                  <a:cubicBezTo>
                    <a:pt x="89" y="215"/>
                    <a:pt x="89" y="215"/>
                    <a:pt x="89" y="215"/>
                  </a:cubicBezTo>
                  <a:cubicBezTo>
                    <a:pt x="89" y="214"/>
                    <a:pt x="89" y="214"/>
                    <a:pt x="89" y="214"/>
                  </a:cubicBezTo>
                  <a:cubicBezTo>
                    <a:pt x="89" y="213"/>
                    <a:pt x="89" y="213"/>
                    <a:pt x="89" y="213"/>
                  </a:cubicBezTo>
                  <a:cubicBezTo>
                    <a:pt x="89" y="212"/>
                    <a:pt x="88" y="212"/>
                    <a:pt x="88" y="211"/>
                  </a:cubicBezTo>
                  <a:cubicBezTo>
                    <a:pt x="88" y="211"/>
                    <a:pt x="88" y="211"/>
                    <a:pt x="88" y="210"/>
                  </a:cubicBezTo>
                  <a:cubicBezTo>
                    <a:pt x="80" y="209"/>
                    <a:pt x="72" y="212"/>
                    <a:pt x="65" y="213"/>
                  </a:cubicBezTo>
                  <a:cubicBezTo>
                    <a:pt x="63" y="214"/>
                    <a:pt x="61" y="214"/>
                    <a:pt x="60" y="214"/>
                  </a:cubicBezTo>
                  <a:cubicBezTo>
                    <a:pt x="47" y="217"/>
                    <a:pt x="33" y="219"/>
                    <a:pt x="20" y="218"/>
                  </a:cubicBezTo>
                  <a:cubicBezTo>
                    <a:pt x="18" y="218"/>
                    <a:pt x="16" y="217"/>
                    <a:pt x="14" y="217"/>
                  </a:cubicBezTo>
                  <a:cubicBezTo>
                    <a:pt x="14" y="217"/>
                    <a:pt x="8" y="215"/>
                    <a:pt x="10" y="213"/>
                  </a:cubicBezTo>
                  <a:cubicBezTo>
                    <a:pt x="11" y="211"/>
                    <a:pt x="12" y="212"/>
                    <a:pt x="14" y="212"/>
                  </a:cubicBezTo>
                  <a:cubicBezTo>
                    <a:pt x="26" y="210"/>
                    <a:pt x="37" y="206"/>
                    <a:pt x="48" y="204"/>
                  </a:cubicBezTo>
                  <a:cubicBezTo>
                    <a:pt x="61" y="202"/>
                    <a:pt x="74" y="202"/>
                    <a:pt x="86" y="207"/>
                  </a:cubicBezTo>
                  <a:cubicBezTo>
                    <a:pt x="86" y="206"/>
                    <a:pt x="86" y="206"/>
                    <a:pt x="86" y="206"/>
                  </a:cubicBezTo>
                  <a:cubicBezTo>
                    <a:pt x="83" y="198"/>
                    <a:pt x="81" y="191"/>
                    <a:pt x="79" y="184"/>
                  </a:cubicBezTo>
                  <a:cubicBezTo>
                    <a:pt x="79" y="184"/>
                    <a:pt x="77" y="181"/>
                    <a:pt x="74" y="180"/>
                  </a:cubicBezTo>
                  <a:cubicBezTo>
                    <a:pt x="63" y="173"/>
                    <a:pt x="48" y="172"/>
                    <a:pt x="35" y="167"/>
                  </a:cubicBezTo>
                  <a:cubicBezTo>
                    <a:pt x="26" y="164"/>
                    <a:pt x="15" y="160"/>
                    <a:pt x="8" y="153"/>
                  </a:cubicBezTo>
                  <a:cubicBezTo>
                    <a:pt x="8" y="153"/>
                    <a:pt x="7" y="152"/>
                    <a:pt x="7" y="152"/>
                  </a:cubicBezTo>
                  <a:cubicBezTo>
                    <a:pt x="7" y="152"/>
                    <a:pt x="7" y="152"/>
                    <a:pt x="7" y="152"/>
                  </a:cubicBezTo>
                  <a:cubicBezTo>
                    <a:pt x="7" y="151"/>
                    <a:pt x="7" y="151"/>
                    <a:pt x="7" y="151"/>
                  </a:cubicBezTo>
                  <a:cubicBezTo>
                    <a:pt x="7" y="151"/>
                    <a:pt x="7" y="151"/>
                    <a:pt x="7" y="151"/>
                  </a:cubicBezTo>
                  <a:cubicBezTo>
                    <a:pt x="6" y="150"/>
                    <a:pt x="6" y="149"/>
                    <a:pt x="7" y="148"/>
                  </a:cubicBezTo>
                  <a:cubicBezTo>
                    <a:pt x="8" y="148"/>
                    <a:pt x="9" y="148"/>
                    <a:pt x="10" y="149"/>
                  </a:cubicBezTo>
                  <a:cubicBezTo>
                    <a:pt x="27" y="154"/>
                    <a:pt x="46" y="156"/>
                    <a:pt x="63" y="164"/>
                  </a:cubicBezTo>
                  <a:cubicBezTo>
                    <a:pt x="68" y="166"/>
                    <a:pt x="74" y="170"/>
                    <a:pt x="77" y="174"/>
                  </a:cubicBezTo>
                  <a:cubicBezTo>
                    <a:pt x="77" y="174"/>
                    <a:pt x="77" y="172"/>
                    <a:pt x="77" y="170"/>
                  </a:cubicBezTo>
                  <a:cubicBezTo>
                    <a:pt x="75" y="162"/>
                    <a:pt x="74" y="154"/>
                    <a:pt x="73" y="146"/>
                  </a:cubicBezTo>
                  <a:cubicBezTo>
                    <a:pt x="61" y="137"/>
                    <a:pt x="46" y="131"/>
                    <a:pt x="33" y="123"/>
                  </a:cubicBezTo>
                  <a:cubicBezTo>
                    <a:pt x="26" y="120"/>
                    <a:pt x="19" y="116"/>
                    <a:pt x="13" y="111"/>
                  </a:cubicBezTo>
                  <a:cubicBezTo>
                    <a:pt x="8" y="108"/>
                    <a:pt x="3" y="105"/>
                    <a:pt x="0" y="100"/>
                  </a:cubicBezTo>
                  <a:cubicBezTo>
                    <a:pt x="0" y="99"/>
                    <a:pt x="0" y="98"/>
                    <a:pt x="0" y="98"/>
                  </a:cubicBezTo>
                  <a:cubicBezTo>
                    <a:pt x="0" y="97"/>
                    <a:pt x="1" y="97"/>
                    <a:pt x="3" y="97"/>
                  </a:cubicBezTo>
                  <a:cubicBezTo>
                    <a:pt x="5" y="98"/>
                    <a:pt x="7" y="99"/>
                    <a:pt x="9" y="100"/>
                  </a:cubicBezTo>
                  <a:cubicBezTo>
                    <a:pt x="26" y="107"/>
                    <a:pt x="45" y="113"/>
                    <a:pt x="60" y="125"/>
                  </a:cubicBezTo>
                  <a:cubicBezTo>
                    <a:pt x="65" y="129"/>
                    <a:pt x="69" y="133"/>
                    <a:pt x="72" y="138"/>
                  </a:cubicBezTo>
                  <a:cubicBezTo>
                    <a:pt x="72" y="138"/>
                    <a:pt x="72" y="138"/>
                    <a:pt x="72" y="138"/>
                  </a:cubicBezTo>
                  <a:cubicBezTo>
                    <a:pt x="71" y="129"/>
                    <a:pt x="70" y="120"/>
                    <a:pt x="69" y="112"/>
                  </a:cubicBezTo>
                  <a:cubicBezTo>
                    <a:pt x="68" y="107"/>
                    <a:pt x="68" y="107"/>
                    <a:pt x="68" y="107"/>
                  </a:cubicBezTo>
                  <a:cubicBezTo>
                    <a:pt x="68" y="107"/>
                    <a:pt x="68" y="107"/>
                    <a:pt x="66" y="105"/>
                  </a:cubicBezTo>
                  <a:cubicBezTo>
                    <a:pt x="66" y="105"/>
                    <a:pt x="65" y="105"/>
                    <a:pt x="65" y="105"/>
                  </a:cubicBezTo>
                  <a:cubicBezTo>
                    <a:pt x="65" y="104"/>
                    <a:pt x="64" y="104"/>
                    <a:pt x="64" y="104"/>
                  </a:cubicBezTo>
                  <a:cubicBezTo>
                    <a:pt x="56" y="98"/>
                    <a:pt x="46" y="95"/>
                    <a:pt x="38" y="89"/>
                  </a:cubicBezTo>
                  <a:cubicBezTo>
                    <a:pt x="30" y="84"/>
                    <a:pt x="23" y="77"/>
                    <a:pt x="16" y="70"/>
                  </a:cubicBezTo>
                  <a:cubicBezTo>
                    <a:pt x="16" y="70"/>
                    <a:pt x="16" y="70"/>
                    <a:pt x="16" y="70"/>
                  </a:cubicBezTo>
                  <a:cubicBezTo>
                    <a:pt x="15" y="69"/>
                    <a:pt x="13" y="67"/>
                    <a:pt x="14" y="66"/>
                  </a:cubicBezTo>
                  <a:cubicBezTo>
                    <a:pt x="15" y="65"/>
                    <a:pt x="17" y="66"/>
                    <a:pt x="18" y="67"/>
                  </a:cubicBezTo>
                  <a:cubicBezTo>
                    <a:pt x="18" y="67"/>
                    <a:pt x="21" y="68"/>
                    <a:pt x="24" y="69"/>
                  </a:cubicBezTo>
                  <a:cubicBezTo>
                    <a:pt x="40" y="78"/>
                    <a:pt x="57" y="85"/>
                    <a:pt x="67" y="101"/>
                  </a:cubicBezTo>
                  <a:cubicBezTo>
                    <a:pt x="68" y="101"/>
                    <a:pt x="68" y="101"/>
                    <a:pt x="68" y="101"/>
                  </a:cubicBezTo>
                  <a:cubicBezTo>
                    <a:pt x="66" y="90"/>
                    <a:pt x="65" y="80"/>
                    <a:pt x="63" y="69"/>
                  </a:cubicBezTo>
                  <a:cubicBezTo>
                    <a:pt x="63" y="69"/>
                    <a:pt x="63" y="69"/>
                    <a:pt x="63" y="69"/>
                  </a:cubicBezTo>
                  <a:cubicBezTo>
                    <a:pt x="61" y="62"/>
                    <a:pt x="58" y="56"/>
                    <a:pt x="55" y="50"/>
                  </a:cubicBezTo>
                  <a:cubicBezTo>
                    <a:pt x="49" y="37"/>
                    <a:pt x="43" y="25"/>
                    <a:pt x="40" y="11"/>
                  </a:cubicBezTo>
                  <a:cubicBezTo>
                    <a:pt x="39" y="8"/>
                    <a:pt x="39" y="6"/>
                    <a:pt x="38" y="3"/>
                  </a:cubicBezTo>
                  <a:cubicBezTo>
                    <a:pt x="39" y="1"/>
                    <a:pt x="39" y="1"/>
                    <a:pt x="39" y="1"/>
                  </a:cubicBezTo>
                  <a:cubicBezTo>
                    <a:pt x="39" y="1"/>
                    <a:pt x="39" y="1"/>
                    <a:pt x="40" y="0"/>
                  </a:cubicBezTo>
                  <a:cubicBezTo>
                    <a:pt x="41" y="0"/>
                    <a:pt x="42" y="2"/>
                    <a:pt x="43" y="3"/>
                  </a:cubicBezTo>
                  <a:cubicBezTo>
                    <a:pt x="57" y="21"/>
                    <a:pt x="67" y="42"/>
                    <a:pt x="70" y="65"/>
                  </a:cubicBezTo>
                  <a:cubicBezTo>
                    <a:pt x="70" y="72"/>
                    <a:pt x="71" y="79"/>
                    <a:pt x="70" y="86"/>
                  </a:cubicBezTo>
                  <a:cubicBezTo>
                    <a:pt x="70" y="87"/>
                    <a:pt x="70" y="88"/>
                    <a:pt x="70" y="89"/>
                  </a:cubicBezTo>
                  <a:cubicBezTo>
                    <a:pt x="70" y="90"/>
                    <a:pt x="70" y="91"/>
                    <a:pt x="70" y="91"/>
                  </a:cubicBezTo>
                  <a:cubicBezTo>
                    <a:pt x="70" y="91"/>
                    <a:pt x="70" y="91"/>
                    <a:pt x="70" y="91"/>
                  </a:cubicBezTo>
                  <a:cubicBezTo>
                    <a:pt x="76" y="75"/>
                    <a:pt x="87" y="62"/>
                    <a:pt x="98" y="50"/>
                  </a:cubicBezTo>
                  <a:cubicBezTo>
                    <a:pt x="101" y="47"/>
                    <a:pt x="103" y="44"/>
                    <a:pt x="106" y="42"/>
                  </a:cubicBezTo>
                  <a:cubicBezTo>
                    <a:pt x="106" y="42"/>
                    <a:pt x="107" y="42"/>
                    <a:pt x="108" y="42"/>
                  </a:cubicBezTo>
                  <a:cubicBezTo>
                    <a:pt x="109" y="43"/>
                    <a:pt x="109" y="45"/>
                    <a:pt x="109" y="46"/>
                  </a:cubicBezTo>
                  <a:cubicBezTo>
                    <a:pt x="109" y="46"/>
                    <a:pt x="109" y="47"/>
                    <a:pt x="108" y="47"/>
                  </a:cubicBezTo>
                  <a:cubicBezTo>
                    <a:pt x="106" y="61"/>
                    <a:pt x="95" y="73"/>
                    <a:pt x="85" y="84"/>
                  </a:cubicBezTo>
                  <a:cubicBezTo>
                    <a:pt x="80" y="90"/>
                    <a:pt x="74" y="97"/>
                    <a:pt x="72" y="104"/>
                  </a:cubicBezTo>
                  <a:cubicBezTo>
                    <a:pt x="72" y="107"/>
                    <a:pt x="72" y="107"/>
                    <a:pt x="72" y="107"/>
                  </a:cubicBezTo>
                  <a:cubicBezTo>
                    <a:pt x="72" y="108"/>
                    <a:pt x="73" y="108"/>
                    <a:pt x="72" y="109"/>
                  </a:cubicBezTo>
                  <a:cubicBezTo>
                    <a:pt x="72" y="109"/>
                    <a:pt x="72" y="109"/>
                    <a:pt x="72" y="109"/>
                  </a:cubicBezTo>
                  <a:cubicBezTo>
                    <a:pt x="73" y="115"/>
                    <a:pt x="73" y="121"/>
                    <a:pt x="74" y="127"/>
                  </a:cubicBezTo>
                  <a:cubicBezTo>
                    <a:pt x="74" y="128"/>
                    <a:pt x="74" y="128"/>
                    <a:pt x="74" y="128"/>
                  </a:cubicBezTo>
                  <a:cubicBezTo>
                    <a:pt x="74" y="127"/>
                    <a:pt x="74" y="127"/>
                    <a:pt x="74" y="127"/>
                  </a:cubicBezTo>
                  <a:cubicBezTo>
                    <a:pt x="77" y="115"/>
                    <a:pt x="84" y="105"/>
                    <a:pt x="92" y="97"/>
                  </a:cubicBezTo>
                  <a:cubicBezTo>
                    <a:pt x="98" y="90"/>
                    <a:pt x="106" y="85"/>
                    <a:pt x="112" y="79"/>
                  </a:cubicBezTo>
                  <a:cubicBezTo>
                    <a:pt x="113" y="78"/>
                    <a:pt x="113" y="78"/>
                    <a:pt x="114" y="77"/>
                  </a:cubicBezTo>
                  <a:cubicBezTo>
                    <a:pt x="115" y="77"/>
                    <a:pt x="116" y="76"/>
                    <a:pt x="117" y="78"/>
                  </a:cubicBezTo>
                  <a:cubicBezTo>
                    <a:pt x="117" y="80"/>
                    <a:pt x="117" y="80"/>
                    <a:pt x="117" y="81"/>
                  </a:cubicBezTo>
                  <a:cubicBezTo>
                    <a:pt x="116" y="84"/>
                    <a:pt x="115" y="86"/>
                    <a:pt x="114" y="89"/>
                  </a:cubicBezTo>
                  <a:cubicBezTo>
                    <a:pt x="106" y="103"/>
                    <a:pt x="97" y="115"/>
                    <a:pt x="87" y="128"/>
                  </a:cubicBezTo>
                  <a:cubicBezTo>
                    <a:pt x="82" y="133"/>
                    <a:pt x="78" y="138"/>
                    <a:pt x="76" y="145"/>
                  </a:cubicBezTo>
                  <a:cubicBezTo>
                    <a:pt x="76" y="145"/>
                    <a:pt x="76" y="145"/>
                    <a:pt x="76" y="145"/>
                  </a:cubicBezTo>
                  <a:cubicBezTo>
                    <a:pt x="77" y="151"/>
                    <a:pt x="78" y="157"/>
                    <a:pt x="79" y="163"/>
                  </a:cubicBezTo>
                  <a:cubicBezTo>
                    <a:pt x="79" y="163"/>
                    <a:pt x="79" y="163"/>
                    <a:pt x="79" y="163"/>
                  </a:cubicBezTo>
                  <a:cubicBezTo>
                    <a:pt x="79" y="164"/>
                    <a:pt x="79" y="164"/>
                    <a:pt x="79" y="164"/>
                  </a:cubicBezTo>
                  <a:cubicBezTo>
                    <a:pt x="82" y="150"/>
                    <a:pt x="94" y="139"/>
                    <a:pt x="105" y="129"/>
                  </a:cubicBezTo>
                  <a:cubicBezTo>
                    <a:pt x="108" y="126"/>
                    <a:pt x="110" y="124"/>
                    <a:pt x="112" y="122"/>
                  </a:cubicBezTo>
                  <a:cubicBezTo>
                    <a:pt x="113" y="121"/>
                    <a:pt x="115" y="120"/>
                    <a:pt x="116" y="119"/>
                  </a:cubicBezTo>
                  <a:cubicBezTo>
                    <a:pt x="117" y="117"/>
                    <a:pt x="118" y="116"/>
                    <a:pt x="120" y="115"/>
                  </a:cubicBezTo>
                  <a:cubicBezTo>
                    <a:pt x="120" y="114"/>
                    <a:pt x="122" y="114"/>
                    <a:pt x="123" y="115"/>
                  </a:cubicBezTo>
                  <a:cubicBezTo>
                    <a:pt x="123" y="116"/>
                    <a:pt x="123" y="116"/>
                    <a:pt x="123" y="116"/>
                  </a:cubicBezTo>
                  <a:cubicBezTo>
                    <a:pt x="123" y="117"/>
                    <a:pt x="123" y="117"/>
                    <a:pt x="123" y="117"/>
                  </a:cubicBezTo>
                  <a:cubicBezTo>
                    <a:pt x="123" y="126"/>
                    <a:pt x="116" y="134"/>
                    <a:pt x="111" y="140"/>
                  </a:cubicBezTo>
                  <a:cubicBezTo>
                    <a:pt x="104" y="150"/>
                    <a:pt x="95" y="158"/>
                    <a:pt x="88" y="168"/>
                  </a:cubicBezTo>
                  <a:cubicBezTo>
                    <a:pt x="85" y="172"/>
                    <a:pt x="83" y="175"/>
                    <a:pt x="82" y="180"/>
                  </a:cubicBezTo>
                  <a:cubicBezTo>
                    <a:pt x="82" y="180"/>
                    <a:pt x="82" y="180"/>
                    <a:pt x="82" y="180"/>
                  </a:cubicBezTo>
                  <a:cubicBezTo>
                    <a:pt x="84" y="187"/>
                    <a:pt x="86" y="195"/>
                    <a:pt x="88" y="202"/>
                  </a:cubicBezTo>
                  <a:cubicBezTo>
                    <a:pt x="88" y="202"/>
                    <a:pt x="88" y="200"/>
                    <a:pt x="89" y="198"/>
                  </a:cubicBezTo>
                  <a:cubicBezTo>
                    <a:pt x="91" y="189"/>
                    <a:pt x="97" y="182"/>
                    <a:pt x="102" y="175"/>
                  </a:cubicBezTo>
                  <a:cubicBezTo>
                    <a:pt x="109" y="166"/>
                    <a:pt x="117" y="157"/>
                    <a:pt x="124" y="149"/>
                  </a:cubicBezTo>
                  <a:cubicBezTo>
                    <a:pt x="125" y="148"/>
                    <a:pt x="126" y="146"/>
                    <a:pt x="126" y="146"/>
                  </a:cubicBezTo>
                  <a:cubicBezTo>
                    <a:pt x="126" y="146"/>
                    <a:pt x="127" y="146"/>
                    <a:pt x="128" y="146"/>
                  </a:cubicBezTo>
                  <a:cubicBezTo>
                    <a:pt x="128" y="147"/>
                    <a:pt x="128" y="149"/>
                    <a:pt x="128" y="149"/>
                  </a:cubicBezTo>
                  <a:cubicBezTo>
                    <a:pt x="122" y="167"/>
                    <a:pt x="112" y="183"/>
                    <a:pt x="101" y="199"/>
                  </a:cubicBezTo>
                  <a:cubicBezTo>
                    <a:pt x="98" y="203"/>
                    <a:pt x="94" y="207"/>
                    <a:pt x="92" y="212"/>
                  </a:cubicBezTo>
                  <a:cubicBezTo>
                    <a:pt x="92" y="213"/>
                    <a:pt x="92" y="213"/>
                    <a:pt x="92" y="213"/>
                  </a:cubicBezTo>
                  <a:cubicBezTo>
                    <a:pt x="98" y="229"/>
                    <a:pt x="108" y="244"/>
                    <a:pt x="120" y="256"/>
                  </a:cubicBezTo>
                  <a:cubicBezTo>
                    <a:pt x="120" y="257"/>
                    <a:pt x="120" y="257"/>
                    <a:pt x="120" y="257"/>
                  </a:cubicBezTo>
                  <a:cubicBezTo>
                    <a:pt x="121" y="258"/>
                    <a:pt x="121" y="257"/>
                    <a:pt x="121" y="259"/>
                  </a:cubicBezTo>
                  <a:cubicBezTo>
                    <a:pt x="121" y="259"/>
                    <a:pt x="121" y="259"/>
                    <a:pt x="121" y="26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348" name="Google Shape;348;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7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9" name="Google Shape;349;p6"/>
          <p:cNvGrpSpPr/>
          <p:nvPr/>
        </p:nvGrpSpPr>
        <p:grpSpPr>
          <a:xfrm>
            <a:off x="387497" y="5145207"/>
            <a:ext cx="2144128" cy="1882116"/>
            <a:chOff x="290623" y="3858905"/>
            <a:chExt cx="1608096" cy="1411587"/>
          </a:xfrm>
        </p:grpSpPr>
        <p:grpSp>
          <p:nvGrpSpPr>
            <p:cNvPr id="350" name="Google Shape;350;p6"/>
            <p:cNvGrpSpPr/>
            <p:nvPr/>
          </p:nvGrpSpPr>
          <p:grpSpPr>
            <a:xfrm rot="-2182736">
              <a:off x="499221" y="3958623"/>
              <a:ext cx="636035" cy="912378"/>
              <a:chOff x="5734785" y="2609245"/>
              <a:chExt cx="887640" cy="1273299"/>
            </a:xfrm>
          </p:grpSpPr>
          <p:sp>
            <p:nvSpPr>
              <p:cNvPr id="351" name="Google Shape;351;p6"/>
              <p:cNvSpPr/>
              <p:nvPr/>
            </p:nvSpPr>
            <p:spPr>
              <a:xfrm>
                <a:off x="5734785" y="2752148"/>
                <a:ext cx="878480" cy="1130396"/>
              </a:xfrm>
              <a:custGeom>
                <a:avLst/>
                <a:gdLst/>
                <a:ahLst/>
                <a:cxnLst/>
                <a:rect l="l" t="t" r="r" b="b"/>
                <a:pathLst>
                  <a:path w="203" h="261" extrusionOk="0">
                    <a:moveTo>
                      <a:pt x="200" y="74"/>
                    </a:moveTo>
                    <a:cubicBezTo>
                      <a:pt x="200" y="74"/>
                      <a:pt x="203" y="68"/>
                      <a:pt x="196" y="54"/>
                    </a:cubicBezTo>
                    <a:cubicBezTo>
                      <a:pt x="188" y="40"/>
                      <a:pt x="196" y="37"/>
                      <a:pt x="196" y="37"/>
                    </a:cubicBezTo>
                    <a:cubicBezTo>
                      <a:pt x="163" y="21"/>
                      <a:pt x="163" y="21"/>
                      <a:pt x="163" y="21"/>
                    </a:cubicBezTo>
                    <a:cubicBezTo>
                      <a:pt x="139" y="9"/>
                      <a:pt x="139" y="9"/>
                      <a:pt x="139" y="9"/>
                    </a:cubicBezTo>
                    <a:cubicBezTo>
                      <a:pt x="120" y="0"/>
                      <a:pt x="120" y="0"/>
                      <a:pt x="120" y="0"/>
                    </a:cubicBezTo>
                    <a:cubicBezTo>
                      <a:pt x="120" y="0"/>
                      <a:pt x="123" y="8"/>
                      <a:pt x="107" y="11"/>
                    </a:cubicBezTo>
                    <a:cubicBezTo>
                      <a:pt x="91" y="14"/>
                      <a:pt x="89" y="21"/>
                      <a:pt x="89" y="21"/>
                    </a:cubicBezTo>
                    <a:cubicBezTo>
                      <a:pt x="5" y="194"/>
                      <a:pt x="5" y="194"/>
                      <a:pt x="5" y="194"/>
                    </a:cubicBezTo>
                    <a:cubicBezTo>
                      <a:pt x="0" y="204"/>
                      <a:pt x="5" y="216"/>
                      <a:pt x="14" y="220"/>
                    </a:cubicBezTo>
                    <a:cubicBezTo>
                      <a:pt x="59" y="242"/>
                      <a:pt x="59" y="242"/>
                      <a:pt x="59" y="242"/>
                    </a:cubicBezTo>
                    <a:cubicBezTo>
                      <a:pt x="89" y="256"/>
                      <a:pt x="89" y="256"/>
                      <a:pt x="89" y="256"/>
                    </a:cubicBezTo>
                    <a:cubicBezTo>
                      <a:pt x="99" y="261"/>
                      <a:pt x="111" y="257"/>
                      <a:pt x="116" y="247"/>
                    </a:cubicBezTo>
                    <a:cubicBezTo>
                      <a:pt x="200" y="74"/>
                      <a:pt x="200" y="74"/>
                      <a:pt x="200" y="74"/>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2" name="Google Shape;352;p6"/>
              <p:cNvSpPr/>
              <p:nvPr/>
            </p:nvSpPr>
            <p:spPr>
              <a:xfrm>
                <a:off x="5734785" y="3102992"/>
                <a:ext cx="740158" cy="779553"/>
              </a:xfrm>
              <a:custGeom>
                <a:avLst/>
                <a:gdLst/>
                <a:ahLst/>
                <a:cxnLst/>
                <a:rect l="l" t="t" r="r" b="b"/>
                <a:pathLst>
                  <a:path w="171" h="180" extrusionOk="0">
                    <a:moveTo>
                      <a:pt x="14" y="139"/>
                    </a:moveTo>
                    <a:cubicBezTo>
                      <a:pt x="59" y="161"/>
                      <a:pt x="59" y="161"/>
                      <a:pt x="59" y="161"/>
                    </a:cubicBezTo>
                    <a:cubicBezTo>
                      <a:pt x="89" y="175"/>
                      <a:pt x="89" y="175"/>
                      <a:pt x="89" y="175"/>
                    </a:cubicBezTo>
                    <a:cubicBezTo>
                      <a:pt x="99" y="180"/>
                      <a:pt x="111" y="176"/>
                      <a:pt x="116" y="166"/>
                    </a:cubicBezTo>
                    <a:cubicBezTo>
                      <a:pt x="171" y="53"/>
                      <a:pt x="171" y="53"/>
                      <a:pt x="171" y="53"/>
                    </a:cubicBezTo>
                    <a:cubicBezTo>
                      <a:pt x="158" y="53"/>
                      <a:pt x="145" y="50"/>
                      <a:pt x="134" y="42"/>
                    </a:cubicBezTo>
                    <a:cubicBezTo>
                      <a:pt x="122" y="35"/>
                      <a:pt x="113" y="23"/>
                      <a:pt x="101" y="14"/>
                    </a:cubicBezTo>
                    <a:cubicBezTo>
                      <a:pt x="91" y="6"/>
                      <a:pt x="79" y="1"/>
                      <a:pt x="66" y="0"/>
                    </a:cubicBezTo>
                    <a:cubicBezTo>
                      <a:pt x="64" y="0"/>
                      <a:pt x="62" y="0"/>
                      <a:pt x="60" y="0"/>
                    </a:cubicBezTo>
                    <a:cubicBezTo>
                      <a:pt x="5" y="113"/>
                      <a:pt x="5" y="113"/>
                      <a:pt x="5" y="113"/>
                    </a:cubicBezTo>
                    <a:cubicBezTo>
                      <a:pt x="0" y="123"/>
                      <a:pt x="5" y="135"/>
                      <a:pt x="14" y="13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3" name="Google Shape;353;p6"/>
              <p:cNvSpPr/>
              <p:nvPr/>
            </p:nvSpPr>
            <p:spPr>
              <a:xfrm>
                <a:off x="5734785" y="2752148"/>
                <a:ext cx="878480" cy="1117572"/>
              </a:xfrm>
              <a:custGeom>
                <a:avLst/>
                <a:gdLst/>
                <a:ahLst/>
                <a:cxnLst/>
                <a:rect l="l" t="t" r="r" b="b"/>
                <a:pathLst>
                  <a:path w="203" h="258" extrusionOk="0">
                    <a:moveTo>
                      <a:pt x="123" y="6"/>
                    </a:moveTo>
                    <a:cubicBezTo>
                      <a:pt x="137" y="13"/>
                      <a:pt x="137" y="13"/>
                      <a:pt x="137" y="13"/>
                    </a:cubicBezTo>
                    <a:cubicBezTo>
                      <a:pt x="162" y="24"/>
                      <a:pt x="162" y="24"/>
                      <a:pt x="162" y="24"/>
                    </a:cubicBezTo>
                    <a:cubicBezTo>
                      <a:pt x="190" y="38"/>
                      <a:pt x="190" y="38"/>
                      <a:pt x="190" y="38"/>
                    </a:cubicBezTo>
                    <a:cubicBezTo>
                      <a:pt x="189" y="38"/>
                      <a:pt x="189" y="39"/>
                      <a:pt x="189" y="39"/>
                    </a:cubicBezTo>
                    <a:cubicBezTo>
                      <a:pt x="188" y="44"/>
                      <a:pt x="189" y="49"/>
                      <a:pt x="192" y="56"/>
                    </a:cubicBezTo>
                    <a:cubicBezTo>
                      <a:pt x="198" y="66"/>
                      <a:pt x="196" y="71"/>
                      <a:pt x="196" y="72"/>
                    </a:cubicBezTo>
                    <a:cubicBezTo>
                      <a:pt x="193" y="75"/>
                      <a:pt x="193" y="75"/>
                      <a:pt x="193" y="75"/>
                    </a:cubicBezTo>
                    <a:cubicBezTo>
                      <a:pt x="194" y="76"/>
                      <a:pt x="194" y="76"/>
                      <a:pt x="194" y="76"/>
                    </a:cubicBezTo>
                    <a:cubicBezTo>
                      <a:pt x="112" y="245"/>
                      <a:pt x="112" y="245"/>
                      <a:pt x="112" y="245"/>
                    </a:cubicBezTo>
                    <a:cubicBezTo>
                      <a:pt x="110" y="251"/>
                      <a:pt x="104" y="254"/>
                      <a:pt x="98" y="254"/>
                    </a:cubicBezTo>
                    <a:cubicBezTo>
                      <a:pt x="96" y="254"/>
                      <a:pt x="93" y="254"/>
                      <a:pt x="91" y="253"/>
                    </a:cubicBezTo>
                    <a:cubicBezTo>
                      <a:pt x="61" y="238"/>
                      <a:pt x="61" y="238"/>
                      <a:pt x="61" y="238"/>
                    </a:cubicBezTo>
                    <a:cubicBezTo>
                      <a:pt x="16" y="217"/>
                      <a:pt x="16" y="217"/>
                      <a:pt x="16" y="217"/>
                    </a:cubicBezTo>
                    <a:cubicBezTo>
                      <a:pt x="8" y="213"/>
                      <a:pt x="5" y="203"/>
                      <a:pt x="9" y="195"/>
                    </a:cubicBezTo>
                    <a:cubicBezTo>
                      <a:pt x="93" y="22"/>
                      <a:pt x="93" y="22"/>
                      <a:pt x="93" y="22"/>
                    </a:cubicBezTo>
                    <a:cubicBezTo>
                      <a:pt x="93" y="22"/>
                      <a:pt x="93" y="22"/>
                      <a:pt x="93" y="22"/>
                    </a:cubicBezTo>
                    <a:cubicBezTo>
                      <a:pt x="93" y="22"/>
                      <a:pt x="93" y="22"/>
                      <a:pt x="93" y="22"/>
                    </a:cubicBezTo>
                    <a:cubicBezTo>
                      <a:pt x="93" y="21"/>
                      <a:pt x="96" y="17"/>
                      <a:pt x="108" y="15"/>
                    </a:cubicBezTo>
                    <a:cubicBezTo>
                      <a:pt x="115" y="14"/>
                      <a:pt x="120" y="11"/>
                      <a:pt x="123" y="7"/>
                    </a:cubicBezTo>
                    <a:cubicBezTo>
                      <a:pt x="123" y="7"/>
                      <a:pt x="123" y="6"/>
                      <a:pt x="123" y="6"/>
                    </a:cubicBezTo>
                    <a:moveTo>
                      <a:pt x="120" y="0"/>
                    </a:moveTo>
                    <a:cubicBezTo>
                      <a:pt x="120" y="0"/>
                      <a:pt x="123" y="8"/>
                      <a:pt x="107" y="11"/>
                    </a:cubicBezTo>
                    <a:cubicBezTo>
                      <a:pt x="91" y="14"/>
                      <a:pt x="89" y="21"/>
                      <a:pt x="89" y="21"/>
                    </a:cubicBezTo>
                    <a:cubicBezTo>
                      <a:pt x="5" y="194"/>
                      <a:pt x="5" y="194"/>
                      <a:pt x="5" y="194"/>
                    </a:cubicBezTo>
                    <a:cubicBezTo>
                      <a:pt x="0" y="204"/>
                      <a:pt x="5" y="216"/>
                      <a:pt x="14" y="220"/>
                    </a:cubicBezTo>
                    <a:cubicBezTo>
                      <a:pt x="59" y="242"/>
                      <a:pt x="59" y="242"/>
                      <a:pt x="59" y="242"/>
                    </a:cubicBezTo>
                    <a:cubicBezTo>
                      <a:pt x="89" y="256"/>
                      <a:pt x="89" y="256"/>
                      <a:pt x="89" y="256"/>
                    </a:cubicBezTo>
                    <a:cubicBezTo>
                      <a:pt x="92" y="258"/>
                      <a:pt x="95" y="258"/>
                      <a:pt x="98" y="258"/>
                    </a:cubicBezTo>
                    <a:cubicBezTo>
                      <a:pt x="105" y="258"/>
                      <a:pt x="112" y="254"/>
                      <a:pt x="116" y="247"/>
                    </a:cubicBezTo>
                    <a:cubicBezTo>
                      <a:pt x="200" y="74"/>
                      <a:pt x="200" y="74"/>
                      <a:pt x="200" y="74"/>
                    </a:cubicBezTo>
                    <a:cubicBezTo>
                      <a:pt x="200" y="74"/>
                      <a:pt x="200" y="74"/>
                      <a:pt x="200" y="74"/>
                    </a:cubicBezTo>
                    <a:cubicBezTo>
                      <a:pt x="200" y="74"/>
                      <a:pt x="203" y="68"/>
                      <a:pt x="196" y="54"/>
                    </a:cubicBezTo>
                    <a:cubicBezTo>
                      <a:pt x="188" y="40"/>
                      <a:pt x="196" y="37"/>
                      <a:pt x="196" y="37"/>
                    </a:cubicBezTo>
                    <a:cubicBezTo>
                      <a:pt x="163" y="21"/>
                      <a:pt x="163" y="21"/>
                      <a:pt x="163" y="21"/>
                    </a:cubicBezTo>
                    <a:cubicBezTo>
                      <a:pt x="139" y="9"/>
                      <a:pt x="139" y="9"/>
                      <a:pt x="139" y="9"/>
                    </a:cubicBezTo>
                    <a:cubicBezTo>
                      <a:pt x="120" y="0"/>
                      <a:pt x="120" y="0"/>
                      <a:pt x="120" y="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4" name="Google Shape;354;p6"/>
              <p:cNvSpPr/>
              <p:nvPr/>
            </p:nvSpPr>
            <p:spPr>
              <a:xfrm>
                <a:off x="6297232" y="2609245"/>
                <a:ext cx="320613" cy="268401"/>
              </a:xfrm>
              <a:custGeom>
                <a:avLst/>
                <a:gdLst/>
                <a:ahLst/>
                <a:cxnLst/>
                <a:rect l="l" t="t" r="r" b="b"/>
                <a:pathLst>
                  <a:path w="74" h="62" extrusionOk="0">
                    <a:moveTo>
                      <a:pt x="40" y="57"/>
                    </a:moveTo>
                    <a:cubicBezTo>
                      <a:pt x="15" y="45"/>
                      <a:pt x="15" y="45"/>
                      <a:pt x="15" y="45"/>
                    </a:cubicBezTo>
                    <a:cubicBezTo>
                      <a:pt x="4" y="39"/>
                      <a:pt x="0" y="26"/>
                      <a:pt x="5" y="16"/>
                    </a:cubicBezTo>
                    <a:cubicBezTo>
                      <a:pt x="5" y="16"/>
                      <a:pt x="5" y="16"/>
                      <a:pt x="5" y="16"/>
                    </a:cubicBezTo>
                    <a:cubicBezTo>
                      <a:pt x="10" y="5"/>
                      <a:pt x="23" y="0"/>
                      <a:pt x="34" y="6"/>
                    </a:cubicBezTo>
                    <a:cubicBezTo>
                      <a:pt x="59" y="18"/>
                      <a:pt x="59" y="18"/>
                      <a:pt x="59" y="18"/>
                    </a:cubicBezTo>
                    <a:cubicBezTo>
                      <a:pt x="70" y="23"/>
                      <a:pt x="74" y="36"/>
                      <a:pt x="69" y="47"/>
                    </a:cubicBezTo>
                    <a:cubicBezTo>
                      <a:pt x="69" y="47"/>
                      <a:pt x="69" y="47"/>
                      <a:pt x="69" y="47"/>
                    </a:cubicBezTo>
                    <a:cubicBezTo>
                      <a:pt x="64" y="57"/>
                      <a:pt x="51" y="62"/>
                      <a:pt x="40" y="57"/>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5" name="Google Shape;355;p6"/>
              <p:cNvSpPr/>
              <p:nvPr/>
            </p:nvSpPr>
            <p:spPr>
              <a:xfrm>
                <a:off x="6219369" y="2717338"/>
                <a:ext cx="403056" cy="229011"/>
              </a:xfrm>
              <a:custGeom>
                <a:avLst/>
                <a:gdLst/>
                <a:ahLst/>
                <a:cxnLst/>
                <a:rect l="l" t="t" r="r" b="b"/>
                <a:pathLst>
                  <a:path w="93" h="53" extrusionOk="0">
                    <a:moveTo>
                      <a:pt x="82" y="51"/>
                    </a:moveTo>
                    <a:cubicBezTo>
                      <a:pt x="4" y="13"/>
                      <a:pt x="4" y="13"/>
                      <a:pt x="4" y="13"/>
                    </a:cubicBezTo>
                    <a:cubicBezTo>
                      <a:pt x="1" y="12"/>
                      <a:pt x="0" y="8"/>
                      <a:pt x="1" y="5"/>
                    </a:cubicBezTo>
                    <a:cubicBezTo>
                      <a:pt x="1" y="5"/>
                      <a:pt x="1" y="5"/>
                      <a:pt x="1" y="5"/>
                    </a:cubicBezTo>
                    <a:cubicBezTo>
                      <a:pt x="3" y="1"/>
                      <a:pt x="7" y="0"/>
                      <a:pt x="10" y="2"/>
                    </a:cubicBezTo>
                    <a:cubicBezTo>
                      <a:pt x="88" y="39"/>
                      <a:pt x="88" y="39"/>
                      <a:pt x="88" y="39"/>
                    </a:cubicBezTo>
                    <a:cubicBezTo>
                      <a:pt x="91" y="41"/>
                      <a:pt x="93" y="45"/>
                      <a:pt x="91" y="48"/>
                    </a:cubicBezTo>
                    <a:cubicBezTo>
                      <a:pt x="91" y="48"/>
                      <a:pt x="91" y="48"/>
                      <a:pt x="91" y="48"/>
                    </a:cubicBezTo>
                    <a:cubicBezTo>
                      <a:pt x="89" y="51"/>
                      <a:pt x="86" y="53"/>
                      <a:pt x="82" y="5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6" name="Google Shape;356;p6"/>
              <p:cNvSpPr/>
              <p:nvPr/>
            </p:nvSpPr>
            <p:spPr>
              <a:xfrm>
                <a:off x="6258759" y="2673368"/>
                <a:ext cx="354507" cy="221682"/>
              </a:xfrm>
              <a:custGeom>
                <a:avLst/>
                <a:gdLst/>
                <a:ahLst/>
                <a:cxnLst/>
                <a:rect l="l" t="t" r="r" b="b"/>
                <a:pathLst>
                  <a:path w="82" h="51" extrusionOk="0">
                    <a:moveTo>
                      <a:pt x="68" y="49"/>
                    </a:moveTo>
                    <a:cubicBezTo>
                      <a:pt x="6" y="19"/>
                      <a:pt x="6" y="19"/>
                      <a:pt x="6" y="19"/>
                    </a:cubicBezTo>
                    <a:cubicBezTo>
                      <a:pt x="2" y="17"/>
                      <a:pt x="0" y="11"/>
                      <a:pt x="2" y="7"/>
                    </a:cubicBezTo>
                    <a:cubicBezTo>
                      <a:pt x="2" y="7"/>
                      <a:pt x="2" y="7"/>
                      <a:pt x="2" y="7"/>
                    </a:cubicBezTo>
                    <a:cubicBezTo>
                      <a:pt x="4" y="2"/>
                      <a:pt x="10" y="0"/>
                      <a:pt x="14" y="3"/>
                    </a:cubicBezTo>
                    <a:cubicBezTo>
                      <a:pt x="76" y="32"/>
                      <a:pt x="76" y="32"/>
                      <a:pt x="76" y="32"/>
                    </a:cubicBezTo>
                    <a:cubicBezTo>
                      <a:pt x="80" y="34"/>
                      <a:pt x="82" y="40"/>
                      <a:pt x="80" y="45"/>
                    </a:cubicBezTo>
                    <a:cubicBezTo>
                      <a:pt x="80" y="45"/>
                      <a:pt x="80" y="45"/>
                      <a:pt x="80" y="45"/>
                    </a:cubicBezTo>
                    <a:cubicBezTo>
                      <a:pt x="78" y="49"/>
                      <a:pt x="72" y="51"/>
                      <a:pt x="68" y="4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7" name="Google Shape;357;p6"/>
              <p:cNvSpPr/>
              <p:nvPr/>
            </p:nvSpPr>
            <p:spPr>
              <a:xfrm>
                <a:off x="6258759" y="2717338"/>
                <a:ext cx="346262" cy="173132"/>
              </a:xfrm>
              <a:custGeom>
                <a:avLst/>
                <a:gdLst/>
                <a:ahLst/>
                <a:cxnLst/>
                <a:rect l="l" t="t" r="r" b="b"/>
                <a:pathLst>
                  <a:path w="80" h="40" extrusionOk="0">
                    <a:moveTo>
                      <a:pt x="79" y="40"/>
                    </a:moveTo>
                    <a:cubicBezTo>
                      <a:pt x="79" y="40"/>
                      <a:pt x="79" y="40"/>
                      <a:pt x="79" y="40"/>
                    </a:cubicBezTo>
                    <a:cubicBezTo>
                      <a:pt x="1" y="3"/>
                      <a:pt x="1" y="3"/>
                      <a:pt x="1" y="3"/>
                    </a:cubicBezTo>
                    <a:cubicBezTo>
                      <a:pt x="0" y="2"/>
                      <a:pt x="0" y="2"/>
                      <a:pt x="0" y="1"/>
                    </a:cubicBezTo>
                    <a:cubicBezTo>
                      <a:pt x="0" y="1"/>
                      <a:pt x="1" y="0"/>
                      <a:pt x="1" y="1"/>
                    </a:cubicBezTo>
                    <a:cubicBezTo>
                      <a:pt x="79" y="38"/>
                      <a:pt x="79" y="38"/>
                      <a:pt x="79" y="38"/>
                    </a:cubicBezTo>
                    <a:cubicBezTo>
                      <a:pt x="80" y="39"/>
                      <a:pt x="80" y="39"/>
                      <a:pt x="80" y="40"/>
                    </a:cubicBezTo>
                    <a:cubicBezTo>
                      <a:pt x="80" y="40"/>
                      <a:pt x="79" y="40"/>
                      <a:pt x="79" y="4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8" name="Google Shape;358;p6"/>
              <p:cNvSpPr/>
              <p:nvPr/>
            </p:nvSpPr>
            <p:spPr>
              <a:xfrm>
                <a:off x="5773259" y="2717338"/>
                <a:ext cx="498324" cy="511152"/>
              </a:xfrm>
              <a:custGeom>
                <a:avLst/>
                <a:gdLst/>
                <a:ahLst/>
                <a:cxnLst/>
                <a:rect l="l" t="t" r="r" b="b"/>
                <a:pathLst>
                  <a:path w="115" h="118" extrusionOk="0">
                    <a:moveTo>
                      <a:pt x="12" y="118"/>
                    </a:moveTo>
                    <a:cubicBezTo>
                      <a:pt x="12" y="118"/>
                      <a:pt x="12" y="118"/>
                      <a:pt x="12" y="118"/>
                    </a:cubicBezTo>
                    <a:cubicBezTo>
                      <a:pt x="8" y="118"/>
                      <a:pt x="5" y="116"/>
                      <a:pt x="3" y="112"/>
                    </a:cubicBezTo>
                    <a:cubicBezTo>
                      <a:pt x="1" y="109"/>
                      <a:pt x="0" y="104"/>
                      <a:pt x="1" y="99"/>
                    </a:cubicBezTo>
                    <a:cubicBezTo>
                      <a:pt x="10" y="63"/>
                      <a:pt x="109" y="3"/>
                      <a:pt x="113" y="0"/>
                    </a:cubicBezTo>
                    <a:cubicBezTo>
                      <a:pt x="114" y="0"/>
                      <a:pt x="114" y="0"/>
                      <a:pt x="115" y="1"/>
                    </a:cubicBezTo>
                    <a:cubicBezTo>
                      <a:pt x="115" y="1"/>
                      <a:pt x="115" y="1"/>
                      <a:pt x="115" y="2"/>
                    </a:cubicBezTo>
                    <a:cubicBezTo>
                      <a:pt x="112" y="7"/>
                      <a:pt x="42" y="118"/>
                      <a:pt x="12" y="118"/>
                    </a:cubicBezTo>
                    <a:close/>
                    <a:moveTo>
                      <a:pt x="111" y="4"/>
                    </a:moveTo>
                    <a:cubicBezTo>
                      <a:pt x="92" y="16"/>
                      <a:pt x="11" y="68"/>
                      <a:pt x="3" y="100"/>
                    </a:cubicBezTo>
                    <a:cubicBezTo>
                      <a:pt x="2" y="104"/>
                      <a:pt x="3" y="108"/>
                      <a:pt x="5" y="111"/>
                    </a:cubicBezTo>
                    <a:cubicBezTo>
                      <a:pt x="7" y="114"/>
                      <a:pt x="9" y="116"/>
                      <a:pt x="12" y="116"/>
                    </a:cubicBezTo>
                    <a:cubicBezTo>
                      <a:pt x="12" y="116"/>
                      <a:pt x="12" y="116"/>
                      <a:pt x="12" y="116"/>
                    </a:cubicBezTo>
                    <a:cubicBezTo>
                      <a:pt x="38" y="116"/>
                      <a:pt x="98" y="24"/>
                      <a:pt x="111" y="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59" name="Google Shape;359;p6"/>
            <p:cNvGrpSpPr/>
            <p:nvPr/>
          </p:nvGrpSpPr>
          <p:grpSpPr>
            <a:xfrm rot="-1238721">
              <a:off x="1225503" y="4593974"/>
              <a:ext cx="587739" cy="591910"/>
              <a:chOff x="6764381" y="2970162"/>
              <a:chExt cx="774968" cy="780468"/>
            </a:xfrm>
          </p:grpSpPr>
          <p:sp>
            <p:nvSpPr>
              <p:cNvPr id="360" name="Google Shape;360;p6"/>
              <p:cNvSpPr/>
              <p:nvPr/>
            </p:nvSpPr>
            <p:spPr>
              <a:xfrm>
                <a:off x="6764381" y="3026957"/>
                <a:ext cx="719090" cy="723674"/>
              </a:xfrm>
              <a:custGeom>
                <a:avLst/>
                <a:gdLst/>
                <a:ahLst/>
                <a:cxnLst/>
                <a:rect l="l" t="t" r="r" b="b"/>
                <a:pathLst>
                  <a:path w="166" h="167" extrusionOk="0">
                    <a:moveTo>
                      <a:pt x="84" y="0"/>
                    </a:moveTo>
                    <a:cubicBezTo>
                      <a:pt x="84" y="0"/>
                      <a:pt x="108" y="17"/>
                      <a:pt x="132" y="43"/>
                    </a:cubicBezTo>
                    <a:cubicBezTo>
                      <a:pt x="162" y="76"/>
                      <a:pt x="166" y="97"/>
                      <a:pt x="166" y="97"/>
                    </a:cubicBezTo>
                    <a:cubicBezTo>
                      <a:pt x="48" y="167"/>
                      <a:pt x="48" y="167"/>
                      <a:pt x="48" y="167"/>
                    </a:cubicBezTo>
                    <a:cubicBezTo>
                      <a:pt x="0" y="113"/>
                      <a:pt x="0" y="113"/>
                      <a:pt x="0" y="113"/>
                    </a:cubicBezTo>
                    <a:lnTo>
                      <a:pt x="84"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1" name="Google Shape;361;p6"/>
              <p:cNvSpPr/>
              <p:nvPr/>
            </p:nvSpPr>
            <p:spPr>
              <a:xfrm>
                <a:off x="6834000" y="3204669"/>
                <a:ext cx="467179" cy="493747"/>
              </a:xfrm>
              <a:custGeom>
                <a:avLst/>
                <a:gdLst/>
                <a:ahLst/>
                <a:cxnLst/>
                <a:rect l="l" t="t" r="r" b="b"/>
                <a:pathLst>
                  <a:path w="510" h="539" extrusionOk="0">
                    <a:moveTo>
                      <a:pt x="165" y="0"/>
                    </a:moveTo>
                    <a:lnTo>
                      <a:pt x="510" y="392"/>
                    </a:lnTo>
                    <a:lnTo>
                      <a:pt x="288" y="539"/>
                    </a:lnTo>
                    <a:lnTo>
                      <a:pt x="0" y="213"/>
                    </a:lnTo>
                    <a:lnTo>
                      <a:pt x="165"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2" name="Google Shape;362;p6"/>
              <p:cNvSpPr/>
              <p:nvPr/>
            </p:nvSpPr>
            <p:spPr>
              <a:xfrm>
                <a:off x="7084994" y="2970162"/>
                <a:ext cx="454355" cy="512068"/>
              </a:xfrm>
              <a:custGeom>
                <a:avLst/>
                <a:gdLst/>
                <a:ahLst/>
                <a:cxnLst/>
                <a:rect l="l" t="t" r="r" b="b"/>
                <a:pathLst>
                  <a:path w="496" h="559" extrusionOk="0">
                    <a:moveTo>
                      <a:pt x="0" y="76"/>
                    </a:moveTo>
                    <a:lnTo>
                      <a:pt x="435" y="559"/>
                    </a:lnTo>
                    <a:lnTo>
                      <a:pt x="496" y="502"/>
                    </a:lnTo>
                    <a:lnTo>
                      <a:pt x="61" y="0"/>
                    </a:lnTo>
                    <a:lnTo>
                      <a:pt x="0" y="76"/>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3" name="Google Shape;363;p6"/>
              <p:cNvSpPr/>
              <p:nvPr/>
            </p:nvSpPr>
            <p:spPr>
              <a:xfrm>
                <a:off x="7197667" y="3017796"/>
                <a:ext cx="146566" cy="186873"/>
              </a:xfrm>
              <a:custGeom>
                <a:avLst/>
                <a:gdLst/>
                <a:ahLst/>
                <a:cxnLst/>
                <a:rect l="l" t="t" r="r" b="b"/>
                <a:pathLst>
                  <a:path w="160" h="204" extrusionOk="0">
                    <a:moveTo>
                      <a:pt x="0" y="29"/>
                    </a:moveTo>
                    <a:lnTo>
                      <a:pt x="52" y="0"/>
                    </a:lnTo>
                    <a:lnTo>
                      <a:pt x="160" y="204"/>
                    </a:lnTo>
                    <a:lnTo>
                      <a:pt x="0" y="2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1701189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4"/>
        <p:cNvGrpSpPr/>
        <p:nvPr/>
      </p:nvGrpSpPr>
      <p:grpSpPr>
        <a:xfrm>
          <a:off x="0" y="0"/>
          <a:ext cx="0" cy="0"/>
          <a:chOff x="0" y="0"/>
          <a:chExt cx="0" cy="0"/>
        </a:xfrm>
      </p:grpSpPr>
      <p:grpSp>
        <p:nvGrpSpPr>
          <p:cNvPr id="365" name="Google Shape;365;p7"/>
          <p:cNvGrpSpPr/>
          <p:nvPr/>
        </p:nvGrpSpPr>
        <p:grpSpPr>
          <a:xfrm>
            <a:off x="7933772" y="-4161662"/>
            <a:ext cx="5020280" cy="12351743"/>
            <a:chOff x="5950329" y="-3121247"/>
            <a:chExt cx="3765210" cy="9263807"/>
          </a:xfrm>
        </p:grpSpPr>
        <p:sp>
          <p:nvSpPr>
            <p:cNvPr id="366" name="Google Shape;366;p7"/>
            <p:cNvSpPr/>
            <p:nvPr/>
          </p:nvSpPr>
          <p:spPr>
            <a:xfrm rot="-5400000" flipH="1">
              <a:off x="6833677" y="3260698"/>
              <a:ext cx="3326050" cy="2437674"/>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7" name="Google Shape;367;p7"/>
            <p:cNvSpPr/>
            <p:nvPr/>
          </p:nvSpPr>
          <p:spPr>
            <a:xfrm rot="-6066323">
              <a:off x="5769175" y="-2321299"/>
              <a:ext cx="4107074" cy="3010049"/>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68" name="Google Shape;368;p7"/>
          <p:cNvGrpSpPr/>
          <p:nvPr/>
        </p:nvGrpSpPr>
        <p:grpSpPr>
          <a:xfrm>
            <a:off x="489145" y="-824495"/>
            <a:ext cx="11536132" cy="8790459"/>
            <a:chOff x="366858" y="-618371"/>
            <a:chExt cx="8652099" cy="6592844"/>
          </a:xfrm>
        </p:grpSpPr>
        <p:grpSp>
          <p:nvGrpSpPr>
            <p:cNvPr id="369" name="Google Shape;369;p7"/>
            <p:cNvGrpSpPr/>
            <p:nvPr/>
          </p:nvGrpSpPr>
          <p:grpSpPr>
            <a:xfrm rot="9812552" flipH="1">
              <a:off x="8403891" y="-584269"/>
              <a:ext cx="434388" cy="1337648"/>
              <a:chOff x="6208426" y="385764"/>
              <a:chExt cx="681038" cy="2097087"/>
            </a:xfrm>
          </p:grpSpPr>
          <p:sp>
            <p:nvSpPr>
              <p:cNvPr id="370" name="Google Shape;370;p7"/>
              <p:cNvSpPr/>
              <p:nvPr/>
            </p:nvSpPr>
            <p:spPr>
              <a:xfrm>
                <a:off x="6468776" y="385764"/>
                <a:ext cx="220663" cy="546100"/>
              </a:xfrm>
              <a:custGeom>
                <a:avLst/>
                <a:gdLst/>
                <a:ahLst/>
                <a:cxnLst/>
                <a:rect l="l" t="t" r="r" b="b"/>
                <a:pathLst>
                  <a:path w="108" h="267" extrusionOk="0">
                    <a:moveTo>
                      <a:pt x="30" y="267"/>
                    </a:moveTo>
                    <a:cubicBezTo>
                      <a:pt x="30" y="267"/>
                      <a:pt x="0" y="128"/>
                      <a:pt x="64" y="0"/>
                    </a:cubicBezTo>
                    <a:cubicBezTo>
                      <a:pt x="64" y="0"/>
                      <a:pt x="108" y="125"/>
                      <a:pt x="30" y="267"/>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1" name="Google Shape;371;p7"/>
              <p:cNvSpPr/>
              <p:nvPr/>
            </p:nvSpPr>
            <p:spPr>
              <a:xfrm>
                <a:off x="6548151" y="585788"/>
                <a:ext cx="292100" cy="596900"/>
              </a:xfrm>
              <a:custGeom>
                <a:avLst/>
                <a:gdLst/>
                <a:ahLst/>
                <a:cxnLst/>
                <a:rect l="l" t="t" r="r" b="b"/>
                <a:pathLst>
                  <a:path w="143" h="292" extrusionOk="0">
                    <a:moveTo>
                      <a:pt x="3" y="292"/>
                    </a:moveTo>
                    <a:cubicBezTo>
                      <a:pt x="3" y="292"/>
                      <a:pt x="0" y="119"/>
                      <a:pt x="117" y="0"/>
                    </a:cubicBezTo>
                    <a:cubicBezTo>
                      <a:pt x="117" y="0"/>
                      <a:pt x="143" y="155"/>
                      <a:pt x="3" y="29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2" name="Google Shape;372;p7"/>
              <p:cNvSpPr/>
              <p:nvPr/>
            </p:nvSpPr>
            <p:spPr>
              <a:xfrm>
                <a:off x="6208426" y="438150"/>
                <a:ext cx="309563" cy="398463"/>
              </a:xfrm>
              <a:custGeom>
                <a:avLst/>
                <a:gdLst/>
                <a:ahLst/>
                <a:cxnLst/>
                <a:rect l="l" t="t" r="r" b="b"/>
                <a:pathLst>
                  <a:path w="151" h="195" extrusionOk="0">
                    <a:moveTo>
                      <a:pt x="151" y="195"/>
                    </a:moveTo>
                    <a:cubicBezTo>
                      <a:pt x="151" y="195"/>
                      <a:pt x="134" y="72"/>
                      <a:pt x="6" y="0"/>
                    </a:cubicBezTo>
                    <a:cubicBezTo>
                      <a:pt x="6" y="0"/>
                      <a:pt x="0" y="147"/>
                      <a:pt x="151" y="19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3" name="Google Shape;373;p7"/>
              <p:cNvSpPr/>
              <p:nvPr/>
            </p:nvSpPr>
            <p:spPr>
              <a:xfrm>
                <a:off x="6251288" y="758826"/>
                <a:ext cx="306388" cy="487363"/>
              </a:xfrm>
              <a:custGeom>
                <a:avLst/>
                <a:gdLst/>
                <a:ahLst/>
                <a:cxnLst/>
                <a:rect l="l" t="t" r="r" b="b"/>
                <a:pathLst>
                  <a:path w="150" h="238" extrusionOk="0">
                    <a:moveTo>
                      <a:pt x="150" y="238"/>
                    </a:moveTo>
                    <a:cubicBezTo>
                      <a:pt x="150" y="238"/>
                      <a:pt x="137" y="84"/>
                      <a:pt x="0" y="0"/>
                    </a:cubicBezTo>
                    <a:cubicBezTo>
                      <a:pt x="0" y="0"/>
                      <a:pt x="0" y="136"/>
                      <a:pt x="150" y="23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4" name="Google Shape;374;p7"/>
              <p:cNvSpPr/>
              <p:nvPr/>
            </p:nvSpPr>
            <p:spPr>
              <a:xfrm>
                <a:off x="6564026" y="871539"/>
                <a:ext cx="325438" cy="573088"/>
              </a:xfrm>
              <a:custGeom>
                <a:avLst/>
                <a:gdLst/>
                <a:ahLst/>
                <a:cxnLst/>
                <a:rect l="l" t="t" r="r" b="b"/>
                <a:pathLst>
                  <a:path w="159" h="280" extrusionOk="0">
                    <a:moveTo>
                      <a:pt x="1" y="280"/>
                    </a:moveTo>
                    <a:cubicBezTo>
                      <a:pt x="0" y="280"/>
                      <a:pt x="29" y="96"/>
                      <a:pt x="159" y="0"/>
                    </a:cubicBezTo>
                    <a:cubicBezTo>
                      <a:pt x="159" y="0"/>
                      <a:pt x="151" y="193"/>
                      <a:pt x="1" y="28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5" name="Google Shape;375;p7"/>
              <p:cNvSpPr/>
              <p:nvPr/>
            </p:nvSpPr>
            <p:spPr>
              <a:xfrm>
                <a:off x="6213188" y="1060451"/>
                <a:ext cx="355600" cy="447675"/>
              </a:xfrm>
              <a:custGeom>
                <a:avLst/>
                <a:gdLst/>
                <a:ahLst/>
                <a:cxnLst/>
                <a:rect l="l" t="t" r="r" b="b"/>
                <a:pathLst>
                  <a:path w="174" h="219" extrusionOk="0">
                    <a:moveTo>
                      <a:pt x="174" y="219"/>
                    </a:moveTo>
                    <a:cubicBezTo>
                      <a:pt x="174" y="219"/>
                      <a:pt x="154" y="81"/>
                      <a:pt x="0" y="0"/>
                    </a:cubicBezTo>
                    <a:cubicBezTo>
                      <a:pt x="0" y="0"/>
                      <a:pt x="12" y="139"/>
                      <a:pt x="174" y="2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6" name="Google Shape;376;p7"/>
              <p:cNvSpPr/>
              <p:nvPr/>
            </p:nvSpPr>
            <p:spPr>
              <a:xfrm>
                <a:off x="6568788" y="1212850"/>
                <a:ext cx="317500" cy="519113"/>
              </a:xfrm>
              <a:custGeom>
                <a:avLst/>
                <a:gdLst/>
                <a:ahLst/>
                <a:cxnLst/>
                <a:rect l="l" t="t" r="r" b="b"/>
                <a:pathLst>
                  <a:path w="156" h="254" extrusionOk="0">
                    <a:moveTo>
                      <a:pt x="0" y="254"/>
                    </a:moveTo>
                    <a:cubicBezTo>
                      <a:pt x="0" y="254"/>
                      <a:pt x="25" y="96"/>
                      <a:pt x="156" y="0"/>
                    </a:cubicBezTo>
                    <a:cubicBezTo>
                      <a:pt x="156" y="0"/>
                      <a:pt x="141" y="170"/>
                      <a:pt x="0" y="25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7" name="Google Shape;377;p7"/>
              <p:cNvSpPr/>
              <p:nvPr/>
            </p:nvSpPr>
            <p:spPr>
              <a:xfrm>
                <a:off x="6208426" y="1312863"/>
                <a:ext cx="360363" cy="487363"/>
              </a:xfrm>
              <a:custGeom>
                <a:avLst/>
                <a:gdLst/>
                <a:ahLst/>
                <a:cxnLst/>
                <a:rect l="l" t="t" r="r" b="b"/>
                <a:pathLst>
                  <a:path w="176" h="238" extrusionOk="0">
                    <a:moveTo>
                      <a:pt x="176" y="238"/>
                    </a:moveTo>
                    <a:cubicBezTo>
                      <a:pt x="176" y="238"/>
                      <a:pt x="142" y="72"/>
                      <a:pt x="0" y="0"/>
                    </a:cubicBezTo>
                    <a:cubicBezTo>
                      <a:pt x="0" y="0"/>
                      <a:pt x="26" y="176"/>
                      <a:pt x="176" y="23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8" name="Google Shape;378;p7"/>
              <p:cNvSpPr/>
              <p:nvPr/>
            </p:nvSpPr>
            <p:spPr>
              <a:xfrm>
                <a:off x="6562438" y="1601788"/>
                <a:ext cx="298450" cy="352425"/>
              </a:xfrm>
              <a:custGeom>
                <a:avLst/>
                <a:gdLst/>
                <a:ahLst/>
                <a:cxnLst/>
                <a:rect l="l" t="t" r="r" b="b"/>
                <a:pathLst>
                  <a:path w="146" h="173" extrusionOk="0">
                    <a:moveTo>
                      <a:pt x="0" y="173"/>
                    </a:moveTo>
                    <a:cubicBezTo>
                      <a:pt x="0" y="173"/>
                      <a:pt x="29" y="63"/>
                      <a:pt x="146" y="0"/>
                    </a:cubicBezTo>
                    <a:cubicBezTo>
                      <a:pt x="146" y="0"/>
                      <a:pt x="105" y="131"/>
                      <a:pt x="0" y="17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9" name="Google Shape;379;p7"/>
              <p:cNvSpPr/>
              <p:nvPr/>
            </p:nvSpPr>
            <p:spPr>
              <a:xfrm>
                <a:off x="6219538" y="1636713"/>
                <a:ext cx="338138" cy="374650"/>
              </a:xfrm>
              <a:custGeom>
                <a:avLst/>
                <a:gdLst/>
                <a:ahLst/>
                <a:cxnLst/>
                <a:rect l="l" t="t" r="r" b="b"/>
                <a:pathLst>
                  <a:path w="166" h="184" extrusionOk="0">
                    <a:moveTo>
                      <a:pt x="166" y="184"/>
                    </a:moveTo>
                    <a:cubicBezTo>
                      <a:pt x="166" y="184"/>
                      <a:pt x="138" y="73"/>
                      <a:pt x="0" y="0"/>
                    </a:cubicBezTo>
                    <a:cubicBezTo>
                      <a:pt x="0" y="0"/>
                      <a:pt x="33" y="135"/>
                      <a:pt x="166" y="18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0" name="Google Shape;380;p7"/>
              <p:cNvSpPr/>
              <p:nvPr/>
            </p:nvSpPr>
            <p:spPr>
              <a:xfrm>
                <a:off x="6492588" y="666751"/>
                <a:ext cx="165100" cy="1816100"/>
              </a:xfrm>
              <a:custGeom>
                <a:avLst/>
                <a:gdLst/>
                <a:ahLst/>
                <a:cxnLst/>
                <a:rect l="l" t="t" r="r" b="b"/>
                <a:pathLst>
                  <a:path w="81" h="888" extrusionOk="0">
                    <a:moveTo>
                      <a:pt x="6" y="888"/>
                    </a:moveTo>
                    <a:cubicBezTo>
                      <a:pt x="6" y="888"/>
                      <a:pt x="81" y="499"/>
                      <a:pt x="0" y="0"/>
                    </a:cubicBezTo>
                  </a:path>
                </a:pathLst>
              </a:custGeom>
              <a:noFill/>
              <a:ln w="11100"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81" name="Google Shape;381;p7"/>
            <p:cNvGrpSpPr/>
            <p:nvPr/>
          </p:nvGrpSpPr>
          <p:grpSpPr>
            <a:xfrm rot="3465465">
              <a:off x="7734087" y="-296741"/>
              <a:ext cx="1019176" cy="1058861"/>
              <a:chOff x="2854563" y="128001"/>
              <a:chExt cx="1019176" cy="1058861"/>
            </a:xfrm>
          </p:grpSpPr>
          <p:sp>
            <p:nvSpPr>
              <p:cNvPr id="382" name="Google Shape;382;p7"/>
              <p:cNvSpPr/>
              <p:nvPr/>
            </p:nvSpPr>
            <p:spPr>
              <a:xfrm>
                <a:off x="3113326" y="128001"/>
                <a:ext cx="760413" cy="911225"/>
              </a:xfrm>
              <a:custGeom>
                <a:avLst/>
                <a:gdLst/>
                <a:ahLst/>
                <a:cxnLst/>
                <a:rect l="l" t="t" r="r" b="b"/>
                <a:pathLst>
                  <a:path w="372" h="446" extrusionOk="0">
                    <a:moveTo>
                      <a:pt x="30" y="0"/>
                    </a:moveTo>
                    <a:cubicBezTo>
                      <a:pt x="30" y="0"/>
                      <a:pt x="228" y="157"/>
                      <a:pt x="300" y="269"/>
                    </a:cubicBezTo>
                    <a:cubicBezTo>
                      <a:pt x="372" y="381"/>
                      <a:pt x="292" y="446"/>
                      <a:pt x="217" y="361"/>
                    </a:cubicBezTo>
                    <a:cubicBezTo>
                      <a:pt x="141" y="276"/>
                      <a:pt x="0" y="27"/>
                      <a:pt x="0" y="27"/>
                    </a:cubicBezTo>
                    <a:lnTo>
                      <a:pt x="3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3" name="Google Shape;383;p7"/>
              <p:cNvSpPr/>
              <p:nvPr/>
            </p:nvSpPr>
            <p:spPr>
              <a:xfrm>
                <a:off x="3141901" y="158163"/>
                <a:ext cx="519113" cy="623888"/>
              </a:xfrm>
              <a:custGeom>
                <a:avLst/>
                <a:gdLst/>
                <a:ahLst/>
                <a:cxnLst/>
                <a:rect l="l" t="t" r="r" b="b"/>
                <a:pathLst>
                  <a:path w="254" h="305" extrusionOk="0">
                    <a:moveTo>
                      <a:pt x="254" y="305"/>
                    </a:moveTo>
                    <a:cubicBezTo>
                      <a:pt x="254" y="305"/>
                      <a:pt x="118" y="134"/>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4" name="Google Shape;384;p7"/>
              <p:cNvSpPr/>
              <p:nvPr/>
            </p:nvSpPr>
            <p:spPr>
              <a:xfrm>
                <a:off x="3078401" y="132763"/>
                <a:ext cx="423863" cy="1046163"/>
              </a:xfrm>
              <a:custGeom>
                <a:avLst/>
                <a:gdLst/>
                <a:ahLst/>
                <a:cxnLst/>
                <a:rect l="l" t="t" r="r" b="b"/>
                <a:pathLst>
                  <a:path w="207" h="512" extrusionOk="0">
                    <a:moveTo>
                      <a:pt x="37" y="0"/>
                    </a:moveTo>
                    <a:cubicBezTo>
                      <a:pt x="37" y="0"/>
                      <a:pt x="160" y="220"/>
                      <a:pt x="183" y="351"/>
                    </a:cubicBezTo>
                    <a:cubicBezTo>
                      <a:pt x="207" y="483"/>
                      <a:pt x="108" y="512"/>
                      <a:pt x="71" y="404"/>
                    </a:cubicBezTo>
                    <a:cubicBezTo>
                      <a:pt x="34" y="297"/>
                      <a:pt x="0" y="13"/>
                      <a:pt x="0" y="13"/>
                    </a:cubicBezTo>
                    <a:lnTo>
                      <a:pt x="3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5" name="Google Shape;385;p7"/>
              <p:cNvSpPr/>
              <p:nvPr/>
            </p:nvSpPr>
            <p:spPr>
              <a:xfrm>
                <a:off x="3111738" y="147051"/>
                <a:ext cx="241300" cy="774700"/>
              </a:xfrm>
              <a:custGeom>
                <a:avLst/>
                <a:gdLst/>
                <a:ahLst/>
                <a:cxnLst/>
                <a:rect l="l" t="t" r="r" b="b"/>
                <a:pathLst>
                  <a:path w="118" h="379" extrusionOk="0">
                    <a:moveTo>
                      <a:pt x="118" y="379"/>
                    </a:moveTo>
                    <a:cubicBezTo>
                      <a:pt x="118" y="379"/>
                      <a:pt x="58" y="17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6" name="Google Shape;386;p7"/>
              <p:cNvSpPr/>
              <p:nvPr/>
            </p:nvSpPr>
            <p:spPr>
              <a:xfrm>
                <a:off x="2854563" y="135938"/>
                <a:ext cx="331788" cy="1050924"/>
              </a:xfrm>
              <a:custGeom>
                <a:avLst/>
                <a:gdLst/>
                <a:ahLst/>
                <a:cxnLst/>
                <a:rect l="l" t="t" r="r" b="b"/>
                <a:pathLst>
                  <a:path w="163" h="514" extrusionOk="0">
                    <a:moveTo>
                      <a:pt x="137" y="3"/>
                    </a:moveTo>
                    <a:cubicBezTo>
                      <a:pt x="137" y="3"/>
                      <a:pt x="163" y="254"/>
                      <a:pt x="132" y="384"/>
                    </a:cubicBezTo>
                    <a:cubicBezTo>
                      <a:pt x="102" y="514"/>
                      <a:pt x="0" y="501"/>
                      <a:pt x="9" y="388"/>
                    </a:cubicBezTo>
                    <a:cubicBezTo>
                      <a:pt x="17" y="274"/>
                      <a:pt x="98" y="0"/>
                      <a:pt x="98" y="0"/>
                    </a:cubicBezTo>
                    <a:lnTo>
                      <a:pt x="137"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7" name="Google Shape;387;p7"/>
              <p:cNvSpPr/>
              <p:nvPr/>
            </p:nvSpPr>
            <p:spPr>
              <a:xfrm>
                <a:off x="3003788" y="140701"/>
                <a:ext cx="87313" cy="804863"/>
              </a:xfrm>
              <a:custGeom>
                <a:avLst/>
                <a:gdLst/>
                <a:ahLst/>
                <a:cxnLst/>
                <a:rect l="l" t="t" r="r" b="b"/>
                <a:pathLst>
                  <a:path w="43" h="394" extrusionOk="0">
                    <a:moveTo>
                      <a:pt x="0" y="394"/>
                    </a:moveTo>
                    <a:cubicBezTo>
                      <a:pt x="0" y="394"/>
                      <a:pt x="29" y="178"/>
                      <a:pt x="43"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88" name="Google Shape;388;p7"/>
            <p:cNvGrpSpPr/>
            <p:nvPr/>
          </p:nvGrpSpPr>
          <p:grpSpPr>
            <a:xfrm rot="-307059">
              <a:off x="411445" y="4451823"/>
              <a:ext cx="1032874" cy="1045848"/>
              <a:chOff x="1328851" y="2829038"/>
              <a:chExt cx="1032888" cy="1045863"/>
            </a:xfrm>
          </p:grpSpPr>
          <p:grpSp>
            <p:nvGrpSpPr>
              <p:cNvPr id="389" name="Google Shape;389;p7"/>
              <p:cNvGrpSpPr/>
              <p:nvPr/>
            </p:nvGrpSpPr>
            <p:grpSpPr>
              <a:xfrm>
                <a:off x="1436226" y="3128776"/>
                <a:ext cx="925513" cy="746125"/>
                <a:chOff x="1436226" y="3128776"/>
                <a:chExt cx="925513" cy="746125"/>
              </a:xfrm>
            </p:grpSpPr>
            <p:sp>
              <p:nvSpPr>
                <p:cNvPr id="390" name="Google Shape;390;p7"/>
                <p:cNvSpPr/>
                <p:nvPr/>
              </p:nvSpPr>
              <p:spPr>
                <a:xfrm>
                  <a:off x="1436226" y="3128776"/>
                  <a:ext cx="925513" cy="746125"/>
                </a:xfrm>
                <a:custGeom>
                  <a:avLst/>
                  <a:gdLst/>
                  <a:ahLst/>
                  <a:cxnLst/>
                  <a:rect l="l" t="t" r="r" b="b"/>
                  <a:pathLst>
                    <a:path w="453" h="365" extrusionOk="0">
                      <a:moveTo>
                        <a:pt x="0" y="329"/>
                      </a:moveTo>
                      <a:cubicBezTo>
                        <a:pt x="0" y="329"/>
                        <a:pt x="1" y="231"/>
                        <a:pt x="48" y="179"/>
                      </a:cubicBezTo>
                      <a:cubicBezTo>
                        <a:pt x="96" y="127"/>
                        <a:pt x="139" y="158"/>
                        <a:pt x="177" y="124"/>
                      </a:cubicBezTo>
                      <a:cubicBezTo>
                        <a:pt x="231" y="76"/>
                        <a:pt x="233" y="47"/>
                        <a:pt x="276" y="28"/>
                      </a:cubicBezTo>
                      <a:cubicBezTo>
                        <a:pt x="340" y="0"/>
                        <a:pt x="403" y="58"/>
                        <a:pt x="453" y="34"/>
                      </a:cubicBezTo>
                      <a:cubicBezTo>
                        <a:pt x="453" y="34"/>
                        <a:pt x="432" y="56"/>
                        <a:pt x="427" y="92"/>
                      </a:cubicBezTo>
                      <a:cubicBezTo>
                        <a:pt x="422" y="130"/>
                        <a:pt x="424" y="157"/>
                        <a:pt x="392" y="187"/>
                      </a:cubicBezTo>
                      <a:cubicBezTo>
                        <a:pt x="350" y="227"/>
                        <a:pt x="307" y="221"/>
                        <a:pt x="279" y="246"/>
                      </a:cubicBezTo>
                      <a:cubicBezTo>
                        <a:pt x="250" y="271"/>
                        <a:pt x="224" y="317"/>
                        <a:pt x="170" y="341"/>
                      </a:cubicBezTo>
                      <a:cubicBezTo>
                        <a:pt x="117" y="365"/>
                        <a:pt x="0" y="329"/>
                        <a:pt x="0" y="3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1" name="Google Shape;391;p7"/>
                <p:cNvSpPr/>
                <p:nvPr/>
              </p:nvSpPr>
              <p:spPr>
                <a:xfrm>
                  <a:off x="1436226" y="3279588"/>
                  <a:ext cx="795338" cy="522288"/>
                </a:xfrm>
                <a:custGeom>
                  <a:avLst/>
                  <a:gdLst/>
                  <a:ahLst/>
                  <a:cxnLst/>
                  <a:rect l="l" t="t" r="r" b="b"/>
                  <a:pathLst>
                    <a:path w="389" h="255" extrusionOk="0">
                      <a:moveTo>
                        <a:pt x="389" y="0"/>
                      </a:moveTo>
                      <a:cubicBezTo>
                        <a:pt x="389" y="0"/>
                        <a:pt x="140" y="129"/>
                        <a:pt x="0" y="255"/>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92" name="Google Shape;392;p7"/>
              <p:cNvGrpSpPr/>
              <p:nvPr/>
            </p:nvGrpSpPr>
            <p:grpSpPr>
              <a:xfrm>
                <a:off x="1328851" y="2829038"/>
                <a:ext cx="681038" cy="977901"/>
                <a:chOff x="874251" y="2777938"/>
                <a:chExt cx="681038" cy="977901"/>
              </a:xfrm>
            </p:grpSpPr>
            <p:sp>
              <p:nvSpPr>
                <p:cNvPr id="393" name="Google Shape;393;p7"/>
                <p:cNvSpPr/>
                <p:nvPr/>
              </p:nvSpPr>
              <p:spPr>
                <a:xfrm>
                  <a:off x="874251" y="2777938"/>
                  <a:ext cx="681038" cy="977900"/>
                </a:xfrm>
                <a:custGeom>
                  <a:avLst/>
                  <a:gdLst/>
                  <a:ahLst/>
                  <a:cxnLst/>
                  <a:rect l="l" t="t" r="r" b="b"/>
                  <a:pathLst>
                    <a:path w="333" h="479" extrusionOk="0">
                      <a:moveTo>
                        <a:pt x="47" y="479"/>
                      </a:moveTo>
                      <a:cubicBezTo>
                        <a:pt x="47" y="479"/>
                        <a:pt x="0" y="393"/>
                        <a:pt x="16" y="324"/>
                      </a:cubicBezTo>
                      <a:cubicBezTo>
                        <a:pt x="32" y="255"/>
                        <a:pt x="85" y="261"/>
                        <a:pt x="101" y="214"/>
                      </a:cubicBezTo>
                      <a:cubicBezTo>
                        <a:pt x="125" y="145"/>
                        <a:pt x="113" y="118"/>
                        <a:pt x="140" y="81"/>
                      </a:cubicBezTo>
                      <a:cubicBezTo>
                        <a:pt x="183" y="25"/>
                        <a:pt x="266" y="45"/>
                        <a:pt x="298" y="0"/>
                      </a:cubicBezTo>
                      <a:cubicBezTo>
                        <a:pt x="298" y="0"/>
                        <a:pt x="291" y="29"/>
                        <a:pt x="304" y="63"/>
                      </a:cubicBezTo>
                      <a:cubicBezTo>
                        <a:pt x="318" y="99"/>
                        <a:pt x="333" y="121"/>
                        <a:pt x="319" y="163"/>
                      </a:cubicBezTo>
                      <a:cubicBezTo>
                        <a:pt x="302" y="219"/>
                        <a:pt x="262" y="234"/>
                        <a:pt x="250" y="270"/>
                      </a:cubicBezTo>
                      <a:cubicBezTo>
                        <a:pt x="237" y="306"/>
                        <a:pt x="237" y="358"/>
                        <a:pt x="202" y="406"/>
                      </a:cubicBezTo>
                      <a:cubicBezTo>
                        <a:pt x="167" y="453"/>
                        <a:pt x="47" y="479"/>
                        <a:pt x="47" y="47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4" name="Google Shape;394;p7"/>
                <p:cNvSpPr/>
                <p:nvPr/>
              </p:nvSpPr>
              <p:spPr>
                <a:xfrm>
                  <a:off x="971088" y="2912876"/>
                  <a:ext cx="436563" cy="842963"/>
                </a:xfrm>
                <a:custGeom>
                  <a:avLst/>
                  <a:gdLst/>
                  <a:ahLst/>
                  <a:cxnLst/>
                  <a:rect l="l" t="t" r="r" b="b"/>
                  <a:pathLst>
                    <a:path w="214" h="413" extrusionOk="0">
                      <a:moveTo>
                        <a:pt x="214" y="0"/>
                      </a:moveTo>
                      <a:cubicBezTo>
                        <a:pt x="214" y="0"/>
                        <a:pt x="61" y="235"/>
                        <a:pt x="0" y="413"/>
                      </a:cubicBezTo>
                    </a:path>
                  </a:pathLst>
                </a:cu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395" name="Google Shape;395;p7"/>
            <p:cNvGrpSpPr/>
            <p:nvPr/>
          </p:nvGrpSpPr>
          <p:grpSpPr>
            <a:xfrm rot="855515">
              <a:off x="6138349" y="4666480"/>
              <a:ext cx="1406534" cy="1152532"/>
              <a:chOff x="2208951" y="3779189"/>
              <a:chExt cx="1406526" cy="1152525"/>
            </a:xfrm>
          </p:grpSpPr>
          <p:sp>
            <p:nvSpPr>
              <p:cNvPr id="396" name="Google Shape;396;p7"/>
              <p:cNvSpPr/>
              <p:nvPr/>
            </p:nvSpPr>
            <p:spPr>
              <a:xfrm>
                <a:off x="2240701" y="378712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7" name="Google Shape;397;p7"/>
              <p:cNvSpPr/>
              <p:nvPr/>
            </p:nvSpPr>
            <p:spPr>
              <a:xfrm>
                <a:off x="2712188" y="377918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 name="Google Shape;398;p7"/>
              <p:cNvSpPr/>
              <p:nvPr/>
            </p:nvSpPr>
            <p:spPr>
              <a:xfrm>
                <a:off x="2208950" y="420622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 name="Google Shape;399;p7"/>
              <p:cNvSpPr/>
              <p:nvPr/>
            </p:nvSpPr>
            <p:spPr>
              <a:xfrm>
                <a:off x="3043976" y="4010963"/>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0" name="Google Shape;400;p7"/>
              <p:cNvSpPr/>
              <p:nvPr/>
            </p:nvSpPr>
            <p:spPr>
              <a:xfrm>
                <a:off x="2607414" y="449197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1" name="Google Shape;401;p7"/>
              <p:cNvSpPr/>
              <p:nvPr/>
            </p:nvSpPr>
            <p:spPr>
              <a:xfrm>
                <a:off x="2240700" y="381570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2" name="Google Shape;402;p7"/>
              <p:cNvSpPr/>
              <p:nvPr/>
            </p:nvSpPr>
            <p:spPr>
              <a:xfrm>
                <a:off x="2208951" y="431417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 name="Google Shape;403;p7"/>
              <p:cNvSpPr/>
              <p:nvPr/>
            </p:nvSpPr>
            <p:spPr>
              <a:xfrm>
                <a:off x="2837600" y="3779189"/>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4" name="Google Shape;404;p7"/>
              <p:cNvSpPr/>
              <p:nvPr/>
            </p:nvSpPr>
            <p:spPr>
              <a:xfrm>
                <a:off x="2607413" y="4593576"/>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5" name="Google Shape;405;p7"/>
              <p:cNvSpPr/>
              <p:nvPr/>
            </p:nvSpPr>
            <p:spPr>
              <a:xfrm>
                <a:off x="3153514" y="4010964"/>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406" name="Google Shape;406;p7"/>
          <p:cNvGrpSpPr/>
          <p:nvPr/>
        </p:nvGrpSpPr>
        <p:grpSpPr>
          <a:xfrm>
            <a:off x="489147" y="219489"/>
            <a:ext cx="10536131" cy="5675848"/>
            <a:chOff x="366860" y="164617"/>
            <a:chExt cx="7902098" cy="4256886"/>
          </a:xfrm>
        </p:grpSpPr>
        <p:sp>
          <p:nvSpPr>
            <p:cNvPr id="407" name="Google Shape;407;p7"/>
            <p:cNvSpPr/>
            <p:nvPr/>
          </p:nvSpPr>
          <p:spPr>
            <a:xfrm rot="6335869">
              <a:off x="8052328" y="3952313"/>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8" name="Google Shape;408;p7"/>
            <p:cNvSpPr/>
            <p:nvPr/>
          </p:nvSpPr>
          <p:spPr>
            <a:xfrm rot="-6395795">
              <a:off x="8006979" y="802538"/>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9" name="Google Shape;409;p7"/>
            <p:cNvSpPr/>
            <p:nvPr/>
          </p:nvSpPr>
          <p:spPr>
            <a:xfrm rot="-7109889">
              <a:off x="409041" y="4188001"/>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0" name="Google Shape;410;p7"/>
            <p:cNvSpPr/>
            <p:nvPr/>
          </p:nvSpPr>
          <p:spPr>
            <a:xfrm rot="9900703">
              <a:off x="5334591" y="185038"/>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11" name="Google Shape;411;p7"/>
          <p:cNvGrpSpPr/>
          <p:nvPr/>
        </p:nvGrpSpPr>
        <p:grpSpPr>
          <a:xfrm>
            <a:off x="10961880" y="3148261"/>
            <a:ext cx="553320" cy="216420"/>
            <a:chOff x="2449035" y="2357907"/>
            <a:chExt cx="414990" cy="162315"/>
          </a:xfrm>
        </p:grpSpPr>
        <p:sp>
          <p:nvSpPr>
            <p:cNvPr id="412" name="Google Shape;412;p7"/>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3" name="Google Shape;413;p7"/>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4" name="Google Shape;414;p7"/>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5" name="Google Shape;415;p7"/>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6" name="Google Shape;416;p7"/>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7" name="Google Shape;417;p7"/>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8" name="Google Shape;418;p7"/>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9" name="Google Shape;419;p7"/>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20" name="Google Shape;420;p7"/>
          <p:cNvGrpSpPr/>
          <p:nvPr/>
        </p:nvGrpSpPr>
        <p:grpSpPr>
          <a:xfrm>
            <a:off x="295013" y="1705161"/>
            <a:ext cx="553320" cy="216420"/>
            <a:chOff x="2449035" y="2357907"/>
            <a:chExt cx="414990" cy="162315"/>
          </a:xfrm>
        </p:grpSpPr>
        <p:sp>
          <p:nvSpPr>
            <p:cNvPr id="421" name="Google Shape;421;p7"/>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2" name="Google Shape;422;p7"/>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3" name="Google Shape;423;p7"/>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4" name="Google Shape;424;p7"/>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5" name="Google Shape;425;p7"/>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6" name="Google Shape;426;p7"/>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7" name="Google Shape;427;p7"/>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8" name="Google Shape;428;p7"/>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29" name="Google Shape;429;p7"/>
          <p:cNvSpPr txBox="1">
            <a:spLocks noGrp="1"/>
          </p:cNvSpPr>
          <p:nvPr>
            <p:ph type="title"/>
          </p:nvPr>
        </p:nvSpPr>
        <p:spPr>
          <a:xfrm>
            <a:off x="960000" y="613967"/>
            <a:ext cx="5742400" cy="78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3000"/>
              <a:buNone/>
              <a:defRPr sz="3733" b="0">
                <a:latin typeface="Sora ExtraBold"/>
                <a:ea typeface="Sora ExtraBold"/>
                <a:cs typeface="Sora ExtraBold"/>
                <a:sym typeface="Sora ExtraBold"/>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a:endParaRPr/>
          </a:p>
        </p:txBody>
      </p:sp>
      <p:sp>
        <p:nvSpPr>
          <p:cNvPr id="430" name="Google Shape;430;p7"/>
          <p:cNvSpPr txBox="1">
            <a:spLocks noGrp="1"/>
          </p:cNvSpPr>
          <p:nvPr>
            <p:ph type="body" idx="1"/>
          </p:nvPr>
        </p:nvSpPr>
        <p:spPr>
          <a:xfrm>
            <a:off x="1418600" y="1550749"/>
            <a:ext cx="5284000" cy="41768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lt1"/>
              </a:buClr>
              <a:buSzPts val="1200"/>
              <a:buFont typeface="Albert Sans Light"/>
              <a:buChar char="●"/>
              <a:defRPr>
                <a:latin typeface="Albert Sans"/>
                <a:ea typeface="Albert Sans"/>
                <a:cs typeface="Albert Sans"/>
                <a:sym typeface="Albert Sans"/>
              </a:defRPr>
            </a:lvl1pPr>
            <a:lvl2pPr marL="1219170" lvl="1" indent="-406390" rtl="0">
              <a:lnSpc>
                <a:spcPct val="100000"/>
              </a:lnSpc>
              <a:spcBef>
                <a:spcPts val="0"/>
              </a:spcBef>
              <a:spcAft>
                <a:spcPts val="0"/>
              </a:spcAft>
              <a:buSzPts val="1200"/>
              <a:buFont typeface="Albert Sans Light"/>
              <a:buChar char="○"/>
              <a:defRPr>
                <a:latin typeface="Albert Sans"/>
                <a:ea typeface="Albert Sans"/>
                <a:cs typeface="Albert Sans"/>
                <a:sym typeface="Albert Sans"/>
              </a:defRPr>
            </a:lvl2pPr>
            <a:lvl3pPr marL="1828754" lvl="2" indent="-406390" rtl="0">
              <a:lnSpc>
                <a:spcPct val="100000"/>
              </a:lnSpc>
              <a:spcBef>
                <a:spcPts val="0"/>
              </a:spcBef>
              <a:spcAft>
                <a:spcPts val="0"/>
              </a:spcAft>
              <a:buSzPts val="1200"/>
              <a:buFont typeface="Albert Sans Light"/>
              <a:buChar char="■"/>
              <a:defRPr>
                <a:latin typeface="Albert Sans"/>
                <a:ea typeface="Albert Sans"/>
                <a:cs typeface="Albert Sans"/>
                <a:sym typeface="Albert Sans"/>
              </a:defRPr>
            </a:lvl3pPr>
            <a:lvl4pPr marL="2438339" lvl="3" indent="-406390" rtl="0">
              <a:lnSpc>
                <a:spcPct val="100000"/>
              </a:lnSpc>
              <a:spcBef>
                <a:spcPts val="0"/>
              </a:spcBef>
              <a:spcAft>
                <a:spcPts val="0"/>
              </a:spcAft>
              <a:buSzPts val="1200"/>
              <a:buFont typeface="Albert Sans Light"/>
              <a:buChar char="●"/>
              <a:defRPr>
                <a:latin typeface="Albert Sans"/>
                <a:ea typeface="Albert Sans"/>
                <a:cs typeface="Albert Sans"/>
                <a:sym typeface="Albert Sans"/>
              </a:defRPr>
            </a:lvl4pPr>
            <a:lvl5pPr marL="3047924" lvl="4" indent="-406390" rtl="0">
              <a:lnSpc>
                <a:spcPct val="100000"/>
              </a:lnSpc>
              <a:spcBef>
                <a:spcPts val="0"/>
              </a:spcBef>
              <a:spcAft>
                <a:spcPts val="0"/>
              </a:spcAft>
              <a:buSzPts val="1200"/>
              <a:buFont typeface="Albert Sans Light"/>
              <a:buChar char="○"/>
              <a:defRPr>
                <a:latin typeface="Albert Sans"/>
                <a:ea typeface="Albert Sans"/>
                <a:cs typeface="Albert Sans"/>
                <a:sym typeface="Albert Sans"/>
              </a:defRPr>
            </a:lvl5pPr>
            <a:lvl6pPr marL="3657509" lvl="5" indent="-406390" rtl="0">
              <a:lnSpc>
                <a:spcPct val="100000"/>
              </a:lnSpc>
              <a:spcBef>
                <a:spcPts val="0"/>
              </a:spcBef>
              <a:spcAft>
                <a:spcPts val="0"/>
              </a:spcAft>
              <a:buSzPts val="1200"/>
              <a:buFont typeface="Albert Sans Light"/>
              <a:buChar char="■"/>
              <a:defRPr>
                <a:latin typeface="Albert Sans"/>
                <a:ea typeface="Albert Sans"/>
                <a:cs typeface="Albert Sans"/>
                <a:sym typeface="Albert Sans"/>
              </a:defRPr>
            </a:lvl6pPr>
            <a:lvl7pPr marL="4267093" lvl="6" indent="-406390" rtl="0">
              <a:lnSpc>
                <a:spcPct val="100000"/>
              </a:lnSpc>
              <a:spcBef>
                <a:spcPts val="0"/>
              </a:spcBef>
              <a:spcAft>
                <a:spcPts val="0"/>
              </a:spcAft>
              <a:buSzPts val="1200"/>
              <a:buFont typeface="Albert Sans Light"/>
              <a:buChar char="●"/>
              <a:defRPr>
                <a:latin typeface="Albert Sans"/>
                <a:ea typeface="Albert Sans"/>
                <a:cs typeface="Albert Sans"/>
                <a:sym typeface="Albert Sans"/>
              </a:defRPr>
            </a:lvl7pPr>
            <a:lvl8pPr marL="4876678" lvl="7" indent="-406390" rtl="0">
              <a:lnSpc>
                <a:spcPct val="100000"/>
              </a:lnSpc>
              <a:spcBef>
                <a:spcPts val="0"/>
              </a:spcBef>
              <a:spcAft>
                <a:spcPts val="0"/>
              </a:spcAft>
              <a:buSzPts val="1200"/>
              <a:buFont typeface="Albert Sans Light"/>
              <a:buChar char="○"/>
              <a:defRPr>
                <a:latin typeface="Albert Sans"/>
                <a:ea typeface="Albert Sans"/>
                <a:cs typeface="Albert Sans"/>
                <a:sym typeface="Albert Sans"/>
              </a:defRPr>
            </a:lvl8pPr>
            <a:lvl9pPr marL="5486263" lvl="8" indent="-406390" rtl="0">
              <a:lnSpc>
                <a:spcPct val="100000"/>
              </a:lnSpc>
              <a:spcBef>
                <a:spcPts val="0"/>
              </a:spcBef>
              <a:spcAft>
                <a:spcPts val="0"/>
              </a:spcAft>
              <a:buSzPts val="1200"/>
              <a:buFont typeface="Albert Sans Light"/>
              <a:buChar char="■"/>
              <a:defRPr>
                <a:latin typeface="Albert Sans"/>
                <a:ea typeface="Albert Sans"/>
                <a:cs typeface="Albert Sans"/>
                <a:sym typeface="Albert Sans"/>
              </a:defRPr>
            </a:lvl9pPr>
          </a:lstStyle>
          <a:p>
            <a:endParaRPr/>
          </a:p>
        </p:txBody>
      </p:sp>
      <p:sp>
        <p:nvSpPr>
          <p:cNvPr id="431" name="Google Shape;431;p7"/>
          <p:cNvSpPr>
            <a:spLocks noGrp="1"/>
          </p:cNvSpPr>
          <p:nvPr>
            <p:ph type="pic" idx="2"/>
          </p:nvPr>
        </p:nvSpPr>
        <p:spPr>
          <a:xfrm flipH="1">
            <a:off x="7081400" y="1309500"/>
            <a:ext cx="3138800" cy="4434800"/>
          </a:xfrm>
          <a:prstGeom prst="roundRect">
            <a:avLst>
              <a:gd name="adj" fmla="val 16667"/>
            </a:avLst>
          </a:prstGeom>
          <a:noFill/>
          <a:ln>
            <a:noFill/>
          </a:ln>
        </p:spPr>
      </p:sp>
      <p:grpSp>
        <p:nvGrpSpPr>
          <p:cNvPr id="432" name="Google Shape;432;p7"/>
          <p:cNvGrpSpPr/>
          <p:nvPr/>
        </p:nvGrpSpPr>
        <p:grpSpPr>
          <a:xfrm>
            <a:off x="10515133" y="4173813"/>
            <a:ext cx="1117031" cy="2844584"/>
            <a:chOff x="7886349" y="3130360"/>
            <a:chExt cx="837773" cy="2133438"/>
          </a:xfrm>
        </p:grpSpPr>
        <p:grpSp>
          <p:nvGrpSpPr>
            <p:cNvPr id="433" name="Google Shape;433;p7"/>
            <p:cNvGrpSpPr/>
            <p:nvPr/>
          </p:nvGrpSpPr>
          <p:grpSpPr>
            <a:xfrm>
              <a:off x="8133680" y="3130360"/>
              <a:ext cx="590435" cy="411146"/>
              <a:chOff x="6434488" y="648488"/>
              <a:chExt cx="998537" cy="695325"/>
            </a:xfrm>
          </p:grpSpPr>
          <p:sp>
            <p:nvSpPr>
              <p:cNvPr id="434" name="Google Shape;434;p7"/>
              <p:cNvSpPr/>
              <p:nvPr/>
            </p:nvSpPr>
            <p:spPr>
              <a:xfrm>
                <a:off x="6434488" y="648488"/>
                <a:ext cx="969962" cy="693738"/>
              </a:xfrm>
              <a:custGeom>
                <a:avLst/>
                <a:gdLst/>
                <a:ahLst/>
                <a:cxnLst/>
                <a:rect l="l" t="t" r="r" b="b"/>
                <a:pathLst>
                  <a:path w="525" h="375" extrusionOk="0">
                    <a:moveTo>
                      <a:pt x="432" y="369"/>
                    </a:moveTo>
                    <a:cubicBezTo>
                      <a:pt x="448" y="366"/>
                      <a:pt x="461" y="372"/>
                      <a:pt x="461" y="372"/>
                    </a:cubicBezTo>
                    <a:cubicBezTo>
                      <a:pt x="493" y="256"/>
                      <a:pt x="493" y="256"/>
                      <a:pt x="493" y="256"/>
                    </a:cubicBezTo>
                    <a:cubicBezTo>
                      <a:pt x="525" y="141"/>
                      <a:pt x="525" y="141"/>
                      <a:pt x="525" y="141"/>
                    </a:cubicBezTo>
                    <a:cubicBezTo>
                      <a:pt x="525" y="141"/>
                      <a:pt x="512" y="139"/>
                      <a:pt x="500" y="129"/>
                    </a:cubicBezTo>
                    <a:cubicBezTo>
                      <a:pt x="488" y="118"/>
                      <a:pt x="479" y="109"/>
                      <a:pt x="463" y="105"/>
                    </a:cubicBezTo>
                    <a:cubicBezTo>
                      <a:pt x="447" y="102"/>
                      <a:pt x="129" y="12"/>
                      <a:pt x="108" y="6"/>
                    </a:cubicBezTo>
                    <a:cubicBezTo>
                      <a:pt x="87" y="0"/>
                      <a:pt x="80" y="7"/>
                      <a:pt x="74" y="15"/>
                    </a:cubicBezTo>
                    <a:cubicBezTo>
                      <a:pt x="67" y="22"/>
                      <a:pt x="41" y="51"/>
                      <a:pt x="21" y="124"/>
                    </a:cubicBezTo>
                    <a:cubicBezTo>
                      <a:pt x="0" y="197"/>
                      <a:pt x="8" y="235"/>
                      <a:pt x="9" y="245"/>
                    </a:cubicBezTo>
                    <a:cubicBezTo>
                      <a:pt x="11" y="255"/>
                      <a:pt x="13" y="265"/>
                      <a:pt x="34" y="270"/>
                    </a:cubicBezTo>
                    <a:cubicBezTo>
                      <a:pt x="55" y="276"/>
                      <a:pt x="373" y="364"/>
                      <a:pt x="389" y="370"/>
                    </a:cubicBezTo>
                    <a:cubicBezTo>
                      <a:pt x="404" y="375"/>
                      <a:pt x="416" y="372"/>
                      <a:pt x="432" y="36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5" name="Google Shape;435;p7"/>
              <p:cNvSpPr/>
              <p:nvPr/>
            </p:nvSpPr>
            <p:spPr>
              <a:xfrm>
                <a:off x="7258400" y="900900"/>
                <a:ext cx="174625" cy="442913"/>
              </a:xfrm>
              <a:custGeom>
                <a:avLst/>
                <a:gdLst/>
                <a:ahLst/>
                <a:cxnLst/>
                <a:rect l="l" t="t" r="r" b="b"/>
                <a:pathLst>
                  <a:path w="94" h="239" extrusionOk="0">
                    <a:moveTo>
                      <a:pt x="15" y="235"/>
                    </a:moveTo>
                    <a:cubicBezTo>
                      <a:pt x="0" y="230"/>
                      <a:pt x="2" y="176"/>
                      <a:pt x="20" y="112"/>
                    </a:cubicBezTo>
                    <a:cubicBezTo>
                      <a:pt x="38" y="48"/>
                      <a:pt x="64" y="0"/>
                      <a:pt x="79" y="4"/>
                    </a:cubicBezTo>
                    <a:cubicBezTo>
                      <a:pt x="94" y="8"/>
                      <a:pt x="92" y="63"/>
                      <a:pt x="74" y="127"/>
                    </a:cubicBezTo>
                    <a:cubicBezTo>
                      <a:pt x="56" y="191"/>
                      <a:pt x="29" y="239"/>
                      <a:pt x="15" y="23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6" name="Google Shape;436;p7"/>
              <p:cNvSpPr/>
              <p:nvPr/>
            </p:nvSpPr>
            <p:spPr>
              <a:xfrm>
                <a:off x="7264750" y="918363"/>
                <a:ext cx="155575" cy="406400"/>
              </a:xfrm>
              <a:custGeom>
                <a:avLst/>
                <a:gdLst/>
                <a:ahLst/>
                <a:cxnLst/>
                <a:rect l="l" t="t" r="r" b="b"/>
                <a:pathLst>
                  <a:path w="84" h="220" extrusionOk="0">
                    <a:moveTo>
                      <a:pt x="12" y="216"/>
                    </a:moveTo>
                    <a:cubicBezTo>
                      <a:pt x="0" y="213"/>
                      <a:pt x="4" y="162"/>
                      <a:pt x="20" y="104"/>
                    </a:cubicBezTo>
                    <a:cubicBezTo>
                      <a:pt x="37" y="45"/>
                      <a:pt x="60" y="0"/>
                      <a:pt x="72" y="4"/>
                    </a:cubicBezTo>
                    <a:cubicBezTo>
                      <a:pt x="84" y="7"/>
                      <a:pt x="81" y="57"/>
                      <a:pt x="64" y="116"/>
                    </a:cubicBezTo>
                    <a:cubicBezTo>
                      <a:pt x="48" y="175"/>
                      <a:pt x="24" y="220"/>
                      <a:pt x="12" y="2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7" name="Google Shape;437;p7"/>
              <p:cNvSpPr/>
              <p:nvPr/>
            </p:nvSpPr>
            <p:spPr>
              <a:xfrm>
                <a:off x="7347300" y="939000"/>
                <a:ext cx="53975" cy="139700"/>
              </a:xfrm>
              <a:custGeom>
                <a:avLst/>
                <a:gdLst/>
                <a:ahLst/>
                <a:cxnLst/>
                <a:rect l="l" t="t" r="r" b="b"/>
                <a:pathLst>
                  <a:path w="29" h="76" extrusionOk="0">
                    <a:moveTo>
                      <a:pt x="28" y="16"/>
                    </a:moveTo>
                    <a:cubicBezTo>
                      <a:pt x="29" y="9"/>
                      <a:pt x="23" y="0"/>
                      <a:pt x="21" y="3"/>
                    </a:cubicBezTo>
                    <a:cubicBezTo>
                      <a:pt x="18" y="6"/>
                      <a:pt x="2" y="64"/>
                      <a:pt x="1" y="70"/>
                    </a:cubicBezTo>
                    <a:cubicBezTo>
                      <a:pt x="0" y="76"/>
                      <a:pt x="7" y="75"/>
                      <a:pt x="9" y="69"/>
                    </a:cubicBezTo>
                    <a:cubicBezTo>
                      <a:pt x="12" y="63"/>
                      <a:pt x="27" y="26"/>
                      <a:pt x="28"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8" name="Google Shape;438;p7"/>
              <p:cNvSpPr/>
              <p:nvPr/>
            </p:nvSpPr>
            <p:spPr>
              <a:xfrm>
                <a:off x="6593238" y="707225"/>
                <a:ext cx="658813" cy="234950"/>
              </a:xfrm>
              <a:custGeom>
                <a:avLst/>
                <a:gdLst/>
                <a:ahLst/>
                <a:cxnLst/>
                <a:rect l="l" t="t" r="r" b="b"/>
                <a:pathLst>
                  <a:path w="356" h="127" extrusionOk="0">
                    <a:moveTo>
                      <a:pt x="14" y="35"/>
                    </a:moveTo>
                    <a:cubicBezTo>
                      <a:pt x="5" y="32"/>
                      <a:pt x="0" y="23"/>
                      <a:pt x="2" y="14"/>
                    </a:cubicBezTo>
                    <a:cubicBezTo>
                      <a:pt x="2" y="14"/>
                      <a:pt x="2" y="14"/>
                      <a:pt x="2" y="14"/>
                    </a:cubicBezTo>
                    <a:cubicBezTo>
                      <a:pt x="5" y="5"/>
                      <a:pt x="14" y="0"/>
                      <a:pt x="23" y="2"/>
                    </a:cubicBezTo>
                    <a:cubicBezTo>
                      <a:pt x="342" y="91"/>
                      <a:pt x="342" y="91"/>
                      <a:pt x="342" y="91"/>
                    </a:cubicBezTo>
                    <a:cubicBezTo>
                      <a:pt x="351" y="94"/>
                      <a:pt x="356" y="103"/>
                      <a:pt x="353" y="112"/>
                    </a:cubicBezTo>
                    <a:cubicBezTo>
                      <a:pt x="353" y="112"/>
                      <a:pt x="353" y="112"/>
                      <a:pt x="353" y="112"/>
                    </a:cubicBezTo>
                    <a:cubicBezTo>
                      <a:pt x="351" y="121"/>
                      <a:pt x="341" y="127"/>
                      <a:pt x="332" y="124"/>
                    </a:cubicBezTo>
                    <a:lnTo>
                      <a:pt x="14" y="35"/>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39" name="Google Shape;439;p7"/>
            <p:cNvGrpSpPr/>
            <p:nvPr/>
          </p:nvGrpSpPr>
          <p:grpSpPr>
            <a:xfrm rot="188425">
              <a:off x="7915190" y="4168910"/>
              <a:ext cx="780090" cy="1074326"/>
              <a:chOff x="514020" y="2281230"/>
              <a:chExt cx="806334" cy="1110469"/>
            </a:xfrm>
          </p:grpSpPr>
          <p:sp>
            <p:nvSpPr>
              <p:cNvPr id="440" name="Google Shape;440;p7"/>
              <p:cNvSpPr/>
              <p:nvPr/>
            </p:nvSpPr>
            <p:spPr>
              <a:xfrm>
                <a:off x="891373" y="2461459"/>
                <a:ext cx="381108" cy="269404"/>
              </a:xfrm>
              <a:custGeom>
                <a:avLst/>
                <a:gdLst/>
                <a:ahLst/>
                <a:cxnLst/>
                <a:rect l="l" t="t" r="r" b="b"/>
                <a:pathLst>
                  <a:path w="349" h="246" extrusionOk="0">
                    <a:moveTo>
                      <a:pt x="320" y="238"/>
                    </a:moveTo>
                    <a:cubicBezTo>
                      <a:pt x="317" y="244"/>
                      <a:pt x="309" y="246"/>
                      <a:pt x="303" y="242"/>
                    </a:cubicBezTo>
                    <a:cubicBezTo>
                      <a:pt x="8" y="67"/>
                      <a:pt x="8" y="67"/>
                      <a:pt x="8" y="67"/>
                    </a:cubicBezTo>
                    <a:cubicBezTo>
                      <a:pt x="2" y="63"/>
                      <a:pt x="0" y="55"/>
                      <a:pt x="3" y="49"/>
                    </a:cubicBezTo>
                    <a:cubicBezTo>
                      <a:pt x="28" y="8"/>
                      <a:pt x="28" y="8"/>
                      <a:pt x="28" y="8"/>
                    </a:cubicBezTo>
                    <a:cubicBezTo>
                      <a:pt x="32" y="2"/>
                      <a:pt x="40" y="0"/>
                      <a:pt x="46" y="4"/>
                    </a:cubicBezTo>
                    <a:cubicBezTo>
                      <a:pt x="340" y="179"/>
                      <a:pt x="340" y="179"/>
                      <a:pt x="340" y="179"/>
                    </a:cubicBezTo>
                    <a:cubicBezTo>
                      <a:pt x="347" y="182"/>
                      <a:pt x="349" y="190"/>
                      <a:pt x="345" y="196"/>
                    </a:cubicBezTo>
                    <a:lnTo>
                      <a:pt x="320" y="23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1" name="Google Shape;441;p7"/>
              <p:cNvSpPr/>
              <p:nvPr/>
            </p:nvSpPr>
            <p:spPr>
              <a:xfrm>
                <a:off x="849132" y="2530922"/>
                <a:ext cx="382047" cy="269404"/>
              </a:xfrm>
              <a:custGeom>
                <a:avLst/>
                <a:gdLst/>
                <a:ahLst/>
                <a:cxnLst/>
                <a:rect l="l" t="t" r="r" b="b"/>
                <a:pathLst>
                  <a:path w="349" h="246" extrusionOk="0">
                    <a:moveTo>
                      <a:pt x="321" y="238"/>
                    </a:moveTo>
                    <a:cubicBezTo>
                      <a:pt x="317" y="244"/>
                      <a:pt x="309" y="246"/>
                      <a:pt x="303" y="243"/>
                    </a:cubicBezTo>
                    <a:cubicBezTo>
                      <a:pt x="8" y="67"/>
                      <a:pt x="8" y="67"/>
                      <a:pt x="8" y="67"/>
                    </a:cubicBezTo>
                    <a:cubicBezTo>
                      <a:pt x="2" y="64"/>
                      <a:pt x="0" y="56"/>
                      <a:pt x="4" y="50"/>
                    </a:cubicBezTo>
                    <a:cubicBezTo>
                      <a:pt x="28" y="8"/>
                      <a:pt x="28" y="8"/>
                      <a:pt x="28" y="8"/>
                    </a:cubicBezTo>
                    <a:cubicBezTo>
                      <a:pt x="32" y="2"/>
                      <a:pt x="40" y="0"/>
                      <a:pt x="46" y="4"/>
                    </a:cubicBezTo>
                    <a:cubicBezTo>
                      <a:pt x="341" y="179"/>
                      <a:pt x="341" y="179"/>
                      <a:pt x="341" y="179"/>
                    </a:cubicBezTo>
                    <a:cubicBezTo>
                      <a:pt x="347" y="183"/>
                      <a:pt x="349" y="191"/>
                      <a:pt x="345" y="197"/>
                    </a:cubicBezTo>
                    <a:lnTo>
                      <a:pt x="321" y="23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2" name="Google Shape;442;p7"/>
              <p:cNvSpPr/>
              <p:nvPr/>
            </p:nvSpPr>
            <p:spPr>
              <a:xfrm>
                <a:off x="807830" y="2601323"/>
                <a:ext cx="382047" cy="268465"/>
              </a:xfrm>
              <a:custGeom>
                <a:avLst/>
                <a:gdLst/>
                <a:ahLst/>
                <a:cxnLst/>
                <a:rect l="l" t="t" r="r" b="b"/>
                <a:pathLst>
                  <a:path w="349" h="246" extrusionOk="0">
                    <a:moveTo>
                      <a:pt x="321" y="237"/>
                    </a:moveTo>
                    <a:cubicBezTo>
                      <a:pt x="317" y="244"/>
                      <a:pt x="310" y="246"/>
                      <a:pt x="303" y="242"/>
                    </a:cubicBezTo>
                    <a:cubicBezTo>
                      <a:pt x="9" y="67"/>
                      <a:pt x="9" y="67"/>
                      <a:pt x="9" y="67"/>
                    </a:cubicBezTo>
                    <a:cubicBezTo>
                      <a:pt x="2" y="63"/>
                      <a:pt x="0" y="55"/>
                      <a:pt x="4" y="49"/>
                    </a:cubicBezTo>
                    <a:cubicBezTo>
                      <a:pt x="29" y="8"/>
                      <a:pt x="29" y="8"/>
                      <a:pt x="29" y="8"/>
                    </a:cubicBezTo>
                    <a:cubicBezTo>
                      <a:pt x="32" y="2"/>
                      <a:pt x="40" y="0"/>
                      <a:pt x="46" y="3"/>
                    </a:cubicBezTo>
                    <a:cubicBezTo>
                      <a:pt x="341" y="179"/>
                      <a:pt x="341" y="179"/>
                      <a:pt x="341" y="179"/>
                    </a:cubicBezTo>
                    <a:cubicBezTo>
                      <a:pt x="347" y="182"/>
                      <a:pt x="349" y="190"/>
                      <a:pt x="346" y="196"/>
                    </a:cubicBezTo>
                    <a:lnTo>
                      <a:pt x="321" y="237"/>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3" name="Google Shape;443;p7"/>
              <p:cNvSpPr/>
              <p:nvPr/>
            </p:nvSpPr>
            <p:spPr>
              <a:xfrm>
                <a:off x="767466" y="2669848"/>
                <a:ext cx="382047" cy="269404"/>
              </a:xfrm>
              <a:custGeom>
                <a:avLst/>
                <a:gdLst/>
                <a:ahLst/>
                <a:cxnLst/>
                <a:rect l="l" t="t" r="r" b="b"/>
                <a:pathLst>
                  <a:path w="349" h="246" extrusionOk="0">
                    <a:moveTo>
                      <a:pt x="320" y="238"/>
                    </a:moveTo>
                    <a:cubicBezTo>
                      <a:pt x="317" y="244"/>
                      <a:pt x="309" y="246"/>
                      <a:pt x="303" y="242"/>
                    </a:cubicBezTo>
                    <a:cubicBezTo>
                      <a:pt x="8" y="67"/>
                      <a:pt x="8" y="67"/>
                      <a:pt x="8" y="67"/>
                    </a:cubicBezTo>
                    <a:cubicBezTo>
                      <a:pt x="2" y="63"/>
                      <a:pt x="0" y="56"/>
                      <a:pt x="3" y="49"/>
                    </a:cubicBezTo>
                    <a:cubicBezTo>
                      <a:pt x="28" y="8"/>
                      <a:pt x="28" y="8"/>
                      <a:pt x="28" y="8"/>
                    </a:cubicBezTo>
                    <a:cubicBezTo>
                      <a:pt x="32" y="2"/>
                      <a:pt x="39" y="0"/>
                      <a:pt x="46" y="4"/>
                    </a:cubicBezTo>
                    <a:cubicBezTo>
                      <a:pt x="340" y="179"/>
                      <a:pt x="340" y="179"/>
                      <a:pt x="340" y="179"/>
                    </a:cubicBezTo>
                    <a:cubicBezTo>
                      <a:pt x="347" y="183"/>
                      <a:pt x="349" y="190"/>
                      <a:pt x="345" y="197"/>
                    </a:cubicBezTo>
                    <a:lnTo>
                      <a:pt x="320" y="23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4" name="Google Shape;444;p7"/>
              <p:cNvSpPr/>
              <p:nvPr/>
            </p:nvSpPr>
            <p:spPr>
              <a:xfrm>
                <a:off x="627601" y="2905458"/>
                <a:ext cx="382047" cy="268465"/>
              </a:xfrm>
              <a:custGeom>
                <a:avLst/>
                <a:gdLst/>
                <a:ahLst/>
                <a:cxnLst/>
                <a:rect l="l" t="t" r="r" b="b"/>
                <a:pathLst>
                  <a:path w="349" h="246" extrusionOk="0">
                    <a:moveTo>
                      <a:pt x="320" y="238"/>
                    </a:moveTo>
                    <a:cubicBezTo>
                      <a:pt x="317" y="244"/>
                      <a:pt x="309" y="246"/>
                      <a:pt x="303" y="243"/>
                    </a:cubicBezTo>
                    <a:cubicBezTo>
                      <a:pt x="8" y="67"/>
                      <a:pt x="8" y="67"/>
                      <a:pt x="8" y="67"/>
                    </a:cubicBezTo>
                    <a:cubicBezTo>
                      <a:pt x="2" y="64"/>
                      <a:pt x="0" y="56"/>
                      <a:pt x="3" y="50"/>
                    </a:cubicBezTo>
                    <a:cubicBezTo>
                      <a:pt x="28" y="8"/>
                      <a:pt x="28" y="8"/>
                      <a:pt x="28" y="8"/>
                    </a:cubicBezTo>
                    <a:cubicBezTo>
                      <a:pt x="32" y="2"/>
                      <a:pt x="40" y="0"/>
                      <a:pt x="46" y="4"/>
                    </a:cubicBezTo>
                    <a:cubicBezTo>
                      <a:pt x="340" y="179"/>
                      <a:pt x="340" y="179"/>
                      <a:pt x="340" y="179"/>
                    </a:cubicBezTo>
                    <a:cubicBezTo>
                      <a:pt x="347" y="183"/>
                      <a:pt x="349" y="191"/>
                      <a:pt x="345" y="197"/>
                    </a:cubicBezTo>
                    <a:lnTo>
                      <a:pt x="320" y="23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5" name="Google Shape;445;p7"/>
              <p:cNvSpPr/>
              <p:nvPr/>
            </p:nvSpPr>
            <p:spPr>
              <a:xfrm>
                <a:off x="586299" y="2974921"/>
                <a:ext cx="381108" cy="269404"/>
              </a:xfrm>
              <a:custGeom>
                <a:avLst/>
                <a:gdLst/>
                <a:ahLst/>
                <a:cxnLst/>
                <a:rect l="l" t="t" r="r" b="b"/>
                <a:pathLst>
                  <a:path w="349" h="246" extrusionOk="0">
                    <a:moveTo>
                      <a:pt x="321" y="237"/>
                    </a:moveTo>
                    <a:cubicBezTo>
                      <a:pt x="317" y="244"/>
                      <a:pt x="309" y="246"/>
                      <a:pt x="303" y="242"/>
                    </a:cubicBezTo>
                    <a:cubicBezTo>
                      <a:pt x="8" y="67"/>
                      <a:pt x="8" y="67"/>
                      <a:pt x="8" y="67"/>
                    </a:cubicBezTo>
                    <a:cubicBezTo>
                      <a:pt x="2" y="63"/>
                      <a:pt x="0" y="55"/>
                      <a:pt x="4" y="49"/>
                    </a:cubicBezTo>
                    <a:cubicBezTo>
                      <a:pt x="28" y="8"/>
                      <a:pt x="28" y="8"/>
                      <a:pt x="28" y="8"/>
                    </a:cubicBezTo>
                    <a:cubicBezTo>
                      <a:pt x="32" y="2"/>
                      <a:pt x="40" y="0"/>
                      <a:pt x="46" y="3"/>
                    </a:cubicBezTo>
                    <a:cubicBezTo>
                      <a:pt x="341" y="179"/>
                      <a:pt x="341" y="179"/>
                      <a:pt x="341" y="179"/>
                    </a:cubicBezTo>
                    <a:cubicBezTo>
                      <a:pt x="347" y="182"/>
                      <a:pt x="349" y="190"/>
                      <a:pt x="345" y="196"/>
                    </a:cubicBezTo>
                    <a:lnTo>
                      <a:pt x="321" y="237"/>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6" name="Google Shape;446;p7"/>
              <p:cNvSpPr/>
              <p:nvPr/>
            </p:nvSpPr>
            <p:spPr>
              <a:xfrm>
                <a:off x="544058" y="3044384"/>
                <a:ext cx="382047" cy="268465"/>
              </a:xfrm>
              <a:custGeom>
                <a:avLst/>
                <a:gdLst/>
                <a:ahLst/>
                <a:cxnLst/>
                <a:rect l="l" t="t" r="r" b="b"/>
                <a:pathLst>
                  <a:path w="349" h="246" extrusionOk="0">
                    <a:moveTo>
                      <a:pt x="321" y="238"/>
                    </a:moveTo>
                    <a:cubicBezTo>
                      <a:pt x="317" y="244"/>
                      <a:pt x="310" y="246"/>
                      <a:pt x="303" y="242"/>
                    </a:cubicBezTo>
                    <a:cubicBezTo>
                      <a:pt x="9" y="67"/>
                      <a:pt x="9" y="67"/>
                      <a:pt x="9" y="67"/>
                    </a:cubicBezTo>
                    <a:cubicBezTo>
                      <a:pt x="2" y="63"/>
                      <a:pt x="0" y="56"/>
                      <a:pt x="4" y="49"/>
                    </a:cubicBezTo>
                    <a:cubicBezTo>
                      <a:pt x="29" y="8"/>
                      <a:pt x="29" y="8"/>
                      <a:pt x="29" y="8"/>
                    </a:cubicBezTo>
                    <a:cubicBezTo>
                      <a:pt x="32" y="2"/>
                      <a:pt x="40" y="0"/>
                      <a:pt x="46" y="4"/>
                    </a:cubicBezTo>
                    <a:cubicBezTo>
                      <a:pt x="341" y="179"/>
                      <a:pt x="341" y="179"/>
                      <a:pt x="341" y="179"/>
                    </a:cubicBezTo>
                    <a:cubicBezTo>
                      <a:pt x="347" y="183"/>
                      <a:pt x="349" y="190"/>
                      <a:pt x="346" y="197"/>
                    </a:cubicBezTo>
                    <a:lnTo>
                      <a:pt x="321" y="23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7" name="Google Shape;447;p7"/>
              <p:cNvSpPr/>
              <p:nvPr/>
            </p:nvSpPr>
            <p:spPr>
              <a:xfrm>
                <a:off x="668904" y="2738372"/>
                <a:ext cx="438368" cy="367028"/>
              </a:xfrm>
              <a:custGeom>
                <a:avLst/>
                <a:gdLst/>
                <a:ahLst/>
                <a:cxnLst/>
                <a:rect l="l" t="t" r="r" b="b"/>
                <a:pathLst>
                  <a:path w="401" h="335" extrusionOk="0">
                    <a:moveTo>
                      <a:pt x="320" y="327"/>
                    </a:moveTo>
                    <a:cubicBezTo>
                      <a:pt x="316" y="333"/>
                      <a:pt x="309" y="335"/>
                      <a:pt x="302" y="331"/>
                    </a:cubicBezTo>
                    <a:cubicBezTo>
                      <a:pt x="8" y="156"/>
                      <a:pt x="8" y="156"/>
                      <a:pt x="8" y="156"/>
                    </a:cubicBezTo>
                    <a:cubicBezTo>
                      <a:pt x="2" y="152"/>
                      <a:pt x="0" y="144"/>
                      <a:pt x="3" y="138"/>
                    </a:cubicBezTo>
                    <a:cubicBezTo>
                      <a:pt x="80" y="9"/>
                      <a:pt x="80" y="9"/>
                      <a:pt x="80" y="9"/>
                    </a:cubicBezTo>
                    <a:cubicBezTo>
                      <a:pt x="84" y="2"/>
                      <a:pt x="92" y="0"/>
                      <a:pt x="98" y="4"/>
                    </a:cubicBezTo>
                    <a:cubicBezTo>
                      <a:pt x="393" y="179"/>
                      <a:pt x="393" y="179"/>
                      <a:pt x="393" y="179"/>
                    </a:cubicBezTo>
                    <a:cubicBezTo>
                      <a:pt x="399" y="183"/>
                      <a:pt x="401" y="191"/>
                      <a:pt x="397" y="197"/>
                    </a:cubicBezTo>
                    <a:lnTo>
                      <a:pt x="320" y="327"/>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8" name="Google Shape;448;p7"/>
              <p:cNvSpPr/>
              <p:nvPr/>
            </p:nvSpPr>
            <p:spPr>
              <a:xfrm>
                <a:off x="932675" y="2283108"/>
                <a:ext cx="387679" cy="375475"/>
              </a:xfrm>
              <a:custGeom>
                <a:avLst/>
                <a:gdLst/>
                <a:ahLst/>
                <a:cxnLst/>
                <a:rect l="l" t="t" r="r" b="b"/>
                <a:pathLst>
                  <a:path w="354" h="343" extrusionOk="0">
                    <a:moveTo>
                      <a:pt x="293" y="122"/>
                    </a:moveTo>
                    <a:cubicBezTo>
                      <a:pt x="334" y="52"/>
                      <a:pt x="334" y="52"/>
                      <a:pt x="334" y="52"/>
                    </a:cubicBezTo>
                    <a:cubicBezTo>
                      <a:pt x="291" y="26"/>
                      <a:pt x="291" y="26"/>
                      <a:pt x="291" y="26"/>
                    </a:cubicBezTo>
                    <a:cubicBezTo>
                      <a:pt x="247" y="0"/>
                      <a:pt x="247" y="0"/>
                      <a:pt x="247" y="0"/>
                    </a:cubicBezTo>
                    <a:cubicBezTo>
                      <a:pt x="206" y="70"/>
                      <a:pt x="206" y="70"/>
                      <a:pt x="206" y="70"/>
                    </a:cubicBezTo>
                    <a:cubicBezTo>
                      <a:pt x="96" y="60"/>
                      <a:pt x="12" y="132"/>
                      <a:pt x="6" y="144"/>
                    </a:cubicBezTo>
                    <a:cubicBezTo>
                      <a:pt x="0" y="155"/>
                      <a:pt x="12" y="169"/>
                      <a:pt x="12" y="169"/>
                    </a:cubicBezTo>
                    <a:cubicBezTo>
                      <a:pt x="155" y="254"/>
                      <a:pt x="155" y="254"/>
                      <a:pt x="155" y="254"/>
                    </a:cubicBezTo>
                    <a:cubicBezTo>
                      <a:pt x="298" y="339"/>
                      <a:pt x="298" y="339"/>
                      <a:pt x="298" y="339"/>
                    </a:cubicBezTo>
                    <a:cubicBezTo>
                      <a:pt x="298" y="339"/>
                      <a:pt x="316" y="343"/>
                      <a:pt x="323" y="332"/>
                    </a:cubicBezTo>
                    <a:cubicBezTo>
                      <a:pt x="330" y="322"/>
                      <a:pt x="354" y="213"/>
                      <a:pt x="293" y="12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9" name="Google Shape;449;p7"/>
              <p:cNvSpPr/>
              <p:nvPr/>
            </p:nvSpPr>
            <p:spPr>
              <a:xfrm>
                <a:off x="514020" y="3112909"/>
                <a:ext cx="371720" cy="278791"/>
              </a:xfrm>
              <a:custGeom>
                <a:avLst/>
                <a:gdLst/>
                <a:ahLst/>
                <a:cxnLst/>
                <a:rect l="l" t="t" r="r" b="b"/>
                <a:pathLst>
                  <a:path w="340" h="255" extrusionOk="0">
                    <a:moveTo>
                      <a:pt x="338" y="201"/>
                    </a:moveTo>
                    <a:cubicBezTo>
                      <a:pt x="340" y="195"/>
                      <a:pt x="338" y="183"/>
                      <a:pt x="335" y="182"/>
                    </a:cubicBezTo>
                    <a:cubicBezTo>
                      <a:pt x="332" y="180"/>
                      <a:pt x="184" y="92"/>
                      <a:pt x="184" y="92"/>
                    </a:cubicBezTo>
                    <a:cubicBezTo>
                      <a:pt x="184" y="92"/>
                      <a:pt x="36" y="4"/>
                      <a:pt x="33" y="2"/>
                    </a:cubicBezTo>
                    <a:cubicBezTo>
                      <a:pt x="30" y="0"/>
                      <a:pt x="19" y="4"/>
                      <a:pt x="14" y="9"/>
                    </a:cubicBezTo>
                    <a:cubicBezTo>
                      <a:pt x="9" y="14"/>
                      <a:pt x="0" y="46"/>
                      <a:pt x="3" y="72"/>
                    </a:cubicBezTo>
                    <a:cubicBezTo>
                      <a:pt x="7" y="98"/>
                      <a:pt x="18" y="128"/>
                      <a:pt x="40" y="141"/>
                    </a:cubicBezTo>
                    <a:cubicBezTo>
                      <a:pt x="62" y="154"/>
                      <a:pt x="125" y="191"/>
                      <a:pt x="125" y="191"/>
                    </a:cubicBezTo>
                    <a:cubicBezTo>
                      <a:pt x="125" y="191"/>
                      <a:pt x="187" y="228"/>
                      <a:pt x="210" y="242"/>
                    </a:cubicBezTo>
                    <a:cubicBezTo>
                      <a:pt x="232" y="255"/>
                      <a:pt x="263" y="251"/>
                      <a:pt x="288" y="241"/>
                    </a:cubicBezTo>
                    <a:cubicBezTo>
                      <a:pt x="312" y="232"/>
                      <a:pt x="336" y="208"/>
                      <a:pt x="338" y="20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0" name="Google Shape;450;p7"/>
              <p:cNvSpPr/>
              <p:nvPr/>
            </p:nvSpPr>
            <p:spPr>
              <a:xfrm>
                <a:off x="1202079" y="2281230"/>
                <a:ext cx="98563" cy="61015"/>
              </a:xfrm>
              <a:custGeom>
                <a:avLst/>
                <a:gdLst/>
                <a:ahLst/>
                <a:cxnLst/>
                <a:rect l="l" t="t" r="r" b="b"/>
                <a:pathLst>
                  <a:path w="90" h="56" extrusionOk="0">
                    <a:moveTo>
                      <a:pt x="88" y="54"/>
                    </a:moveTo>
                    <a:cubicBezTo>
                      <a:pt x="87" y="56"/>
                      <a:pt x="66" y="47"/>
                      <a:pt x="42" y="32"/>
                    </a:cubicBezTo>
                    <a:cubicBezTo>
                      <a:pt x="18" y="18"/>
                      <a:pt x="0" y="5"/>
                      <a:pt x="1" y="2"/>
                    </a:cubicBezTo>
                    <a:cubicBezTo>
                      <a:pt x="3" y="0"/>
                      <a:pt x="23" y="9"/>
                      <a:pt x="47" y="23"/>
                    </a:cubicBezTo>
                    <a:cubicBezTo>
                      <a:pt x="71" y="38"/>
                      <a:pt x="90" y="51"/>
                      <a:pt x="88" y="54"/>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1" name="Google Shape;451;p7"/>
              <p:cNvSpPr/>
              <p:nvPr/>
            </p:nvSpPr>
            <p:spPr>
              <a:xfrm>
                <a:off x="1177673" y="2309391"/>
                <a:ext cx="107949" cy="71340"/>
              </a:xfrm>
              <a:custGeom>
                <a:avLst/>
                <a:gdLst/>
                <a:ahLst/>
                <a:cxnLst/>
                <a:rect l="l" t="t" r="r" b="b"/>
                <a:pathLst>
                  <a:path w="99" h="65" extrusionOk="0">
                    <a:moveTo>
                      <a:pt x="97" y="61"/>
                    </a:moveTo>
                    <a:cubicBezTo>
                      <a:pt x="95" y="64"/>
                      <a:pt x="91" y="65"/>
                      <a:pt x="88" y="64"/>
                    </a:cubicBezTo>
                    <a:cubicBezTo>
                      <a:pt x="4" y="14"/>
                      <a:pt x="4" y="14"/>
                      <a:pt x="4" y="14"/>
                    </a:cubicBezTo>
                    <a:cubicBezTo>
                      <a:pt x="1" y="12"/>
                      <a:pt x="0" y="7"/>
                      <a:pt x="2" y="4"/>
                    </a:cubicBezTo>
                    <a:cubicBezTo>
                      <a:pt x="2" y="4"/>
                      <a:pt x="2" y="4"/>
                      <a:pt x="2" y="4"/>
                    </a:cubicBezTo>
                    <a:cubicBezTo>
                      <a:pt x="3" y="1"/>
                      <a:pt x="8" y="0"/>
                      <a:pt x="11" y="2"/>
                    </a:cubicBezTo>
                    <a:cubicBezTo>
                      <a:pt x="95" y="52"/>
                      <a:pt x="95" y="52"/>
                      <a:pt x="95" y="52"/>
                    </a:cubicBezTo>
                    <a:cubicBezTo>
                      <a:pt x="98" y="54"/>
                      <a:pt x="99" y="58"/>
                      <a:pt x="97" y="6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2" name="Google Shape;452;p7"/>
              <p:cNvSpPr/>
              <p:nvPr/>
            </p:nvSpPr>
            <p:spPr>
              <a:xfrm>
                <a:off x="1161716" y="2335674"/>
                <a:ext cx="108888" cy="72279"/>
              </a:xfrm>
              <a:custGeom>
                <a:avLst/>
                <a:gdLst/>
                <a:ahLst/>
                <a:cxnLst/>
                <a:rect l="l" t="t" r="r" b="b"/>
                <a:pathLst>
                  <a:path w="100" h="66" extrusionOk="0">
                    <a:moveTo>
                      <a:pt x="98" y="61"/>
                    </a:moveTo>
                    <a:cubicBezTo>
                      <a:pt x="96" y="65"/>
                      <a:pt x="92" y="66"/>
                      <a:pt x="89" y="64"/>
                    </a:cubicBezTo>
                    <a:cubicBezTo>
                      <a:pt x="4" y="14"/>
                      <a:pt x="4" y="14"/>
                      <a:pt x="4" y="14"/>
                    </a:cubicBezTo>
                    <a:cubicBezTo>
                      <a:pt x="1" y="12"/>
                      <a:pt x="0" y="8"/>
                      <a:pt x="2" y="5"/>
                    </a:cubicBezTo>
                    <a:cubicBezTo>
                      <a:pt x="2" y="5"/>
                      <a:pt x="2" y="5"/>
                      <a:pt x="2" y="5"/>
                    </a:cubicBezTo>
                    <a:cubicBezTo>
                      <a:pt x="4" y="1"/>
                      <a:pt x="8" y="0"/>
                      <a:pt x="12" y="2"/>
                    </a:cubicBezTo>
                    <a:cubicBezTo>
                      <a:pt x="96" y="52"/>
                      <a:pt x="96" y="52"/>
                      <a:pt x="96" y="52"/>
                    </a:cubicBezTo>
                    <a:cubicBezTo>
                      <a:pt x="99" y="54"/>
                      <a:pt x="100" y="58"/>
                      <a:pt x="98" y="6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cxnSp>
            <p:nvCxnSpPr>
              <p:cNvPr id="453" name="Google Shape;453;p7"/>
              <p:cNvCxnSpPr/>
              <p:nvPr/>
            </p:nvCxnSpPr>
            <p:spPr>
              <a:xfrm>
                <a:off x="899821" y="2535615"/>
                <a:ext cx="322800" cy="191700"/>
              </a:xfrm>
              <a:prstGeom prst="straightConnector1">
                <a:avLst/>
              </a:prstGeom>
              <a:noFill/>
              <a:ln w="9525" cap="flat" cmpd="sng">
                <a:solidFill>
                  <a:schemeClr val="accent4"/>
                </a:solidFill>
                <a:prstDash val="solid"/>
                <a:miter lim="800000"/>
                <a:headEnd type="none" w="med" len="med"/>
                <a:tailEnd type="none" w="med" len="med"/>
              </a:ln>
            </p:spPr>
          </p:cxnSp>
          <p:cxnSp>
            <p:nvCxnSpPr>
              <p:cNvPr id="454" name="Google Shape;454;p7"/>
              <p:cNvCxnSpPr/>
              <p:nvPr/>
            </p:nvCxnSpPr>
            <p:spPr>
              <a:xfrm>
                <a:off x="818155" y="2674541"/>
                <a:ext cx="321000" cy="191700"/>
              </a:xfrm>
              <a:prstGeom prst="straightConnector1">
                <a:avLst/>
              </a:prstGeom>
              <a:noFill/>
              <a:ln w="9525" cap="flat" cmpd="sng">
                <a:solidFill>
                  <a:schemeClr val="accent4"/>
                </a:solidFill>
                <a:prstDash val="solid"/>
                <a:miter lim="800000"/>
                <a:headEnd type="none" w="med" len="med"/>
                <a:tailEnd type="none" w="med" len="med"/>
              </a:ln>
            </p:spPr>
          </p:cxnSp>
          <p:sp>
            <p:nvSpPr>
              <p:cNvPr id="455" name="Google Shape;455;p7"/>
              <p:cNvSpPr/>
              <p:nvPr/>
            </p:nvSpPr>
            <p:spPr>
              <a:xfrm>
                <a:off x="945817" y="2468029"/>
                <a:ext cx="312584" cy="186799"/>
              </a:xfrm>
              <a:custGeom>
                <a:avLst/>
                <a:gdLst/>
                <a:ahLst/>
                <a:cxnLst/>
                <a:rect l="l" t="t" r="r" b="b"/>
                <a:pathLst>
                  <a:path w="333" h="199" extrusionOk="0">
                    <a:moveTo>
                      <a:pt x="0" y="0"/>
                    </a:moveTo>
                    <a:lnTo>
                      <a:pt x="167" y="100"/>
                    </a:lnTo>
                    <a:lnTo>
                      <a:pt x="333" y="199"/>
                    </a:lnTo>
                  </a:path>
                </a:pathLst>
              </a:custGeom>
              <a:noFill/>
              <a:ln w="9525" cap="flat" cmpd="sng">
                <a:solidFill>
                  <a:schemeClr val="accent4"/>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cxnSp>
            <p:nvCxnSpPr>
              <p:cNvPr id="456" name="Google Shape;456;p7"/>
              <p:cNvCxnSpPr/>
              <p:nvPr/>
            </p:nvCxnSpPr>
            <p:spPr>
              <a:xfrm>
                <a:off x="858519" y="2604139"/>
                <a:ext cx="322800" cy="192600"/>
              </a:xfrm>
              <a:prstGeom prst="straightConnector1">
                <a:avLst/>
              </a:prstGeom>
              <a:noFill/>
              <a:ln w="9525" cap="flat" cmpd="sng">
                <a:solidFill>
                  <a:schemeClr val="accent4"/>
                </a:solidFill>
                <a:prstDash val="solid"/>
                <a:miter lim="800000"/>
                <a:headEnd type="none" w="med" len="med"/>
                <a:tailEnd type="none" w="med" len="med"/>
              </a:ln>
            </p:spPr>
          </p:cxnSp>
          <p:cxnSp>
            <p:nvCxnSpPr>
              <p:cNvPr id="457" name="Google Shape;457;p7"/>
              <p:cNvCxnSpPr/>
              <p:nvPr/>
            </p:nvCxnSpPr>
            <p:spPr>
              <a:xfrm>
                <a:off x="636050" y="2978676"/>
                <a:ext cx="322800" cy="192600"/>
              </a:xfrm>
              <a:prstGeom prst="straightConnector1">
                <a:avLst/>
              </a:prstGeom>
              <a:noFill/>
              <a:ln w="9525" cap="flat" cmpd="sng">
                <a:solidFill>
                  <a:schemeClr val="accent4"/>
                </a:solidFill>
                <a:prstDash val="solid"/>
                <a:miter lim="800000"/>
                <a:headEnd type="none" w="med" len="med"/>
                <a:tailEnd type="none" w="med" len="med"/>
              </a:ln>
            </p:spPr>
          </p:cxnSp>
          <p:sp>
            <p:nvSpPr>
              <p:cNvPr id="458" name="Google Shape;458;p7"/>
              <p:cNvSpPr/>
              <p:nvPr/>
            </p:nvSpPr>
            <p:spPr>
              <a:xfrm>
                <a:off x="549690" y="3114786"/>
                <a:ext cx="330418" cy="197125"/>
              </a:xfrm>
              <a:custGeom>
                <a:avLst/>
                <a:gdLst/>
                <a:ahLst/>
                <a:cxnLst/>
                <a:rect l="l" t="t" r="r" b="b"/>
                <a:pathLst>
                  <a:path w="302" h="180" extrusionOk="0">
                    <a:moveTo>
                      <a:pt x="302" y="180"/>
                    </a:moveTo>
                    <a:cubicBezTo>
                      <a:pt x="299" y="178"/>
                      <a:pt x="151" y="90"/>
                      <a:pt x="151" y="90"/>
                    </a:cubicBezTo>
                    <a:cubicBezTo>
                      <a:pt x="151" y="90"/>
                      <a:pt x="3" y="2"/>
                      <a:pt x="0" y="0"/>
                    </a:cubicBezTo>
                  </a:path>
                </a:pathLst>
              </a:custGeom>
              <a:no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cxnSp>
            <p:nvCxnSpPr>
              <p:cNvPr id="459" name="Google Shape;459;p7"/>
              <p:cNvCxnSpPr/>
              <p:nvPr/>
            </p:nvCxnSpPr>
            <p:spPr>
              <a:xfrm>
                <a:off x="594748" y="3048139"/>
                <a:ext cx="322800" cy="191700"/>
              </a:xfrm>
              <a:prstGeom prst="straightConnector1">
                <a:avLst/>
              </a:prstGeom>
              <a:noFill/>
              <a:ln w="9525" cap="flat" cmpd="sng">
                <a:solidFill>
                  <a:schemeClr val="accent4"/>
                </a:solidFill>
                <a:prstDash val="solid"/>
                <a:miter lim="800000"/>
                <a:headEnd type="none" w="med" len="med"/>
                <a:tailEnd type="none" w="med" len="med"/>
              </a:ln>
            </p:spPr>
          </p:cxnSp>
        </p:grpSp>
      </p:grpSp>
    </p:spTree>
    <p:extLst>
      <p:ext uri="{BB962C8B-B14F-4D97-AF65-F5344CB8AC3E}">
        <p14:creationId xmlns:p14="http://schemas.microsoft.com/office/powerpoint/2010/main" val="3861231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60"/>
        <p:cNvGrpSpPr/>
        <p:nvPr/>
      </p:nvGrpSpPr>
      <p:grpSpPr>
        <a:xfrm>
          <a:off x="0" y="0"/>
          <a:ext cx="0" cy="0"/>
          <a:chOff x="0" y="0"/>
          <a:chExt cx="0" cy="0"/>
        </a:xfrm>
      </p:grpSpPr>
      <p:grpSp>
        <p:nvGrpSpPr>
          <p:cNvPr id="461" name="Google Shape;461;p8"/>
          <p:cNvGrpSpPr/>
          <p:nvPr/>
        </p:nvGrpSpPr>
        <p:grpSpPr>
          <a:xfrm>
            <a:off x="10791634" y="511005"/>
            <a:ext cx="2345361" cy="5940719"/>
            <a:chOff x="8093725" y="383253"/>
            <a:chExt cx="1759021" cy="4455539"/>
          </a:xfrm>
        </p:grpSpPr>
        <p:grpSp>
          <p:nvGrpSpPr>
            <p:cNvPr id="462" name="Google Shape;462;p8"/>
            <p:cNvGrpSpPr/>
            <p:nvPr/>
          </p:nvGrpSpPr>
          <p:grpSpPr>
            <a:xfrm rot="1991532">
              <a:off x="8400887" y="3534768"/>
              <a:ext cx="1270487" cy="1041213"/>
              <a:chOff x="2208951" y="3779189"/>
              <a:chExt cx="1406526" cy="1152525"/>
            </a:xfrm>
          </p:grpSpPr>
          <p:sp>
            <p:nvSpPr>
              <p:cNvPr id="463" name="Google Shape;463;p8"/>
              <p:cNvSpPr/>
              <p:nvPr/>
            </p:nvSpPr>
            <p:spPr>
              <a:xfrm>
                <a:off x="2240701" y="378712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4" name="Google Shape;464;p8"/>
              <p:cNvSpPr/>
              <p:nvPr/>
            </p:nvSpPr>
            <p:spPr>
              <a:xfrm>
                <a:off x="2712188" y="377918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5" name="Google Shape;465;p8"/>
              <p:cNvSpPr/>
              <p:nvPr/>
            </p:nvSpPr>
            <p:spPr>
              <a:xfrm>
                <a:off x="2208950" y="420622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6" name="Google Shape;466;p8"/>
              <p:cNvSpPr/>
              <p:nvPr/>
            </p:nvSpPr>
            <p:spPr>
              <a:xfrm>
                <a:off x="3043976" y="4010963"/>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7" name="Google Shape;467;p8"/>
              <p:cNvSpPr/>
              <p:nvPr/>
            </p:nvSpPr>
            <p:spPr>
              <a:xfrm>
                <a:off x="2607414" y="449197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8" name="Google Shape;468;p8"/>
              <p:cNvSpPr/>
              <p:nvPr/>
            </p:nvSpPr>
            <p:spPr>
              <a:xfrm>
                <a:off x="2240700" y="381570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9" name="Google Shape;469;p8"/>
              <p:cNvSpPr/>
              <p:nvPr/>
            </p:nvSpPr>
            <p:spPr>
              <a:xfrm>
                <a:off x="2208951" y="431417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0" name="Google Shape;470;p8"/>
              <p:cNvSpPr/>
              <p:nvPr/>
            </p:nvSpPr>
            <p:spPr>
              <a:xfrm>
                <a:off x="2837600" y="3779189"/>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1" name="Google Shape;471;p8"/>
              <p:cNvSpPr/>
              <p:nvPr/>
            </p:nvSpPr>
            <p:spPr>
              <a:xfrm>
                <a:off x="2607413" y="4593576"/>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2" name="Google Shape;472;p8"/>
              <p:cNvSpPr/>
              <p:nvPr/>
            </p:nvSpPr>
            <p:spPr>
              <a:xfrm>
                <a:off x="3153514" y="4010964"/>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73" name="Google Shape;473;p8"/>
            <p:cNvGrpSpPr/>
            <p:nvPr/>
          </p:nvGrpSpPr>
          <p:grpSpPr>
            <a:xfrm rot="-9924780">
              <a:off x="8718166" y="576036"/>
              <a:ext cx="537854" cy="1656188"/>
              <a:chOff x="6208426" y="385764"/>
              <a:chExt cx="681038" cy="2097087"/>
            </a:xfrm>
          </p:grpSpPr>
          <p:sp>
            <p:nvSpPr>
              <p:cNvPr id="474" name="Google Shape;474;p8"/>
              <p:cNvSpPr/>
              <p:nvPr/>
            </p:nvSpPr>
            <p:spPr>
              <a:xfrm>
                <a:off x="6468776" y="385764"/>
                <a:ext cx="220663" cy="546100"/>
              </a:xfrm>
              <a:custGeom>
                <a:avLst/>
                <a:gdLst/>
                <a:ahLst/>
                <a:cxnLst/>
                <a:rect l="l" t="t" r="r" b="b"/>
                <a:pathLst>
                  <a:path w="108" h="267" extrusionOk="0">
                    <a:moveTo>
                      <a:pt x="30" y="267"/>
                    </a:moveTo>
                    <a:cubicBezTo>
                      <a:pt x="30" y="267"/>
                      <a:pt x="0" y="128"/>
                      <a:pt x="64" y="0"/>
                    </a:cubicBezTo>
                    <a:cubicBezTo>
                      <a:pt x="64" y="0"/>
                      <a:pt x="108" y="125"/>
                      <a:pt x="30" y="26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5" name="Google Shape;475;p8"/>
              <p:cNvSpPr/>
              <p:nvPr/>
            </p:nvSpPr>
            <p:spPr>
              <a:xfrm>
                <a:off x="6548151" y="585788"/>
                <a:ext cx="292100" cy="596900"/>
              </a:xfrm>
              <a:custGeom>
                <a:avLst/>
                <a:gdLst/>
                <a:ahLst/>
                <a:cxnLst/>
                <a:rect l="l" t="t" r="r" b="b"/>
                <a:pathLst>
                  <a:path w="143" h="292" extrusionOk="0">
                    <a:moveTo>
                      <a:pt x="3" y="292"/>
                    </a:moveTo>
                    <a:cubicBezTo>
                      <a:pt x="3" y="292"/>
                      <a:pt x="0" y="119"/>
                      <a:pt x="117" y="0"/>
                    </a:cubicBezTo>
                    <a:cubicBezTo>
                      <a:pt x="117" y="0"/>
                      <a:pt x="143" y="155"/>
                      <a:pt x="3" y="29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6" name="Google Shape;476;p8"/>
              <p:cNvSpPr/>
              <p:nvPr/>
            </p:nvSpPr>
            <p:spPr>
              <a:xfrm>
                <a:off x="6208426" y="438150"/>
                <a:ext cx="309563" cy="398463"/>
              </a:xfrm>
              <a:custGeom>
                <a:avLst/>
                <a:gdLst/>
                <a:ahLst/>
                <a:cxnLst/>
                <a:rect l="l" t="t" r="r" b="b"/>
                <a:pathLst>
                  <a:path w="151" h="195" extrusionOk="0">
                    <a:moveTo>
                      <a:pt x="151" y="195"/>
                    </a:moveTo>
                    <a:cubicBezTo>
                      <a:pt x="151" y="195"/>
                      <a:pt x="134" y="72"/>
                      <a:pt x="6" y="0"/>
                    </a:cubicBezTo>
                    <a:cubicBezTo>
                      <a:pt x="6" y="0"/>
                      <a:pt x="0" y="147"/>
                      <a:pt x="151" y="19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7" name="Google Shape;477;p8"/>
              <p:cNvSpPr/>
              <p:nvPr/>
            </p:nvSpPr>
            <p:spPr>
              <a:xfrm>
                <a:off x="6251288" y="758826"/>
                <a:ext cx="306388" cy="487363"/>
              </a:xfrm>
              <a:custGeom>
                <a:avLst/>
                <a:gdLst/>
                <a:ahLst/>
                <a:cxnLst/>
                <a:rect l="l" t="t" r="r" b="b"/>
                <a:pathLst>
                  <a:path w="150" h="238" extrusionOk="0">
                    <a:moveTo>
                      <a:pt x="150" y="238"/>
                    </a:moveTo>
                    <a:cubicBezTo>
                      <a:pt x="150" y="238"/>
                      <a:pt x="137" y="84"/>
                      <a:pt x="0" y="0"/>
                    </a:cubicBezTo>
                    <a:cubicBezTo>
                      <a:pt x="0" y="0"/>
                      <a:pt x="0" y="136"/>
                      <a:pt x="150" y="23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8" name="Google Shape;478;p8"/>
              <p:cNvSpPr/>
              <p:nvPr/>
            </p:nvSpPr>
            <p:spPr>
              <a:xfrm>
                <a:off x="6564026" y="871539"/>
                <a:ext cx="325438" cy="573088"/>
              </a:xfrm>
              <a:custGeom>
                <a:avLst/>
                <a:gdLst/>
                <a:ahLst/>
                <a:cxnLst/>
                <a:rect l="l" t="t" r="r" b="b"/>
                <a:pathLst>
                  <a:path w="159" h="280" extrusionOk="0">
                    <a:moveTo>
                      <a:pt x="1" y="280"/>
                    </a:moveTo>
                    <a:cubicBezTo>
                      <a:pt x="0" y="280"/>
                      <a:pt x="29" y="96"/>
                      <a:pt x="159" y="0"/>
                    </a:cubicBezTo>
                    <a:cubicBezTo>
                      <a:pt x="159" y="0"/>
                      <a:pt x="151" y="193"/>
                      <a:pt x="1" y="28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9" name="Google Shape;479;p8"/>
              <p:cNvSpPr/>
              <p:nvPr/>
            </p:nvSpPr>
            <p:spPr>
              <a:xfrm>
                <a:off x="6213188" y="1060451"/>
                <a:ext cx="355600" cy="447675"/>
              </a:xfrm>
              <a:custGeom>
                <a:avLst/>
                <a:gdLst/>
                <a:ahLst/>
                <a:cxnLst/>
                <a:rect l="l" t="t" r="r" b="b"/>
                <a:pathLst>
                  <a:path w="174" h="219" extrusionOk="0">
                    <a:moveTo>
                      <a:pt x="174" y="219"/>
                    </a:moveTo>
                    <a:cubicBezTo>
                      <a:pt x="174" y="219"/>
                      <a:pt x="154" y="81"/>
                      <a:pt x="0" y="0"/>
                    </a:cubicBezTo>
                    <a:cubicBezTo>
                      <a:pt x="0" y="0"/>
                      <a:pt x="12" y="139"/>
                      <a:pt x="174" y="2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0" name="Google Shape;480;p8"/>
              <p:cNvSpPr/>
              <p:nvPr/>
            </p:nvSpPr>
            <p:spPr>
              <a:xfrm>
                <a:off x="6568788" y="1212850"/>
                <a:ext cx="317500" cy="519113"/>
              </a:xfrm>
              <a:custGeom>
                <a:avLst/>
                <a:gdLst/>
                <a:ahLst/>
                <a:cxnLst/>
                <a:rect l="l" t="t" r="r" b="b"/>
                <a:pathLst>
                  <a:path w="156" h="254" extrusionOk="0">
                    <a:moveTo>
                      <a:pt x="0" y="254"/>
                    </a:moveTo>
                    <a:cubicBezTo>
                      <a:pt x="0" y="254"/>
                      <a:pt x="25" y="96"/>
                      <a:pt x="156" y="0"/>
                    </a:cubicBezTo>
                    <a:cubicBezTo>
                      <a:pt x="156" y="0"/>
                      <a:pt x="141" y="170"/>
                      <a:pt x="0" y="25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1" name="Google Shape;481;p8"/>
              <p:cNvSpPr/>
              <p:nvPr/>
            </p:nvSpPr>
            <p:spPr>
              <a:xfrm>
                <a:off x="6208426" y="1312863"/>
                <a:ext cx="360363" cy="487363"/>
              </a:xfrm>
              <a:custGeom>
                <a:avLst/>
                <a:gdLst/>
                <a:ahLst/>
                <a:cxnLst/>
                <a:rect l="l" t="t" r="r" b="b"/>
                <a:pathLst>
                  <a:path w="176" h="238" extrusionOk="0">
                    <a:moveTo>
                      <a:pt x="176" y="238"/>
                    </a:moveTo>
                    <a:cubicBezTo>
                      <a:pt x="176" y="238"/>
                      <a:pt x="142" y="72"/>
                      <a:pt x="0" y="0"/>
                    </a:cubicBezTo>
                    <a:cubicBezTo>
                      <a:pt x="0" y="0"/>
                      <a:pt x="26" y="176"/>
                      <a:pt x="176" y="23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2" name="Google Shape;482;p8"/>
              <p:cNvSpPr/>
              <p:nvPr/>
            </p:nvSpPr>
            <p:spPr>
              <a:xfrm>
                <a:off x="6562438" y="1601788"/>
                <a:ext cx="298450" cy="352425"/>
              </a:xfrm>
              <a:custGeom>
                <a:avLst/>
                <a:gdLst/>
                <a:ahLst/>
                <a:cxnLst/>
                <a:rect l="l" t="t" r="r" b="b"/>
                <a:pathLst>
                  <a:path w="146" h="173" extrusionOk="0">
                    <a:moveTo>
                      <a:pt x="0" y="173"/>
                    </a:moveTo>
                    <a:cubicBezTo>
                      <a:pt x="0" y="173"/>
                      <a:pt x="29" y="63"/>
                      <a:pt x="146" y="0"/>
                    </a:cubicBezTo>
                    <a:cubicBezTo>
                      <a:pt x="146" y="0"/>
                      <a:pt x="105" y="131"/>
                      <a:pt x="0" y="17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3" name="Google Shape;483;p8"/>
              <p:cNvSpPr/>
              <p:nvPr/>
            </p:nvSpPr>
            <p:spPr>
              <a:xfrm>
                <a:off x="6219538" y="1636713"/>
                <a:ext cx="338138" cy="374650"/>
              </a:xfrm>
              <a:custGeom>
                <a:avLst/>
                <a:gdLst/>
                <a:ahLst/>
                <a:cxnLst/>
                <a:rect l="l" t="t" r="r" b="b"/>
                <a:pathLst>
                  <a:path w="166" h="184" extrusionOk="0">
                    <a:moveTo>
                      <a:pt x="166" y="184"/>
                    </a:moveTo>
                    <a:cubicBezTo>
                      <a:pt x="166" y="184"/>
                      <a:pt x="138" y="73"/>
                      <a:pt x="0" y="0"/>
                    </a:cubicBezTo>
                    <a:cubicBezTo>
                      <a:pt x="0" y="0"/>
                      <a:pt x="33" y="135"/>
                      <a:pt x="166" y="18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4" name="Google Shape;484;p8"/>
              <p:cNvSpPr/>
              <p:nvPr/>
            </p:nvSpPr>
            <p:spPr>
              <a:xfrm>
                <a:off x="6492588" y="666751"/>
                <a:ext cx="165100" cy="1816100"/>
              </a:xfrm>
              <a:custGeom>
                <a:avLst/>
                <a:gdLst/>
                <a:ahLst/>
                <a:cxnLst/>
                <a:rect l="l" t="t" r="r" b="b"/>
                <a:pathLst>
                  <a:path w="81" h="888" extrusionOk="0">
                    <a:moveTo>
                      <a:pt x="6" y="888"/>
                    </a:moveTo>
                    <a:cubicBezTo>
                      <a:pt x="6" y="888"/>
                      <a:pt x="81" y="499"/>
                      <a:pt x="0" y="0"/>
                    </a:cubicBezTo>
                  </a:path>
                </a:pathLst>
              </a:custGeom>
              <a:noFill/>
              <a:ln w="11100"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85" name="Google Shape;485;p8"/>
            <p:cNvGrpSpPr/>
            <p:nvPr/>
          </p:nvGrpSpPr>
          <p:grpSpPr>
            <a:xfrm rot="5185574">
              <a:off x="8150171" y="396767"/>
              <a:ext cx="1136348" cy="1180702"/>
              <a:chOff x="2854563" y="128001"/>
              <a:chExt cx="1019176" cy="1058861"/>
            </a:xfrm>
          </p:grpSpPr>
          <p:sp>
            <p:nvSpPr>
              <p:cNvPr id="486" name="Google Shape;486;p8"/>
              <p:cNvSpPr/>
              <p:nvPr/>
            </p:nvSpPr>
            <p:spPr>
              <a:xfrm>
                <a:off x="3113326" y="128001"/>
                <a:ext cx="760413" cy="911225"/>
              </a:xfrm>
              <a:custGeom>
                <a:avLst/>
                <a:gdLst/>
                <a:ahLst/>
                <a:cxnLst/>
                <a:rect l="l" t="t" r="r" b="b"/>
                <a:pathLst>
                  <a:path w="372" h="446" extrusionOk="0">
                    <a:moveTo>
                      <a:pt x="30" y="0"/>
                    </a:moveTo>
                    <a:cubicBezTo>
                      <a:pt x="30" y="0"/>
                      <a:pt x="228" y="157"/>
                      <a:pt x="300" y="269"/>
                    </a:cubicBezTo>
                    <a:cubicBezTo>
                      <a:pt x="372" y="381"/>
                      <a:pt x="292" y="446"/>
                      <a:pt x="217" y="361"/>
                    </a:cubicBezTo>
                    <a:cubicBezTo>
                      <a:pt x="141" y="276"/>
                      <a:pt x="0" y="27"/>
                      <a:pt x="0" y="27"/>
                    </a:cubicBezTo>
                    <a:lnTo>
                      <a:pt x="3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7" name="Google Shape;487;p8"/>
              <p:cNvSpPr/>
              <p:nvPr/>
            </p:nvSpPr>
            <p:spPr>
              <a:xfrm>
                <a:off x="3141901" y="158163"/>
                <a:ext cx="519113" cy="623888"/>
              </a:xfrm>
              <a:custGeom>
                <a:avLst/>
                <a:gdLst/>
                <a:ahLst/>
                <a:cxnLst/>
                <a:rect l="l" t="t" r="r" b="b"/>
                <a:pathLst>
                  <a:path w="254" h="305" extrusionOk="0">
                    <a:moveTo>
                      <a:pt x="254" y="305"/>
                    </a:moveTo>
                    <a:cubicBezTo>
                      <a:pt x="254" y="305"/>
                      <a:pt x="118" y="134"/>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8" name="Google Shape;488;p8"/>
              <p:cNvSpPr/>
              <p:nvPr/>
            </p:nvSpPr>
            <p:spPr>
              <a:xfrm>
                <a:off x="3078401" y="132763"/>
                <a:ext cx="423863" cy="1046163"/>
              </a:xfrm>
              <a:custGeom>
                <a:avLst/>
                <a:gdLst/>
                <a:ahLst/>
                <a:cxnLst/>
                <a:rect l="l" t="t" r="r" b="b"/>
                <a:pathLst>
                  <a:path w="207" h="512" extrusionOk="0">
                    <a:moveTo>
                      <a:pt x="37" y="0"/>
                    </a:moveTo>
                    <a:cubicBezTo>
                      <a:pt x="37" y="0"/>
                      <a:pt x="160" y="220"/>
                      <a:pt x="183" y="351"/>
                    </a:cubicBezTo>
                    <a:cubicBezTo>
                      <a:pt x="207" y="483"/>
                      <a:pt x="108" y="512"/>
                      <a:pt x="71" y="404"/>
                    </a:cubicBezTo>
                    <a:cubicBezTo>
                      <a:pt x="34" y="297"/>
                      <a:pt x="0" y="13"/>
                      <a:pt x="0" y="13"/>
                    </a:cubicBezTo>
                    <a:lnTo>
                      <a:pt x="3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9" name="Google Shape;489;p8"/>
              <p:cNvSpPr/>
              <p:nvPr/>
            </p:nvSpPr>
            <p:spPr>
              <a:xfrm>
                <a:off x="3111738" y="147051"/>
                <a:ext cx="241300" cy="774700"/>
              </a:xfrm>
              <a:custGeom>
                <a:avLst/>
                <a:gdLst/>
                <a:ahLst/>
                <a:cxnLst/>
                <a:rect l="l" t="t" r="r" b="b"/>
                <a:pathLst>
                  <a:path w="118" h="379" extrusionOk="0">
                    <a:moveTo>
                      <a:pt x="118" y="379"/>
                    </a:moveTo>
                    <a:cubicBezTo>
                      <a:pt x="118" y="379"/>
                      <a:pt x="58" y="17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0" name="Google Shape;490;p8"/>
              <p:cNvSpPr/>
              <p:nvPr/>
            </p:nvSpPr>
            <p:spPr>
              <a:xfrm>
                <a:off x="2854563" y="135938"/>
                <a:ext cx="331788" cy="1050924"/>
              </a:xfrm>
              <a:custGeom>
                <a:avLst/>
                <a:gdLst/>
                <a:ahLst/>
                <a:cxnLst/>
                <a:rect l="l" t="t" r="r" b="b"/>
                <a:pathLst>
                  <a:path w="163" h="514" extrusionOk="0">
                    <a:moveTo>
                      <a:pt x="137" y="3"/>
                    </a:moveTo>
                    <a:cubicBezTo>
                      <a:pt x="137" y="3"/>
                      <a:pt x="163" y="254"/>
                      <a:pt x="132" y="384"/>
                    </a:cubicBezTo>
                    <a:cubicBezTo>
                      <a:pt x="102" y="514"/>
                      <a:pt x="0" y="501"/>
                      <a:pt x="9" y="388"/>
                    </a:cubicBezTo>
                    <a:cubicBezTo>
                      <a:pt x="17" y="274"/>
                      <a:pt x="98" y="0"/>
                      <a:pt x="98" y="0"/>
                    </a:cubicBezTo>
                    <a:lnTo>
                      <a:pt x="137"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1" name="Google Shape;491;p8"/>
              <p:cNvSpPr/>
              <p:nvPr/>
            </p:nvSpPr>
            <p:spPr>
              <a:xfrm>
                <a:off x="3003788" y="140701"/>
                <a:ext cx="87313" cy="804863"/>
              </a:xfrm>
              <a:custGeom>
                <a:avLst/>
                <a:gdLst/>
                <a:ahLst/>
                <a:cxnLst/>
                <a:rect l="l" t="t" r="r" b="b"/>
                <a:pathLst>
                  <a:path w="43" h="394" extrusionOk="0">
                    <a:moveTo>
                      <a:pt x="0" y="394"/>
                    </a:moveTo>
                    <a:cubicBezTo>
                      <a:pt x="0" y="394"/>
                      <a:pt x="29" y="178"/>
                      <a:pt x="43"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
        <p:nvSpPr>
          <p:cNvPr id="492" name="Google Shape;492;p8"/>
          <p:cNvSpPr/>
          <p:nvPr/>
        </p:nvSpPr>
        <p:spPr>
          <a:xfrm rot="7657442">
            <a:off x="340166" y="-379400"/>
            <a:ext cx="1075061" cy="2185467"/>
          </a:xfrm>
          <a:custGeom>
            <a:avLst/>
            <a:gdLst/>
            <a:ahLst/>
            <a:cxnLst/>
            <a:rect l="l" t="t" r="r" b="b"/>
            <a:pathLst>
              <a:path w="128" h="260" extrusionOk="0">
                <a:moveTo>
                  <a:pt x="121" y="260"/>
                </a:moveTo>
                <a:cubicBezTo>
                  <a:pt x="120" y="260"/>
                  <a:pt x="119" y="259"/>
                  <a:pt x="118" y="258"/>
                </a:cubicBezTo>
                <a:cubicBezTo>
                  <a:pt x="118" y="258"/>
                  <a:pt x="118" y="258"/>
                  <a:pt x="118" y="258"/>
                </a:cubicBezTo>
                <a:cubicBezTo>
                  <a:pt x="106" y="246"/>
                  <a:pt x="96" y="231"/>
                  <a:pt x="90" y="215"/>
                </a:cubicBezTo>
                <a:cubicBezTo>
                  <a:pt x="89" y="215"/>
                  <a:pt x="89" y="215"/>
                  <a:pt x="89" y="215"/>
                </a:cubicBezTo>
                <a:cubicBezTo>
                  <a:pt x="89" y="214"/>
                  <a:pt x="89" y="214"/>
                  <a:pt x="89" y="214"/>
                </a:cubicBezTo>
                <a:cubicBezTo>
                  <a:pt x="89" y="213"/>
                  <a:pt x="89" y="213"/>
                  <a:pt x="89" y="213"/>
                </a:cubicBezTo>
                <a:cubicBezTo>
                  <a:pt x="89" y="212"/>
                  <a:pt x="88" y="212"/>
                  <a:pt x="88" y="211"/>
                </a:cubicBezTo>
                <a:cubicBezTo>
                  <a:pt x="88" y="211"/>
                  <a:pt x="88" y="211"/>
                  <a:pt x="88" y="210"/>
                </a:cubicBezTo>
                <a:cubicBezTo>
                  <a:pt x="80" y="209"/>
                  <a:pt x="72" y="212"/>
                  <a:pt x="65" y="213"/>
                </a:cubicBezTo>
                <a:cubicBezTo>
                  <a:pt x="63" y="214"/>
                  <a:pt x="61" y="214"/>
                  <a:pt x="60" y="214"/>
                </a:cubicBezTo>
                <a:cubicBezTo>
                  <a:pt x="47" y="217"/>
                  <a:pt x="33" y="219"/>
                  <a:pt x="20" y="218"/>
                </a:cubicBezTo>
                <a:cubicBezTo>
                  <a:pt x="18" y="218"/>
                  <a:pt x="16" y="217"/>
                  <a:pt x="14" y="217"/>
                </a:cubicBezTo>
                <a:cubicBezTo>
                  <a:pt x="14" y="217"/>
                  <a:pt x="8" y="215"/>
                  <a:pt x="10" y="213"/>
                </a:cubicBezTo>
                <a:cubicBezTo>
                  <a:pt x="11" y="211"/>
                  <a:pt x="12" y="212"/>
                  <a:pt x="14" y="212"/>
                </a:cubicBezTo>
                <a:cubicBezTo>
                  <a:pt x="26" y="210"/>
                  <a:pt x="37" y="206"/>
                  <a:pt x="48" y="204"/>
                </a:cubicBezTo>
                <a:cubicBezTo>
                  <a:pt x="61" y="202"/>
                  <a:pt x="74" y="202"/>
                  <a:pt x="86" y="207"/>
                </a:cubicBezTo>
                <a:cubicBezTo>
                  <a:pt x="86" y="206"/>
                  <a:pt x="86" y="206"/>
                  <a:pt x="86" y="206"/>
                </a:cubicBezTo>
                <a:cubicBezTo>
                  <a:pt x="83" y="198"/>
                  <a:pt x="81" y="191"/>
                  <a:pt x="79" y="184"/>
                </a:cubicBezTo>
                <a:cubicBezTo>
                  <a:pt x="79" y="184"/>
                  <a:pt x="77" y="181"/>
                  <a:pt x="74" y="180"/>
                </a:cubicBezTo>
                <a:cubicBezTo>
                  <a:pt x="63" y="173"/>
                  <a:pt x="48" y="172"/>
                  <a:pt x="35" y="167"/>
                </a:cubicBezTo>
                <a:cubicBezTo>
                  <a:pt x="26" y="164"/>
                  <a:pt x="15" y="160"/>
                  <a:pt x="8" y="153"/>
                </a:cubicBezTo>
                <a:cubicBezTo>
                  <a:pt x="8" y="153"/>
                  <a:pt x="7" y="152"/>
                  <a:pt x="7" y="152"/>
                </a:cubicBezTo>
                <a:cubicBezTo>
                  <a:pt x="7" y="152"/>
                  <a:pt x="7" y="152"/>
                  <a:pt x="7" y="152"/>
                </a:cubicBezTo>
                <a:cubicBezTo>
                  <a:pt x="7" y="151"/>
                  <a:pt x="7" y="151"/>
                  <a:pt x="7" y="151"/>
                </a:cubicBezTo>
                <a:cubicBezTo>
                  <a:pt x="7" y="151"/>
                  <a:pt x="7" y="151"/>
                  <a:pt x="7" y="151"/>
                </a:cubicBezTo>
                <a:cubicBezTo>
                  <a:pt x="6" y="150"/>
                  <a:pt x="6" y="149"/>
                  <a:pt x="7" y="148"/>
                </a:cubicBezTo>
                <a:cubicBezTo>
                  <a:pt x="8" y="148"/>
                  <a:pt x="9" y="148"/>
                  <a:pt x="10" y="149"/>
                </a:cubicBezTo>
                <a:cubicBezTo>
                  <a:pt x="27" y="154"/>
                  <a:pt x="46" y="156"/>
                  <a:pt x="63" y="164"/>
                </a:cubicBezTo>
                <a:cubicBezTo>
                  <a:pt x="68" y="166"/>
                  <a:pt x="74" y="170"/>
                  <a:pt x="77" y="174"/>
                </a:cubicBezTo>
                <a:cubicBezTo>
                  <a:pt x="77" y="174"/>
                  <a:pt x="77" y="172"/>
                  <a:pt x="77" y="170"/>
                </a:cubicBezTo>
                <a:cubicBezTo>
                  <a:pt x="75" y="162"/>
                  <a:pt x="74" y="154"/>
                  <a:pt x="73" y="146"/>
                </a:cubicBezTo>
                <a:cubicBezTo>
                  <a:pt x="61" y="137"/>
                  <a:pt x="46" y="131"/>
                  <a:pt x="33" y="123"/>
                </a:cubicBezTo>
                <a:cubicBezTo>
                  <a:pt x="26" y="120"/>
                  <a:pt x="19" y="116"/>
                  <a:pt x="13" y="111"/>
                </a:cubicBezTo>
                <a:cubicBezTo>
                  <a:pt x="8" y="108"/>
                  <a:pt x="3" y="105"/>
                  <a:pt x="0" y="100"/>
                </a:cubicBezTo>
                <a:cubicBezTo>
                  <a:pt x="0" y="99"/>
                  <a:pt x="0" y="98"/>
                  <a:pt x="0" y="98"/>
                </a:cubicBezTo>
                <a:cubicBezTo>
                  <a:pt x="0" y="97"/>
                  <a:pt x="1" y="97"/>
                  <a:pt x="3" y="97"/>
                </a:cubicBezTo>
                <a:cubicBezTo>
                  <a:pt x="5" y="98"/>
                  <a:pt x="7" y="99"/>
                  <a:pt x="9" y="100"/>
                </a:cubicBezTo>
                <a:cubicBezTo>
                  <a:pt x="26" y="107"/>
                  <a:pt x="45" y="113"/>
                  <a:pt x="60" y="125"/>
                </a:cubicBezTo>
                <a:cubicBezTo>
                  <a:pt x="65" y="129"/>
                  <a:pt x="69" y="133"/>
                  <a:pt x="72" y="138"/>
                </a:cubicBezTo>
                <a:cubicBezTo>
                  <a:pt x="72" y="138"/>
                  <a:pt x="72" y="138"/>
                  <a:pt x="72" y="138"/>
                </a:cubicBezTo>
                <a:cubicBezTo>
                  <a:pt x="71" y="129"/>
                  <a:pt x="70" y="120"/>
                  <a:pt x="69" y="112"/>
                </a:cubicBezTo>
                <a:cubicBezTo>
                  <a:pt x="68" y="107"/>
                  <a:pt x="68" y="107"/>
                  <a:pt x="68" y="107"/>
                </a:cubicBezTo>
                <a:cubicBezTo>
                  <a:pt x="68" y="107"/>
                  <a:pt x="68" y="107"/>
                  <a:pt x="66" y="105"/>
                </a:cubicBezTo>
                <a:cubicBezTo>
                  <a:pt x="66" y="105"/>
                  <a:pt x="65" y="105"/>
                  <a:pt x="65" y="105"/>
                </a:cubicBezTo>
                <a:cubicBezTo>
                  <a:pt x="65" y="104"/>
                  <a:pt x="64" y="104"/>
                  <a:pt x="64" y="104"/>
                </a:cubicBezTo>
                <a:cubicBezTo>
                  <a:pt x="56" y="98"/>
                  <a:pt x="46" y="95"/>
                  <a:pt x="38" y="89"/>
                </a:cubicBezTo>
                <a:cubicBezTo>
                  <a:pt x="30" y="84"/>
                  <a:pt x="23" y="77"/>
                  <a:pt x="16" y="70"/>
                </a:cubicBezTo>
                <a:cubicBezTo>
                  <a:pt x="16" y="70"/>
                  <a:pt x="16" y="70"/>
                  <a:pt x="16" y="70"/>
                </a:cubicBezTo>
                <a:cubicBezTo>
                  <a:pt x="15" y="69"/>
                  <a:pt x="13" y="67"/>
                  <a:pt x="14" y="66"/>
                </a:cubicBezTo>
                <a:cubicBezTo>
                  <a:pt x="15" y="65"/>
                  <a:pt x="17" y="66"/>
                  <a:pt x="18" y="67"/>
                </a:cubicBezTo>
                <a:cubicBezTo>
                  <a:pt x="18" y="67"/>
                  <a:pt x="21" y="68"/>
                  <a:pt x="24" y="69"/>
                </a:cubicBezTo>
                <a:cubicBezTo>
                  <a:pt x="40" y="78"/>
                  <a:pt x="57" y="85"/>
                  <a:pt x="67" y="101"/>
                </a:cubicBezTo>
                <a:cubicBezTo>
                  <a:pt x="68" y="101"/>
                  <a:pt x="68" y="101"/>
                  <a:pt x="68" y="101"/>
                </a:cubicBezTo>
                <a:cubicBezTo>
                  <a:pt x="66" y="90"/>
                  <a:pt x="65" y="80"/>
                  <a:pt x="63" y="69"/>
                </a:cubicBezTo>
                <a:cubicBezTo>
                  <a:pt x="63" y="69"/>
                  <a:pt x="63" y="69"/>
                  <a:pt x="63" y="69"/>
                </a:cubicBezTo>
                <a:cubicBezTo>
                  <a:pt x="61" y="62"/>
                  <a:pt x="58" y="56"/>
                  <a:pt x="55" y="50"/>
                </a:cubicBezTo>
                <a:cubicBezTo>
                  <a:pt x="49" y="37"/>
                  <a:pt x="43" y="25"/>
                  <a:pt x="40" y="11"/>
                </a:cubicBezTo>
                <a:cubicBezTo>
                  <a:pt x="39" y="8"/>
                  <a:pt x="39" y="6"/>
                  <a:pt x="38" y="3"/>
                </a:cubicBezTo>
                <a:cubicBezTo>
                  <a:pt x="39" y="1"/>
                  <a:pt x="39" y="1"/>
                  <a:pt x="39" y="1"/>
                </a:cubicBezTo>
                <a:cubicBezTo>
                  <a:pt x="39" y="1"/>
                  <a:pt x="39" y="1"/>
                  <a:pt x="40" y="0"/>
                </a:cubicBezTo>
                <a:cubicBezTo>
                  <a:pt x="41" y="0"/>
                  <a:pt x="42" y="2"/>
                  <a:pt x="43" y="3"/>
                </a:cubicBezTo>
                <a:cubicBezTo>
                  <a:pt x="57" y="21"/>
                  <a:pt x="67" y="42"/>
                  <a:pt x="70" y="65"/>
                </a:cubicBezTo>
                <a:cubicBezTo>
                  <a:pt x="70" y="72"/>
                  <a:pt x="71" y="79"/>
                  <a:pt x="70" y="86"/>
                </a:cubicBezTo>
                <a:cubicBezTo>
                  <a:pt x="70" y="87"/>
                  <a:pt x="70" y="88"/>
                  <a:pt x="70" y="89"/>
                </a:cubicBezTo>
                <a:cubicBezTo>
                  <a:pt x="70" y="90"/>
                  <a:pt x="70" y="91"/>
                  <a:pt x="70" y="91"/>
                </a:cubicBezTo>
                <a:cubicBezTo>
                  <a:pt x="70" y="91"/>
                  <a:pt x="70" y="91"/>
                  <a:pt x="70" y="91"/>
                </a:cubicBezTo>
                <a:cubicBezTo>
                  <a:pt x="76" y="75"/>
                  <a:pt x="87" y="62"/>
                  <a:pt x="98" y="50"/>
                </a:cubicBezTo>
                <a:cubicBezTo>
                  <a:pt x="101" y="47"/>
                  <a:pt x="103" y="44"/>
                  <a:pt x="106" y="42"/>
                </a:cubicBezTo>
                <a:cubicBezTo>
                  <a:pt x="106" y="42"/>
                  <a:pt x="107" y="42"/>
                  <a:pt x="108" y="42"/>
                </a:cubicBezTo>
                <a:cubicBezTo>
                  <a:pt x="109" y="43"/>
                  <a:pt x="109" y="45"/>
                  <a:pt x="109" y="46"/>
                </a:cubicBezTo>
                <a:cubicBezTo>
                  <a:pt x="109" y="46"/>
                  <a:pt x="109" y="47"/>
                  <a:pt x="108" y="47"/>
                </a:cubicBezTo>
                <a:cubicBezTo>
                  <a:pt x="106" y="61"/>
                  <a:pt x="95" y="73"/>
                  <a:pt x="85" y="84"/>
                </a:cubicBezTo>
                <a:cubicBezTo>
                  <a:pt x="80" y="90"/>
                  <a:pt x="74" y="97"/>
                  <a:pt x="72" y="104"/>
                </a:cubicBezTo>
                <a:cubicBezTo>
                  <a:pt x="72" y="107"/>
                  <a:pt x="72" y="107"/>
                  <a:pt x="72" y="107"/>
                </a:cubicBezTo>
                <a:cubicBezTo>
                  <a:pt x="72" y="108"/>
                  <a:pt x="73" y="108"/>
                  <a:pt x="72" y="109"/>
                </a:cubicBezTo>
                <a:cubicBezTo>
                  <a:pt x="72" y="109"/>
                  <a:pt x="72" y="109"/>
                  <a:pt x="72" y="109"/>
                </a:cubicBezTo>
                <a:cubicBezTo>
                  <a:pt x="73" y="115"/>
                  <a:pt x="73" y="121"/>
                  <a:pt x="74" y="127"/>
                </a:cubicBezTo>
                <a:cubicBezTo>
                  <a:pt x="74" y="128"/>
                  <a:pt x="74" y="128"/>
                  <a:pt x="74" y="128"/>
                </a:cubicBezTo>
                <a:cubicBezTo>
                  <a:pt x="74" y="127"/>
                  <a:pt x="74" y="127"/>
                  <a:pt x="74" y="127"/>
                </a:cubicBezTo>
                <a:cubicBezTo>
                  <a:pt x="77" y="115"/>
                  <a:pt x="84" y="105"/>
                  <a:pt x="92" y="97"/>
                </a:cubicBezTo>
                <a:cubicBezTo>
                  <a:pt x="98" y="90"/>
                  <a:pt x="106" y="85"/>
                  <a:pt x="112" y="79"/>
                </a:cubicBezTo>
                <a:cubicBezTo>
                  <a:pt x="113" y="78"/>
                  <a:pt x="113" y="78"/>
                  <a:pt x="114" y="77"/>
                </a:cubicBezTo>
                <a:cubicBezTo>
                  <a:pt x="115" y="77"/>
                  <a:pt x="116" y="76"/>
                  <a:pt x="117" y="78"/>
                </a:cubicBezTo>
                <a:cubicBezTo>
                  <a:pt x="117" y="80"/>
                  <a:pt x="117" y="80"/>
                  <a:pt x="117" y="81"/>
                </a:cubicBezTo>
                <a:cubicBezTo>
                  <a:pt x="116" y="84"/>
                  <a:pt x="115" y="86"/>
                  <a:pt x="114" y="89"/>
                </a:cubicBezTo>
                <a:cubicBezTo>
                  <a:pt x="106" y="103"/>
                  <a:pt x="97" y="115"/>
                  <a:pt x="87" y="128"/>
                </a:cubicBezTo>
                <a:cubicBezTo>
                  <a:pt x="82" y="133"/>
                  <a:pt x="78" y="138"/>
                  <a:pt x="76" y="145"/>
                </a:cubicBezTo>
                <a:cubicBezTo>
                  <a:pt x="76" y="145"/>
                  <a:pt x="76" y="145"/>
                  <a:pt x="76" y="145"/>
                </a:cubicBezTo>
                <a:cubicBezTo>
                  <a:pt x="77" y="151"/>
                  <a:pt x="78" y="157"/>
                  <a:pt x="79" y="163"/>
                </a:cubicBezTo>
                <a:cubicBezTo>
                  <a:pt x="79" y="163"/>
                  <a:pt x="79" y="163"/>
                  <a:pt x="79" y="163"/>
                </a:cubicBezTo>
                <a:cubicBezTo>
                  <a:pt x="79" y="164"/>
                  <a:pt x="79" y="164"/>
                  <a:pt x="79" y="164"/>
                </a:cubicBezTo>
                <a:cubicBezTo>
                  <a:pt x="82" y="150"/>
                  <a:pt x="94" y="139"/>
                  <a:pt x="105" y="129"/>
                </a:cubicBezTo>
                <a:cubicBezTo>
                  <a:pt x="108" y="126"/>
                  <a:pt x="110" y="124"/>
                  <a:pt x="112" y="122"/>
                </a:cubicBezTo>
                <a:cubicBezTo>
                  <a:pt x="113" y="121"/>
                  <a:pt x="115" y="120"/>
                  <a:pt x="116" y="119"/>
                </a:cubicBezTo>
                <a:cubicBezTo>
                  <a:pt x="117" y="117"/>
                  <a:pt x="118" y="116"/>
                  <a:pt x="120" y="115"/>
                </a:cubicBezTo>
                <a:cubicBezTo>
                  <a:pt x="120" y="114"/>
                  <a:pt x="122" y="114"/>
                  <a:pt x="123" y="115"/>
                </a:cubicBezTo>
                <a:cubicBezTo>
                  <a:pt x="123" y="116"/>
                  <a:pt x="123" y="116"/>
                  <a:pt x="123" y="116"/>
                </a:cubicBezTo>
                <a:cubicBezTo>
                  <a:pt x="123" y="117"/>
                  <a:pt x="123" y="117"/>
                  <a:pt x="123" y="117"/>
                </a:cubicBezTo>
                <a:cubicBezTo>
                  <a:pt x="123" y="126"/>
                  <a:pt x="116" y="134"/>
                  <a:pt x="111" y="140"/>
                </a:cubicBezTo>
                <a:cubicBezTo>
                  <a:pt x="104" y="150"/>
                  <a:pt x="95" y="158"/>
                  <a:pt x="88" y="168"/>
                </a:cubicBezTo>
                <a:cubicBezTo>
                  <a:pt x="85" y="172"/>
                  <a:pt x="83" y="175"/>
                  <a:pt x="82" y="180"/>
                </a:cubicBezTo>
                <a:cubicBezTo>
                  <a:pt x="82" y="180"/>
                  <a:pt x="82" y="180"/>
                  <a:pt x="82" y="180"/>
                </a:cubicBezTo>
                <a:cubicBezTo>
                  <a:pt x="84" y="187"/>
                  <a:pt x="86" y="195"/>
                  <a:pt x="88" y="202"/>
                </a:cubicBezTo>
                <a:cubicBezTo>
                  <a:pt x="88" y="202"/>
                  <a:pt x="88" y="200"/>
                  <a:pt x="89" y="198"/>
                </a:cubicBezTo>
                <a:cubicBezTo>
                  <a:pt x="91" y="189"/>
                  <a:pt x="97" y="182"/>
                  <a:pt x="102" y="175"/>
                </a:cubicBezTo>
                <a:cubicBezTo>
                  <a:pt x="109" y="166"/>
                  <a:pt x="117" y="157"/>
                  <a:pt x="124" y="149"/>
                </a:cubicBezTo>
                <a:cubicBezTo>
                  <a:pt x="125" y="148"/>
                  <a:pt x="126" y="146"/>
                  <a:pt x="126" y="146"/>
                </a:cubicBezTo>
                <a:cubicBezTo>
                  <a:pt x="126" y="146"/>
                  <a:pt x="127" y="146"/>
                  <a:pt x="128" y="146"/>
                </a:cubicBezTo>
                <a:cubicBezTo>
                  <a:pt x="128" y="147"/>
                  <a:pt x="128" y="149"/>
                  <a:pt x="128" y="149"/>
                </a:cubicBezTo>
                <a:cubicBezTo>
                  <a:pt x="122" y="167"/>
                  <a:pt x="112" y="183"/>
                  <a:pt x="101" y="199"/>
                </a:cubicBezTo>
                <a:cubicBezTo>
                  <a:pt x="98" y="203"/>
                  <a:pt x="94" y="207"/>
                  <a:pt x="92" y="212"/>
                </a:cubicBezTo>
                <a:cubicBezTo>
                  <a:pt x="92" y="213"/>
                  <a:pt x="92" y="213"/>
                  <a:pt x="92" y="213"/>
                </a:cubicBezTo>
                <a:cubicBezTo>
                  <a:pt x="98" y="229"/>
                  <a:pt x="108" y="244"/>
                  <a:pt x="120" y="256"/>
                </a:cubicBezTo>
                <a:cubicBezTo>
                  <a:pt x="120" y="257"/>
                  <a:pt x="120" y="257"/>
                  <a:pt x="120" y="257"/>
                </a:cubicBezTo>
                <a:cubicBezTo>
                  <a:pt x="121" y="258"/>
                  <a:pt x="121" y="257"/>
                  <a:pt x="121" y="259"/>
                </a:cubicBezTo>
                <a:cubicBezTo>
                  <a:pt x="121" y="259"/>
                  <a:pt x="121" y="259"/>
                  <a:pt x="121" y="260"/>
                </a:cubicBezTo>
                <a:close/>
              </a:path>
            </a:pathLst>
          </a:custGeom>
          <a:solidFill>
            <a:schemeClr val="lt2"/>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3" name="Google Shape;493;p8"/>
          <p:cNvSpPr txBox="1">
            <a:spLocks noGrp="1"/>
          </p:cNvSpPr>
          <p:nvPr>
            <p:ph type="title"/>
          </p:nvPr>
        </p:nvSpPr>
        <p:spPr>
          <a:xfrm>
            <a:off x="2484000" y="1642933"/>
            <a:ext cx="7224000" cy="2102800"/>
          </a:xfrm>
          <a:prstGeom prst="rect">
            <a:avLst/>
          </a:prstGeom>
        </p:spPr>
        <p:txBody>
          <a:bodyPr spcFirstLastPara="1" wrap="square" lIns="91425" tIns="91425" rIns="91425" bIns="91425" anchor="b" anchorCtr="0">
            <a:noAutofit/>
          </a:bodyPr>
          <a:lstStyle>
            <a:lvl1pPr lvl="0" algn="ctr">
              <a:spcBef>
                <a:spcPts val="0"/>
              </a:spcBef>
              <a:spcAft>
                <a:spcPts val="0"/>
              </a:spcAft>
              <a:buSzPts val="6000"/>
              <a:buNone/>
              <a:defRPr sz="5867" b="0">
                <a:latin typeface="Sora ExtraBold"/>
                <a:ea typeface="Sora ExtraBold"/>
                <a:cs typeface="Sora ExtraBold"/>
                <a:sym typeface="Sora ExtraBold"/>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494" name="Google Shape;494;p8"/>
          <p:cNvGrpSpPr/>
          <p:nvPr/>
        </p:nvGrpSpPr>
        <p:grpSpPr>
          <a:xfrm>
            <a:off x="-1989998" y="-985369"/>
            <a:ext cx="16328417" cy="11127281"/>
            <a:chOff x="-1492499" y="-739027"/>
            <a:chExt cx="12246313" cy="8345461"/>
          </a:xfrm>
        </p:grpSpPr>
        <p:sp>
          <p:nvSpPr>
            <p:cNvPr id="495" name="Google Shape;495;p8"/>
            <p:cNvSpPr/>
            <p:nvPr/>
          </p:nvSpPr>
          <p:spPr>
            <a:xfrm rot="8880684">
              <a:off x="-1171705" y="-171193"/>
              <a:ext cx="2713912" cy="1989008"/>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6" name="Google Shape;496;p8"/>
            <p:cNvSpPr/>
            <p:nvPr/>
          </p:nvSpPr>
          <p:spPr>
            <a:xfrm rot="2509349">
              <a:off x="6544734" y="3940055"/>
              <a:ext cx="3768310" cy="2761815"/>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97" name="Google Shape;497;p8"/>
          <p:cNvGrpSpPr/>
          <p:nvPr/>
        </p:nvGrpSpPr>
        <p:grpSpPr>
          <a:xfrm>
            <a:off x="235751" y="1642948"/>
            <a:ext cx="10798229" cy="4263240"/>
            <a:chOff x="176813" y="1232211"/>
            <a:chExt cx="8098672" cy="3197430"/>
          </a:xfrm>
        </p:grpSpPr>
        <p:sp>
          <p:nvSpPr>
            <p:cNvPr id="498" name="Google Shape;498;p8"/>
            <p:cNvSpPr/>
            <p:nvPr/>
          </p:nvSpPr>
          <p:spPr>
            <a:xfrm rot="-6395795">
              <a:off x="8057804" y="3150788"/>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9" name="Google Shape;499;p8"/>
            <p:cNvSpPr/>
            <p:nvPr/>
          </p:nvSpPr>
          <p:spPr>
            <a:xfrm rot="-7109889">
              <a:off x="3175716" y="4196138"/>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0" name="Google Shape;500;p8"/>
            <p:cNvSpPr/>
            <p:nvPr/>
          </p:nvSpPr>
          <p:spPr>
            <a:xfrm rot="1954993">
              <a:off x="217741" y="1265813"/>
              <a:ext cx="185024"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709329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01"/>
        <p:cNvGrpSpPr/>
        <p:nvPr/>
      </p:nvGrpSpPr>
      <p:grpSpPr>
        <a:xfrm>
          <a:off x="0" y="0"/>
          <a:ext cx="0" cy="0"/>
          <a:chOff x="0" y="0"/>
          <a:chExt cx="0" cy="0"/>
        </a:xfrm>
      </p:grpSpPr>
      <p:sp>
        <p:nvSpPr>
          <p:cNvPr id="502" name="Google Shape;502;p9"/>
          <p:cNvSpPr txBox="1">
            <a:spLocks noGrp="1"/>
          </p:cNvSpPr>
          <p:nvPr>
            <p:ph type="title"/>
          </p:nvPr>
        </p:nvSpPr>
        <p:spPr>
          <a:xfrm>
            <a:off x="1648233" y="1367367"/>
            <a:ext cx="6930400" cy="1122400"/>
          </a:xfrm>
          <a:prstGeom prst="rect">
            <a:avLst/>
          </a:prstGeom>
        </p:spPr>
        <p:txBody>
          <a:bodyPr spcFirstLastPara="1" wrap="square" lIns="91425" tIns="91425" rIns="91425" bIns="91425" anchor="t" anchorCtr="0">
            <a:noAutofit/>
          </a:bodyPr>
          <a:lstStyle>
            <a:lvl1pPr marL="0" marR="0" lvl="0" indent="0" rtl="0">
              <a:lnSpc>
                <a:spcPct val="100000"/>
              </a:lnSpc>
              <a:spcBef>
                <a:spcPts val="0"/>
              </a:spcBef>
              <a:spcAft>
                <a:spcPts val="0"/>
              </a:spcAft>
              <a:buSzPts val="6000"/>
              <a:buNone/>
              <a:defRPr sz="5867" b="0">
                <a:latin typeface="Sora ExtraBold"/>
                <a:ea typeface="Sora ExtraBold"/>
                <a:cs typeface="Sora ExtraBold"/>
                <a:sym typeface="Sora ExtraBold"/>
              </a:defRPr>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503" name="Google Shape;503;p9"/>
          <p:cNvSpPr txBox="1">
            <a:spLocks noGrp="1"/>
          </p:cNvSpPr>
          <p:nvPr>
            <p:ph type="subTitle" idx="1"/>
          </p:nvPr>
        </p:nvSpPr>
        <p:spPr>
          <a:xfrm>
            <a:off x="1648308" y="2534700"/>
            <a:ext cx="6930400" cy="103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Albert Sans"/>
              <a:buNone/>
              <a:defRPr sz="1867">
                <a:latin typeface="Albert Sans"/>
                <a:ea typeface="Albert Sans"/>
                <a:cs typeface="Albert Sans"/>
                <a:sym typeface="Albert Sans"/>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grpSp>
        <p:nvGrpSpPr>
          <p:cNvPr id="504" name="Google Shape;504;p9"/>
          <p:cNvGrpSpPr/>
          <p:nvPr/>
        </p:nvGrpSpPr>
        <p:grpSpPr>
          <a:xfrm>
            <a:off x="9864427" y="3877549"/>
            <a:ext cx="2237027" cy="2629075"/>
            <a:chOff x="7398320" y="2908162"/>
            <a:chExt cx="1677770" cy="1971806"/>
          </a:xfrm>
        </p:grpSpPr>
        <p:grpSp>
          <p:nvGrpSpPr>
            <p:cNvPr id="505" name="Google Shape;505;p9"/>
            <p:cNvGrpSpPr/>
            <p:nvPr/>
          </p:nvGrpSpPr>
          <p:grpSpPr>
            <a:xfrm flipH="1">
              <a:off x="7398320" y="3599217"/>
              <a:ext cx="424585" cy="1280751"/>
              <a:chOff x="8047400" y="2554475"/>
              <a:chExt cx="539910" cy="1628625"/>
            </a:xfrm>
          </p:grpSpPr>
          <p:sp>
            <p:nvSpPr>
              <p:cNvPr id="506" name="Google Shape;506;p9"/>
              <p:cNvSpPr/>
              <p:nvPr/>
            </p:nvSpPr>
            <p:spPr>
              <a:xfrm>
                <a:off x="8047400" y="2554475"/>
                <a:ext cx="539910" cy="1274344"/>
              </a:xfrm>
              <a:custGeom>
                <a:avLst/>
                <a:gdLst/>
                <a:ahLst/>
                <a:cxnLst/>
                <a:rect l="l" t="t" r="r" b="b"/>
                <a:pathLst>
                  <a:path w="255" h="601" extrusionOk="0">
                    <a:moveTo>
                      <a:pt x="232" y="405"/>
                    </a:moveTo>
                    <a:cubicBezTo>
                      <a:pt x="232" y="404"/>
                      <a:pt x="231" y="404"/>
                      <a:pt x="231" y="404"/>
                    </a:cubicBezTo>
                    <a:cubicBezTo>
                      <a:pt x="239" y="392"/>
                      <a:pt x="245" y="377"/>
                      <a:pt x="247" y="363"/>
                    </a:cubicBezTo>
                    <a:cubicBezTo>
                      <a:pt x="255" y="323"/>
                      <a:pt x="243" y="283"/>
                      <a:pt x="226" y="248"/>
                    </a:cubicBezTo>
                    <a:cubicBezTo>
                      <a:pt x="234" y="231"/>
                      <a:pt x="239" y="214"/>
                      <a:pt x="241" y="195"/>
                    </a:cubicBezTo>
                    <a:cubicBezTo>
                      <a:pt x="244" y="174"/>
                      <a:pt x="244" y="151"/>
                      <a:pt x="237" y="131"/>
                    </a:cubicBezTo>
                    <a:cubicBezTo>
                      <a:pt x="231" y="115"/>
                      <a:pt x="217" y="100"/>
                      <a:pt x="199" y="99"/>
                    </a:cubicBezTo>
                    <a:cubicBezTo>
                      <a:pt x="197" y="79"/>
                      <a:pt x="192" y="59"/>
                      <a:pt x="182" y="41"/>
                    </a:cubicBezTo>
                    <a:cubicBezTo>
                      <a:pt x="172" y="22"/>
                      <a:pt x="156" y="2"/>
                      <a:pt x="132" y="1"/>
                    </a:cubicBezTo>
                    <a:cubicBezTo>
                      <a:pt x="109" y="0"/>
                      <a:pt x="90" y="20"/>
                      <a:pt x="79" y="38"/>
                    </a:cubicBezTo>
                    <a:cubicBezTo>
                      <a:pt x="63" y="62"/>
                      <a:pt x="53" y="92"/>
                      <a:pt x="56" y="121"/>
                    </a:cubicBezTo>
                    <a:cubicBezTo>
                      <a:pt x="56" y="121"/>
                      <a:pt x="56" y="122"/>
                      <a:pt x="56" y="122"/>
                    </a:cubicBezTo>
                    <a:cubicBezTo>
                      <a:pt x="46" y="131"/>
                      <a:pt x="37" y="142"/>
                      <a:pt x="31" y="155"/>
                    </a:cubicBezTo>
                    <a:cubicBezTo>
                      <a:pt x="23" y="171"/>
                      <a:pt x="19" y="190"/>
                      <a:pt x="19" y="209"/>
                    </a:cubicBezTo>
                    <a:cubicBezTo>
                      <a:pt x="19" y="218"/>
                      <a:pt x="20" y="228"/>
                      <a:pt x="23" y="238"/>
                    </a:cubicBezTo>
                    <a:cubicBezTo>
                      <a:pt x="26" y="247"/>
                      <a:pt x="30" y="255"/>
                      <a:pt x="36" y="263"/>
                    </a:cubicBezTo>
                    <a:cubicBezTo>
                      <a:pt x="30" y="271"/>
                      <a:pt x="25" y="280"/>
                      <a:pt x="21" y="289"/>
                    </a:cubicBezTo>
                    <a:cubicBezTo>
                      <a:pt x="7" y="322"/>
                      <a:pt x="0" y="361"/>
                      <a:pt x="9" y="397"/>
                    </a:cubicBezTo>
                    <a:cubicBezTo>
                      <a:pt x="14" y="414"/>
                      <a:pt x="23" y="431"/>
                      <a:pt x="38" y="441"/>
                    </a:cubicBezTo>
                    <a:cubicBezTo>
                      <a:pt x="36" y="445"/>
                      <a:pt x="34" y="450"/>
                      <a:pt x="32" y="455"/>
                    </a:cubicBezTo>
                    <a:cubicBezTo>
                      <a:pt x="19" y="492"/>
                      <a:pt x="33" y="536"/>
                      <a:pt x="60" y="567"/>
                    </a:cubicBezTo>
                    <a:cubicBezTo>
                      <a:pt x="91" y="601"/>
                      <a:pt x="158" y="592"/>
                      <a:pt x="188" y="577"/>
                    </a:cubicBezTo>
                    <a:cubicBezTo>
                      <a:pt x="226" y="558"/>
                      <a:pt x="253" y="518"/>
                      <a:pt x="253" y="476"/>
                    </a:cubicBezTo>
                    <a:cubicBezTo>
                      <a:pt x="253" y="452"/>
                      <a:pt x="248" y="424"/>
                      <a:pt x="232" y="40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7" name="Google Shape;507;p9"/>
              <p:cNvSpPr/>
              <p:nvPr/>
            </p:nvSpPr>
            <p:spPr>
              <a:xfrm>
                <a:off x="8161629" y="2987287"/>
                <a:ext cx="317699" cy="1195813"/>
              </a:xfrm>
              <a:custGeom>
                <a:avLst/>
                <a:gdLst/>
                <a:ahLst/>
                <a:cxnLst/>
                <a:rect l="l" t="t" r="r" b="b"/>
                <a:pathLst>
                  <a:path w="356" h="1340" extrusionOk="0">
                    <a:moveTo>
                      <a:pt x="190" y="511"/>
                    </a:moveTo>
                    <a:lnTo>
                      <a:pt x="190" y="368"/>
                    </a:lnTo>
                    <a:lnTo>
                      <a:pt x="303" y="218"/>
                    </a:lnTo>
                    <a:lnTo>
                      <a:pt x="185" y="342"/>
                    </a:lnTo>
                    <a:lnTo>
                      <a:pt x="182" y="342"/>
                    </a:lnTo>
                    <a:lnTo>
                      <a:pt x="149" y="237"/>
                    </a:lnTo>
                    <a:lnTo>
                      <a:pt x="209" y="9"/>
                    </a:lnTo>
                    <a:lnTo>
                      <a:pt x="142" y="216"/>
                    </a:lnTo>
                    <a:lnTo>
                      <a:pt x="69" y="0"/>
                    </a:lnTo>
                    <a:lnTo>
                      <a:pt x="166" y="363"/>
                    </a:lnTo>
                    <a:lnTo>
                      <a:pt x="166" y="508"/>
                    </a:lnTo>
                    <a:lnTo>
                      <a:pt x="0" y="342"/>
                    </a:lnTo>
                    <a:lnTo>
                      <a:pt x="166" y="544"/>
                    </a:lnTo>
                    <a:lnTo>
                      <a:pt x="166" y="720"/>
                    </a:lnTo>
                    <a:lnTo>
                      <a:pt x="9" y="556"/>
                    </a:lnTo>
                    <a:lnTo>
                      <a:pt x="166" y="746"/>
                    </a:lnTo>
                    <a:lnTo>
                      <a:pt x="166" y="1340"/>
                    </a:lnTo>
                    <a:lnTo>
                      <a:pt x="190" y="1340"/>
                    </a:lnTo>
                    <a:lnTo>
                      <a:pt x="190" y="746"/>
                    </a:lnTo>
                    <a:lnTo>
                      <a:pt x="346" y="556"/>
                    </a:lnTo>
                    <a:lnTo>
                      <a:pt x="190" y="720"/>
                    </a:lnTo>
                    <a:lnTo>
                      <a:pt x="190" y="546"/>
                    </a:lnTo>
                    <a:lnTo>
                      <a:pt x="356" y="342"/>
                    </a:lnTo>
                    <a:lnTo>
                      <a:pt x="190" y="511"/>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08" name="Google Shape;508;p9"/>
            <p:cNvGrpSpPr/>
            <p:nvPr/>
          </p:nvGrpSpPr>
          <p:grpSpPr>
            <a:xfrm flipH="1">
              <a:off x="7781694" y="2908162"/>
              <a:ext cx="1294396" cy="1521490"/>
              <a:chOff x="4768164" y="2305261"/>
              <a:chExt cx="1448842" cy="1703034"/>
            </a:xfrm>
          </p:grpSpPr>
          <p:sp>
            <p:nvSpPr>
              <p:cNvPr id="509" name="Google Shape;509;p9"/>
              <p:cNvSpPr/>
              <p:nvPr/>
            </p:nvSpPr>
            <p:spPr>
              <a:xfrm>
                <a:off x="4768164" y="2305261"/>
                <a:ext cx="1448842" cy="1238827"/>
              </a:xfrm>
              <a:custGeom>
                <a:avLst/>
                <a:gdLst/>
                <a:ahLst/>
                <a:cxnLst/>
                <a:rect l="l" t="t" r="r" b="b"/>
                <a:pathLst>
                  <a:path w="1203" h="1028" extrusionOk="0">
                    <a:moveTo>
                      <a:pt x="325" y="946"/>
                    </a:moveTo>
                    <a:cubicBezTo>
                      <a:pt x="325" y="946"/>
                      <a:pt x="257" y="982"/>
                      <a:pt x="174" y="924"/>
                    </a:cubicBezTo>
                    <a:cubicBezTo>
                      <a:pt x="80" y="859"/>
                      <a:pt x="104" y="776"/>
                      <a:pt x="104" y="776"/>
                    </a:cubicBezTo>
                    <a:cubicBezTo>
                      <a:pt x="104" y="776"/>
                      <a:pt x="0" y="692"/>
                      <a:pt x="61" y="502"/>
                    </a:cubicBezTo>
                    <a:cubicBezTo>
                      <a:pt x="128" y="292"/>
                      <a:pt x="307" y="301"/>
                      <a:pt x="307" y="301"/>
                    </a:cubicBezTo>
                    <a:cubicBezTo>
                      <a:pt x="307" y="301"/>
                      <a:pt x="300" y="140"/>
                      <a:pt x="467" y="76"/>
                    </a:cubicBezTo>
                    <a:cubicBezTo>
                      <a:pt x="666" y="0"/>
                      <a:pt x="775" y="151"/>
                      <a:pt x="775" y="151"/>
                    </a:cubicBezTo>
                    <a:cubicBezTo>
                      <a:pt x="775" y="151"/>
                      <a:pt x="875" y="107"/>
                      <a:pt x="976" y="181"/>
                    </a:cubicBezTo>
                    <a:cubicBezTo>
                      <a:pt x="1077" y="256"/>
                      <a:pt x="1076" y="363"/>
                      <a:pt x="1076" y="363"/>
                    </a:cubicBezTo>
                    <a:cubicBezTo>
                      <a:pt x="1076" y="363"/>
                      <a:pt x="1192" y="404"/>
                      <a:pt x="1197" y="567"/>
                    </a:cubicBezTo>
                    <a:cubicBezTo>
                      <a:pt x="1203" y="731"/>
                      <a:pt x="1101" y="785"/>
                      <a:pt x="1101" y="785"/>
                    </a:cubicBezTo>
                    <a:cubicBezTo>
                      <a:pt x="1101" y="785"/>
                      <a:pt x="1101" y="854"/>
                      <a:pt x="1005" y="915"/>
                    </a:cubicBezTo>
                    <a:cubicBezTo>
                      <a:pt x="909" y="977"/>
                      <a:pt x="835" y="935"/>
                      <a:pt x="835" y="935"/>
                    </a:cubicBezTo>
                    <a:cubicBezTo>
                      <a:pt x="835" y="935"/>
                      <a:pt x="809" y="984"/>
                      <a:pt x="720" y="1002"/>
                    </a:cubicBezTo>
                    <a:cubicBezTo>
                      <a:pt x="651" y="1017"/>
                      <a:pt x="581" y="979"/>
                      <a:pt x="581" y="979"/>
                    </a:cubicBezTo>
                    <a:cubicBezTo>
                      <a:pt x="581" y="979"/>
                      <a:pt x="547" y="1028"/>
                      <a:pt x="432" y="1019"/>
                    </a:cubicBezTo>
                    <a:cubicBezTo>
                      <a:pt x="346" y="1012"/>
                      <a:pt x="325" y="946"/>
                      <a:pt x="325" y="94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0" name="Google Shape;510;p9"/>
              <p:cNvSpPr/>
              <p:nvPr/>
            </p:nvSpPr>
            <p:spPr>
              <a:xfrm>
                <a:off x="4917922" y="2433752"/>
                <a:ext cx="1158188" cy="992480"/>
              </a:xfrm>
              <a:custGeom>
                <a:avLst/>
                <a:gdLst/>
                <a:ahLst/>
                <a:cxnLst/>
                <a:rect l="l" t="t" r="r" b="b"/>
                <a:pathLst>
                  <a:path w="962" h="823" extrusionOk="0">
                    <a:moveTo>
                      <a:pt x="260" y="758"/>
                    </a:moveTo>
                    <a:cubicBezTo>
                      <a:pt x="260" y="758"/>
                      <a:pt x="205" y="787"/>
                      <a:pt x="139" y="740"/>
                    </a:cubicBezTo>
                    <a:cubicBezTo>
                      <a:pt x="64" y="687"/>
                      <a:pt x="83" y="621"/>
                      <a:pt x="83" y="621"/>
                    </a:cubicBezTo>
                    <a:cubicBezTo>
                      <a:pt x="83" y="621"/>
                      <a:pt x="0" y="554"/>
                      <a:pt x="48" y="402"/>
                    </a:cubicBezTo>
                    <a:cubicBezTo>
                      <a:pt x="102" y="234"/>
                      <a:pt x="246" y="241"/>
                      <a:pt x="246" y="241"/>
                    </a:cubicBezTo>
                    <a:cubicBezTo>
                      <a:pt x="246" y="241"/>
                      <a:pt x="240" y="112"/>
                      <a:pt x="373" y="61"/>
                    </a:cubicBezTo>
                    <a:cubicBezTo>
                      <a:pt x="533" y="0"/>
                      <a:pt x="620" y="121"/>
                      <a:pt x="620" y="121"/>
                    </a:cubicBezTo>
                    <a:cubicBezTo>
                      <a:pt x="620" y="121"/>
                      <a:pt x="700" y="86"/>
                      <a:pt x="781" y="146"/>
                    </a:cubicBezTo>
                    <a:cubicBezTo>
                      <a:pt x="862" y="205"/>
                      <a:pt x="861" y="291"/>
                      <a:pt x="861" y="291"/>
                    </a:cubicBezTo>
                    <a:cubicBezTo>
                      <a:pt x="861" y="291"/>
                      <a:pt x="953" y="324"/>
                      <a:pt x="958" y="454"/>
                    </a:cubicBezTo>
                    <a:cubicBezTo>
                      <a:pt x="962" y="585"/>
                      <a:pt x="881" y="629"/>
                      <a:pt x="881" y="629"/>
                    </a:cubicBezTo>
                    <a:cubicBezTo>
                      <a:pt x="881" y="629"/>
                      <a:pt x="881" y="684"/>
                      <a:pt x="804" y="733"/>
                    </a:cubicBezTo>
                    <a:cubicBezTo>
                      <a:pt x="727" y="782"/>
                      <a:pt x="668" y="749"/>
                      <a:pt x="668" y="749"/>
                    </a:cubicBezTo>
                    <a:cubicBezTo>
                      <a:pt x="668" y="749"/>
                      <a:pt x="647" y="788"/>
                      <a:pt x="576" y="803"/>
                    </a:cubicBezTo>
                    <a:cubicBezTo>
                      <a:pt x="521" y="814"/>
                      <a:pt x="465" y="784"/>
                      <a:pt x="465" y="784"/>
                    </a:cubicBezTo>
                    <a:cubicBezTo>
                      <a:pt x="465" y="784"/>
                      <a:pt x="437" y="823"/>
                      <a:pt x="346" y="816"/>
                    </a:cubicBezTo>
                    <a:cubicBezTo>
                      <a:pt x="276" y="810"/>
                      <a:pt x="260" y="758"/>
                      <a:pt x="260" y="7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1" name="Google Shape;511;p9"/>
              <p:cNvSpPr/>
              <p:nvPr/>
            </p:nvSpPr>
            <p:spPr>
              <a:xfrm>
                <a:off x="5306200" y="2697717"/>
                <a:ext cx="368314" cy="170560"/>
              </a:xfrm>
              <a:custGeom>
                <a:avLst/>
                <a:gdLst/>
                <a:ahLst/>
                <a:cxnLst/>
                <a:rect l="l" t="t" r="r" b="b"/>
                <a:pathLst>
                  <a:path w="314" h="145" extrusionOk="0">
                    <a:moveTo>
                      <a:pt x="43" y="124"/>
                    </a:moveTo>
                    <a:cubicBezTo>
                      <a:pt x="60" y="131"/>
                      <a:pt x="75" y="126"/>
                      <a:pt x="87" y="115"/>
                    </a:cubicBezTo>
                    <a:cubicBezTo>
                      <a:pt x="89" y="118"/>
                      <a:pt x="91" y="121"/>
                      <a:pt x="94" y="124"/>
                    </a:cubicBezTo>
                    <a:cubicBezTo>
                      <a:pt x="109" y="141"/>
                      <a:pt x="134" y="145"/>
                      <a:pt x="155" y="138"/>
                    </a:cubicBezTo>
                    <a:cubicBezTo>
                      <a:pt x="168" y="134"/>
                      <a:pt x="179" y="126"/>
                      <a:pt x="188" y="116"/>
                    </a:cubicBezTo>
                    <a:cubicBezTo>
                      <a:pt x="199" y="127"/>
                      <a:pt x="215" y="132"/>
                      <a:pt x="232" y="131"/>
                    </a:cubicBezTo>
                    <a:cubicBezTo>
                      <a:pt x="255" y="129"/>
                      <a:pt x="276" y="115"/>
                      <a:pt x="290" y="96"/>
                    </a:cubicBezTo>
                    <a:cubicBezTo>
                      <a:pt x="306" y="76"/>
                      <a:pt x="314" y="50"/>
                      <a:pt x="308" y="25"/>
                    </a:cubicBezTo>
                    <a:cubicBezTo>
                      <a:pt x="306" y="18"/>
                      <a:pt x="295" y="21"/>
                      <a:pt x="297" y="28"/>
                    </a:cubicBezTo>
                    <a:cubicBezTo>
                      <a:pt x="306" y="66"/>
                      <a:pt x="276" y="111"/>
                      <a:pt x="238" y="119"/>
                    </a:cubicBezTo>
                    <a:cubicBezTo>
                      <a:pt x="223" y="122"/>
                      <a:pt x="206" y="118"/>
                      <a:pt x="195" y="107"/>
                    </a:cubicBezTo>
                    <a:cubicBezTo>
                      <a:pt x="199" y="101"/>
                      <a:pt x="203" y="94"/>
                      <a:pt x="206" y="88"/>
                    </a:cubicBezTo>
                    <a:cubicBezTo>
                      <a:pt x="217" y="63"/>
                      <a:pt x="220" y="33"/>
                      <a:pt x="205" y="10"/>
                    </a:cubicBezTo>
                    <a:cubicBezTo>
                      <a:pt x="202" y="6"/>
                      <a:pt x="198" y="6"/>
                      <a:pt x="196" y="8"/>
                    </a:cubicBezTo>
                    <a:cubicBezTo>
                      <a:pt x="170" y="32"/>
                      <a:pt x="162" y="77"/>
                      <a:pt x="181" y="107"/>
                    </a:cubicBezTo>
                    <a:cubicBezTo>
                      <a:pt x="175" y="114"/>
                      <a:pt x="167" y="120"/>
                      <a:pt x="159" y="124"/>
                    </a:cubicBezTo>
                    <a:cubicBezTo>
                      <a:pt x="142" y="133"/>
                      <a:pt x="120" y="133"/>
                      <a:pt x="105" y="120"/>
                    </a:cubicBezTo>
                    <a:cubicBezTo>
                      <a:pt x="101" y="116"/>
                      <a:pt x="98" y="111"/>
                      <a:pt x="96" y="106"/>
                    </a:cubicBezTo>
                    <a:cubicBezTo>
                      <a:pt x="106" y="94"/>
                      <a:pt x="114" y="78"/>
                      <a:pt x="118" y="66"/>
                    </a:cubicBezTo>
                    <a:cubicBezTo>
                      <a:pt x="123" y="47"/>
                      <a:pt x="124" y="25"/>
                      <a:pt x="111" y="8"/>
                    </a:cubicBezTo>
                    <a:cubicBezTo>
                      <a:pt x="109" y="6"/>
                      <a:pt x="105" y="7"/>
                      <a:pt x="103" y="8"/>
                    </a:cubicBezTo>
                    <a:cubicBezTo>
                      <a:pt x="79" y="31"/>
                      <a:pt x="70" y="72"/>
                      <a:pt x="82" y="104"/>
                    </a:cubicBezTo>
                    <a:cubicBezTo>
                      <a:pt x="74" y="112"/>
                      <a:pt x="63" y="118"/>
                      <a:pt x="52" y="115"/>
                    </a:cubicBezTo>
                    <a:cubicBezTo>
                      <a:pt x="34" y="110"/>
                      <a:pt x="26" y="91"/>
                      <a:pt x="25" y="74"/>
                    </a:cubicBezTo>
                    <a:cubicBezTo>
                      <a:pt x="23" y="53"/>
                      <a:pt x="28" y="30"/>
                      <a:pt x="40" y="12"/>
                    </a:cubicBezTo>
                    <a:cubicBezTo>
                      <a:pt x="45" y="6"/>
                      <a:pt x="35" y="0"/>
                      <a:pt x="30" y="6"/>
                    </a:cubicBezTo>
                    <a:cubicBezTo>
                      <a:pt x="8" y="38"/>
                      <a:pt x="0" y="104"/>
                      <a:pt x="43" y="124"/>
                    </a:cubicBezTo>
                    <a:close/>
                    <a:moveTo>
                      <a:pt x="182" y="64"/>
                    </a:moveTo>
                    <a:cubicBezTo>
                      <a:pt x="183" y="49"/>
                      <a:pt x="189" y="34"/>
                      <a:pt x="198" y="22"/>
                    </a:cubicBezTo>
                    <a:cubicBezTo>
                      <a:pt x="206" y="38"/>
                      <a:pt x="204" y="58"/>
                      <a:pt x="199" y="75"/>
                    </a:cubicBezTo>
                    <a:cubicBezTo>
                      <a:pt x="196" y="82"/>
                      <a:pt x="193" y="90"/>
                      <a:pt x="188" y="97"/>
                    </a:cubicBezTo>
                    <a:cubicBezTo>
                      <a:pt x="183" y="87"/>
                      <a:pt x="182" y="75"/>
                      <a:pt x="182" y="64"/>
                    </a:cubicBezTo>
                    <a:close/>
                    <a:moveTo>
                      <a:pt x="106" y="22"/>
                    </a:moveTo>
                    <a:cubicBezTo>
                      <a:pt x="112" y="32"/>
                      <a:pt x="111" y="46"/>
                      <a:pt x="108" y="57"/>
                    </a:cubicBezTo>
                    <a:cubicBezTo>
                      <a:pt x="105" y="70"/>
                      <a:pt x="99" y="83"/>
                      <a:pt x="91" y="94"/>
                    </a:cubicBezTo>
                    <a:cubicBezTo>
                      <a:pt x="89" y="87"/>
                      <a:pt x="89" y="79"/>
                      <a:pt x="89" y="72"/>
                    </a:cubicBezTo>
                    <a:cubicBezTo>
                      <a:pt x="89" y="54"/>
                      <a:pt x="95" y="35"/>
                      <a:pt x="106" y="2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2" name="Google Shape;512;p9"/>
              <p:cNvSpPr/>
              <p:nvPr/>
            </p:nvSpPr>
            <p:spPr>
              <a:xfrm>
                <a:off x="5073841" y="2899731"/>
                <a:ext cx="881482" cy="215054"/>
              </a:xfrm>
              <a:custGeom>
                <a:avLst/>
                <a:gdLst/>
                <a:ahLst/>
                <a:cxnLst/>
                <a:rect l="l" t="t" r="r" b="b"/>
                <a:pathLst>
                  <a:path w="751" h="183" extrusionOk="0">
                    <a:moveTo>
                      <a:pt x="749" y="52"/>
                    </a:moveTo>
                    <a:cubicBezTo>
                      <a:pt x="748" y="45"/>
                      <a:pt x="737" y="45"/>
                      <a:pt x="737" y="52"/>
                    </a:cubicBezTo>
                    <a:cubicBezTo>
                      <a:pt x="740" y="74"/>
                      <a:pt x="739" y="99"/>
                      <a:pt x="727" y="118"/>
                    </a:cubicBezTo>
                    <a:cubicBezTo>
                      <a:pt x="718" y="130"/>
                      <a:pt x="705" y="137"/>
                      <a:pt x="691" y="138"/>
                    </a:cubicBezTo>
                    <a:cubicBezTo>
                      <a:pt x="671" y="138"/>
                      <a:pt x="652" y="129"/>
                      <a:pt x="638" y="115"/>
                    </a:cubicBezTo>
                    <a:cubicBezTo>
                      <a:pt x="641" y="109"/>
                      <a:pt x="643" y="104"/>
                      <a:pt x="644" y="98"/>
                    </a:cubicBezTo>
                    <a:cubicBezTo>
                      <a:pt x="651" y="70"/>
                      <a:pt x="650" y="36"/>
                      <a:pt x="631" y="14"/>
                    </a:cubicBezTo>
                    <a:cubicBezTo>
                      <a:pt x="628" y="11"/>
                      <a:pt x="624" y="12"/>
                      <a:pt x="622" y="15"/>
                    </a:cubicBezTo>
                    <a:cubicBezTo>
                      <a:pt x="610" y="35"/>
                      <a:pt x="603" y="57"/>
                      <a:pt x="607" y="81"/>
                    </a:cubicBezTo>
                    <a:cubicBezTo>
                      <a:pt x="610" y="94"/>
                      <a:pt x="616" y="107"/>
                      <a:pt x="625" y="117"/>
                    </a:cubicBezTo>
                    <a:cubicBezTo>
                      <a:pt x="619" y="128"/>
                      <a:pt x="611" y="137"/>
                      <a:pt x="600" y="142"/>
                    </a:cubicBezTo>
                    <a:cubicBezTo>
                      <a:pt x="583" y="152"/>
                      <a:pt x="561" y="147"/>
                      <a:pt x="547" y="134"/>
                    </a:cubicBezTo>
                    <a:cubicBezTo>
                      <a:pt x="539" y="126"/>
                      <a:pt x="534" y="116"/>
                      <a:pt x="530" y="106"/>
                    </a:cubicBezTo>
                    <a:cubicBezTo>
                      <a:pt x="531" y="105"/>
                      <a:pt x="531" y="103"/>
                      <a:pt x="532" y="102"/>
                    </a:cubicBezTo>
                    <a:cubicBezTo>
                      <a:pt x="543" y="72"/>
                      <a:pt x="545" y="36"/>
                      <a:pt x="533" y="6"/>
                    </a:cubicBezTo>
                    <a:cubicBezTo>
                      <a:pt x="531" y="2"/>
                      <a:pt x="525" y="0"/>
                      <a:pt x="523" y="5"/>
                    </a:cubicBezTo>
                    <a:cubicBezTo>
                      <a:pt x="511" y="24"/>
                      <a:pt x="509" y="49"/>
                      <a:pt x="511" y="71"/>
                    </a:cubicBezTo>
                    <a:cubicBezTo>
                      <a:pt x="512" y="82"/>
                      <a:pt x="514" y="94"/>
                      <a:pt x="518" y="106"/>
                    </a:cubicBezTo>
                    <a:cubicBezTo>
                      <a:pt x="510" y="124"/>
                      <a:pt x="499" y="140"/>
                      <a:pt x="484" y="152"/>
                    </a:cubicBezTo>
                    <a:cubicBezTo>
                      <a:pt x="465" y="166"/>
                      <a:pt x="438" y="173"/>
                      <a:pt x="416" y="163"/>
                    </a:cubicBezTo>
                    <a:cubicBezTo>
                      <a:pt x="397" y="154"/>
                      <a:pt x="386" y="136"/>
                      <a:pt x="381" y="116"/>
                    </a:cubicBezTo>
                    <a:cubicBezTo>
                      <a:pt x="396" y="91"/>
                      <a:pt x="401" y="60"/>
                      <a:pt x="389" y="32"/>
                    </a:cubicBezTo>
                    <a:cubicBezTo>
                      <a:pt x="387" y="28"/>
                      <a:pt x="381" y="29"/>
                      <a:pt x="379" y="32"/>
                    </a:cubicBezTo>
                    <a:cubicBezTo>
                      <a:pt x="366" y="54"/>
                      <a:pt x="363" y="81"/>
                      <a:pt x="367" y="106"/>
                    </a:cubicBezTo>
                    <a:cubicBezTo>
                      <a:pt x="367" y="109"/>
                      <a:pt x="368" y="112"/>
                      <a:pt x="368" y="115"/>
                    </a:cubicBezTo>
                    <a:cubicBezTo>
                      <a:pt x="356" y="135"/>
                      <a:pt x="337" y="150"/>
                      <a:pt x="317" y="158"/>
                    </a:cubicBezTo>
                    <a:cubicBezTo>
                      <a:pt x="298" y="165"/>
                      <a:pt x="277" y="166"/>
                      <a:pt x="262" y="151"/>
                    </a:cubicBezTo>
                    <a:cubicBezTo>
                      <a:pt x="255" y="144"/>
                      <a:pt x="251" y="136"/>
                      <a:pt x="248" y="126"/>
                    </a:cubicBezTo>
                    <a:cubicBezTo>
                      <a:pt x="249" y="124"/>
                      <a:pt x="251" y="122"/>
                      <a:pt x="252" y="120"/>
                    </a:cubicBezTo>
                    <a:cubicBezTo>
                      <a:pt x="267" y="95"/>
                      <a:pt x="279" y="59"/>
                      <a:pt x="262" y="32"/>
                    </a:cubicBezTo>
                    <a:cubicBezTo>
                      <a:pt x="260" y="28"/>
                      <a:pt x="255" y="29"/>
                      <a:pt x="252" y="32"/>
                    </a:cubicBezTo>
                    <a:cubicBezTo>
                      <a:pt x="239" y="50"/>
                      <a:pt x="233" y="73"/>
                      <a:pt x="232" y="95"/>
                    </a:cubicBezTo>
                    <a:cubicBezTo>
                      <a:pt x="232" y="105"/>
                      <a:pt x="233" y="115"/>
                      <a:pt x="236" y="124"/>
                    </a:cubicBezTo>
                    <a:cubicBezTo>
                      <a:pt x="225" y="140"/>
                      <a:pt x="211" y="153"/>
                      <a:pt x="193" y="161"/>
                    </a:cubicBezTo>
                    <a:cubicBezTo>
                      <a:pt x="174" y="170"/>
                      <a:pt x="152" y="166"/>
                      <a:pt x="138" y="151"/>
                    </a:cubicBezTo>
                    <a:cubicBezTo>
                      <a:pt x="132" y="145"/>
                      <a:pt x="128" y="138"/>
                      <a:pt x="125" y="131"/>
                    </a:cubicBezTo>
                    <a:cubicBezTo>
                      <a:pt x="132" y="122"/>
                      <a:pt x="138" y="112"/>
                      <a:pt x="144" y="102"/>
                    </a:cubicBezTo>
                    <a:cubicBezTo>
                      <a:pt x="155" y="80"/>
                      <a:pt x="163" y="49"/>
                      <a:pt x="145" y="27"/>
                    </a:cubicBezTo>
                    <a:cubicBezTo>
                      <a:pt x="143" y="25"/>
                      <a:pt x="140" y="25"/>
                      <a:pt x="138" y="27"/>
                    </a:cubicBezTo>
                    <a:cubicBezTo>
                      <a:pt x="104" y="45"/>
                      <a:pt x="99" y="93"/>
                      <a:pt x="112" y="129"/>
                    </a:cubicBezTo>
                    <a:cubicBezTo>
                      <a:pt x="105" y="135"/>
                      <a:pt x="99" y="141"/>
                      <a:pt x="91" y="147"/>
                    </a:cubicBezTo>
                    <a:cubicBezTo>
                      <a:pt x="75" y="158"/>
                      <a:pt x="54" y="165"/>
                      <a:pt x="36" y="153"/>
                    </a:cubicBezTo>
                    <a:cubicBezTo>
                      <a:pt x="18" y="143"/>
                      <a:pt x="12" y="120"/>
                      <a:pt x="12" y="101"/>
                    </a:cubicBezTo>
                    <a:cubicBezTo>
                      <a:pt x="11" y="77"/>
                      <a:pt x="16" y="51"/>
                      <a:pt x="30" y="31"/>
                    </a:cubicBezTo>
                    <a:cubicBezTo>
                      <a:pt x="34" y="25"/>
                      <a:pt x="24" y="19"/>
                      <a:pt x="20" y="25"/>
                    </a:cubicBezTo>
                    <a:cubicBezTo>
                      <a:pt x="6" y="45"/>
                      <a:pt x="0" y="71"/>
                      <a:pt x="0" y="95"/>
                    </a:cubicBezTo>
                    <a:cubicBezTo>
                      <a:pt x="0" y="118"/>
                      <a:pt x="6" y="144"/>
                      <a:pt x="25" y="160"/>
                    </a:cubicBezTo>
                    <a:cubicBezTo>
                      <a:pt x="44" y="175"/>
                      <a:pt x="69" y="173"/>
                      <a:pt x="90" y="161"/>
                    </a:cubicBezTo>
                    <a:cubicBezTo>
                      <a:pt x="100" y="155"/>
                      <a:pt x="108" y="148"/>
                      <a:pt x="116" y="140"/>
                    </a:cubicBezTo>
                    <a:cubicBezTo>
                      <a:pt x="119" y="145"/>
                      <a:pt x="121" y="149"/>
                      <a:pt x="124" y="153"/>
                    </a:cubicBezTo>
                    <a:cubicBezTo>
                      <a:pt x="139" y="172"/>
                      <a:pt x="163" y="182"/>
                      <a:pt x="187" y="175"/>
                    </a:cubicBezTo>
                    <a:cubicBezTo>
                      <a:pt x="208" y="170"/>
                      <a:pt x="226" y="155"/>
                      <a:pt x="240" y="137"/>
                    </a:cubicBezTo>
                    <a:cubicBezTo>
                      <a:pt x="243" y="144"/>
                      <a:pt x="247" y="151"/>
                      <a:pt x="251" y="156"/>
                    </a:cubicBezTo>
                    <a:cubicBezTo>
                      <a:pt x="267" y="174"/>
                      <a:pt x="290" y="177"/>
                      <a:pt x="312" y="172"/>
                    </a:cubicBezTo>
                    <a:cubicBezTo>
                      <a:pt x="336" y="165"/>
                      <a:pt x="357" y="149"/>
                      <a:pt x="373" y="129"/>
                    </a:cubicBezTo>
                    <a:cubicBezTo>
                      <a:pt x="379" y="145"/>
                      <a:pt x="389" y="159"/>
                      <a:pt x="403" y="169"/>
                    </a:cubicBezTo>
                    <a:cubicBezTo>
                      <a:pt x="426" y="183"/>
                      <a:pt x="456" y="181"/>
                      <a:pt x="479" y="168"/>
                    </a:cubicBezTo>
                    <a:cubicBezTo>
                      <a:pt x="499" y="158"/>
                      <a:pt x="514" y="140"/>
                      <a:pt x="524" y="120"/>
                    </a:cubicBezTo>
                    <a:cubicBezTo>
                      <a:pt x="527" y="126"/>
                      <a:pt x="531" y="133"/>
                      <a:pt x="536" y="138"/>
                    </a:cubicBezTo>
                    <a:cubicBezTo>
                      <a:pt x="552" y="156"/>
                      <a:pt x="576" y="163"/>
                      <a:pt x="598" y="156"/>
                    </a:cubicBezTo>
                    <a:cubicBezTo>
                      <a:pt x="613" y="151"/>
                      <a:pt x="625" y="139"/>
                      <a:pt x="633" y="126"/>
                    </a:cubicBezTo>
                    <a:cubicBezTo>
                      <a:pt x="634" y="127"/>
                      <a:pt x="635" y="128"/>
                      <a:pt x="636" y="129"/>
                    </a:cubicBezTo>
                    <a:cubicBezTo>
                      <a:pt x="662" y="151"/>
                      <a:pt x="706" y="160"/>
                      <a:pt x="731" y="131"/>
                    </a:cubicBezTo>
                    <a:cubicBezTo>
                      <a:pt x="750" y="109"/>
                      <a:pt x="751" y="79"/>
                      <a:pt x="749" y="52"/>
                    </a:cubicBezTo>
                    <a:close/>
                    <a:moveTo>
                      <a:pt x="117" y="93"/>
                    </a:moveTo>
                    <a:cubicBezTo>
                      <a:pt x="117" y="73"/>
                      <a:pt x="123" y="51"/>
                      <a:pt x="140" y="39"/>
                    </a:cubicBezTo>
                    <a:cubicBezTo>
                      <a:pt x="149" y="55"/>
                      <a:pt x="143" y="76"/>
                      <a:pt x="136" y="91"/>
                    </a:cubicBezTo>
                    <a:cubicBezTo>
                      <a:pt x="132" y="101"/>
                      <a:pt x="127" y="110"/>
                      <a:pt x="120" y="118"/>
                    </a:cubicBezTo>
                    <a:cubicBezTo>
                      <a:pt x="118" y="110"/>
                      <a:pt x="117" y="102"/>
                      <a:pt x="117" y="93"/>
                    </a:cubicBezTo>
                    <a:close/>
                    <a:moveTo>
                      <a:pt x="244" y="101"/>
                    </a:moveTo>
                    <a:cubicBezTo>
                      <a:pt x="243" y="82"/>
                      <a:pt x="247" y="63"/>
                      <a:pt x="256" y="47"/>
                    </a:cubicBezTo>
                    <a:cubicBezTo>
                      <a:pt x="263" y="66"/>
                      <a:pt x="256" y="88"/>
                      <a:pt x="247" y="105"/>
                    </a:cubicBezTo>
                    <a:cubicBezTo>
                      <a:pt x="246" y="107"/>
                      <a:pt x="245" y="108"/>
                      <a:pt x="245" y="110"/>
                    </a:cubicBezTo>
                    <a:cubicBezTo>
                      <a:pt x="244" y="107"/>
                      <a:pt x="244" y="104"/>
                      <a:pt x="244" y="101"/>
                    </a:cubicBezTo>
                    <a:close/>
                    <a:moveTo>
                      <a:pt x="383" y="50"/>
                    </a:moveTo>
                    <a:cubicBezTo>
                      <a:pt x="386" y="66"/>
                      <a:pt x="384" y="83"/>
                      <a:pt x="377" y="99"/>
                    </a:cubicBezTo>
                    <a:cubicBezTo>
                      <a:pt x="375" y="82"/>
                      <a:pt x="377" y="65"/>
                      <a:pt x="383" y="50"/>
                    </a:cubicBezTo>
                    <a:close/>
                    <a:moveTo>
                      <a:pt x="523" y="77"/>
                    </a:moveTo>
                    <a:cubicBezTo>
                      <a:pt x="521" y="60"/>
                      <a:pt x="521" y="40"/>
                      <a:pt x="527" y="23"/>
                    </a:cubicBezTo>
                    <a:cubicBezTo>
                      <a:pt x="531" y="44"/>
                      <a:pt x="530" y="66"/>
                      <a:pt x="525" y="86"/>
                    </a:cubicBezTo>
                    <a:cubicBezTo>
                      <a:pt x="525" y="86"/>
                      <a:pt x="525" y="86"/>
                      <a:pt x="525" y="86"/>
                    </a:cubicBezTo>
                    <a:cubicBezTo>
                      <a:pt x="524" y="83"/>
                      <a:pt x="523" y="80"/>
                      <a:pt x="523" y="77"/>
                    </a:cubicBezTo>
                    <a:close/>
                    <a:moveTo>
                      <a:pt x="620" y="85"/>
                    </a:moveTo>
                    <a:cubicBezTo>
                      <a:pt x="614" y="65"/>
                      <a:pt x="618" y="46"/>
                      <a:pt x="627" y="28"/>
                    </a:cubicBezTo>
                    <a:cubicBezTo>
                      <a:pt x="638" y="45"/>
                      <a:pt x="638" y="67"/>
                      <a:pt x="635" y="86"/>
                    </a:cubicBezTo>
                    <a:cubicBezTo>
                      <a:pt x="634" y="92"/>
                      <a:pt x="632" y="99"/>
                      <a:pt x="630" y="105"/>
                    </a:cubicBezTo>
                    <a:cubicBezTo>
                      <a:pt x="625" y="99"/>
                      <a:pt x="622" y="92"/>
                      <a:pt x="620" y="8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3" name="Google Shape;513;p9"/>
              <p:cNvSpPr/>
              <p:nvPr/>
            </p:nvSpPr>
            <p:spPr>
              <a:xfrm>
                <a:off x="5150964" y="3181519"/>
                <a:ext cx="702021" cy="176493"/>
              </a:xfrm>
              <a:custGeom>
                <a:avLst/>
                <a:gdLst/>
                <a:ahLst/>
                <a:cxnLst/>
                <a:rect l="l" t="t" r="r" b="b"/>
                <a:pathLst>
                  <a:path w="598" h="150" extrusionOk="0">
                    <a:moveTo>
                      <a:pt x="586" y="8"/>
                    </a:moveTo>
                    <a:cubicBezTo>
                      <a:pt x="580" y="43"/>
                      <a:pt x="562" y="86"/>
                      <a:pt x="522" y="88"/>
                    </a:cubicBezTo>
                    <a:cubicBezTo>
                      <a:pt x="504" y="89"/>
                      <a:pt x="485" y="81"/>
                      <a:pt x="473" y="68"/>
                    </a:cubicBezTo>
                    <a:cubicBezTo>
                      <a:pt x="480" y="49"/>
                      <a:pt x="487" y="23"/>
                      <a:pt x="477" y="3"/>
                    </a:cubicBezTo>
                    <a:cubicBezTo>
                      <a:pt x="475" y="0"/>
                      <a:pt x="470" y="0"/>
                      <a:pt x="468" y="2"/>
                    </a:cubicBezTo>
                    <a:cubicBezTo>
                      <a:pt x="456" y="13"/>
                      <a:pt x="448" y="29"/>
                      <a:pt x="450" y="45"/>
                    </a:cubicBezTo>
                    <a:cubicBezTo>
                      <a:pt x="451" y="54"/>
                      <a:pt x="455" y="63"/>
                      <a:pt x="460" y="70"/>
                    </a:cubicBezTo>
                    <a:cubicBezTo>
                      <a:pt x="454" y="84"/>
                      <a:pt x="445" y="98"/>
                      <a:pt x="435" y="109"/>
                    </a:cubicBezTo>
                    <a:cubicBezTo>
                      <a:pt x="424" y="120"/>
                      <a:pt x="407" y="126"/>
                      <a:pt x="392" y="119"/>
                    </a:cubicBezTo>
                    <a:cubicBezTo>
                      <a:pt x="383" y="116"/>
                      <a:pt x="377" y="108"/>
                      <a:pt x="374" y="99"/>
                    </a:cubicBezTo>
                    <a:cubicBezTo>
                      <a:pt x="386" y="80"/>
                      <a:pt x="393" y="57"/>
                      <a:pt x="385" y="36"/>
                    </a:cubicBezTo>
                    <a:cubicBezTo>
                      <a:pt x="383" y="31"/>
                      <a:pt x="379" y="30"/>
                      <a:pt x="375" y="33"/>
                    </a:cubicBezTo>
                    <a:cubicBezTo>
                      <a:pt x="357" y="47"/>
                      <a:pt x="353" y="75"/>
                      <a:pt x="361" y="98"/>
                    </a:cubicBezTo>
                    <a:cubicBezTo>
                      <a:pt x="360" y="99"/>
                      <a:pt x="359" y="99"/>
                      <a:pt x="359" y="100"/>
                    </a:cubicBezTo>
                    <a:cubicBezTo>
                      <a:pt x="344" y="117"/>
                      <a:pt x="324" y="132"/>
                      <a:pt x="301" y="134"/>
                    </a:cubicBezTo>
                    <a:cubicBezTo>
                      <a:pt x="273" y="137"/>
                      <a:pt x="248" y="116"/>
                      <a:pt x="237" y="91"/>
                    </a:cubicBezTo>
                    <a:cubicBezTo>
                      <a:pt x="250" y="72"/>
                      <a:pt x="263" y="46"/>
                      <a:pt x="255" y="22"/>
                    </a:cubicBezTo>
                    <a:cubicBezTo>
                      <a:pt x="254" y="18"/>
                      <a:pt x="250" y="17"/>
                      <a:pt x="247" y="18"/>
                    </a:cubicBezTo>
                    <a:cubicBezTo>
                      <a:pt x="229" y="26"/>
                      <a:pt x="219" y="44"/>
                      <a:pt x="219" y="63"/>
                    </a:cubicBezTo>
                    <a:cubicBezTo>
                      <a:pt x="219" y="72"/>
                      <a:pt x="221" y="81"/>
                      <a:pt x="224" y="90"/>
                    </a:cubicBezTo>
                    <a:cubicBezTo>
                      <a:pt x="213" y="105"/>
                      <a:pt x="200" y="118"/>
                      <a:pt x="184" y="127"/>
                    </a:cubicBezTo>
                    <a:cubicBezTo>
                      <a:pt x="168" y="136"/>
                      <a:pt x="149" y="138"/>
                      <a:pt x="132" y="129"/>
                    </a:cubicBezTo>
                    <a:cubicBezTo>
                      <a:pt x="118" y="120"/>
                      <a:pt x="109" y="105"/>
                      <a:pt x="106" y="89"/>
                    </a:cubicBezTo>
                    <a:cubicBezTo>
                      <a:pt x="112" y="82"/>
                      <a:pt x="117" y="74"/>
                      <a:pt x="120" y="65"/>
                    </a:cubicBezTo>
                    <a:cubicBezTo>
                      <a:pt x="127" y="50"/>
                      <a:pt x="126" y="31"/>
                      <a:pt x="113" y="19"/>
                    </a:cubicBezTo>
                    <a:cubicBezTo>
                      <a:pt x="111" y="17"/>
                      <a:pt x="106" y="17"/>
                      <a:pt x="104" y="20"/>
                    </a:cubicBezTo>
                    <a:cubicBezTo>
                      <a:pt x="93" y="39"/>
                      <a:pt x="89" y="63"/>
                      <a:pt x="93" y="85"/>
                    </a:cubicBezTo>
                    <a:cubicBezTo>
                      <a:pt x="91" y="87"/>
                      <a:pt x="89" y="89"/>
                      <a:pt x="87" y="91"/>
                    </a:cubicBezTo>
                    <a:cubicBezTo>
                      <a:pt x="77" y="99"/>
                      <a:pt x="63" y="105"/>
                      <a:pt x="50" y="103"/>
                    </a:cubicBezTo>
                    <a:cubicBezTo>
                      <a:pt x="35" y="101"/>
                      <a:pt x="21" y="89"/>
                      <a:pt x="17" y="75"/>
                    </a:cubicBezTo>
                    <a:cubicBezTo>
                      <a:pt x="10" y="55"/>
                      <a:pt x="16" y="31"/>
                      <a:pt x="25" y="13"/>
                    </a:cubicBezTo>
                    <a:cubicBezTo>
                      <a:pt x="28" y="6"/>
                      <a:pt x="19" y="0"/>
                      <a:pt x="15" y="7"/>
                    </a:cubicBezTo>
                    <a:cubicBezTo>
                      <a:pt x="6" y="26"/>
                      <a:pt x="0" y="50"/>
                      <a:pt x="4" y="72"/>
                    </a:cubicBezTo>
                    <a:cubicBezTo>
                      <a:pt x="8" y="91"/>
                      <a:pt x="23" y="108"/>
                      <a:pt x="42" y="113"/>
                    </a:cubicBezTo>
                    <a:cubicBezTo>
                      <a:pt x="61" y="119"/>
                      <a:pt x="81" y="111"/>
                      <a:pt x="96" y="98"/>
                    </a:cubicBezTo>
                    <a:cubicBezTo>
                      <a:pt x="101" y="113"/>
                      <a:pt x="109" y="125"/>
                      <a:pt x="121" y="134"/>
                    </a:cubicBezTo>
                    <a:cubicBezTo>
                      <a:pt x="138" y="147"/>
                      <a:pt x="161" y="150"/>
                      <a:pt x="181" y="141"/>
                    </a:cubicBezTo>
                    <a:cubicBezTo>
                      <a:pt x="200" y="133"/>
                      <a:pt x="216" y="118"/>
                      <a:pt x="229" y="101"/>
                    </a:cubicBezTo>
                    <a:cubicBezTo>
                      <a:pt x="233" y="107"/>
                      <a:pt x="236" y="113"/>
                      <a:pt x="241" y="118"/>
                    </a:cubicBezTo>
                    <a:cubicBezTo>
                      <a:pt x="254" y="134"/>
                      <a:pt x="273" y="145"/>
                      <a:pt x="294" y="146"/>
                    </a:cubicBezTo>
                    <a:cubicBezTo>
                      <a:pt x="319" y="146"/>
                      <a:pt x="343" y="133"/>
                      <a:pt x="361" y="115"/>
                    </a:cubicBezTo>
                    <a:cubicBezTo>
                      <a:pt x="363" y="113"/>
                      <a:pt x="364" y="111"/>
                      <a:pt x="366" y="109"/>
                    </a:cubicBezTo>
                    <a:cubicBezTo>
                      <a:pt x="370" y="116"/>
                      <a:pt x="375" y="122"/>
                      <a:pt x="382" y="127"/>
                    </a:cubicBezTo>
                    <a:cubicBezTo>
                      <a:pt x="397" y="137"/>
                      <a:pt x="420" y="135"/>
                      <a:pt x="434" y="124"/>
                    </a:cubicBezTo>
                    <a:cubicBezTo>
                      <a:pt x="449" y="113"/>
                      <a:pt x="460" y="96"/>
                      <a:pt x="468" y="79"/>
                    </a:cubicBezTo>
                    <a:cubicBezTo>
                      <a:pt x="469" y="80"/>
                      <a:pt x="470" y="81"/>
                      <a:pt x="472" y="82"/>
                    </a:cubicBezTo>
                    <a:cubicBezTo>
                      <a:pt x="498" y="104"/>
                      <a:pt x="536" y="105"/>
                      <a:pt x="563" y="83"/>
                    </a:cubicBezTo>
                    <a:cubicBezTo>
                      <a:pt x="584" y="65"/>
                      <a:pt x="593" y="37"/>
                      <a:pt x="597" y="11"/>
                    </a:cubicBezTo>
                    <a:cubicBezTo>
                      <a:pt x="598" y="4"/>
                      <a:pt x="587" y="1"/>
                      <a:pt x="586" y="8"/>
                    </a:cubicBezTo>
                    <a:close/>
                    <a:moveTo>
                      <a:pt x="110" y="34"/>
                    </a:moveTo>
                    <a:cubicBezTo>
                      <a:pt x="117" y="46"/>
                      <a:pt x="112" y="61"/>
                      <a:pt x="103" y="73"/>
                    </a:cubicBezTo>
                    <a:cubicBezTo>
                      <a:pt x="103" y="60"/>
                      <a:pt x="105" y="46"/>
                      <a:pt x="110" y="34"/>
                    </a:cubicBezTo>
                    <a:close/>
                    <a:moveTo>
                      <a:pt x="246" y="32"/>
                    </a:moveTo>
                    <a:cubicBezTo>
                      <a:pt x="247" y="48"/>
                      <a:pt x="240" y="64"/>
                      <a:pt x="232" y="78"/>
                    </a:cubicBezTo>
                    <a:cubicBezTo>
                      <a:pt x="232" y="75"/>
                      <a:pt x="231" y="73"/>
                      <a:pt x="231" y="71"/>
                    </a:cubicBezTo>
                    <a:cubicBezTo>
                      <a:pt x="229" y="55"/>
                      <a:pt x="234" y="41"/>
                      <a:pt x="246" y="32"/>
                    </a:cubicBezTo>
                    <a:close/>
                    <a:moveTo>
                      <a:pt x="377" y="49"/>
                    </a:moveTo>
                    <a:cubicBezTo>
                      <a:pt x="378" y="61"/>
                      <a:pt x="375" y="73"/>
                      <a:pt x="370" y="84"/>
                    </a:cubicBezTo>
                    <a:cubicBezTo>
                      <a:pt x="368" y="72"/>
                      <a:pt x="370" y="59"/>
                      <a:pt x="377" y="49"/>
                    </a:cubicBezTo>
                    <a:close/>
                    <a:moveTo>
                      <a:pt x="463" y="30"/>
                    </a:moveTo>
                    <a:cubicBezTo>
                      <a:pt x="464" y="26"/>
                      <a:pt x="467" y="21"/>
                      <a:pt x="470" y="17"/>
                    </a:cubicBezTo>
                    <a:cubicBezTo>
                      <a:pt x="473" y="30"/>
                      <a:pt x="469" y="45"/>
                      <a:pt x="465" y="57"/>
                    </a:cubicBezTo>
                    <a:cubicBezTo>
                      <a:pt x="464" y="54"/>
                      <a:pt x="463" y="52"/>
                      <a:pt x="462" y="49"/>
                    </a:cubicBezTo>
                    <a:cubicBezTo>
                      <a:pt x="461" y="43"/>
                      <a:pt x="461" y="37"/>
                      <a:pt x="463" y="3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4" name="Google Shape;514;p9"/>
              <p:cNvSpPr/>
              <p:nvPr/>
            </p:nvSpPr>
            <p:spPr>
              <a:xfrm>
                <a:off x="5276810" y="3070756"/>
                <a:ext cx="516621" cy="937539"/>
              </a:xfrm>
              <a:custGeom>
                <a:avLst/>
                <a:gdLst/>
                <a:ahLst/>
                <a:cxnLst/>
                <a:rect l="l" t="t" r="r" b="b"/>
                <a:pathLst>
                  <a:path w="583" h="1058" extrusionOk="0">
                    <a:moveTo>
                      <a:pt x="583" y="241"/>
                    </a:moveTo>
                    <a:lnTo>
                      <a:pt x="511" y="203"/>
                    </a:lnTo>
                    <a:lnTo>
                      <a:pt x="395" y="299"/>
                    </a:lnTo>
                    <a:lnTo>
                      <a:pt x="371" y="0"/>
                    </a:lnTo>
                    <a:lnTo>
                      <a:pt x="166" y="0"/>
                    </a:lnTo>
                    <a:lnTo>
                      <a:pt x="149" y="186"/>
                    </a:lnTo>
                    <a:lnTo>
                      <a:pt x="57" y="109"/>
                    </a:lnTo>
                    <a:lnTo>
                      <a:pt x="0" y="140"/>
                    </a:lnTo>
                    <a:lnTo>
                      <a:pt x="138" y="324"/>
                    </a:lnTo>
                    <a:lnTo>
                      <a:pt x="73" y="1058"/>
                    </a:lnTo>
                    <a:lnTo>
                      <a:pt x="459" y="1058"/>
                    </a:lnTo>
                    <a:lnTo>
                      <a:pt x="410" y="471"/>
                    </a:lnTo>
                    <a:lnTo>
                      <a:pt x="583" y="241"/>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5" name="Google Shape;515;p9"/>
              <p:cNvSpPr/>
              <p:nvPr/>
            </p:nvSpPr>
            <p:spPr>
              <a:xfrm>
                <a:off x="5398211" y="3446480"/>
                <a:ext cx="147986" cy="320783"/>
              </a:xfrm>
              <a:custGeom>
                <a:avLst/>
                <a:gdLst/>
                <a:ahLst/>
                <a:cxnLst/>
                <a:rect l="l" t="t" r="r" b="b"/>
                <a:pathLst>
                  <a:path w="123" h="266" extrusionOk="0">
                    <a:moveTo>
                      <a:pt x="93" y="35"/>
                    </a:moveTo>
                    <a:cubicBezTo>
                      <a:pt x="86" y="32"/>
                      <a:pt x="78" y="37"/>
                      <a:pt x="70" y="49"/>
                    </a:cubicBezTo>
                    <a:cubicBezTo>
                      <a:pt x="62" y="60"/>
                      <a:pt x="53" y="95"/>
                      <a:pt x="49" y="133"/>
                    </a:cubicBezTo>
                    <a:cubicBezTo>
                      <a:pt x="44" y="177"/>
                      <a:pt x="47" y="210"/>
                      <a:pt x="55" y="222"/>
                    </a:cubicBezTo>
                    <a:cubicBezTo>
                      <a:pt x="59" y="227"/>
                      <a:pt x="64" y="228"/>
                      <a:pt x="69" y="226"/>
                    </a:cubicBezTo>
                    <a:cubicBezTo>
                      <a:pt x="99" y="216"/>
                      <a:pt x="99" y="137"/>
                      <a:pt x="93" y="106"/>
                    </a:cubicBezTo>
                    <a:cubicBezTo>
                      <a:pt x="91" y="93"/>
                      <a:pt x="89" y="86"/>
                      <a:pt x="85" y="86"/>
                    </a:cubicBezTo>
                    <a:cubicBezTo>
                      <a:pt x="66" y="86"/>
                      <a:pt x="63" y="165"/>
                      <a:pt x="62" y="174"/>
                    </a:cubicBezTo>
                    <a:cubicBezTo>
                      <a:pt x="65" y="175"/>
                      <a:pt x="65" y="175"/>
                      <a:pt x="65" y="175"/>
                    </a:cubicBezTo>
                    <a:cubicBezTo>
                      <a:pt x="66" y="151"/>
                      <a:pt x="71" y="89"/>
                      <a:pt x="85" y="89"/>
                    </a:cubicBezTo>
                    <a:cubicBezTo>
                      <a:pt x="86" y="89"/>
                      <a:pt x="89" y="92"/>
                      <a:pt x="91" y="106"/>
                    </a:cubicBezTo>
                    <a:cubicBezTo>
                      <a:pt x="97" y="143"/>
                      <a:pt x="95" y="215"/>
                      <a:pt x="68" y="224"/>
                    </a:cubicBezTo>
                    <a:cubicBezTo>
                      <a:pt x="64" y="226"/>
                      <a:pt x="60" y="224"/>
                      <a:pt x="57" y="220"/>
                    </a:cubicBezTo>
                    <a:cubicBezTo>
                      <a:pt x="39" y="195"/>
                      <a:pt x="55" y="73"/>
                      <a:pt x="72" y="50"/>
                    </a:cubicBezTo>
                    <a:cubicBezTo>
                      <a:pt x="79" y="39"/>
                      <a:pt x="86" y="35"/>
                      <a:pt x="92" y="37"/>
                    </a:cubicBezTo>
                    <a:cubicBezTo>
                      <a:pt x="111" y="43"/>
                      <a:pt x="120" y="108"/>
                      <a:pt x="120" y="127"/>
                    </a:cubicBezTo>
                    <a:cubicBezTo>
                      <a:pt x="120" y="163"/>
                      <a:pt x="108" y="262"/>
                      <a:pt x="69" y="264"/>
                    </a:cubicBezTo>
                    <a:cubicBezTo>
                      <a:pt x="55" y="265"/>
                      <a:pt x="44" y="259"/>
                      <a:pt x="36" y="247"/>
                    </a:cubicBezTo>
                    <a:cubicBezTo>
                      <a:pt x="2" y="192"/>
                      <a:pt x="38" y="31"/>
                      <a:pt x="54" y="1"/>
                    </a:cubicBezTo>
                    <a:cubicBezTo>
                      <a:pt x="51" y="0"/>
                      <a:pt x="51" y="0"/>
                      <a:pt x="51" y="0"/>
                    </a:cubicBezTo>
                    <a:cubicBezTo>
                      <a:pt x="36" y="30"/>
                      <a:pt x="0" y="193"/>
                      <a:pt x="34" y="248"/>
                    </a:cubicBezTo>
                    <a:cubicBezTo>
                      <a:pt x="42" y="260"/>
                      <a:pt x="53" y="266"/>
                      <a:pt x="67" y="266"/>
                    </a:cubicBezTo>
                    <a:cubicBezTo>
                      <a:pt x="68" y="266"/>
                      <a:pt x="68" y="266"/>
                      <a:pt x="69" y="266"/>
                    </a:cubicBezTo>
                    <a:cubicBezTo>
                      <a:pt x="113" y="264"/>
                      <a:pt x="123" y="154"/>
                      <a:pt x="123" y="127"/>
                    </a:cubicBezTo>
                    <a:cubicBezTo>
                      <a:pt x="123" y="113"/>
                      <a:pt x="115" y="41"/>
                      <a:pt x="93" y="35"/>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6" name="Google Shape;516;p9"/>
              <p:cNvSpPr/>
              <p:nvPr/>
            </p:nvSpPr>
            <p:spPr>
              <a:xfrm>
                <a:off x="5479736" y="3070756"/>
                <a:ext cx="124060" cy="937539"/>
              </a:xfrm>
              <a:custGeom>
                <a:avLst/>
                <a:gdLst/>
                <a:ahLst/>
                <a:cxnLst/>
                <a:rect l="l" t="t" r="r" b="b"/>
                <a:pathLst>
                  <a:path w="103" h="778" extrusionOk="0">
                    <a:moveTo>
                      <a:pt x="46" y="637"/>
                    </a:moveTo>
                    <a:cubicBezTo>
                      <a:pt x="65" y="605"/>
                      <a:pt x="84" y="573"/>
                      <a:pt x="92" y="537"/>
                    </a:cubicBezTo>
                    <a:cubicBezTo>
                      <a:pt x="100" y="500"/>
                      <a:pt x="103" y="452"/>
                      <a:pt x="100" y="410"/>
                    </a:cubicBezTo>
                    <a:cubicBezTo>
                      <a:pt x="98" y="379"/>
                      <a:pt x="92" y="334"/>
                      <a:pt x="77" y="294"/>
                    </a:cubicBezTo>
                    <a:cubicBezTo>
                      <a:pt x="72" y="281"/>
                      <a:pt x="65" y="268"/>
                      <a:pt x="59" y="256"/>
                    </a:cubicBezTo>
                    <a:cubicBezTo>
                      <a:pt x="49" y="235"/>
                      <a:pt x="38" y="213"/>
                      <a:pt x="31" y="190"/>
                    </a:cubicBezTo>
                    <a:cubicBezTo>
                      <a:pt x="18" y="145"/>
                      <a:pt x="16" y="98"/>
                      <a:pt x="14" y="53"/>
                    </a:cubicBezTo>
                    <a:cubicBezTo>
                      <a:pt x="13" y="36"/>
                      <a:pt x="13" y="18"/>
                      <a:pt x="11" y="0"/>
                    </a:cubicBezTo>
                    <a:cubicBezTo>
                      <a:pt x="9" y="0"/>
                      <a:pt x="9" y="0"/>
                      <a:pt x="9" y="0"/>
                    </a:cubicBezTo>
                    <a:cubicBezTo>
                      <a:pt x="10" y="18"/>
                      <a:pt x="11" y="36"/>
                      <a:pt x="12" y="53"/>
                    </a:cubicBezTo>
                    <a:cubicBezTo>
                      <a:pt x="14" y="99"/>
                      <a:pt x="16" y="146"/>
                      <a:pt x="29" y="191"/>
                    </a:cubicBezTo>
                    <a:cubicBezTo>
                      <a:pt x="36" y="214"/>
                      <a:pt x="46" y="236"/>
                      <a:pt x="57" y="257"/>
                    </a:cubicBezTo>
                    <a:cubicBezTo>
                      <a:pt x="63" y="269"/>
                      <a:pt x="69" y="282"/>
                      <a:pt x="75" y="295"/>
                    </a:cubicBezTo>
                    <a:cubicBezTo>
                      <a:pt x="90" y="334"/>
                      <a:pt x="96" y="379"/>
                      <a:pt x="98" y="410"/>
                    </a:cubicBezTo>
                    <a:cubicBezTo>
                      <a:pt x="101" y="452"/>
                      <a:pt x="98" y="500"/>
                      <a:pt x="90" y="537"/>
                    </a:cubicBezTo>
                    <a:cubicBezTo>
                      <a:pt x="82" y="572"/>
                      <a:pt x="63" y="604"/>
                      <a:pt x="44" y="636"/>
                    </a:cubicBezTo>
                    <a:cubicBezTo>
                      <a:pt x="40" y="643"/>
                      <a:pt x="36" y="650"/>
                      <a:pt x="32" y="657"/>
                    </a:cubicBezTo>
                    <a:cubicBezTo>
                      <a:pt x="12" y="695"/>
                      <a:pt x="6" y="737"/>
                      <a:pt x="0" y="778"/>
                    </a:cubicBezTo>
                    <a:cubicBezTo>
                      <a:pt x="3" y="778"/>
                      <a:pt x="3" y="778"/>
                      <a:pt x="3" y="778"/>
                    </a:cubicBezTo>
                    <a:cubicBezTo>
                      <a:pt x="8" y="737"/>
                      <a:pt x="14" y="695"/>
                      <a:pt x="34" y="658"/>
                    </a:cubicBezTo>
                    <a:cubicBezTo>
                      <a:pt x="38" y="651"/>
                      <a:pt x="42" y="644"/>
                      <a:pt x="46" y="637"/>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7" name="Google Shape;517;p9"/>
              <p:cNvSpPr/>
              <p:nvPr/>
            </p:nvSpPr>
            <p:spPr>
              <a:xfrm>
                <a:off x="5374286" y="3070756"/>
                <a:ext cx="86842" cy="937539"/>
              </a:xfrm>
              <a:custGeom>
                <a:avLst/>
                <a:gdLst/>
                <a:ahLst/>
                <a:cxnLst/>
                <a:rect l="l" t="t" r="r" b="b"/>
                <a:pathLst>
                  <a:path w="72" h="778" extrusionOk="0">
                    <a:moveTo>
                      <a:pt x="41" y="641"/>
                    </a:moveTo>
                    <a:cubicBezTo>
                      <a:pt x="37" y="628"/>
                      <a:pt x="32" y="615"/>
                      <a:pt x="26" y="603"/>
                    </a:cubicBezTo>
                    <a:cubicBezTo>
                      <a:pt x="17" y="583"/>
                      <a:pt x="8" y="564"/>
                      <a:pt x="6" y="541"/>
                    </a:cubicBezTo>
                    <a:cubicBezTo>
                      <a:pt x="2" y="500"/>
                      <a:pt x="2" y="455"/>
                      <a:pt x="6" y="415"/>
                    </a:cubicBezTo>
                    <a:cubicBezTo>
                      <a:pt x="10" y="377"/>
                      <a:pt x="23" y="339"/>
                      <a:pt x="36" y="303"/>
                    </a:cubicBezTo>
                    <a:cubicBezTo>
                      <a:pt x="47" y="269"/>
                      <a:pt x="59" y="233"/>
                      <a:pt x="65" y="197"/>
                    </a:cubicBezTo>
                    <a:cubicBezTo>
                      <a:pt x="72" y="145"/>
                      <a:pt x="67" y="92"/>
                      <a:pt x="63" y="40"/>
                    </a:cubicBezTo>
                    <a:cubicBezTo>
                      <a:pt x="61" y="27"/>
                      <a:pt x="60" y="13"/>
                      <a:pt x="59" y="0"/>
                    </a:cubicBezTo>
                    <a:cubicBezTo>
                      <a:pt x="57" y="0"/>
                      <a:pt x="57" y="0"/>
                      <a:pt x="57" y="0"/>
                    </a:cubicBezTo>
                    <a:cubicBezTo>
                      <a:pt x="58" y="13"/>
                      <a:pt x="59" y="27"/>
                      <a:pt x="60" y="40"/>
                    </a:cubicBezTo>
                    <a:cubicBezTo>
                      <a:pt x="65" y="92"/>
                      <a:pt x="70" y="145"/>
                      <a:pt x="62" y="197"/>
                    </a:cubicBezTo>
                    <a:cubicBezTo>
                      <a:pt x="57" y="233"/>
                      <a:pt x="45" y="268"/>
                      <a:pt x="33" y="302"/>
                    </a:cubicBezTo>
                    <a:cubicBezTo>
                      <a:pt x="23" y="332"/>
                      <a:pt x="13" y="363"/>
                      <a:pt x="7" y="394"/>
                    </a:cubicBezTo>
                    <a:cubicBezTo>
                      <a:pt x="1" y="463"/>
                      <a:pt x="1" y="463"/>
                      <a:pt x="1" y="463"/>
                    </a:cubicBezTo>
                    <a:cubicBezTo>
                      <a:pt x="0" y="489"/>
                      <a:pt x="1" y="516"/>
                      <a:pt x="4" y="541"/>
                    </a:cubicBezTo>
                    <a:cubicBezTo>
                      <a:pt x="6" y="565"/>
                      <a:pt x="14" y="584"/>
                      <a:pt x="24" y="604"/>
                    </a:cubicBezTo>
                    <a:cubicBezTo>
                      <a:pt x="29" y="616"/>
                      <a:pt x="35" y="628"/>
                      <a:pt x="39" y="642"/>
                    </a:cubicBezTo>
                    <a:cubicBezTo>
                      <a:pt x="54" y="684"/>
                      <a:pt x="51" y="733"/>
                      <a:pt x="45" y="778"/>
                    </a:cubicBezTo>
                    <a:cubicBezTo>
                      <a:pt x="47" y="778"/>
                      <a:pt x="47" y="778"/>
                      <a:pt x="47" y="778"/>
                    </a:cubicBezTo>
                    <a:cubicBezTo>
                      <a:pt x="53" y="732"/>
                      <a:pt x="56" y="684"/>
                      <a:pt x="41" y="641"/>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8" name="Google Shape;518;p9"/>
              <p:cNvSpPr/>
              <p:nvPr/>
            </p:nvSpPr>
            <p:spPr>
              <a:xfrm>
                <a:off x="5355676" y="3847017"/>
                <a:ext cx="24812" cy="161278"/>
              </a:xfrm>
              <a:custGeom>
                <a:avLst/>
                <a:gdLst/>
                <a:ahLst/>
                <a:cxnLst/>
                <a:rect l="l" t="t" r="r" b="b"/>
                <a:pathLst>
                  <a:path w="20" h="134" extrusionOk="0">
                    <a:moveTo>
                      <a:pt x="0" y="0"/>
                    </a:moveTo>
                    <a:cubicBezTo>
                      <a:pt x="0" y="4"/>
                      <a:pt x="0" y="4"/>
                      <a:pt x="0" y="4"/>
                    </a:cubicBezTo>
                    <a:cubicBezTo>
                      <a:pt x="11" y="22"/>
                      <a:pt x="17" y="43"/>
                      <a:pt x="18" y="67"/>
                    </a:cubicBezTo>
                    <a:cubicBezTo>
                      <a:pt x="18" y="89"/>
                      <a:pt x="18" y="112"/>
                      <a:pt x="18" y="134"/>
                    </a:cubicBezTo>
                    <a:cubicBezTo>
                      <a:pt x="20" y="134"/>
                      <a:pt x="20" y="134"/>
                      <a:pt x="20" y="134"/>
                    </a:cubicBezTo>
                    <a:cubicBezTo>
                      <a:pt x="20" y="112"/>
                      <a:pt x="20" y="89"/>
                      <a:pt x="20" y="67"/>
                    </a:cubicBezTo>
                    <a:cubicBezTo>
                      <a:pt x="19" y="41"/>
                      <a:pt x="12" y="19"/>
                      <a:pt x="0" y="0"/>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9" name="Google Shape;519;p9"/>
              <p:cNvSpPr/>
              <p:nvPr/>
            </p:nvSpPr>
            <p:spPr>
              <a:xfrm>
                <a:off x="5541766" y="3070756"/>
                <a:ext cx="110768" cy="404081"/>
              </a:xfrm>
              <a:custGeom>
                <a:avLst/>
                <a:gdLst/>
                <a:ahLst/>
                <a:cxnLst/>
                <a:rect l="l" t="t" r="r" b="b"/>
                <a:pathLst>
                  <a:path w="92" h="335" extrusionOk="0">
                    <a:moveTo>
                      <a:pt x="92" y="333"/>
                    </a:moveTo>
                    <a:cubicBezTo>
                      <a:pt x="33" y="250"/>
                      <a:pt x="4" y="142"/>
                      <a:pt x="2" y="0"/>
                    </a:cubicBezTo>
                    <a:cubicBezTo>
                      <a:pt x="0" y="0"/>
                      <a:pt x="0" y="0"/>
                      <a:pt x="0" y="0"/>
                    </a:cubicBezTo>
                    <a:cubicBezTo>
                      <a:pt x="2" y="143"/>
                      <a:pt x="31" y="251"/>
                      <a:pt x="90" y="335"/>
                    </a:cubicBezTo>
                    <a:lnTo>
                      <a:pt x="92" y="333"/>
                    </a:ln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0" name="Google Shape;520;p9"/>
              <p:cNvSpPr/>
              <p:nvPr/>
            </p:nvSpPr>
            <p:spPr>
              <a:xfrm>
                <a:off x="5596707" y="3070756"/>
                <a:ext cx="25698" cy="203813"/>
              </a:xfrm>
              <a:custGeom>
                <a:avLst/>
                <a:gdLst/>
                <a:ahLst/>
                <a:cxnLst/>
                <a:rect l="l" t="t" r="r" b="b"/>
                <a:pathLst>
                  <a:path w="21" h="169" extrusionOk="0">
                    <a:moveTo>
                      <a:pt x="21" y="169"/>
                    </a:moveTo>
                    <a:cubicBezTo>
                      <a:pt x="20" y="160"/>
                      <a:pt x="20" y="160"/>
                      <a:pt x="20" y="160"/>
                    </a:cubicBezTo>
                    <a:cubicBezTo>
                      <a:pt x="20" y="159"/>
                      <a:pt x="20" y="158"/>
                      <a:pt x="20" y="157"/>
                    </a:cubicBezTo>
                    <a:cubicBezTo>
                      <a:pt x="9" y="113"/>
                      <a:pt x="3" y="57"/>
                      <a:pt x="2" y="0"/>
                    </a:cubicBezTo>
                    <a:cubicBezTo>
                      <a:pt x="0" y="0"/>
                      <a:pt x="0" y="0"/>
                      <a:pt x="0" y="0"/>
                    </a:cubicBezTo>
                    <a:cubicBezTo>
                      <a:pt x="0" y="57"/>
                      <a:pt x="7" y="114"/>
                      <a:pt x="17" y="158"/>
                    </a:cubicBezTo>
                    <a:cubicBezTo>
                      <a:pt x="18" y="162"/>
                      <a:pt x="20" y="166"/>
                      <a:pt x="21" y="169"/>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1" name="Google Shape;521;p9"/>
              <p:cNvSpPr/>
              <p:nvPr/>
            </p:nvSpPr>
            <p:spPr>
              <a:xfrm>
                <a:off x="5648990" y="3316217"/>
                <a:ext cx="61144" cy="81525"/>
              </a:xfrm>
              <a:custGeom>
                <a:avLst/>
                <a:gdLst/>
                <a:ahLst/>
                <a:cxnLst/>
                <a:rect l="l" t="t" r="r" b="b"/>
                <a:pathLst>
                  <a:path w="51" h="67" extrusionOk="0">
                    <a:moveTo>
                      <a:pt x="30" y="37"/>
                    </a:moveTo>
                    <a:cubicBezTo>
                      <a:pt x="34" y="42"/>
                      <a:pt x="38" y="49"/>
                      <a:pt x="43" y="57"/>
                    </a:cubicBezTo>
                    <a:cubicBezTo>
                      <a:pt x="45" y="60"/>
                      <a:pt x="47" y="63"/>
                      <a:pt x="50" y="67"/>
                    </a:cubicBezTo>
                    <a:cubicBezTo>
                      <a:pt x="51" y="65"/>
                      <a:pt x="51" y="65"/>
                      <a:pt x="51" y="65"/>
                    </a:cubicBezTo>
                    <a:cubicBezTo>
                      <a:pt x="49" y="62"/>
                      <a:pt x="47" y="58"/>
                      <a:pt x="45" y="55"/>
                    </a:cubicBezTo>
                    <a:cubicBezTo>
                      <a:pt x="40" y="48"/>
                      <a:pt x="36" y="41"/>
                      <a:pt x="32" y="36"/>
                    </a:cubicBezTo>
                    <a:cubicBezTo>
                      <a:pt x="26" y="28"/>
                      <a:pt x="20" y="21"/>
                      <a:pt x="14" y="14"/>
                    </a:cubicBezTo>
                    <a:cubicBezTo>
                      <a:pt x="10" y="9"/>
                      <a:pt x="6" y="5"/>
                      <a:pt x="2" y="0"/>
                    </a:cubicBezTo>
                    <a:cubicBezTo>
                      <a:pt x="0" y="2"/>
                      <a:pt x="0" y="2"/>
                      <a:pt x="0" y="2"/>
                    </a:cubicBezTo>
                    <a:cubicBezTo>
                      <a:pt x="4" y="6"/>
                      <a:pt x="8" y="11"/>
                      <a:pt x="12" y="15"/>
                    </a:cubicBezTo>
                    <a:cubicBezTo>
                      <a:pt x="18" y="22"/>
                      <a:pt x="24" y="29"/>
                      <a:pt x="30" y="37"/>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2" name="Google Shape;522;p9"/>
              <p:cNvSpPr/>
              <p:nvPr/>
            </p:nvSpPr>
            <p:spPr>
              <a:xfrm>
                <a:off x="5713678" y="3262162"/>
                <a:ext cx="46079" cy="69119"/>
              </a:xfrm>
              <a:custGeom>
                <a:avLst/>
                <a:gdLst/>
                <a:ahLst/>
                <a:cxnLst/>
                <a:rect l="l" t="t" r="r" b="b"/>
                <a:pathLst>
                  <a:path w="38" h="57" extrusionOk="0">
                    <a:moveTo>
                      <a:pt x="37" y="57"/>
                    </a:moveTo>
                    <a:cubicBezTo>
                      <a:pt x="38" y="55"/>
                      <a:pt x="38" y="55"/>
                      <a:pt x="38" y="55"/>
                    </a:cubicBezTo>
                    <a:cubicBezTo>
                      <a:pt x="37" y="54"/>
                      <a:pt x="36" y="53"/>
                      <a:pt x="35" y="52"/>
                    </a:cubicBezTo>
                    <a:cubicBezTo>
                      <a:pt x="24" y="35"/>
                      <a:pt x="13" y="17"/>
                      <a:pt x="2" y="0"/>
                    </a:cubicBezTo>
                    <a:cubicBezTo>
                      <a:pt x="0" y="2"/>
                      <a:pt x="0" y="2"/>
                      <a:pt x="0" y="2"/>
                    </a:cubicBezTo>
                    <a:cubicBezTo>
                      <a:pt x="11" y="19"/>
                      <a:pt x="22" y="36"/>
                      <a:pt x="34" y="53"/>
                    </a:cubicBezTo>
                    <a:cubicBezTo>
                      <a:pt x="35" y="54"/>
                      <a:pt x="36" y="56"/>
                      <a:pt x="37" y="57"/>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3" name="Google Shape;523;p9"/>
              <p:cNvSpPr/>
              <p:nvPr/>
            </p:nvSpPr>
            <p:spPr>
              <a:xfrm>
                <a:off x="5539994" y="3763719"/>
                <a:ext cx="123174" cy="244575"/>
              </a:xfrm>
              <a:custGeom>
                <a:avLst/>
                <a:gdLst/>
                <a:ahLst/>
                <a:cxnLst/>
                <a:rect l="l" t="t" r="r" b="b"/>
                <a:pathLst>
                  <a:path w="102" h="203" extrusionOk="0">
                    <a:moveTo>
                      <a:pt x="23" y="94"/>
                    </a:moveTo>
                    <a:cubicBezTo>
                      <a:pt x="34" y="79"/>
                      <a:pt x="48" y="65"/>
                      <a:pt x="61" y="51"/>
                    </a:cubicBezTo>
                    <a:cubicBezTo>
                      <a:pt x="76" y="37"/>
                      <a:pt x="91" y="22"/>
                      <a:pt x="102" y="4"/>
                    </a:cubicBezTo>
                    <a:cubicBezTo>
                      <a:pt x="102" y="0"/>
                      <a:pt x="102" y="0"/>
                      <a:pt x="102" y="0"/>
                    </a:cubicBezTo>
                    <a:cubicBezTo>
                      <a:pt x="91" y="18"/>
                      <a:pt x="76" y="34"/>
                      <a:pt x="60" y="50"/>
                    </a:cubicBezTo>
                    <a:cubicBezTo>
                      <a:pt x="46" y="63"/>
                      <a:pt x="32" y="77"/>
                      <a:pt x="21" y="93"/>
                    </a:cubicBezTo>
                    <a:cubicBezTo>
                      <a:pt x="0" y="125"/>
                      <a:pt x="0" y="161"/>
                      <a:pt x="0" y="197"/>
                    </a:cubicBezTo>
                    <a:cubicBezTo>
                      <a:pt x="0" y="199"/>
                      <a:pt x="0" y="201"/>
                      <a:pt x="1" y="203"/>
                    </a:cubicBezTo>
                    <a:cubicBezTo>
                      <a:pt x="3" y="203"/>
                      <a:pt x="3" y="203"/>
                      <a:pt x="3" y="203"/>
                    </a:cubicBezTo>
                    <a:cubicBezTo>
                      <a:pt x="3" y="201"/>
                      <a:pt x="3" y="199"/>
                      <a:pt x="3" y="197"/>
                    </a:cubicBezTo>
                    <a:cubicBezTo>
                      <a:pt x="3" y="162"/>
                      <a:pt x="3" y="125"/>
                      <a:pt x="23" y="94"/>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4" name="Google Shape;524;p9"/>
              <p:cNvSpPr/>
              <p:nvPr/>
            </p:nvSpPr>
            <p:spPr>
              <a:xfrm>
                <a:off x="5606455" y="3854992"/>
                <a:ext cx="64689" cy="153303"/>
              </a:xfrm>
              <a:custGeom>
                <a:avLst/>
                <a:gdLst/>
                <a:ahLst/>
                <a:cxnLst/>
                <a:rect l="l" t="t" r="r" b="b"/>
                <a:pathLst>
                  <a:path w="54" h="127" extrusionOk="0">
                    <a:moveTo>
                      <a:pt x="21" y="21"/>
                    </a:moveTo>
                    <a:cubicBezTo>
                      <a:pt x="29" y="10"/>
                      <a:pt x="40" y="4"/>
                      <a:pt x="54" y="2"/>
                    </a:cubicBezTo>
                    <a:cubicBezTo>
                      <a:pt x="53" y="0"/>
                      <a:pt x="53" y="0"/>
                      <a:pt x="53" y="0"/>
                    </a:cubicBezTo>
                    <a:cubicBezTo>
                      <a:pt x="39" y="2"/>
                      <a:pt x="28" y="9"/>
                      <a:pt x="19" y="20"/>
                    </a:cubicBezTo>
                    <a:cubicBezTo>
                      <a:pt x="0" y="45"/>
                      <a:pt x="0" y="89"/>
                      <a:pt x="6" y="127"/>
                    </a:cubicBezTo>
                    <a:cubicBezTo>
                      <a:pt x="8" y="127"/>
                      <a:pt x="8" y="127"/>
                      <a:pt x="8" y="127"/>
                    </a:cubicBezTo>
                    <a:cubicBezTo>
                      <a:pt x="2" y="90"/>
                      <a:pt x="2" y="46"/>
                      <a:pt x="21" y="21"/>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5" name="Google Shape;525;p9"/>
              <p:cNvSpPr/>
              <p:nvPr/>
            </p:nvSpPr>
            <p:spPr>
              <a:xfrm>
                <a:off x="5654307" y="3943606"/>
                <a:ext cx="24812" cy="64689"/>
              </a:xfrm>
              <a:custGeom>
                <a:avLst/>
                <a:gdLst/>
                <a:ahLst/>
                <a:cxnLst/>
                <a:rect l="l" t="t" r="r" b="b"/>
                <a:pathLst>
                  <a:path w="20" h="54" extrusionOk="0">
                    <a:moveTo>
                      <a:pt x="3" y="37"/>
                    </a:moveTo>
                    <a:cubicBezTo>
                      <a:pt x="4" y="23"/>
                      <a:pt x="11" y="13"/>
                      <a:pt x="20" y="3"/>
                    </a:cubicBezTo>
                    <a:cubicBezTo>
                      <a:pt x="20" y="0"/>
                      <a:pt x="20" y="0"/>
                      <a:pt x="20" y="0"/>
                    </a:cubicBezTo>
                    <a:cubicBezTo>
                      <a:pt x="10" y="10"/>
                      <a:pt x="2" y="22"/>
                      <a:pt x="1" y="37"/>
                    </a:cubicBezTo>
                    <a:cubicBezTo>
                      <a:pt x="0" y="42"/>
                      <a:pt x="0" y="48"/>
                      <a:pt x="2" y="54"/>
                    </a:cubicBezTo>
                    <a:cubicBezTo>
                      <a:pt x="4" y="54"/>
                      <a:pt x="4" y="54"/>
                      <a:pt x="4" y="54"/>
                    </a:cubicBezTo>
                    <a:cubicBezTo>
                      <a:pt x="3" y="48"/>
                      <a:pt x="2" y="42"/>
                      <a:pt x="3" y="37"/>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6" name="Google Shape;526;p9"/>
              <p:cNvSpPr/>
              <p:nvPr/>
            </p:nvSpPr>
            <p:spPr>
              <a:xfrm>
                <a:off x="5384033" y="3228489"/>
                <a:ext cx="20382" cy="110768"/>
              </a:xfrm>
              <a:custGeom>
                <a:avLst/>
                <a:gdLst/>
                <a:ahLst/>
                <a:cxnLst/>
                <a:rect l="l" t="t" r="r" b="b"/>
                <a:pathLst>
                  <a:path w="17" h="92" extrusionOk="0">
                    <a:moveTo>
                      <a:pt x="17" y="2"/>
                    </a:moveTo>
                    <a:cubicBezTo>
                      <a:pt x="15" y="0"/>
                      <a:pt x="15" y="0"/>
                      <a:pt x="15" y="0"/>
                    </a:cubicBezTo>
                    <a:cubicBezTo>
                      <a:pt x="15" y="17"/>
                      <a:pt x="15" y="32"/>
                      <a:pt x="14" y="37"/>
                    </a:cubicBezTo>
                    <a:cubicBezTo>
                      <a:pt x="11" y="55"/>
                      <a:pt x="6" y="73"/>
                      <a:pt x="0" y="90"/>
                    </a:cubicBezTo>
                    <a:cubicBezTo>
                      <a:pt x="1" y="92"/>
                      <a:pt x="1" y="92"/>
                      <a:pt x="1" y="92"/>
                    </a:cubicBezTo>
                    <a:cubicBezTo>
                      <a:pt x="8" y="74"/>
                      <a:pt x="13" y="56"/>
                      <a:pt x="16" y="38"/>
                    </a:cubicBezTo>
                    <a:cubicBezTo>
                      <a:pt x="17" y="32"/>
                      <a:pt x="17" y="18"/>
                      <a:pt x="17" y="2"/>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7" name="Google Shape;527;p9"/>
              <p:cNvSpPr/>
              <p:nvPr/>
            </p:nvSpPr>
            <p:spPr>
              <a:xfrm>
                <a:off x="5327320" y="3181523"/>
                <a:ext cx="20382" cy="83297"/>
              </a:xfrm>
              <a:custGeom>
                <a:avLst/>
                <a:gdLst/>
                <a:ahLst/>
                <a:cxnLst/>
                <a:rect l="l" t="t" r="r" b="b"/>
                <a:pathLst>
                  <a:path w="17" h="69" extrusionOk="0">
                    <a:moveTo>
                      <a:pt x="15" y="0"/>
                    </a:moveTo>
                    <a:cubicBezTo>
                      <a:pt x="13" y="22"/>
                      <a:pt x="8" y="45"/>
                      <a:pt x="0" y="67"/>
                    </a:cubicBezTo>
                    <a:cubicBezTo>
                      <a:pt x="2" y="69"/>
                      <a:pt x="2" y="69"/>
                      <a:pt x="2" y="69"/>
                    </a:cubicBezTo>
                    <a:cubicBezTo>
                      <a:pt x="9" y="47"/>
                      <a:pt x="15" y="24"/>
                      <a:pt x="17" y="2"/>
                    </a:cubicBezTo>
                    <a:lnTo>
                      <a:pt x="15" y="0"/>
                    </a:ln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528" name="Google Shape;528;p9"/>
          <p:cNvGrpSpPr/>
          <p:nvPr/>
        </p:nvGrpSpPr>
        <p:grpSpPr>
          <a:xfrm>
            <a:off x="-1045811" y="-2644632"/>
            <a:ext cx="15453644" cy="12787193"/>
            <a:chOff x="-784359" y="-1983475"/>
            <a:chExt cx="11590233" cy="9590395"/>
          </a:xfrm>
        </p:grpSpPr>
        <p:sp>
          <p:nvSpPr>
            <p:cNvPr id="529" name="Google Shape;529;p9"/>
            <p:cNvSpPr/>
            <p:nvPr/>
          </p:nvSpPr>
          <p:spPr>
            <a:xfrm rot="-8880687" flipH="1">
              <a:off x="6752049" y="-1224952"/>
              <a:ext cx="3625300" cy="2656956"/>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0" name="Google Shape;530;p9"/>
            <p:cNvSpPr/>
            <p:nvPr/>
          </p:nvSpPr>
          <p:spPr>
            <a:xfrm rot="750676" flipH="1">
              <a:off x="-529955" y="4469730"/>
              <a:ext cx="3768310" cy="2761814"/>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31" name="Google Shape;531;p9"/>
          <p:cNvGrpSpPr/>
          <p:nvPr/>
        </p:nvGrpSpPr>
        <p:grpSpPr>
          <a:xfrm flipH="1">
            <a:off x="9122947" y="5756159"/>
            <a:ext cx="5411395" cy="2194055"/>
            <a:chOff x="3616175" y="871400"/>
            <a:chExt cx="4165601" cy="1065213"/>
          </a:xfrm>
        </p:grpSpPr>
        <p:sp>
          <p:nvSpPr>
            <p:cNvPr id="532" name="Google Shape;532;p9"/>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3" name="Google Shape;533;p9"/>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4" name="Google Shape;534;p9"/>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5" name="Google Shape;535;p9"/>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6" name="Google Shape;536;p9"/>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7" name="Google Shape;537;p9"/>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8" name="Google Shape;538;p9"/>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9" name="Google Shape;539;p9"/>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540" name="Google Shape;540;p9"/>
          <p:cNvSpPr/>
          <p:nvPr/>
        </p:nvSpPr>
        <p:spPr>
          <a:xfrm rot="-1954993" flipH="1">
            <a:off x="10419465" y="1412185"/>
            <a:ext cx="246699" cy="274767"/>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541" name="Google Shape;541;p9"/>
          <p:cNvGrpSpPr/>
          <p:nvPr/>
        </p:nvGrpSpPr>
        <p:grpSpPr>
          <a:xfrm>
            <a:off x="9122934" y="-69739"/>
            <a:ext cx="3955657" cy="3498744"/>
            <a:chOff x="6842200" y="-52304"/>
            <a:chExt cx="2966743" cy="2624058"/>
          </a:xfrm>
        </p:grpSpPr>
        <p:grpSp>
          <p:nvGrpSpPr>
            <p:cNvPr id="542" name="Google Shape;542;p9"/>
            <p:cNvGrpSpPr/>
            <p:nvPr/>
          </p:nvGrpSpPr>
          <p:grpSpPr>
            <a:xfrm rot="-1853345">
              <a:off x="8438226" y="830623"/>
              <a:ext cx="1036720" cy="1587607"/>
              <a:chOff x="3410214" y="2158650"/>
              <a:chExt cx="1036675" cy="1587538"/>
            </a:xfrm>
          </p:grpSpPr>
          <p:sp>
            <p:nvSpPr>
              <p:cNvPr id="543" name="Google Shape;543;p9"/>
              <p:cNvSpPr/>
              <p:nvPr/>
            </p:nvSpPr>
            <p:spPr>
              <a:xfrm>
                <a:off x="3456250" y="2536475"/>
                <a:ext cx="930275" cy="131763"/>
              </a:xfrm>
              <a:custGeom>
                <a:avLst/>
                <a:gdLst/>
                <a:ahLst/>
                <a:cxnLst/>
                <a:rect l="l" t="t" r="r" b="b"/>
                <a:pathLst>
                  <a:path w="586" h="83" extrusionOk="0">
                    <a:moveTo>
                      <a:pt x="557" y="83"/>
                    </a:moveTo>
                    <a:lnTo>
                      <a:pt x="38" y="83"/>
                    </a:lnTo>
                    <a:lnTo>
                      <a:pt x="0" y="0"/>
                    </a:lnTo>
                    <a:lnTo>
                      <a:pt x="586" y="0"/>
                    </a:lnTo>
                    <a:lnTo>
                      <a:pt x="557" y="83"/>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44" name="Google Shape;544;p9"/>
              <p:cNvSpPr/>
              <p:nvPr/>
            </p:nvSpPr>
            <p:spPr>
              <a:xfrm>
                <a:off x="3494350" y="2463450"/>
                <a:ext cx="858838" cy="1233488"/>
              </a:xfrm>
              <a:custGeom>
                <a:avLst/>
                <a:gdLst/>
                <a:ahLst/>
                <a:cxnLst/>
                <a:rect l="l" t="t" r="r" b="b"/>
                <a:pathLst>
                  <a:path w="541" h="777" extrusionOk="0">
                    <a:moveTo>
                      <a:pt x="512" y="777"/>
                    </a:moveTo>
                    <a:lnTo>
                      <a:pt x="118" y="777"/>
                    </a:lnTo>
                    <a:lnTo>
                      <a:pt x="0" y="0"/>
                    </a:lnTo>
                    <a:lnTo>
                      <a:pt x="541" y="0"/>
                    </a:lnTo>
                    <a:lnTo>
                      <a:pt x="512" y="777"/>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45" name="Google Shape;545;p9"/>
              <p:cNvSpPr/>
              <p:nvPr/>
            </p:nvSpPr>
            <p:spPr>
              <a:xfrm>
                <a:off x="4175389" y="3474688"/>
                <a:ext cx="271500" cy="2715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46" name="Google Shape;546;p9"/>
              <p:cNvSpPr/>
              <p:nvPr/>
            </p:nvSpPr>
            <p:spPr>
              <a:xfrm>
                <a:off x="4235714" y="3535013"/>
                <a:ext cx="150900" cy="150900"/>
              </a:xfrm>
              <a:prstGeom prst="ellipse">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47" name="Google Shape;547;p9"/>
              <p:cNvSpPr/>
              <p:nvPr/>
            </p:nvSpPr>
            <p:spPr>
              <a:xfrm>
                <a:off x="3764226" y="3595338"/>
                <a:ext cx="204788" cy="150813"/>
              </a:xfrm>
              <a:custGeom>
                <a:avLst/>
                <a:gdLst/>
                <a:ahLst/>
                <a:cxnLst/>
                <a:rect l="l" t="t" r="r" b="b"/>
                <a:pathLst>
                  <a:path w="129" h="95" extrusionOk="0">
                    <a:moveTo>
                      <a:pt x="129" y="95"/>
                    </a:moveTo>
                    <a:lnTo>
                      <a:pt x="0" y="95"/>
                    </a:lnTo>
                    <a:lnTo>
                      <a:pt x="0" y="10"/>
                    </a:lnTo>
                    <a:lnTo>
                      <a:pt x="129" y="0"/>
                    </a:lnTo>
                    <a:lnTo>
                      <a:pt x="129" y="95"/>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48" name="Google Shape;548;p9"/>
              <p:cNvSpPr/>
              <p:nvPr/>
            </p:nvSpPr>
            <p:spPr>
              <a:xfrm>
                <a:off x="3757876" y="2536475"/>
                <a:ext cx="30300" cy="142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49" name="Google Shape;549;p9"/>
              <p:cNvSpPr/>
              <p:nvPr/>
            </p:nvSpPr>
            <p:spPr>
              <a:xfrm>
                <a:off x="4059501" y="2536475"/>
                <a:ext cx="28500" cy="142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0" name="Google Shape;550;p9"/>
              <p:cNvSpPr/>
              <p:nvPr/>
            </p:nvSpPr>
            <p:spPr>
              <a:xfrm>
                <a:off x="3818200" y="2739675"/>
                <a:ext cx="165100" cy="142875"/>
              </a:xfrm>
              <a:custGeom>
                <a:avLst/>
                <a:gdLst/>
                <a:ahLst/>
                <a:cxnLst/>
                <a:rect l="l" t="t" r="r" b="b"/>
                <a:pathLst>
                  <a:path w="44" h="38" extrusionOk="0">
                    <a:moveTo>
                      <a:pt x="44" y="0"/>
                    </a:moveTo>
                    <a:cubicBezTo>
                      <a:pt x="22" y="38"/>
                      <a:pt x="22" y="38"/>
                      <a:pt x="22" y="38"/>
                    </a:cubicBezTo>
                    <a:cubicBezTo>
                      <a:pt x="0" y="26"/>
                      <a:pt x="0" y="26"/>
                      <a:pt x="0" y="26"/>
                    </a:cubicBezTo>
                    <a:cubicBezTo>
                      <a:pt x="12" y="5"/>
                      <a:pt x="12" y="5"/>
                      <a:pt x="12" y="5"/>
                    </a:cubicBezTo>
                    <a:cubicBezTo>
                      <a:pt x="14" y="2"/>
                      <a:pt x="16" y="0"/>
                      <a:pt x="19" y="0"/>
                    </a:cubicBezTo>
                    <a:cubicBezTo>
                      <a:pt x="22" y="0"/>
                      <a:pt x="44" y="0"/>
                      <a:pt x="44" y="0"/>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1" name="Google Shape;551;p9"/>
              <p:cNvSpPr/>
              <p:nvPr/>
            </p:nvSpPr>
            <p:spPr>
              <a:xfrm>
                <a:off x="3870589" y="2734913"/>
                <a:ext cx="214313" cy="136525"/>
              </a:xfrm>
              <a:custGeom>
                <a:avLst/>
                <a:gdLst/>
                <a:ahLst/>
                <a:cxnLst/>
                <a:rect l="l" t="t" r="r" b="b"/>
                <a:pathLst>
                  <a:path w="57" h="36" extrusionOk="0">
                    <a:moveTo>
                      <a:pt x="46" y="19"/>
                    </a:moveTo>
                    <a:cubicBezTo>
                      <a:pt x="45" y="16"/>
                      <a:pt x="40" y="8"/>
                      <a:pt x="38" y="5"/>
                    </a:cubicBezTo>
                    <a:cubicBezTo>
                      <a:pt x="36" y="1"/>
                      <a:pt x="34" y="1"/>
                      <a:pt x="30" y="1"/>
                    </a:cubicBezTo>
                    <a:cubicBezTo>
                      <a:pt x="30" y="1"/>
                      <a:pt x="9" y="1"/>
                      <a:pt x="5" y="1"/>
                    </a:cubicBezTo>
                    <a:cubicBezTo>
                      <a:pt x="2" y="1"/>
                      <a:pt x="0" y="3"/>
                      <a:pt x="0" y="3"/>
                    </a:cubicBezTo>
                    <a:cubicBezTo>
                      <a:pt x="2" y="1"/>
                      <a:pt x="9" y="0"/>
                      <a:pt x="12" y="5"/>
                    </a:cubicBezTo>
                    <a:cubicBezTo>
                      <a:pt x="14" y="8"/>
                      <a:pt x="25" y="29"/>
                      <a:pt x="26" y="30"/>
                    </a:cubicBezTo>
                    <a:cubicBezTo>
                      <a:pt x="16" y="36"/>
                      <a:pt x="16" y="36"/>
                      <a:pt x="16" y="36"/>
                    </a:cubicBezTo>
                    <a:cubicBezTo>
                      <a:pt x="43" y="36"/>
                      <a:pt x="43" y="36"/>
                      <a:pt x="43" y="36"/>
                    </a:cubicBezTo>
                    <a:cubicBezTo>
                      <a:pt x="57" y="13"/>
                      <a:pt x="57" y="13"/>
                      <a:pt x="57" y="13"/>
                    </a:cubicBezTo>
                    <a:lnTo>
                      <a:pt x="46" y="1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2" name="Google Shape;552;p9"/>
              <p:cNvSpPr/>
              <p:nvPr/>
            </p:nvSpPr>
            <p:spPr>
              <a:xfrm>
                <a:off x="3994414" y="2863500"/>
                <a:ext cx="139700" cy="192088"/>
              </a:xfrm>
              <a:custGeom>
                <a:avLst/>
                <a:gdLst/>
                <a:ahLst/>
                <a:cxnLst/>
                <a:rect l="l" t="t" r="r" b="b"/>
                <a:pathLst>
                  <a:path w="37" h="51" extrusionOk="0">
                    <a:moveTo>
                      <a:pt x="23" y="51"/>
                    </a:moveTo>
                    <a:cubicBezTo>
                      <a:pt x="0" y="13"/>
                      <a:pt x="0" y="13"/>
                      <a:pt x="0" y="13"/>
                    </a:cubicBezTo>
                    <a:cubicBezTo>
                      <a:pt x="22" y="0"/>
                      <a:pt x="22" y="0"/>
                      <a:pt x="22" y="0"/>
                    </a:cubicBezTo>
                    <a:cubicBezTo>
                      <a:pt x="35" y="21"/>
                      <a:pt x="35" y="21"/>
                      <a:pt x="35" y="21"/>
                    </a:cubicBezTo>
                    <a:cubicBezTo>
                      <a:pt x="36" y="24"/>
                      <a:pt x="37" y="28"/>
                      <a:pt x="35" y="30"/>
                    </a:cubicBezTo>
                    <a:cubicBezTo>
                      <a:pt x="34" y="32"/>
                      <a:pt x="23" y="51"/>
                      <a:pt x="23" y="51"/>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3" name="Google Shape;553;p9"/>
              <p:cNvSpPr/>
              <p:nvPr/>
            </p:nvSpPr>
            <p:spPr>
              <a:xfrm>
                <a:off x="3942026" y="2946050"/>
                <a:ext cx="192088" cy="177800"/>
              </a:xfrm>
              <a:custGeom>
                <a:avLst/>
                <a:gdLst/>
                <a:ahLst/>
                <a:cxnLst/>
                <a:rect l="l" t="t" r="r" b="b"/>
                <a:pathLst>
                  <a:path w="51" h="47" extrusionOk="0">
                    <a:moveTo>
                      <a:pt x="13" y="35"/>
                    </a:moveTo>
                    <a:cubicBezTo>
                      <a:pt x="16" y="35"/>
                      <a:pt x="26" y="35"/>
                      <a:pt x="29" y="35"/>
                    </a:cubicBezTo>
                    <a:cubicBezTo>
                      <a:pt x="34" y="35"/>
                      <a:pt x="35" y="33"/>
                      <a:pt x="37" y="29"/>
                    </a:cubicBezTo>
                    <a:cubicBezTo>
                      <a:pt x="37" y="29"/>
                      <a:pt x="47" y="11"/>
                      <a:pt x="49" y="8"/>
                    </a:cubicBezTo>
                    <a:cubicBezTo>
                      <a:pt x="51" y="5"/>
                      <a:pt x="50" y="3"/>
                      <a:pt x="50" y="3"/>
                    </a:cubicBezTo>
                    <a:cubicBezTo>
                      <a:pt x="50" y="5"/>
                      <a:pt x="48" y="11"/>
                      <a:pt x="42" y="11"/>
                    </a:cubicBezTo>
                    <a:cubicBezTo>
                      <a:pt x="38" y="12"/>
                      <a:pt x="15" y="12"/>
                      <a:pt x="13" y="12"/>
                    </a:cubicBezTo>
                    <a:cubicBezTo>
                      <a:pt x="13" y="0"/>
                      <a:pt x="13" y="0"/>
                      <a:pt x="13" y="0"/>
                    </a:cubicBezTo>
                    <a:cubicBezTo>
                      <a:pt x="0" y="24"/>
                      <a:pt x="0" y="24"/>
                      <a:pt x="0" y="24"/>
                    </a:cubicBezTo>
                    <a:cubicBezTo>
                      <a:pt x="13" y="47"/>
                      <a:pt x="13" y="47"/>
                      <a:pt x="13" y="47"/>
                    </a:cubicBezTo>
                    <a:lnTo>
                      <a:pt x="13"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4" name="Google Shape;554;p9"/>
              <p:cNvSpPr/>
              <p:nvPr/>
            </p:nvSpPr>
            <p:spPr>
              <a:xfrm>
                <a:off x="3757875" y="2992088"/>
                <a:ext cx="165100" cy="98425"/>
              </a:xfrm>
              <a:custGeom>
                <a:avLst/>
                <a:gdLst/>
                <a:ahLst/>
                <a:cxnLst/>
                <a:rect l="l" t="t" r="r" b="b"/>
                <a:pathLst>
                  <a:path w="44" h="26" extrusionOk="0">
                    <a:moveTo>
                      <a:pt x="0" y="0"/>
                    </a:moveTo>
                    <a:cubicBezTo>
                      <a:pt x="44" y="0"/>
                      <a:pt x="44" y="0"/>
                      <a:pt x="44" y="0"/>
                    </a:cubicBezTo>
                    <a:cubicBezTo>
                      <a:pt x="44" y="26"/>
                      <a:pt x="44" y="26"/>
                      <a:pt x="44" y="26"/>
                    </a:cubicBezTo>
                    <a:cubicBezTo>
                      <a:pt x="20" y="26"/>
                      <a:pt x="20" y="26"/>
                      <a:pt x="20" y="26"/>
                    </a:cubicBezTo>
                    <a:cubicBezTo>
                      <a:pt x="17" y="26"/>
                      <a:pt x="14" y="24"/>
                      <a:pt x="12" y="22"/>
                    </a:cubicBezTo>
                    <a:cubicBezTo>
                      <a:pt x="11" y="19"/>
                      <a:pt x="0" y="0"/>
                      <a:pt x="0" y="0"/>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5" name="Google Shape;555;p9"/>
              <p:cNvSpPr/>
              <p:nvPr/>
            </p:nvSpPr>
            <p:spPr>
              <a:xfrm>
                <a:off x="3746764" y="2882550"/>
                <a:ext cx="153988" cy="203200"/>
              </a:xfrm>
              <a:custGeom>
                <a:avLst/>
                <a:gdLst/>
                <a:ahLst/>
                <a:cxnLst/>
                <a:rect l="l" t="t" r="r" b="b"/>
                <a:pathLst>
                  <a:path w="41" h="54" extrusionOk="0">
                    <a:moveTo>
                      <a:pt x="10" y="6"/>
                    </a:moveTo>
                    <a:cubicBezTo>
                      <a:pt x="9" y="8"/>
                      <a:pt x="4" y="17"/>
                      <a:pt x="2" y="20"/>
                    </a:cubicBezTo>
                    <a:cubicBezTo>
                      <a:pt x="0" y="24"/>
                      <a:pt x="1" y="25"/>
                      <a:pt x="3" y="29"/>
                    </a:cubicBezTo>
                    <a:cubicBezTo>
                      <a:pt x="3" y="29"/>
                      <a:pt x="14" y="48"/>
                      <a:pt x="15" y="51"/>
                    </a:cubicBezTo>
                    <a:cubicBezTo>
                      <a:pt x="17" y="54"/>
                      <a:pt x="19" y="54"/>
                      <a:pt x="19" y="54"/>
                    </a:cubicBezTo>
                    <a:cubicBezTo>
                      <a:pt x="17" y="53"/>
                      <a:pt x="13" y="48"/>
                      <a:pt x="16" y="43"/>
                    </a:cubicBezTo>
                    <a:cubicBezTo>
                      <a:pt x="18" y="40"/>
                      <a:pt x="30" y="19"/>
                      <a:pt x="31" y="18"/>
                    </a:cubicBezTo>
                    <a:cubicBezTo>
                      <a:pt x="41" y="24"/>
                      <a:pt x="41" y="24"/>
                      <a:pt x="41" y="24"/>
                    </a:cubicBezTo>
                    <a:cubicBezTo>
                      <a:pt x="27" y="0"/>
                      <a:pt x="27" y="0"/>
                      <a:pt x="27" y="0"/>
                    </a:cubicBezTo>
                    <a:cubicBezTo>
                      <a:pt x="0" y="0"/>
                      <a:pt x="0" y="0"/>
                      <a:pt x="0" y="0"/>
                    </a:cubicBezTo>
                    <a:lnTo>
                      <a:pt x="10" y="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6" name="Google Shape;556;p9"/>
              <p:cNvSpPr/>
              <p:nvPr/>
            </p:nvSpPr>
            <p:spPr>
              <a:xfrm>
                <a:off x="3494350" y="2158650"/>
                <a:ext cx="858838" cy="211138"/>
              </a:xfrm>
              <a:custGeom>
                <a:avLst/>
                <a:gdLst/>
                <a:ahLst/>
                <a:cxnLst/>
                <a:rect l="l" t="t" r="r" b="b"/>
                <a:pathLst>
                  <a:path w="541" h="133" extrusionOk="0">
                    <a:moveTo>
                      <a:pt x="541" y="133"/>
                    </a:moveTo>
                    <a:lnTo>
                      <a:pt x="0" y="133"/>
                    </a:lnTo>
                    <a:lnTo>
                      <a:pt x="28" y="0"/>
                    </a:lnTo>
                    <a:lnTo>
                      <a:pt x="512" y="0"/>
                    </a:lnTo>
                    <a:lnTo>
                      <a:pt x="541" y="13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7" name="Google Shape;557;p9"/>
              <p:cNvSpPr/>
              <p:nvPr/>
            </p:nvSpPr>
            <p:spPr>
              <a:xfrm>
                <a:off x="3410214" y="2325338"/>
                <a:ext cx="1020900" cy="2112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58" name="Google Shape;558;p9"/>
            <p:cNvGrpSpPr/>
            <p:nvPr/>
          </p:nvGrpSpPr>
          <p:grpSpPr>
            <a:xfrm>
              <a:off x="7311475" y="-52304"/>
              <a:ext cx="533518" cy="371512"/>
              <a:chOff x="6434488" y="648488"/>
              <a:chExt cx="998537" cy="695325"/>
            </a:xfrm>
          </p:grpSpPr>
          <p:sp>
            <p:nvSpPr>
              <p:cNvPr id="559" name="Google Shape;559;p9"/>
              <p:cNvSpPr/>
              <p:nvPr/>
            </p:nvSpPr>
            <p:spPr>
              <a:xfrm>
                <a:off x="6434488" y="648488"/>
                <a:ext cx="969962" cy="693738"/>
              </a:xfrm>
              <a:custGeom>
                <a:avLst/>
                <a:gdLst/>
                <a:ahLst/>
                <a:cxnLst/>
                <a:rect l="l" t="t" r="r" b="b"/>
                <a:pathLst>
                  <a:path w="525" h="375" extrusionOk="0">
                    <a:moveTo>
                      <a:pt x="432" y="369"/>
                    </a:moveTo>
                    <a:cubicBezTo>
                      <a:pt x="448" y="366"/>
                      <a:pt x="461" y="372"/>
                      <a:pt x="461" y="372"/>
                    </a:cubicBezTo>
                    <a:cubicBezTo>
                      <a:pt x="493" y="256"/>
                      <a:pt x="493" y="256"/>
                      <a:pt x="493" y="256"/>
                    </a:cubicBezTo>
                    <a:cubicBezTo>
                      <a:pt x="525" y="141"/>
                      <a:pt x="525" y="141"/>
                      <a:pt x="525" y="141"/>
                    </a:cubicBezTo>
                    <a:cubicBezTo>
                      <a:pt x="525" y="141"/>
                      <a:pt x="512" y="139"/>
                      <a:pt x="500" y="129"/>
                    </a:cubicBezTo>
                    <a:cubicBezTo>
                      <a:pt x="488" y="118"/>
                      <a:pt x="479" y="109"/>
                      <a:pt x="463" y="105"/>
                    </a:cubicBezTo>
                    <a:cubicBezTo>
                      <a:pt x="447" y="102"/>
                      <a:pt x="129" y="12"/>
                      <a:pt x="108" y="6"/>
                    </a:cubicBezTo>
                    <a:cubicBezTo>
                      <a:pt x="87" y="0"/>
                      <a:pt x="80" y="7"/>
                      <a:pt x="74" y="15"/>
                    </a:cubicBezTo>
                    <a:cubicBezTo>
                      <a:pt x="67" y="22"/>
                      <a:pt x="41" y="51"/>
                      <a:pt x="21" y="124"/>
                    </a:cubicBezTo>
                    <a:cubicBezTo>
                      <a:pt x="0" y="197"/>
                      <a:pt x="8" y="235"/>
                      <a:pt x="9" y="245"/>
                    </a:cubicBezTo>
                    <a:cubicBezTo>
                      <a:pt x="11" y="255"/>
                      <a:pt x="13" y="265"/>
                      <a:pt x="34" y="270"/>
                    </a:cubicBezTo>
                    <a:cubicBezTo>
                      <a:pt x="55" y="276"/>
                      <a:pt x="373" y="364"/>
                      <a:pt x="389" y="370"/>
                    </a:cubicBezTo>
                    <a:cubicBezTo>
                      <a:pt x="404" y="375"/>
                      <a:pt x="416" y="372"/>
                      <a:pt x="432" y="36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0" name="Google Shape;560;p9"/>
              <p:cNvSpPr/>
              <p:nvPr/>
            </p:nvSpPr>
            <p:spPr>
              <a:xfrm>
                <a:off x="7258400" y="900900"/>
                <a:ext cx="174625" cy="442913"/>
              </a:xfrm>
              <a:custGeom>
                <a:avLst/>
                <a:gdLst/>
                <a:ahLst/>
                <a:cxnLst/>
                <a:rect l="l" t="t" r="r" b="b"/>
                <a:pathLst>
                  <a:path w="94" h="239" extrusionOk="0">
                    <a:moveTo>
                      <a:pt x="15" y="235"/>
                    </a:moveTo>
                    <a:cubicBezTo>
                      <a:pt x="0" y="230"/>
                      <a:pt x="2" y="176"/>
                      <a:pt x="20" y="112"/>
                    </a:cubicBezTo>
                    <a:cubicBezTo>
                      <a:pt x="38" y="48"/>
                      <a:pt x="64" y="0"/>
                      <a:pt x="79" y="4"/>
                    </a:cubicBezTo>
                    <a:cubicBezTo>
                      <a:pt x="94" y="8"/>
                      <a:pt x="92" y="63"/>
                      <a:pt x="74" y="127"/>
                    </a:cubicBezTo>
                    <a:cubicBezTo>
                      <a:pt x="56" y="191"/>
                      <a:pt x="29" y="239"/>
                      <a:pt x="15" y="23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1" name="Google Shape;561;p9"/>
              <p:cNvSpPr/>
              <p:nvPr/>
            </p:nvSpPr>
            <p:spPr>
              <a:xfrm>
                <a:off x="7264750" y="918363"/>
                <a:ext cx="155575" cy="406400"/>
              </a:xfrm>
              <a:custGeom>
                <a:avLst/>
                <a:gdLst/>
                <a:ahLst/>
                <a:cxnLst/>
                <a:rect l="l" t="t" r="r" b="b"/>
                <a:pathLst>
                  <a:path w="84" h="220" extrusionOk="0">
                    <a:moveTo>
                      <a:pt x="12" y="216"/>
                    </a:moveTo>
                    <a:cubicBezTo>
                      <a:pt x="0" y="213"/>
                      <a:pt x="4" y="162"/>
                      <a:pt x="20" y="104"/>
                    </a:cubicBezTo>
                    <a:cubicBezTo>
                      <a:pt x="37" y="45"/>
                      <a:pt x="60" y="0"/>
                      <a:pt x="72" y="4"/>
                    </a:cubicBezTo>
                    <a:cubicBezTo>
                      <a:pt x="84" y="7"/>
                      <a:pt x="81" y="57"/>
                      <a:pt x="64" y="116"/>
                    </a:cubicBezTo>
                    <a:cubicBezTo>
                      <a:pt x="48" y="175"/>
                      <a:pt x="24" y="220"/>
                      <a:pt x="12" y="2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2" name="Google Shape;562;p9"/>
              <p:cNvSpPr/>
              <p:nvPr/>
            </p:nvSpPr>
            <p:spPr>
              <a:xfrm>
                <a:off x="7347300" y="939000"/>
                <a:ext cx="53975" cy="139700"/>
              </a:xfrm>
              <a:custGeom>
                <a:avLst/>
                <a:gdLst/>
                <a:ahLst/>
                <a:cxnLst/>
                <a:rect l="l" t="t" r="r" b="b"/>
                <a:pathLst>
                  <a:path w="29" h="76" extrusionOk="0">
                    <a:moveTo>
                      <a:pt x="28" y="16"/>
                    </a:moveTo>
                    <a:cubicBezTo>
                      <a:pt x="29" y="9"/>
                      <a:pt x="23" y="0"/>
                      <a:pt x="21" y="3"/>
                    </a:cubicBezTo>
                    <a:cubicBezTo>
                      <a:pt x="18" y="6"/>
                      <a:pt x="2" y="64"/>
                      <a:pt x="1" y="70"/>
                    </a:cubicBezTo>
                    <a:cubicBezTo>
                      <a:pt x="0" y="76"/>
                      <a:pt x="7" y="75"/>
                      <a:pt x="9" y="69"/>
                    </a:cubicBezTo>
                    <a:cubicBezTo>
                      <a:pt x="12" y="63"/>
                      <a:pt x="27" y="26"/>
                      <a:pt x="28"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3" name="Google Shape;563;p9"/>
              <p:cNvSpPr/>
              <p:nvPr/>
            </p:nvSpPr>
            <p:spPr>
              <a:xfrm>
                <a:off x="6593238" y="707225"/>
                <a:ext cx="658813" cy="234950"/>
              </a:xfrm>
              <a:custGeom>
                <a:avLst/>
                <a:gdLst/>
                <a:ahLst/>
                <a:cxnLst/>
                <a:rect l="l" t="t" r="r" b="b"/>
                <a:pathLst>
                  <a:path w="356" h="127" extrusionOk="0">
                    <a:moveTo>
                      <a:pt x="14" y="35"/>
                    </a:moveTo>
                    <a:cubicBezTo>
                      <a:pt x="5" y="32"/>
                      <a:pt x="0" y="23"/>
                      <a:pt x="2" y="14"/>
                    </a:cubicBezTo>
                    <a:cubicBezTo>
                      <a:pt x="2" y="14"/>
                      <a:pt x="2" y="14"/>
                      <a:pt x="2" y="14"/>
                    </a:cubicBezTo>
                    <a:cubicBezTo>
                      <a:pt x="5" y="5"/>
                      <a:pt x="14" y="0"/>
                      <a:pt x="23" y="2"/>
                    </a:cubicBezTo>
                    <a:cubicBezTo>
                      <a:pt x="342" y="91"/>
                      <a:pt x="342" y="91"/>
                      <a:pt x="342" y="91"/>
                    </a:cubicBezTo>
                    <a:cubicBezTo>
                      <a:pt x="351" y="94"/>
                      <a:pt x="356" y="103"/>
                      <a:pt x="353" y="112"/>
                    </a:cubicBezTo>
                    <a:cubicBezTo>
                      <a:pt x="353" y="112"/>
                      <a:pt x="353" y="112"/>
                      <a:pt x="353" y="112"/>
                    </a:cubicBezTo>
                    <a:cubicBezTo>
                      <a:pt x="351" y="121"/>
                      <a:pt x="341" y="127"/>
                      <a:pt x="332" y="124"/>
                    </a:cubicBezTo>
                    <a:lnTo>
                      <a:pt x="14" y="35"/>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64" name="Google Shape;564;p9"/>
            <p:cNvGrpSpPr/>
            <p:nvPr/>
          </p:nvGrpSpPr>
          <p:grpSpPr>
            <a:xfrm rot="-8100000">
              <a:off x="7811076" y="442974"/>
              <a:ext cx="375066" cy="261175"/>
              <a:chOff x="6434488" y="648488"/>
              <a:chExt cx="998537" cy="695325"/>
            </a:xfrm>
          </p:grpSpPr>
          <p:sp>
            <p:nvSpPr>
              <p:cNvPr id="565" name="Google Shape;565;p9"/>
              <p:cNvSpPr/>
              <p:nvPr/>
            </p:nvSpPr>
            <p:spPr>
              <a:xfrm>
                <a:off x="6434488" y="648488"/>
                <a:ext cx="969962" cy="693738"/>
              </a:xfrm>
              <a:custGeom>
                <a:avLst/>
                <a:gdLst/>
                <a:ahLst/>
                <a:cxnLst/>
                <a:rect l="l" t="t" r="r" b="b"/>
                <a:pathLst>
                  <a:path w="525" h="375" extrusionOk="0">
                    <a:moveTo>
                      <a:pt x="432" y="369"/>
                    </a:moveTo>
                    <a:cubicBezTo>
                      <a:pt x="448" y="366"/>
                      <a:pt x="461" y="372"/>
                      <a:pt x="461" y="372"/>
                    </a:cubicBezTo>
                    <a:cubicBezTo>
                      <a:pt x="493" y="256"/>
                      <a:pt x="493" y="256"/>
                      <a:pt x="493" y="256"/>
                    </a:cubicBezTo>
                    <a:cubicBezTo>
                      <a:pt x="525" y="141"/>
                      <a:pt x="525" y="141"/>
                      <a:pt x="525" y="141"/>
                    </a:cubicBezTo>
                    <a:cubicBezTo>
                      <a:pt x="525" y="141"/>
                      <a:pt x="512" y="139"/>
                      <a:pt x="500" y="129"/>
                    </a:cubicBezTo>
                    <a:cubicBezTo>
                      <a:pt x="488" y="118"/>
                      <a:pt x="479" y="109"/>
                      <a:pt x="463" y="105"/>
                    </a:cubicBezTo>
                    <a:cubicBezTo>
                      <a:pt x="447" y="102"/>
                      <a:pt x="129" y="12"/>
                      <a:pt x="108" y="6"/>
                    </a:cubicBezTo>
                    <a:cubicBezTo>
                      <a:pt x="87" y="0"/>
                      <a:pt x="80" y="7"/>
                      <a:pt x="74" y="15"/>
                    </a:cubicBezTo>
                    <a:cubicBezTo>
                      <a:pt x="67" y="22"/>
                      <a:pt x="41" y="51"/>
                      <a:pt x="21" y="124"/>
                    </a:cubicBezTo>
                    <a:cubicBezTo>
                      <a:pt x="0" y="197"/>
                      <a:pt x="8" y="235"/>
                      <a:pt x="9" y="245"/>
                    </a:cubicBezTo>
                    <a:cubicBezTo>
                      <a:pt x="11" y="255"/>
                      <a:pt x="13" y="265"/>
                      <a:pt x="34" y="270"/>
                    </a:cubicBezTo>
                    <a:cubicBezTo>
                      <a:pt x="55" y="276"/>
                      <a:pt x="373" y="364"/>
                      <a:pt x="389" y="370"/>
                    </a:cubicBezTo>
                    <a:cubicBezTo>
                      <a:pt x="404" y="375"/>
                      <a:pt x="416" y="372"/>
                      <a:pt x="432" y="36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6" name="Google Shape;566;p9"/>
              <p:cNvSpPr/>
              <p:nvPr/>
            </p:nvSpPr>
            <p:spPr>
              <a:xfrm>
                <a:off x="7258400" y="900900"/>
                <a:ext cx="174625" cy="442913"/>
              </a:xfrm>
              <a:custGeom>
                <a:avLst/>
                <a:gdLst/>
                <a:ahLst/>
                <a:cxnLst/>
                <a:rect l="l" t="t" r="r" b="b"/>
                <a:pathLst>
                  <a:path w="94" h="239" extrusionOk="0">
                    <a:moveTo>
                      <a:pt x="15" y="235"/>
                    </a:moveTo>
                    <a:cubicBezTo>
                      <a:pt x="0" y="230"/>
                      <a:pt x="2" y="176"/>
                      <a:pt x="20" y="112"/>
                    </a:cubicBezTo>
                    <a:cubicBezTo>
                      <a:pt x="38" y="48"/>
                      <a:pt x="64" y="0"/>
                      <a:pt x="79" y="4"/>
                    </a:cubicBezTo>
                    <a:cubicBezTo>
                      <a:pt x="94" y="8"/>
                      <a:pt x="92" y="63"/>
                      <a:pt x="74" y="127"/>
                    </a:cubicBezTo>
                    <a:cubicBezTo>
                      <a:pt x="56" y="191"/>
                      <a:pt x="29" y="239"/>
                      <a:pt x="15" y="23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7" name="Google Shape;567;p9"/>
              <p:cNvSpPr/>
              <p:nvPr/>
            </p:nvSpPr>
            <p:spPr>
              <a:xfrm>
                <a:off x="7264750" y="918363"/>
                <a:ext cx="155575" cy="406400"/>
              </a:xfrm>
              <a:custGeom>
                <a:avLst/>
                <a:gdLst/>
                <a:ahLst/>
                <a:cxnLst/>
                <a:rect l="l" t="t" r="r" b="b"/>
                <a:pathLst>
                  <a:path w="84" h="220" extrusionOk="0">
                    <a:moveTo>
                      <a:pt x="12" y="216"/>
                    </a:moveTo>
                    <a:cubicBezTo>
                      <a:pt x="0" y="213"/>
                      <a:pt x="4" y="162"/>
                      <a:pt x="20" y="104"/>
                    </a:cubicBezTo>
                    <a:cubicBezTo>
                      <a:pt x="37" y="45"/>
                      <a:pt x="60" y="0"/>
                      <a:pt x="72" y="4"/>
                    </a:cubicBezTo>
                    <a:cubicBezTo>
                      <a:pt x="84" y="7"/>
                      <a:pt x="81" y="57"/>
                      <a:pt x="64" y="116"/>
                    </a:cubicBezTo>
                    <a:cubicBezTo>
                      <a:pt x="48" y="175"/>
                      <a:pt x="24" y="220"/>
                      <a:pt x="12" y="2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8" name="Google Shape;568;p9"/>
              <p:cNvSpPr/>
              <p:nvPr/>
            </p:nvSpPr>
            <p:spPr>
              <a:xfrm>
                <a:off x="7347300" y="939000"/>
                <a:ext cx="53975" cy="139700"/>
              </a:xfrm>
              <a:custGeom>
                <a:avLst/>
                <a:gdLst/>
                <a:ahLst/>
                <a:cxnLst/>
                <a:rect l="l" t="t" r="r" b="b"/>
                <a:pathLst>
                  <a:path w="29" h="76" extrusionOk="0">
                    <a:moveTo>
                      <a:pt x="28" y="16"/>
                    </a:moveTo>
                    <a:cubicBezTo>
                      <a:pt x="29" y="9"/>
                      <a:pt x="23" y="0"/>
                      <a:pt x="21" y="3"/>
                    </a:cubicBezTo>
                    <a:cubicBezTo>
                      <a:pt x="18" y="6"/>
                      <a:pt x="2" y="64"/>
                      <a:pt x="1" y="70"/>
                    </a:cubicBezTo>
                    <a:cubicBezTo>
                      <a:pt x="0" y="76"/>
                      <a:pt x="7" y="75"/>
                      <a:pt x="9" y="69"/>
                    </a:cubicBezTo>
                    <a:cubicBezTo>
                      <a:pt x="12" y="63"/>
                      <a:pt x="27" y="26"/>
                      <a:pt x="28"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9" name="Google Shape;569;p9"/>
              <p:cNvSpPr/>
              <p:nvPr/>
            </p:nvSpPr>
            <p:spPr>
              <a:xfrm>
                <a:off x="6593238" y="707225"/>
                <a:ext cx="658813" cy="234950"/>
              </a:xfrm>
              <a:custGeom>
                <a:avLst/>
                <a:gdLst/>
                <a:ahLst/>
                <a:cxnLst/>
                <a:rect l="l" t="t" r="r" b="b"/>
                <a:pathLst>
                  <a:path w="356" h="127" extrusionOk="0">
                    <a:moveTo>
                      <a:pt x="14" y="35"/>
                    </a:moveTo>
                    <a:cubicBezTo>
                      <a:pt x="5" y="32"/>
                      <a:pt x="0" y="23"/>
                      <a:pt x="2" y="14"/>
                    </a:cubicBezTo>
                    <a:cubicBezTo>
                      <a:pt x="2" y="14"/>
                      <a:pt x="2" y="14"/>
                      <a:pt x="2" y="14"/>
                    </a:cubicBezTo>
                    <a:cubicBezTo>
                      <a:pt x="5" y="5"/>
                      <a:pt x="14" y="0"/>
                      <a:pt x="23" y="2"/>
                    </a:cubicBezTo>
                    <a:cubicBezTo>
                      <a:pt x="342" y="91"/>
                      <a:pt x="342" y="91"/>
                      <a:pt x="342" y="91"/>
                    </a:cubicBezTo>
                    <a:cubicBezTo>
                      <a:pt x="351" y="94"/>
                      <a:pt x="356" y="103"/>
                      <a:pt x="353" y="112"/>
                    </a:cubicBezTo>
                    <a:cubicBezTo>
                      <a:pt x="353" y="112"/>
                      <a:pt x="353" y="112"/>
                      <a:pt x="353" y="112"/>
                    </a:cubicBezTo>
                    <a:cubicBezTo>
                      <a:pt x="351" y="121"/>
                      <a:pt x="341" y="127"/>
                      <a:pt x="332" y="124"/>
                    </a:cubicBezTo>
                    <a:lnTo>
                      <a:pt x="14" y="35"/>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70" name="Google Shape;570;p9"/>
            <p:cNvGrpSpPr/>
            <p:nvPr/>
          </p:nvGrpSpPr>
          <p:grpSpPr>
            <a:xfrm>
              <a:off x="6842200" y="389853"/>
              <a:ext cx="593462" cy="817305"/>
              <a:chOff x="514020" y="2281230"/>
              <a:chExt cx="806334" cy="1110469"/>
            </a:xfrm>
          </p:grpSpPr>
          <p:sp>
            <p:nvSpPr>
              <p:cNvPr id="571" name="Google Shape;571;p9"/>
              <p:cNvSpPr/>
              <p:nvPr/>
            </p:nvSpPr>
            <p:spPr>
              <a:xfrm>
                <a:off x="891373" y="2461459"/>
                <a:ext cx="381108" cy="269404"/>
              </a:xfrm>
              <a:custGeom>
                <a:avLst/>
                <a:gdLst/>
                <a:ahLst/>
                <a:cxnLst/>
                <a:rect l="l" t="t" r="r" b="b"/>
                <a:pathLst>
                  <a:path w="349" h="246" extrusionOk="0">
                    <a:moveTo>
                      <a:pt x="320" y="238"/>
                    </a:moveTo>
                    <a:cubicBezTo>
                      <a:pt x="317" y="244"/>
                      <a:pt x="309" y="246"/>
                      <a:pt x="303" y="242"/>
                    </a:cubicBezTo>
                    <a:cubicBezTo>
                      <a:pt x="8" y="67"/>
                      <a:pt x="8" y="67"/>
                      <a:pt x="8" y="67"/>
                    </a:cubicBezTo>
                    <a:cubicBezTo>
                      <a:pt x="2" y="63"/>
                      <a:pt x="0" y="55"/>
                      <a:pt x="3" y="49"/>
                    </a:cubicBezTo>
                    <a:cubicBezTo>
                      <a:pt x="28" y="8"/>
                      <a:pt x="28" y="8"/>
                      <a:pt x="28" y="8"/>
                    </a:cubicBezTo>
                    <a:cubicBezTo>
                      <a:pt x="32" y="2"/>
                      <a:pt x="40" y="0"/>
                      <a:pt x="46" y="4"/>
                    </a:cubicBezTo>
                    <a:cubicBezTo>
                      <a:pt x="340" y="179"/>
                      <a:pt x="340" y="179"/>
                      <a:pt x="340" y="179"/>
                    </a:cubicBezTo>
                    <a:cubicBezTo>
                      <a:pt x="347" y="182"/>
                      <a:pt x="349" y="190"/>
                      <a:pt x="345" y="196"/>
                    </a:cubicBezTo>
                    <a:lnTo>
                      <a:pt x="320" y="23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2" name="Google Shape;572;p9"/>
              <p:cNvSpPr/>
              <p:nvPr/>
            </p:nvSpPr>
            <p:spPr>
              <a:xfrm>
                <a:off x="849132" y="2530922"/>
                <a:ext cx="382047" cy="269404"/>
              </a:xfrm>
              <a:custGeom>
                <a:avLst/>
                <a:gdLst/>
                <a:ahLst/>
                <a:cxnLst/>
                <a:rect l="l" t="t" r="r" b="b"/>
                <a:pathLst>
                  <a:path w="349" h="246" extrusionOk="0">
                    <a:moveTo>
                      <a:pt x="321" y="238"/>
                    </a:moveTo>
                    <a:cubicBezTo>
                      <a:pt x="317" y="244"/>
                      <a:pt x="309" y="246"/>
                      <a:pt x="303" y="243"/>
                    </a:cubicBezTo>
                    <a:cubicBezTo>
                      <a:pt x="8" y="67"/>
                      <a:pt x="8" y="67"/>
                      <a:pt x="8" y="67"/>
                    </a:cubicBezTo>
                    <a:cubicBezTo>
                      <a:pt x="2" y="64"/>
                      <a:pt x="0" y="56"/>
                      <a:pt x="4" y="50"/>
                    </a:cubicBezTo>
                    <a:cubicBezTo>
                      <a:pt x="28" y="8"/>
                      <a:pt x="28" y="8"/>
                      <a:pt x="28" y="8"/>
                    </a:cubicBezTo>
                    <a:cubicBezTo>
                      <a:pt x="32" y="2"/>
                      <a:pt x="40" y="0"/>
                      <a:pt x="46" y="4"/>
                    </a:cubicBezTo>
                    <a:cubicBezTo>
                      <a:pt x="341" y="179"/>
                      <a:pt x="341" y="179"/>
                      <a:pt x="341" y="179"/>
                    </a:cubicBezTo>
                    <a:cubicBezTo>
                      <a:pt x="347" y="183"/>
                      <a:pt x="349" y="191"/>
                      <a:pt x="345" y="197"/>
                    </a:cubicBezTo>
                    <a:lnTo>
                      <a:pt x="321" y="23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3" name="Google Shape;573;p9"/>
              <p:cNvSpPr/>
              <p:nvPr/>
            </p:nvSpPr>
            <p:spPr>
              <a:xfrm>
                <a:off x="807830" y="2601323"/>
                <a:ext cx="382047" cy="268465"/>
              </a:xfrm>
              <a:custGeom>
                <a:avLst/>
                <a:gdLst/>
                <a:ahLst/>
                <a:cxnLst/>
                <a:rect l="l" t="t" r="r" b="b"/>
                <a:pathLst>
                  <a:path w="349" h="246" extrusionOk="0">
                    <a:moveTo>
                      <a:pt x="321" y="237"/>
                    </a:moveTo>
                    <a:cubicBezTo>
                      <a:pt x="317" y="244"/>
                      <a:pt x="310" y="246"/>
                      <a:pt x="303" y="242"/>
                    </a:cubicBezTo>
                    <a:cubicBezTo>
                      <a:pt x="9" y="67"/>
                      <a:pt x="9" y="67"/>
                      <a:pt x="9" y="67"/>
                    </a:cubicBezTo>
                    <a:cubicBezTo>
                      <a:pt x="2" y="63"/>
                      <a:pt x="0" y="55"/>
                      <a:pt x="4" y="49"/>
                    </a:cubicBezTo>
                    <a:cubicBezTo>
                      <a:pt x="29" y="8"/>
                      <a:pt x="29" y="8"/>
                      <a:pt x="29" y="8"/>
                    </a:cubicBezTo>
                    <a:cubicBezTo>
                      <a:pt x="32" y="2"/>
                      <a:pt x="40" y="0"/>
                      <a:pt x="46" y="3"/>
                    </a:cubicBezTo>
                    <a:cubicBezTo>
                      <a:pt x="341" y="179"/>
                      <a:pt x="341" y="179"/>
                      <a:pt x="341" y="179"/>
                    </a:cubicBezTo>
                    <a:cubicBezTo>
                      <a:pt x="347" y="182"/>
                      <a:pt x="349" y="190"/>
                      <a:pt x="346" y="196"/>
                    </a:cubicBezTo>
                    <a:lnTo>
                      <a:pt x="321" y="237"/>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4" name="Google Shape;574;p9"/>
              <p:cNvSpPr/>
              <p:nvPr/>
            </p:nvSpPr>
            <p:spPr>
              <a:xfrm>
                <a:off x="767466" y="2669848"/>
                <a:ext cx="382047" cy="269404"/>
              </a:xfrm>
              <a:custGeom>
                <a:avLst/>
                <a:gdLst/>
                <a:ahLst/>
                <a:cxnLst/>
                <a:rect l="l" t="t" r="r" b="b"/>
                <a:pathLst>
                  <a:path w="349" h="246" extrusionOk="0">
                    <a:moveTo>
                      <a:pt x="320" y="238"/>
                    </a:moveTo>
                    <a:cubicBezTo>
                      <a:pt x="317" y="244"/>
                      <a:pt x="309" y="246"/>
                      <a:pt x="303" y="242"/>
                    </a:cubicBezTo>
                    <a:cubicBezTo>
                      <a:pt x="8" y="67"/>
                      <a:pt x="8" y="67"/>
                      <a:pt x="8" y="67"/>
                    </a:cubicBezTo>
                    <a:cubicBezTo>
                      <a:pt x="2" y="63"/>
                      <a:pt x="0" y="56"/>
                      <a:pt x="3" y="49"/>
                    </a:cubicBezTo>
                    <a:cubicBezTo>
                      <a:pt x="28" y="8"/>
                      <a:pt x="28" y="8"/>
                      <a:pt x="28" y="8"/>
                    </a:cubicBezTo>
                    <a:cubicBezTo>
                      <a:pt x="32" y="2"/>
                      <a:pt x="39" y="0"/>
                      <a:pt x="46" y="4"/>
                    </a:cubicBezTo>
                    <a:cubicBezTo>
                      <a:pt x="340" y="179"/>
                      <a:pt x="340" y="179"/>
                      <a:pt x="340" y="179"/>
                    </a:cubicBezTo>
                    <a:cubicBezTo>
                      <a:pt x="347" y="183"/>
                      <a:pt x="349" y="190"/>
                      <a:pt x="345" y="197"/>
                    </a:cubicBezTo>
                    <a:lnTo>
                      <a:pt x="320" y="23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5" name="Google Shape;575;p9"/>
              <p:cNvSpPr/>
              <p:nvPr/>
            </p:nvSpPr>
            <p:spPr>
              <a:xfrm>
                <a:off x="627601" y="2905458"/>
                <a:ext cx="382047" cy="268465"/>
              </a:xfrm>
              <a:custGeom>
                <a:avLst/>
                <a:gdLst/>
                <a:ahLst/>
                <a:cxnLst/>
                <a:rect l="l" t="t" r="r" b="b"/>
                <a:pathLst>
                  <a:path w="349" h="246" extrusionOk="0">
                    <a:moveTo>
                      <a:pt x="320" y="238"/>
                    </a:moveTo>
                    <a:cubicBezTo>
                      <a:pt x="317" y="244"/>
                      <a:pt x="309" y="246"/>
                      <a:pt x="303" y="243"/>
                    </a:cubicBezTo>
                    <a:cubicBezTo>
                      <a:pt x="8" y="67"/>
                      <a:pt x="8" y="67"/>
                      <a:pt x="8" y="67"/>
                    </a:cubicBezTo>
                    <a:cubicBezTo>
                      <a:pt x="2" y="64"/>
                      <a:pt x="0" y="56"/>
                      <a:pt x="3" y="50"/>
                    </a:cubicBezTo>
                    <a:cubicBezTo>
                      <a:pt x="28" y="8"/>
                      <a:pt x="28" y="8"/>
                      <a:pt x="28" y="8"/>
                    </a:cubicBezTo>
                    <a:cubicBezTo>
                      <a:pt x="32" y="2"/>
                      <a:pt x="40" y="0"/>
                      <a:pt x="46" y="4"/>
                    </a:cubicBezTo>
                    <a:cubicBezTo>
                      <a:pt x="340" y="179"/>
                      <a:pt x="340" y="179"/>
                      <a:pt x="340" y="179"/>
                    </a:cubicBezTo>
                    <a:cubicBezTo>
                      <a:pt x="347" y="183"/>
                      <a:pt x="349" y="191"/>
                      <a:pt x="345" y="197"/>
                    </a:cubicBezTo>
                    <a:lnTo>
                      <a:pt x="320" y="23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6" name="Google Shape;576;p9"/>
              <p:cNvSpPr/>
              <p:nvPr/>
            </p:nvSpPr>
            <p:spPr>
              <a:xfrm>
                <a:off x="586299" y="2974921"/>
                <a:ext cx="381108" cy="269404"/>
              </a:xfrm>
              <a:custGeom>
                <a:avLst/>
                <a:gdLst/>
                <a:ahLst/>
                <a:cxnLst/>
                <a:rect l="l" t="t" r="r" b="b"/>
                <a:pathLst>
                  <a:path w="349" h="246" extrusionOk="0">
                    <a:moveTo>
                      <a:pt x="321" y="237"/>
                    </a:moveTo>
                    <a:cubicBezTo>
                      <a:pt x="317" y="244"/>
                      <a:pt x="309" y="246"/>
                      <a:pt x="303" y="242"/>
                    </a:cubicBezTo>
                    <a:cubicBezTo>
                      <a:pt x="8" y="67"/>
                      <a:pt x="8" y="67"/>
                      <a:pt x="8" y="67"/>
                    </a:cubicBezTo>
                    <a:cubicBezTo>
                      <a:pt x="2" y="63"/>
                      <a:pt x="0" y="55"/>
                      <a:pt x="4" y="49"/>
                    </a:cubicBezTo>
                    <a:cubicBezTo>
                      <a:pt x="28" y="8"/>
                      <a:pt x="28" y="8"/>
                      <a:pt x="28" y="8"/>
                    </a:cubicBezTo>
                    <a:cubicBezTo>
                      <a:pt x="32" y="2"/>
                      <a:pt x="40" y="0"/>
                      <a:pt x="46" y="3"/>
                    </a:cubicBezTo>
                    <a:cubicBezTo>
                      <a:pt x="341" y="179"/>
                      <a:pt x="341" y="179"/>
                      <a:pt x="341" y="179"/>
                    </a:cubicBezTo>
                    <a:cubicBezTo>
                      <a:pt x="347" y="182"/>
                      <a:pt x="349" y="190"/>
                      <a:pt x="345" y="196"/>
                    </a:cubicBezTo>
                    <a:lnTo>
                      <a:pt x="321" y="237"/>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7" name="Google Shape;577;p9"/>
              <p:cNvSpPr/>
              <p:nvPr/>
            </p:nvSpPr>
            <p:spPr>
              <a:xfrm>
                <a:off x="544058" y="3044384"/>
                <a:ext cx="382047" cy="268465"/>
              </a:xfrm>
              <a:custGeom>
                <a:avLst/>
                <a:gdLst/>
                <a:ahLst/>
                <a:cxnLst/>
                <a:rect l="l" t="t" r="r" b="b"/>
                <a:pathLst>
                  <a:path w="349" h="246" extrusionOk="0">
                    <a:moveTo>
                      <a:pt x="321" y="238"/>
                    </a:moveTo>
                    <a:cubicBezTo>
                      <a:pt x="317" y="244"/>
                      <a:pt x="310" y="246"/>
                      <a:pt x="303" y="242"/>
                    </a:cubicBezTo>
                    <a:cubicBezTo>
                      <a:pt x="9" y="67"/>
                      <a:pt x="9" y="67"/>
                      <a:pt x="9" y="67"/>
                    </a:cubicBezTo>
                    <a:cubicBezTo>
                      <a:pt x="2" y="63"/>
                      <a:pt x="0" y="56"/>
                      <a:pt x="4" y="49"/>
                    </a:cubicBezTo>
                    <a:cubicBezTo>
                      <a:pt x="29" y="8"/>
                      <a:pt x="29" y="8"/>
                      <a:pt x="29" y="8"/>
                    </a:cubicBezTo>
                    <a:cubicBezTo>
                      <a:pt x="32" y="2"/>
                      <a:pt x="40" y="0"/>
                      <a:pt x="46" y="4"/>
                    </a:cubicBezTo>
                    <a:cubicBezTo>
                      <a:pt x="341" y="179"/>
                      <a:pt x="341" y="179"/>
                      <a:pt x="341" y="179"/>
                    </a:cubicBezTo>
                    <a:cubicBezTo>
                      <a:pt x="347" y="183"/>
                      <a:pt x="349" y="190"/>
                      <a:pt x="346" y="197"/>
                    </a:cubicBezTo>
                    <a:lnTo>
                      <a:pt x="321" y="23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8" name="Google Shape;578;p9"/>
              <p:cNvSpPr/>
              <p:nvPr/>
            </p:nvSpPr>
            <p:spPr>
              <a:xfrm>
                <a:off x="668904" y="2738372"/>
                <a:ext cx="438368" cy="367028"/>
              </a:xfrm>
              <a:custGeom>
                <a:avLst/>
                <a:gdLst/>
                <a:ahLst/>
                <a:cxnLst/>
                <a:rect l="l" t="t" r="r" b="b"/>
                <a:pathLst>
                  <a:path w="401" h="335" extrusionOk="0">
                    <a:moveTo>
                      <a:pt x="320" y="327"/>
                    </a:moveTo>
                    <a:cubicBezTo>
                      <a:pt x="316" y="333"/>
                      <a:pt x="309" y="335"/>
                      <a:pt x="302" y="331"/>
                    </a:cubicBezTo>
                    <a:cubicBezTo>
                      <a:pt x="8" y="156"/>
                      <a:pt x="8" y="156"/>
                      <a:pt x="8" y="156"/>
                    </a:cubicBezTo>
                    <a:cubicBezTo>
                      <a:pt x="2" y="152"/>
                      <a:pt x="0" y="144"/>
                      <a:pt x="3" y="138"/>
                    </a:cubicBezTo>
                    <a:cubicBezTo>
                      <a:pt x="80" y="9"/>
                      <a:pt x="80" y="9"/>
                      <a:pt x="80" y="9"/>
                    </a:cubicBezTo>
                    <a:cubicBezTo>
                      <a:pt x="84" y="2"/>
                      <a:pt x="92" y="0"/>
                      <a:pt x="98" y="4"/>
                    </a:cubicBezTo>
                    <a:cubicBezTo>
                      <a:pt x="393" y="179"/>
                      <a:pt x="393" y="179"/>
                      <a:pt x="393" y="179"/>
                    </a:cubicBezTo>
                    <a:cubicBezTo>
                      <a:pt x="399" y="183"/>
                      <a:pt x="401" y="191"/>
                      <a:pt x="397" y="197"/>
                    </a:cubicBezTo>
                    <a:lnTo>
                      <a:pt x="320" y="327"/>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9" name="Google Shape;579;p9"/>
              <p:cNvSpPr/>
              <p:nvPr/>
            </p:nvSpPr>
            <p:spPr>
              <a:xfrm>
                <a:off x="932675" y="2283108"/>
                <a:ext cx="387679" cy="375475"/>
              </a:xfrm>
              <a:custGeom>
                <a:avLst/>
                <a:gdLst/>
                <a:ahLst/>
                <a:cxnLst/>
                <a:rect l="l" t="t" r="r" b="b"/>
                <a:pathLst>
                  <a:path w="354" h="343" extrusionOk="0">
                    <a:moveTo>
                      <a:pt x="293" y="122"/>
                    </a:moveTo>
                    <a:cubicBezTo>
                      <a:pt x="334" y="52"/>
                      <a:pt x="334" y="52"/>
                      <a:pt x="334" y="52"/>
                    </a:cubicBezTo>
                    <a:cubicBezTo>
                      <a:pt x="291" y="26"/>
                      <a:pt x="291" y="26"/>
                      <a:pt x="291" y="26"/>
                    </a:cubicBezTo>
                    <a:cubicBezTo>
                      <a:pt x="247" y="0"/>
                      <a:pt x="247" y="0"/>
                      <a:pt x="247" y="0"/>
                    </a:cubicBezTo>
                    <a:cubicBezTo>
                      <a:pt x="206" y="70"/>
                      <a:pt x="206" y="70"/>
                      <a:pt x="206" y="70"/>
                    </a:cubicBezTo>
                    <a:cubicBezTo>
                      <a:pt x="96" y="60"/>
                      <a:pt x="12" y="132"/>
                      <a:pt x="6" y="144"/>
                    </a:cubicBezTo>
                    <a:cubicBezTo>
                      <a:pt x="0" y="155"/>
                      <a:pt x="12" y="169"/>
                      <a:pt x="12" y="169"/>
                    </a:cubicBezTo>
                    <a:cubicBezTo>
                      <a:pt x="155" y="254"/>
                      <a:pt x="155" y="254"/>
                      <a:pt x="155" y="254"/>
                    </a:cubicBezTo>
                    <a:cubicBezTo>
                      <a:pt x="298" y="339"/>
                      <a:pt x="298" y="339"/>
                      <a:pt x="298" y="339"/>
                    </a:cubicBezTo>
                    <a:cubicBezTo>
                      <a:pt x="298" y="339"/>
                      <a:pt x="316" y="343"/>
                      <a:pt x="323" y="332"/>
                    </a:cubicBezTo>
                    <a:cubicBezTo>
                      <a:pt x="330" y="322"/>
                      <a:pt x="354" y="213"/>
                      <a:pt x="293" y="12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80" name="Google Shape;580;p9"/>
              <p:cNvSpPr/>
              <p:nvPr/>
            </p:nvSpPr>
            <p:spPr>
              <a:xfrm>
                <a:off x="514020" y="3112909"/>
                <a:ext cx="371720" cy="278791"/>
              </a:xfrm>
              <a:custGeom>
                <a:avLst/>
                <a:gdLst/>
                <a:ahLst/>
                <a:cxnLst/>
                <a:rect l="l" t="t" r="r" b="b"/>
                <a:pathLst>
                  <a:path w="340" h="255" extrusionOk="0">
                    <a:moveTo>
                      <a:pt x="338" y="201"/>
                    </a:moveTo>
                    <a:cubicBezTo>
                      <a:pt x="340" y="195"/>
                      <a:pt x="338" y="183"/>
                      <a:pt x="335" y="182"/>
                    </a:cubicBezTo>
                    <a:cubicBezTo>
                      <a:pt x="332" y="180"/>
                      <a:pt x="184" y="92"/>
                      <a:pt x="184" y="92"/>
                    </a:cubicBezTo>
                    <a:cubicBezTo>
                      <a:pt x="184" y="92"/>
                      <a:pt x="36" y="4"/>
                      <a:pt x="33" y="2"/>
                    </a:cubicBezTo>
                    <a:cubicBezTo>
                      <a:pt x="30" y="0"/>
                      <a:pt x="19" y="4"/>
                      <a:pt x="14" y="9"/>
                    </a:cubicBezTo>
                    <a:cubicBezTo>
                      <a:pt x="9" y="14"/>
                      <a:pt x="0" y="46"/>
                      <a:pt x="3" y="72"/>
                    </a:cubicBezTo>
                    <a:cubicBezTo>
                      <a:pt x="7" y="98"/>
                      <a:pt x="18" y="128"/>
                      <a:pt x="40" y="141"/>
                    </a:cubicBezTo>
                    <a:cubicBezTo>
                      <a:pt x="62" y="154"/>
                      <a:pt x="125" y="191"/>
                      <a:pt x="125" y="191"/>
                    </a:cubicBezTo>
                    <a:cubicBezTo>
                      <a:pt x="125" y="191"/>
                      <a:pt x="187" y="228"/>
                      <a:pt x="210" y="242"/>
                    </a:cubicBezTo>
                    <a:cubicBezTo>
                      <a:pt x="232" y="255"/>
                      <a:pt x="263" y="251"/>
                      <a:pt x="288" y="241"/>
                    </a:cubicBezTo>
                    <a:cubicBezTo>
                      <a:pt x="312" y="232"/>
                      <a:pt x="336" y="208"/>
                      <a:pt x="338" y="20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81" name="Google Shape;581;p9"/>
              <p:cNvSpPr/>
              <p:nvPr/>
            </p:nvSpPr>
            <p:spPr>
              <a:xfrm>
                <a:off x="1202079" y="2281230"/>
                <a:ext cx="98563" cy="61015"/>
              </a:xfrm>
              <a:custGeom>
                <a:avLst/>
                <a:gdLst/>
                <a:ahLst/>
                <a:cxnLst/>
                <a:rect l="l" t="t" r="r" b="b"/>
                <a:pathLst>
                  <a:path w="90" h="56" extrusionOk="0">
                    <a:moveTo>
                      <a:pt x="88" y="54"/>
                    </a:moveTo>
                    <a:cubicBezTo>
                      <a:pt x="87" y="56"/>
                      <a:pt x="66" y="47"/>
                      <a:pt x="42" y="32"/>
                    </a:cubicBezTo>
                    <a:cubicBezTo>
                      <a:pt x="18" y="18"/>
                      <a:pt x="0" y="5"/>
                      <a:pt x="1" y="2"/>
                    </a:cubicBezTo>
                    <a:cubicBezTo>
                      <a:pt x="3" y="0"/>
                      <a:pt x="23" y="9"/>
                      <a:pt x="47" y="23"/>
                    </a:cubicBezTo>
                    <a:cubicBezTo>
                      <a:pt x="71" y="38"/>
                      <a:pt x="90" y="51"/>
                      <a:pt x="88" y="54"/>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82" name="Google Shape;582;p9"/>
              <p:cNvSpPr/>
              <p:nvPr/>
            </p:nvSpPr>
            <p:spPr>
              <a:xfrm>
                <a:off x="1177673" y="2309391"/>
                <a:ext cx="107949" cy="71340"/>
              </a:xfrm>
              <a:custGeom>
                <a:avLst/>
                <a:gdLst/>
                <a:ahLst/>
                <a:cxnLst/>
                <a:rect l="l" t="t" r="r" b="b"/>
                <a:pathLst>
                  <a:path w="99" h="65" extrusionOk="0">
                    <a:moveTo>
                      <a:pt x="97" y="61"/>
                    </a:moveTo>
                    <a:cubicBezTo>
                      <a:pt x="95" y="64"/>
                      <a:pt x="91" y="65"/>
                      <a:pt x="88" y="64"/>
                    </a:cubicBezTo>
                    <a:cubicBezTo>
                      <a:pt x="4" y="14"/>
                      <a:pt x="4" y="14"/>
                      <a:pt x="4" y="14"/>
                    </a:cubicBezTo>
                    <a:cubicBezTo>
                      <a:pt x="1" y="12"/>
                      <a:pt x="0" y="7"/>
                      <a:pt x="2" y="4"/>
                    </a:cubicBezTo>
                    <a:cubicBezTo>
                      <a:pt x="2" y="4"/>
                      <a:pt x="2" y="4"/>
                      <a:pt x="2" y="4"/>
                    </a:cubicBezTo>
                    <a:cubicBezTo>
                      <a:pt x="3" y="1"/>
                      <a:pt x="8" y="0"/>
                      <a:pt x="11" y="2"/>
                    </a:cubicBezTo>
                    <a:cubicBezTo>
                      <a:pt x="95" y="52"/>
                      <a:pt x="95" y="52"/>
                      <a:pt x="95" y="52"/>
                    </a:cubicBezTo>
                    <a:cubicBezTo>
                      <a:pt x="98" y="54"/>
                      <a:pt x="99" y="58"/>
                      <a:pt x="97" y="6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83" name="Google Shape;583;p9"/>
              <p:cNvSpPr/>
              <p:nvPr/>
            </p:nvSpPr>
            <p:spPr>
              <a:xfrm>
                <a:off x="1161716" y="2335674"/>
                <a:ext cx="108888" cy="72279"/>
              </a:xfrm>
              <a:custGeom>
                <a:avLst/>
                <a:gdLst/>
                <a:ahLst/>
                <a:cxnLst/>
                <a:rect l="l" t="t" r="r" b="b"/>
                <a:pathLst>
                  <a:path w="100" h="66" extrusionOk="0">
                    <a:moveTo>
                      <a:pt x="98" y="61"/>
                    </a:moveTo>
                    <a:cubicBezTo>
                      <a:pt x="96" y="65"/>
                      <a:pt x="92" y="66"/>
                      <a:pt x="89" y="64"/>
                    </a:cubicBezTo>
                    <a:cubicBezTo>
                      <a:pt x="4" y="14"/>
                      <a:pt x="4" y="14"/>
                      <a:pt x="4" y="14"/>
                    </a:cubicBezTo>
                    <a:cubicBezTo>
                      <a:pt x="1" y="12"/>
                      <a:pt x="0" y="8"/>
                      <a:pt x="2" y="5"/>
                    </a:cubicBezTo>
                    <a:cubicBezTo>
                      <a:pt x="2" y="5"/>
                      <a:pt x="2" y="5"/>
                      <a:pt x="2" y="5"/>
                    </a:cubicBezTo>
                    <a:cubicBezTo>
                      <a:pt x="4" y="1"/>
                      <a:pt x="8" y="0"/>
                      <a:pt x="12" y="2"/>
                    </a:cubicBezTo>
                    <a:cubicBezTo>
                      <a:pt x="96" y="52"/>
                      <a:pt x="96" y="52"/>
                      <a:pt x="96" y="52"/>
                    </a:cubicBezTo>
                    <a:cubicBezTo>
                      <a:pt x="99" y="54"/>
                      <a:pt x="100" y="58"/>
                      <a:pt x="98" y="6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cxnSp>
            <p:nvCxnSpPr>
              <p:cNvPr id="584" name="Google Shape;584;p9"/>
              <p:cNvCxnSpPr/>
              <p:nvPr/>
            </p:nvCxnSpPr>
            <p:spPr>
              <a:xfrm>
                <a:off x="899821" y="2535615"/>
                <a:ext cx="322800" cy="191700"/>
              </a:xfrm>
              <a:prstGeom prst="straightConnector1">
                <a:avLst/>
              </a:prstGeom>
              <a:noFill/>
              <a:ln w="9525" cap="flat" cmpd="sng">
                <a:solidFill>
                  <a:schemeClr val="accent4"/>
                </a:solidFill>
                <a:prstDash val="solid"/>
                <a:miter lim="800000"/>
                <a:headEnd type="none" w="med" len="med"/>
                <a:tailEnd type="none" w="med" len="med"/>
              </a:ln>
            </p:spPr>
          </p:cxnSp>
          <p:cxnSp>
            <p:nvCxnSpPr>
              <p:cNvPr id="585" name="Google Shape;585;p9"/>
              <p:cNvCxnSpPr/>
              <p:nvPr/>
            </p:nvCxnSpPr>
            <p:spPr>
              <a:xfrm>
                <a:off x="818155" y="2674541"/>
                <a:ext cx="321000" cy="191700"/>
              </a:xfrm>
              <a:prstGeom prst="straightConnector1">
                <a:avLst/>
              </a:prstGeom>
              <a:noFill/>
              <a:ln w="9525" cap="flat" cmpd="sng">
                <a:solidFill>
                  <a:schemeClr val="accent4"/>
                </a:solidFill>
                <a:prstDash val="solid"/>
                <a:miter lim="800000"/>
                <a:headEnd type="none" w="med" len="med"/>
                <a:tailEnd type="none" w="med" len="med"/>
              </a:ln>
            </p:spPr>
          </p:cxnSp>
          <p:sp>
            <p:nvSpPr>
              <p:cNvPr id="586" name="Google Shape;586;p9"/>
              <p:cNvSpPr/>
              <p:nvPr/>
            </p:nvSpPr>
            <p:spPr>
              <a:xfrm>
                <a:off x="945817" y="2468029"/>
                <a:ext cx="312584" cy="186799"/>
              </a:xfrm>
              <a:custGeom>
                <a:avLst/>
                <a:gdLst/>
                <a:ahLst/>
                <a:cxnLst/>
                <a:rect l="l" t="t" r="r" b="b"/>
                <a:pathLst>
                  <a:path w="333" h="199" extrusionOk="0">
                    <a:moveTo>
                      <a:pt x="0" y="0"/>
                    </a:moveTo>
                    <a:lnTo>
                      <a:pt x="167" y="100"/>
                    </a:lnTo>
                    <a:lnTo>
                      <a:pt x="333" y="199"/>
                    </a:lnTo>
                  </a:path>
                </a:pathLst>
              </a:custGeom>
              <a:noFill/>
              <a:ln w="9525" cap="flat" cmpd="sng">
                <a:solidFill>
                  <a:schemeClr val="accent4"/>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cxnSp>
            <p:nvCxnSpPr>
              <p:cNvPr id="587" name="Google Shape;587;p9"/>
              <p:cNvCxnSpPr/>
              <p:nvPr/>
            </p:nvCxnSpPr>
            <p:spPr>
              <a:xfrm>
                <a:off x="858519" y="2604139"/>
                <a:ext cx="322800" cy="192600"/>
              </a:xfrm>
              <a:prstGeom prst="straightConnector1">
                <a:avLst/>
              </a:prstGeom>
              <a:noFill/>
              <a:ln w="9525" cap="flat" cmpd="sng">
                <a:solidFill>
                  <a:schemeClr val="accent4"/>
                </a:solidFill>
                <a:prstDash val="solid"/>
                <a:miter lim="800000"/>
                <a:headEnd type="none" w="med" len="med"/>
                <a:tailEnd type="none" w="med" len="med"/>
              </a:ln>
            </p:spPr>
          </p:cxnSp>
          <p:cxnSp>
            <p:nvCxnSpPr>
              <p:cNvPr id="588" name="Google Shape;588;p9"/>
              <p:cNvCxnSpPr/>
              <p:nvPr/>
            </p:nvCxnSpPr>
            <p:spPr>
              <a:xfrm>
                <a:off x="636050" y="2978676"/>
                <a:ext cx="322800" cy="192600"/>
              </a:xfrm>
              <a:prstGeom prst="straightConnector1">
                <a:avLst/>
              </a:prstGeom>
              <a:noFill/>
              <a:ln w="9525" cap="flat" cmpd="sng">
                <a:solidFill>
                  <a:schemeClr val="accent4"/>
                </a:solidFill>
                <a:prstDash val="solid"/>
                <a:miter lim="800000"/>
                <a:headEnd type="none" w="med" len="med"/>
                <a:tailEnd type="none" w="med" len="med"/>
              </a:ln>
            </p:spPr>
          </p:cxnSp>
          <p:sp>
            <p:nvSpPr>
              <p:cNvPr id="589" name="Google Shape;589;p9"/>
              <p:cNvSpPr/>
              <p:nvPr/>
            </p:nvSpPr>
            <p:spPr>
              <a:xfrm>
                <a:off x="549690" y="3114786"/>
                <a:ext cx="330418" cy="197125"/>
              </a:xfrm>
              <a:custGeom>
                <a:avLst/>
                <a:gdLst/>
                <a:ahLst/>
                <a:cxnLst/>
                <a:rect l="l" t="t" r="r" b="b"/>
                <a:pathLst>
                  <a:path w="302" h="180" extrusionOk="0">
                    <a:moveTo>
                      <a:pt x="302" y="180"/>
                    </a:moveTo>
                    <a:cubicBezTo>
                      <a:pt x="299" y="178"/>
                      <a:pt x="151" y="90"/>
                      <a:pt x="151" y="90"/>
                    </a:cubicBezTo>
                    <a:cubicBezTo>
                      <a:pt x="151" y="90"/>
                      <a:pt x="3" y="2"/>
                      <a:pt x="0" y="0"/>
                    </a:cubicBezTo>
                  </a:path>
                </a:pathLst>
              </a:custGeom>
              <a:no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cxnSp>
            <p:nvCxnSpPr>
              <p:cNvPr id="590" name="Google Shape;590;p9"/>
              <p:cNvCxnSpPr/>
              <p:nvPr/>
            </p:nvCxnSpPr>
            <p:spPr>
              <a:xfrm>
                <a:off x="594748" y="3048139"/>
                <a:ext cx="322800" cy="191700"/>
              </a:xfrm>
              <a:prstGeom prst="straightConnector1">
                <a:avLst/>
              </a:prstGeom>
              <a:noFill/>
              <a:ln w="9525" cap="flat" cmpd="sng">
                <a:solidFill>
                  <a:schemeClr val="accent4"/>
                </a:solidFill>
                <a:prstDash val="solid"/>
                <a:miter lim="800000"/>
                <a:headEnd type="none" w="med" len="med"/>
                <a:tailEnd type="none" w="med" len="med"/>
              </a:ln>
            </p:spPr>
          </p:cxnSp>
        </p:grpSp>
      </p:grpSp>
      <p:grpSp>
        <p:nvGrpSpPr>
          <p:cNvPr id="591" name="Google Shape;591;p9"/>
          <p:cNvGrpSpPr/>
          <p:nvPr/>
        </p:nvGrpSpPr>
        <p:grpSpPr>
          <a:xfrm>
            <a:off x="-877643" y="464838"/>
            <a:ext cx="3122793" cy="6848495"/>
            <a:chOff x="-658233" y="348628"/>
            <a:chExt cx="2342095" cy="5136371"/>
          </a:xfrm>
        </p:grpSpPr>
        <p:grpSp>
          <p:nvGrpSpPr>
            <p:cNvPr id="592" name="Google Shape;592;p9"/>
            <p:cNvGrpSpPr/>
            <p:nvPr/>
          </p:nvGrpSpPr>
          <p:grpSpPr>
            <a:xfrm rot="-1109587" flipH="1">
              <a:off x="-525877" y="3664109"/>
              <a:ext cx="1270433" cy="1041264"/>
              <a:chOff x="2208951" y="3779189"/>
              <a:chExt cx="1406526" cy="1152525"/>
            </a:xfrm>
          </p:grpSpPr>
          <p:sp>
            <p:nvSpPr>
              <p:cNvPr id="593" name="Google Shape;593;p9"/>
              <p:cNvSpPr/>
              <p:nvPr/>
            </p:nvSpPr>
            <p:spPr>
              <a:xfrm>
                <a:off x="2240701" y="378712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4" name="Google Shape;594;p9"/>
              <p:cNvSpPr/>
              <p:nvPr/>
            </p:nvSpPr>
            <p:spPr>
              <a:xfrm>
                <a:off x="2712188" y="377918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5" name="Google Shape;595;p9"/>
              <p:cNvSpPr/>
              <p:nvPr/>
            </p:nvSpPr>
            <p:spPr>
              <a:xfrm>
                <a:off x="2208950" y="420622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6" name="Google Shape;596;p9"/>
              <p:cNvSpPr/>
              <p:nvPr/>
            </p:nvSpPr>
            <p:spPr>
              <a:xfrm>
                <a:off x="3043976" y="4010963"/>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7" name="Google Shape;597;p9"/>
              <p:cNvSpPr/>
              <p:nvPr/>
            </p:nvSpPr>
            <p:spPr>
              <a:xfrm>
                <a:off x="2607414" y="449197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8" name="Google Shape;598;p9"/>
              <p:cNvSpPr/>
              <p:nvPr/>
            </p:nvSpPr>
            <p:spPr>
              <a:xfrm>
                <a:off x="2240700" y="381570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9" name="Google Shape;599;p9"/>
              <p:cNvSpPr/>
              <p:nvPr/>
            </p:nvSpPr>
            <p:spPr>
              <a:xfrm>
                <a:off x="2208951" y="431417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0" name="Google Shape;600;p9"/>
              <p:cNvSpPr/>
              <p:nvPr/>
            </p:nvSpPr>
            <p:spPr>
              <a:xfrm>
                <a:off x="2837600" y="3779189"/>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1" name="Google Shape;601;p9"/>
              <p:cNvSpPr/>
              <p:nvPr/>
            </p:nvSpPr>
            <p:spPr>
              <a:xfrm>
                <a:off x="2607413" y="4593576"/>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2" name="Google Shape;602;p9"/>
              <p:cNvSpPr/>
              <p:nvPr/>
            </p:nvSpPr>
            <p:spPr>
              <a:xfrm>
                <a:off x="3153514" y="4010964"/>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603" name="Google Shape;603;p9"/>
            <p:cNvSpPr/>
            <p:nvPr/>
          </p:nvSpPr>
          <p:spPr>
            <a:xfrm rot="1467831" flipH="1">
              <a:off x="574369" y="3752525"/>
              <a:ext cx="806296" cy="1639100"/>
            </a:xfrm>
            <a:custGeom>
              <a:avLst/>
              <a:gdLst/>
              <a:ahLst/>
              <a:cxnLst/>
              <a:rect l="l" t="t" r="r" b="b"/>
              <a:pathLst>
                <a:path w="128" h="260" extrusionOk="0">
                  <a:moveTo>
                    <a:pt x="121" y="260"/>
                  </a:moveTo>
                  <a:cubicBezTo>
                    <a:pt x="120" y="260"/>
                    <a:pt x="119" y="259"/>
                    <a:pt x="118" y="258"/>
                  </a:cubicBezTo>
                  <a:cubicBezTo>
                    <a:pt x="118" y="258"/>
                    <a:pt x="118" y="258"/>
                    <a:pt x="118" y="258"/>
                  </a:cubicBezTo>
                  <a:cubicBezTo>
                    <a:pt x="106" y="246"/>
                    <a:pt x="96" y="231"/>
                    <a:pt x="90" y="215"/>
                  </a:cubicBezTo>
                  <a:cubicBezTo>
                    <a:pt x="89" y="215"/>
                    <a:pt x="89" y="215"/>
                    <a:pt x="89" y="215"/>
                  </a:cubicBezTo>
                  <a:cubicBezTo>
                    <a:pt x="89" y="214"/>
                    <a:pt x="89" y="214"/>
                    <a:pt x="89" y="214"/>
                  </a:cubicBezTo>
                  <a:cubicBezTo>
                    <a:pt x="89" y="213"/>
                    <a:pt x="89" y="213"/>
                    <a:pt x="89" y="213"/>
                  </a:cubicBezTo>
                  <a:cubicBezTo>
                    <a:pt x="89" y="212"/>
                    <a:pt x="88" y="212"/>
                    <a:pt x="88" y="211"/>
                  </a:cubicBezTo>
                  <a:cubicBezTo>
                    <a:pt x="88" y="211"/>
                    <a:pt x="88" y="211"/>
                    <a:pt x="88" y="210"/>
                  </a:cubicBezTo>
                  <a:cubicBezTo>
                    <a:pt x="80" y="209"/>
                    <a:pt x="72" y="212"/>
                    <a:pt x="65" y="213"/>
                  </a:cubicBezTo>
                  <a:cubicBezTo>
                    <a:pt x="63" y="214"/>
                    <a:pt x="61" y="214"/>
                    <a:pt x="60" y="214"/>
                  </a:cubicBezTo>
                  <a:cubicBezTo>
                    <a:pt x="47" y="217"/>
                    <a:pt x="33" y="219"/>
                    <a:pt x="20" y="218"/>
                  </a:cubicBezTo>
                  <a:cubicBezTo>
                    <a:pt x="18" y="218"/>
                    <a:pt x="16" y="217"/>
                    <a:pt x="14" y="217"/>
                  </a:cubicBezTo>
                  <a:cubicBezTo>
                    <a:pt x="14" y="217"/>
                    <a:pt x="8" y="215"/>
                    <a:pt x="10" y="213"/>
                  </a:cubicBezTo>
                  <a:cubicBezTo>
                    <a:pt x="11" y="211"/>
                    <a:pt x="12" y="212"/>
                    <a:pt x="14" y="212"/>
                  </a:cubicBezTo>
                  <a:cubicBezTo>
                    <a:pt x="26" y="210"/>
                    <a:pt x="37" y="206"/>
                    <a:pt x="48" y="204"/>
                  </a:cubicBezTo>
                  <a:cubicBezTo>
                    <a:pt x="61" y="202"/>
                    <a:pt x="74" y="202"/>
                    <a:pt x="86" y="207"/>
                  </a:cubicBezTo>
                  <a:cubicBezTo>
                    <a:pt x="86" y="206"/>
                    <a:pt x="86" y="206"/>
                    <a:pt x="86" y="206"/>
                  </a:cubicBezTo>
                  <a:cubicBezTo>
                    <a:pt x="83" y="198"/>
                    <a:pt x="81" y="191"/>
                    <a:pt x="79" y="184"/>
                  </a:cubicBezTo>
                  <a:cubicBezTo>
                    <a:pt x="79" y="184"/>
                    <a:pt x="77" y="181"/>
                    <a:pt x="74" y="180"/>
                  </a:cubicBezTo>
                  <a:cubicBezTo>
                    <a:pt x="63" y="173"/>
                    <a:pt x="48" y="172"/>
                    <a:pt x="35" y="167"/>
                  </a:cubicBezTo>
                  <a:cubicBezTo>
                    <a:pt x="26" y="164"/>
                    <a:pt x="15" y="160"/>
                    <a:pt x="8" y="153"/>
                  </a:cubicBezTo>
                  <a:cubicBezTo>
                    <a:pt x="8" y="153"/>
                    <a:pt x="7" y="152"/>
                    <a:pt x="7" y="152"/>
                  </a:cubicBezTo>
                  <a:cubicBezTo>
                    <a:pt x="7" y="152"/>
                    <a:pt x="7" y="152"/>
                    <a:pt x="7" y="152"/>
                  </a:cubicBezTo>
                  <a:cubicBezTo>
                    <a:pt x="7" y="151"/>
                    <a:pt x="7" y="151"/>
                    <a:pt x="7" y="151"/>
                  </a:cubicBezTo>
                  <a:cubicBezTo>
                    <a:pt x="7" y="151"/>
                    <a:pt x="7" y="151"/>
                    <a:pt x="7" y="151"/>
                  </a:cubicBezTo>
                  <a:cubicBezTo>
                    <a:pt x="6" y="150"/>
                    <a:pt x="6" y="149"/>
                    <a:pt x="7" y="148"/>
                  </a:cubicBezTo>
                  <a:cubicBezTo>
                    <a:pt x="8" y="148"/>
                    <a:pt x="9" y="148"/>
                    <a:pt x="10" y="149"/>
                  </a:cubicBezTo>
                  <a:cubicBezTo>
                    <a:pt x="27" y="154"/>
                    <a:pt x="46" y="156"/>
                    <a:pt x="63" y="164"/>
                  </a:cubicBezTo>
                  <a:cubicBezTo>
                    <a:pt x="68" y="166"/>
                    <a:pt x="74" y="170"/>
                    <a:pt x="77" y="174"/>
                  </a:cubicBezTo>
                  <a:cubicBezTo>
                    <a:pt x="77" y="174"/>
                    <a:pt x="77" y="172"/>
                    <a:pt x="77" y="170"/>
                  </a:cubicBezTo>
                  <a:cubicBezTo>
                    <a:pt x="75" y="162"/>
                    <a:pt x="74" y="154"/>
                    <a:pt x="73" y="146"/>
                  </a:cubicBezTo>
                  <a:cubicBezTo>
                    <a:pt x="61" y="137"/>
                    <a:pt x="46" y="131"/>
                    <a:pt x="33" y="123"/>
                  </a:cubicBezTo>
                  <a:cubicBezTo>
                    <a:pt x="26" y="120"/>
                    <a:pt x="19" y="116"/>
                    <a:pt x="13" y="111"/>
                  </a:cubicBezTo>
                  <a:cubicBezTo>
                    <a:pt x="8" y="108"/>
                    <a:pt x="3" y="105"/>
                    <a:pt x="0" y="100"/>
                  </a:cubicBezTo>
                  <a:cubicBezTo>
                    <a:pt x="0" y="99"/>
                    <a:pt x="0" y="98"/>
                    <a:pt x="0" y="98"/>
                  </a:cubicBezTo>
                  <a:cubicBezTo>
                    <a:pt x="0" y="97"/>
                    <a:pt x="1" y="97"/>
                    <a:pt x="3" y="97"/>
                  </a:cubicBezTo>
                  <a:cubicBezTo>
                    <a:pt x="5" y="98"/>
                    <a:pt x="7" y="99"/>
                    <a:pt x="9" y="100"/>
                  </a:cubicBezTo>
                  <a:cubicBezTo>
                    <a:pt x="26" y="107"/>
                    <a:pt x="45" y="113"/>
                    <a:pt x="60" y="125"/>
                  </a:cubicBezTo>
                  <a:cubicBezTo>
                    <a:pt x="65" y="129"/>
                    <a:pt x="69" y="133"/>
                    <a:pt x="72" y="138"/>
                  </a:cubicBezTo>
                  <a:cubicBezTo>
                    <a:pt x="72" y="138"/>
                    <a:pt x="72" y="138"/>
                    <a:pt x="72" y="138"/>
                  </a:cubicBezTo>
                  <a:cubicBezTo>
                    <a:pt x="71" y="129"/>
                    <a:pt x="70" y="120"/>
                    <a:pt x="69" y="112"/>
                  </a:cubicBezTo>
                  <a:cubicBezTo>
                    <a:pt x="68" y="107"/>
                    <a:pt x="68" y="107"/>
                    <a:pt x="68" y="107"/>
                  </a:cubicBezTo>
                  <a:cubicBezTo>
                    <a:pt x="68" y="107"/>
                    <a:pt x="68" y="107"/>
                    <a:pt x="66" y="105"/>
                  </a:cubicBezTo>
                  <a:cubicBezTo>
                    <a:pt x="66" y="105"/>
                    <a:pt x="65" y="105"/>
                    <a:pt x="65" y="105"/>
                  </a:cubicBezTo>
                  <a:cubicBezTo>
                    <a:pt x="65" y="104"/>
                    <a:pt x="64" y="104"/>
                    <a:pt x="64" y="104"/>
                  </a:cubicBezTo>
                  <a:cubicBezTo>
                    <a:pt x="56" y="98"/>
                    <a:pt x="46" y="95"/>
                    <a:pt x="38" y="89"/>
                  </a:cubicBezTo>
                  <a:cubicBezTo>
                    <a:pt x="30" y="84"/>
                    <a:pt x="23" y="77"/>
                    <a:pt x="16" y="70"/>
                  </a:cubicBezTo>
                  <a:cubicBezTo>
                    <a:pt x="16" y="70"/>
                    <a:pt x="16" y="70"/>
                    <a:pt x="16" y="70"/>
                  </a:cubicBezTo>
                  <a:cubicBezTo>
                    <a:pt x="15" y="69"/>
                    <a:pt x="13" y="67"/>
                    <a:pt x="14" y="66"/>
                  </a:cubicBezTo>
                  <a:cubicBezTo>
                    <a:pt x="15" y="65"/>
                    <a:pt x="17" y="66"/>
                    <a:pt x="18" y="67"/>
                  </a:cubicBezTo>
                  <a:cubicBezTo>
                    <a:pt x="18" y="67"/>
                    <a:pt x="21" y="68"/>
                    <a:pt x="24" y="69"/>
                  </a:cubicBezTo>
                  <a:cubicBezTo>
                    <a:pt x="40" y="78"/>
                    <a:pt x="57" y="85"/>
                    <a:pt x="67" y="101"/>
                  </a:cubicBezTo>
                  <a:cubicBezTo>
                    <a:pt x="68" y="101"/>
                    <a:pt x="68" y="101"/>
                    <a:pt x="68" y="101"/>
                  </a:cubicBezTo>
                  <a:cubicBezTo>
                    <a:pt x="66" y="90"/>
                    <a:pt x="65" y="80"/>
                    <a:pt x="63" y="69"/>
                  </a:cubicBezTo>
                  <a:cubicBezTo>
                    <a:pt x="63" y="69"/>
                    <a:pt x="63" y="69"/>
                    <a:pt x="63" y="69"/>
                  </a:cubicBezTo>
                  <a:cubicBezTo>
                    <a:pt x="61" y="62"/>
                    <a:pt x="58" y="56"/>
                    <a:pt x="55" y="50"/>
                  </a:cubicBezTo>
                  <a:cubicBezTo>
                    <a:pt x="49" y="37"/>
                    <a:pt x="43" y="25"/>
                    <a:pt x="40" y="11"/>
                  </a:cubicBezTo>
                  <a:cubicBezTo>
                    <a:pt x="39" y="8"/>
                    <a:pt x="39" y="6"/>
                    <a:pt x="38" y="3"/>
                  </a:cubicBezTo>
                  <a:cubicBezTo>
                    <a:pt x="39" y="1"/>
                    <a:pt x="39" y="1"/>
                    <a:pt x="39" y="1"/>
                  </a:cubicBezTo>
                  <a:cubicBezTo>
                    <a:pt x="39" y="1"/>
                    <a:pt x="39" y="1"/>
                    <a:pt x="40" y="0"/>
                  </a:cubicBezTo>
                  <a:cubicBezTo>
                    <a:pt x="41" y="0"/>
                    <a:pt x="42" y="2"/>
                    <a:pt x="43" y="3"/>
                  </a:cubicBezTo>
                  <a:cubicBezTo>
                    <a:pt x="57" y="21"/>
                    <a:pt x="67" y="42"/>
                    <a:pt x="70" y="65"/>
                  </a:cubicBezTo>
                  <a:cubicBezTo>
                    <a:pt x="70" y="72"/>
                    <a:pt x="71" y="79"/>
                    <a:pt x="70" y="86"/>
                  </a:cubicBezTo>
                  <a:cubicBezTo>
                    <a:pt x="70" y="87"/>
                    <a:pt x="70" y="88"/>
                    <a:pt x="70" y="89"/>
                  </a:cubicBezTo>
                  <a:cubicBezTo>
                    <a:pt x="70" y="90"/>
                    <a:pt x="70" y="91"/>
                    <a:pt x="70" y="91"/>
                  </a:cubicBezTo>
                  <a:cubicBezTo>
                    <a:pt x="70" y="91"/>
                    <a:pt x="70" y="91"/>
                    <a:pt x="70" y="91"/>
                  </a:cubicBezTo>
                  <a:cubicBezTo>
                    <a:pt x="76" y="75"/>
                    <a:pt x="87" y="62"/>
                    <a:pt x="98" y="50"/>
                  </a:cubicBezTo>
                  <a:cubicBezTo>
                    <a:pt x="101" y="47"/>
                    <a:pt x="103" y="44"/>
                    <a:pt x="106" y="42"/>
                  </a:cubicBezTo>
                  <a:cubicBezTo>
                    <a:pt x="106" y="42"/>
                    <a:pt x="107" y="42"/>
                    <a:pt x="108" y="42"/>
                  </a:cubicBezTo>
                  <a:cubicBezTo>
                    <a:pt x="109" y="43"/>
                    <a:pt x="109" y="45"/>
                    <a:pt x="109" y="46"/>
                  </a:cubicBezTo>
                  <a:cubicBezTo>
                    <a:pt x="109" y="46"/>
                    <a:pt x="109" y="47"/>
                    <a:pt x="108" y="47"/>
                  </a:cubicBezTo>
                  <a:cubicBezTo>
                    <a:pt x="106" y="61"/>
                    <a:pt x="95" y="73"/>
                    <a:pt x="85" y="84"/>
                  </a:cubicBezTo>
                  <a:cubicBezTo>
                    <a:pt x="80" y="90"/>
                    <a:pt x="74" y="97"/>
                    <a:pt x="72" y="104"/>
                  </a:cubicBezTo>
                  <a:cubicBezTo>
                    <a:pt x="72" y="107"/>
                    <a:pt x="72" y="107"/>
                    <a:pt x="72" y="107"/>
                  </a:cubicBezTo>
                  <a:cubicBezTo>
                    <a:pt x="72" y="108"/>
                    <a:pt x="73" y="108"/>
                    <a:pt x="72" y="109"/>
                  </a:cubicBezTo>
                  <a:cubicBezTo>
                    <a:pt x="72" y="109"/>
                    <a:pt x="72" y="109"/>
                    <a:pt x="72" y="109"/>
                  </a:cubicBezTo>
                  <a:cubicBezTo>
                    <a:pt x="73" y="115"/>
                    <a:pt x="73" y="121"/>
                    <a:pt x="74" y="127"/>
                  </a:cubicBezTo>
                  <a:cubicBezTo>
                    <a:pt x="74" y="128"/>
                    <a:pt x="74" y="128"/>
                    <a:pt x="74" y="128"/>
                  </a:cubicBezTo>
                  <a:cubicBezTo>
                    <a:pt x="74" y="127"/>
                    <a:pt x="74" y="127"/>
                    <a:pt x="74" y="127"/>
                  </a:cubicBezTo>
                  <a:cubicBezTo>
                    <a:pt x="77" y="115"/>
                    <a:pt x="84" y="105"/>
                    <a:pt x="92" y="97"/>
                  </a:cubicBezTo>
                  <a:cubicBezTo>
                    <a:pt x="98" y="90"/>
                    <a:pt x="106" y="85"/>
                    <a:pt x="112" y="79"/>
                  </a:cubicBezTo>
                  <a:cubicBezTo>
                    <a:pt x="113" y="78"/>
                    <a:pt x="113" y="78"/>
                    <a:pt x="114" y="77"/>
                  </a:cubicBezTo>
                  <a:cubicBezTo>
                    <a:pt x="115" y="77"/>
                    <a:pt x="116" y="76"/>
                    <a:pt x="117" y="78"/>
                  </a:cubicBezTo>
                  <a:cubicBezTo>
                    <a:pt x="117" y="80"/>
                    <a:pt x="117" y="80"/>
                    <a:pt x="117" y="81"/>
                  </a:cubicBezTo>
                  <a:cubicBezTo>
                    <a:pt x="116" y="84"/>
                    <a:pt x="115" y="86"/>
                    <a:pt x="114" y="89"/>
                  </a:cubicBezTo>
                  <a:cubicBezTo>
                    <a:pt x="106" y="103"/>
                    <a:pt x="97" y="115"/>
                    <a:pt x="87" y="128"/>
                  </a:cubicBezTo>
                  <a:cubicBezTo>
                    <a:pt x="82" y="133"/>
                    <a:pt x="78" y="138"/>
                    <a:pt x="76" y="145"/>
                  </a:cubicBezTo>
                  <a:cubicBezTo>
                    <a:pt x="76" y="145"/>
                    <a:pt x="76" y="145"/>
                    <a:pt x="76" y="145"/>
                  </a:cubicBezTo>
                  <a:cubicBezTo>
                    <a:pt x="77" y="151"/>
                    <a:pt x="78" y="157"/>
                    <a:pt x="79" y="163"/>
                  </a:cubicBezTo>
                  <a:cubicBezTo>
                    <a:pt x="79" y="163"/>
                    <a:pt x="79" y="163"/>
                    <a:pt x="79" y="163"/>
                  </a:cubicBezTo>
                  <a:cubicBezTo>
                    <a:pt x="79" y="164"/>
                    <a:pt x="79" y="164"/>
                    <a:pt x="79" y="164"/>
                  </a:cubicBezTo>
                  <a:cubicBezTo>
                    <a:pt x="82" y="150"/>
                    <a:pt x="94" y="139"/>
                    <a:pt x="105" y="129"/>
                  </a:cubicBezTo>
                  <a:cubicBezTo>
                    <a:pt x="108" y="126"/>
                    <a:pt x="110" y="124"/>
                    <a:pt x="112" y="122"/>
                  </a:cubicBezTo>
                  <a:cubicBezTo>
                    <a:pt x="113" y="121"/>
                    <a:pt x="115" y="120"/>
                    <a:pt x="116" y="119"/>
                  </a:cubicBezTo>
                  <a:cubicBezTo>
                    <a:pt x="117" y="117"/>
                    <a:pt x="118" y="116"/>
                    <a:pt x="120" y="115"/>
                  </a:cubicBezTo>
                  <a:cubicBezTo>
                    <a:pt x="120" y="114"/>
                    <a:pt x="122" y="114"/>
                    <a:pt x="123" y="115"/>
                  </a:cubicBezTo>
                  <a:cubicBezTo>
                    <a:pt x="123" y="116"/>
                    <a:pt x="123" y="116"/>
                    <a:pt x="123" y="116"/>
                  </a:cubicBezTo>
                  <a:cubicBezTo>
                    <a:pt x="123" y="117"/>
                    <a:pt x="123" y="117"/>
                    <a:pt x="123" y="117"/>
                  </a:cubicBezTo>
                  <a:cubicBezTo>
                    <a:pt x="123" y="126"/>
                    <a:pt x="116" y="134"/>
                    <a:pt x="111" y="140"/>
                  </a:cubicBezTo>
                  <a:cubicBezTo>
                    <a:pt x="104" y="150"/>
                    <a:pt x="95" y="158"/>
                    <a:pt x="88" y="168"/>
                  </a:cubicBezTo>
                  <a:cubicBezTo>
                    <a:pt x="85" y="172"/>
                    <a:pt x="83" y="175"/>
                    <a:pt x="82" y="180"/>
                  </a:cubicBezTo>
                  <a:cubicBezTo>
                    <a:pt x="82" y="180"/>
                    <a:pt x="82" y="180"/>
                    <a:pt x="82" y="180"/>
                  </a:cubicBezTo>
                  <a:cubicBezTo>
                    <a:pt x="84" y="187"/>
                    <a:pt x="86" y="195"/>
                    <a:pt x="88" y="202"/>
                  </a:cubicBezTo>
                  <a:cubicBezTo>
                    <a:pt x="88" y="202"/>
                    <a:pt x="88" y="200"/>
                    <a:pt x="89" y="198"/>
                  </a:cubicBezTo>
                  <a:cubicBezTo>
                    <a:pt x="91" y="189"/>
                    <a:pt x="97" y="182"/>
                    <a:pt x="102" y="175"/>
                  </a:cubicBezTo>
                  <a:cubicBezTo>
                    <a:pt x="109" y="166"/>
                    <a:pt x="117" y="157"/>
                    <a:pt x="124" y="149"/>
                  </a:cubicBezTo>
                  <a:cubicBezTo>
                    <a:pt x="125" y="148"/>
                    <a:pt x="126" y="146"/>
                    <a:pt x="126" y="146"/>
                  </a:cubicBezTo>
                  <a:cubicBezTo>
                    <a:pt x="126" y="146"/>
                    <a:pt x="127" y="146"/>
                    <a:pt x="128" y="146"/>
                  </a:cubicBezTo>
                  <a:cubicBezTo>
                    <a:pt x="128" y="147"/>
                    <a:pt x="128" y="149"/>
                    <a:pt x="128" y="149"/>
                  </a:cubicBezTo>
                  <a:cubicBezTo>
                    <a:pt x="122" y="167"/>
                    <a:pt x="112" y="183"/>
                    <a:pt x="101" y="199"/>
                  </a:cubicBezTo>
                  <a:cubicBezTo>
                    <a:pt x="98" y="203"/>
                    <a:pt x="94" y="207"/>
                    <a:pt x="92" y="212"/>
                  </a:cubicBezTo>
                  <a:cubicBezTo>
                    <a:pt x="92" y="213"/>
                    <a:pt x="92" y="213"/>
                    <a:pt x="92" y="213"/>
                  </a:cubicBezTo>
                  <a:cubicBezTo>
                    <a:pt x="98" y="229"/>
                    <a:pt x="108" y="244"/>
                    <a:pt x="120" y="256"/>
                  </a:cubicBezTo>
                  <a:cubicBezTo>
                    <a:pt x="120" y="257"/>
                    <a:pt x="120" y="257"/>
                    <a:pt x="120" y="257"/>
                  </a:cubicBezTo>
                  <a:cubicBezTo>
                    <a:pt x="121" y="258"/>
                    <a:pt x="121" y="257"/>
                    <a:pt x="121" y="259"/>
                  </a:cubicBezTo>
                  <a:cubicBezTo>
                    <a:pt x="121" y="259"/>
                    <a:pt x="121" y="259"/>
                    <a:pt x="121" y="26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604" name="Google Shape;604;p9"/>
            <p:cNvGrpSpPr/>
            <p:nvPr/>
          </p:nvGrpSpPr>
          <p:grpSpPr>
            <a:xfrm rot="10338642">
              <a:off x="-491460" y="437543"/>
              <a:ext cx="1406514" cy="1152516"/>
              <a:chOff x="4124038" y="1074739"/>
              <a:chExt cx="1406526" cy="1152525"/>
            </a:xfrm>
          </p:grpSpPr>
          <p:sp>
            <p:nvSpPr>
              <p:cNvPr id="605" name="Google Shape;605;p9"/>
              <p:cNvSpPr/>
              <p:nvPr/>
            </p:nvSpPr>
            <p:spPr>
              <a:xfrm>
                <a:off x="4155788" y="108267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6" name="Google Shape;606;p9"/>
              <p:cNvSpPr/>
              <p:nvPr/>
            </p:nvSpPr>
            <p:spPr>
              <a:xfrm>
                <a:off x="4627276" y="107473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7" name="Google Shape;607;p9"/>
              <p:cNvSpPr/>
              <p:nvPr/>
            </p:nvSpPr>
            <p:spPr>
              <a:xfrm>
                <a:off x="4124038" y="150177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8" name="Google Shape;608;p9"/>
              <p:cNvSpPr/>
              <p:nvPr/>
            </p:nvSpPr>
            <p:spPr>
              <a:xfrm>
                <a:off x="4959063" y="1306514"/>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9" name="Google Shape;609;p9"/>
              <p:cNvSpPr/>
              <p:nvPr/>
            </p:nvSpPr>
            <p:spPr>
              <a:xfrm>
                <a:off x="4522501" y="178752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0" name="Google Shape;610;p9"/>
              <p:cNvSpPr/>
              <p:nvPr/>
            </p:nvSpPr>
            <p:spPr>
              <a:xfrm>
                <a:off x="4155788" y="111125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1" name="Google Shape;611;p9"/>
              <p:cNvSpPr/>
              <p:nvPr/>
            </p:nvSpPr>
            <p:spPr>
              <a:xfrm>
                <a:off x="4124038" y="160972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2" name="Google Shape;612;p9"/>
              <p:cNvSpPr/>
              <p:nvPr/>
            </p:nvSpPr>
            <p:spPr>
              <a:xfrm>
                <a:off x="4752688" y="1074738"/>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3" name="Google Shape;613;p9"/>
              <p:cNvSpPr/>
              <p:nvPr/>
            </p:nvSpPr>
            <p:spPr>
              <a:xfrm>
                <a:off x="4522501" y="1889125"/>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4" name="Google Shape;614;p9"/>
              <p:cNvSpPr/>
              <p:nvPr/>
            </p:nvSpPr>
            <p:spPr>
              <a:xfrm>
                <a:off x="5068601" y="1306513"/>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615" name="Google Shape;615;p9"/>
          <p:cNvGrpSpPr/>
          <p:nvPr/>
        </p:nvGrpSpPr>
        <p:grpSpPr>
          <a:xfrm rot="-2416947">
            <a:off x="-58652" y="-497227"/>
            <a:ext cx="1358783" cy="1411692"/>
            <a:chOff x="2854563" y="128001"/>
            <a:chExt cx="1019176" cy="1058861"/>
          </a:xfrm>
        </p:grpSpPr>
        <p:sp>
          <p:nvSpPr>
            <p:cNvPr id="616" name="Google Shape;616;p9"/>
            <p:cNvSpPr/>
            <p:nvPr/>
          </p:nvSpPr>
          <p:spPr>
            <a:xfrm>
              <a:off x="3113326" y="128001"/>
              <a:ext cx="760413" cy="911225"/>
            </a:xfrm>
            <a:custGeom>
              <a:avLst/>
              <a:gdLst/>
              <a:ahLst/>
              <a:cxnLst/>
              <a:rect l="l" t="t" r="r" b="b"/>
              <a:pathLst>
                <a:path w="372" h="446" extrusionOk="0">
                  <a:moveTo>
                    <a:pt x="30" y="0"/>
                  </a:moveTo>
                  <a:cubicBezTo>
                    <a:pt x="30" y="0"/>
                    <a:pt x="228" y="157"/>
                    <a:pt x="300" y="269"/>
                  </a:cubicBezTo>
                  <a:cubicBezTo>
                    <a:pt x="372" y="381"/>
                    <a:pt x="292" y="446"/>
                    <a:pt x="217" y="361"/>
                  </a:cubicBezTo>
                  <a:cubicBezTo>
                    <a:pt x="141" y="276"/>
                    <a:pt x="0" y="27"/>
                    <a:pt x="0" y="27"/>
                  </a:cubicBezTo>
                  <a:lnTo>
                    <a:pt x="3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7" name="Google Shape;617;p9"/>
            <p:cNvSpPr/>
            <p:nvPr/>
          </p:nvSpPr>
          <p:spPr>
            <a:xfrm>
              <a:off x="3141901" y="158163"/>
              <a:ext cx="519113" cy="623888"/>
            </a:xfrm>
            <a:custGeom>
              <a:avLst/>
              <a:gdLst/>
              <a:ahLst/>
              <a:cxnLst/>
              <a:rect l="l" t="t" r="r" b="b"/>
              <a:pathLst>
                <a:path w="254" h="305" extrusionOk="0">
                  <a:moveTo>
                    <a:pt x="254" y="305"/>
                  </a:moveTo>
                  <a:cubicBezTo>
                    <a:pt x="254" y="305"/>
                    <a:pt x="118" y="134"/>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8" name="Google Shape;618;p9"/>
            <p:cNvSpPr/>
            <p:nvPr/>
          </p:nvSpPr>
          <p:spPr>
            <a:xfrm>
              <a:off x="3078401" y="132763"/>
              <a:ext cx="423863" cy="1046163"/>
            </a:xfrm>
            <a:custGeom>
              <a:avLst/>
              <a:gdLst/>
              <a:ahLst/>
              <a:cxnLst/>
              <a:rect l="l" t="t" r="r" b="b"/>
              <a:pathLst>
                <a:path w="207" h="512" extrusionOk="0">
                  <a:moveTo>
                    <a:pt x="37" y="0"/>
                  </a:moveTo>
                  <a:cubicBezTo>
                    <a:pt x="37" y="0"/>
                    <a:pt x="160" y="220"/>
                    <a:pt x="183" y="351"/>
                  </a:cubicBezTo>
                  <a:cubicBezTo>
                    <a:pt x="207" y="483"/>
                    <a:pt x="108" y="512"/>
                    <a:pt x="71" y="404"/>
                  </a:cubicBezTo>
                  <a:cubicBezTo>
                    <a:pt x="34" y="297"/>
                    <a:pt x="0" y="13"/>
                    <a:pt x="0" y="13"/>
                  </a:cubicBezTo>
                  <a:lnTo>
                    <a:pt x="3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9" name="Google Shape;619;p9"/>
            <p:cNvSpPr/>
            <p:nvPr/>
          </p:nvSpPr>
          <p:spPr>
            <a:xfrm>
              <a:off x="3111738" y="147051"/>
              <a:ext cx="241300" cy="774700"/>
            </a:xfrm>
            <a:custGeom>
              <a:avLst/>
              <a:gdLst/>
              <a:ahLst/>
              <a:cxnLst/>
              <a:rect l="l" t="t" r="r" b="b"/>
              <a:pathLst>
                <a:path w="118" h="379" extrusionOk="0">
                  <a:moveTo>
                    <a:pt x="118" y="379"/>
                  </a:moveTo>
                  <a:cubicBezTo>
                    <a:pt x="118" y="379"/>
                    <a:pt x="58" y="17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0" name="Google Shape;620;p9"/>
            <p:cNvSpPr/>
            <p:nvPr/>
          </p:nvSpPr>
          <p:spPr>
            <a:xfrm>
              <a:off x="2854563" y="135938"/>
              <a:ext cx="331788" cy="1050924"/>
            </a:xfrm>
            <a:custGeom>
              <a:avLst/>
              <a:gdLst/>
              <a:ahLst/>
              <a:cxnLst/>
              <a:rect l="l" t="t" r="r" b="b"/>
              <a:pathLst>
                <a:path w="163" h="514" extrusionOk="0">
                  <a:moveTo>
                    <a:pt x="137" y="3"/>
                  </a:moveTo>
                  <a:cubicBezTo>
                    <a:pt x="137" y="3"/>
                    <a:pt x="163" y="254"/>
                    <a:pt x="132" y="384"/>
                  </a:cubicBezTo>
                  <a:cubicBezTo>
                    <a:pt x="102" y="514"/>
                    <a:pt x="0" y="501"/>
                    <a:pt x="9" y="388"/>
                  </a:cubicBezTo>
                  <a:cubicBezTo>
                    <a:pt x="17" y="274"/>
                    <a:pt x="98" y="0"/>
                    <a:pt x="98" y="0"/>
                  </a:cubicBezTo>
                  <a:lnTo>
                    <a:pt x="137"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1" name="Google Shape;621;p9"/>
            <p:cNvSpPr/>
            <p:nvPr/>
          </p:nvSpPr>
          <p:spPr>
            <a:xfrm>
              <a:off x="3003788" y="140701"/>
              <a:ext cx="87313" cy="804863"/>
            </a:xfrm>
            <a:custGeom>
              <a:avLst/>
              <a:gdLst/>
              <a:ahLst/>
              <a:cxnLst/>
              <a:rect l="l" t="t" r="r" b="b"/>
              <a:pathLst>
                <a:path w="43" h="394" extrusionOk="0">
                  <a:moveTo>
                    <a:pt x="0" y="394"/>
                  </a:moveTo>
                  <a:cubicBezTo>
                    <a:pt x="0" y="394"/>
                    <a:pt x="29" y="178"/>
                    <a:pt x="43"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622" name="Google Shape;622;p9"/>
          <p:cNvGrpSpPr/>
          <p:nvPr/>
        </p:nvGrpSpPr>
        <p:grpSpPr>
          <a:xfrm>
            <a:off x="2590333" y="547999"/>
            <a:ext cx="6735804" cy="5992329"/>
            <a:chOff x="1942749" y="410999"/>
            <a:chExt cx="5051853" cy="4494247"/>
          </a:xfrm>
        </p:grpSpPr>
        <p:grpSp>
          <p:nvGrpSpPr>
            <p:cNvPr id="623" name="Google Shape;623;p9"/>
            <p:cNvGrpSpPr/>
            <p:nvPr/>
          </p:nvGrpSpPr>
          <p:grpSpPr>
            <a:xfrm rot="5400000">
              <a:off x="1997339" y="356409"/>
              <a:ext cx="435722" cy="544903"/>
              <a:chOff x="7164101" y="1562101"/>
              <a:chExt cx="1330450" cy="1663825"/>
            </a:xfrm>
          </p:grpSpPr>
          <p:sp>
            <p:nvSpPr>
              <p:cNvPr id="624" name="Google Shape;624;p9"/>
              <p:cNvSpPr/>
              <p:nvPr/>
            </p:nvSpPr>
            <p:spPr>
              <a:xfrm>
                <a:off x="7164101" y="156210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5" name="Google Shape;625;p9"/>
              <p:cNvSpPr/>
              <p:nvPr/>
            </p:nvSpPr>
            <p:spPr>
              <a:xfrm>
                <a:off x="7581613"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6" name="Google Shape;626;p9"/>
              <p:cNvSpPr/>
              <p:nvPr/>
            </p:nvSpPr>
            <p:spPr>
              <a:xfrm>
                <a:off x="7999126"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7" name="Google Shape;627;p9"/>
              <p:cNvSpPr/>
              <p:nvPr/>
            </p:nvSpPr>
            <p:spPr>
              <a:xfrm>
                <a:off x="8415051"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8" name="Google Shape;628;p9"/>
              <p:cNvSpPr/>
              <p:nvPr/>
            </p:nvSpPr>
            <p:spPr>
              <a:xfrm>
                <a:off x="7164101" y="1958976"/>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9" name="Google Shape;629;p9"/>
              <p:cNvSpPr/>
              <p:nvPr/>
            </p:nvSpPr>
            <p:spPr>
              <a:xfrm>
                <a:off x="7581613"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0" name="Google Shape;630;p9"/>
              <p:cNvSpPr/>
              <p:nvPr/>
            </p:nvSpPr>
            <p:spPr>
              <a:xfrm>
                <a:off x="7999126"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1" name="Google Shape;631;p9"/>
              <p:cNvSpPr/>
              <p:nvPr/>
            </p:nvSpPr>
            <p:spPr>
              <a:xfrm>
                <a:off x="8415051"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2" name="Google Shape;632;p9"/>
              <p:cNvSpPr/>
              <p:nvPr/>
            </p:nvSpPr>
            <p:spPr>
              <a:xfrm>
                <a:off x="7164101" y="235585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3" name="Google Shape;633;p9"/>
              <p:cNvSpPr/>
              <p:nvPr/>
            </p:nvSpPr>
            <p:spPr>
              <a:xfrm>
                <a:off x="7581613"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4" name="Google Shape;634;p9"/>
              <p:cNvSpPr/>
              <p:nvPr/>
            </p:nvSpPr>
            <p:spPr>
              <a:xfrm>
                <a:off x="7999126"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5" name="Google Shape;635;p9"/>
              <p:cNvSpPr/>
              <p:nvPr/>
            </p:nvSpPr>
            <p:spPr>
              <a:xfrm>
                <a:off x="8415051"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6" name="Google Shape;636;p9"/>
              <p:cNvSpPr/>
              <p:nvPr/>
            </p:nvSpPr>
            <p:spPr>
              <a:xfrm>
                <a:off x="7164101" y="274955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7" name="Google Shape;637;p9"/>
              <p:cNvSpPr/>
              <p:nvPr/>
            </p:nvSpPr>
            <p:spPr>
              <a:xfrm>
                <a:off x="7581613"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8" name="Google Shape;638;p9"/>
              <p:cNvSpPr/>
              <p:nvPr/>
            </p:nvSpPr>
            <p:spPr>
              <a:xfrm>
                <a:off x="7999126"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9" name="Google Shape;639;p9"/>
              <p:cNvSpPr/>
              <p:nvPr/>
            </p:nvSpPr>
            <p:spPr>
              <a:xfrm>
                <a:off x="8415051"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0" name="Google Shape;640;p9"/>
              <p:cNvSpPr/>
              <p:nvPr/>
            </p:nvSpPr>
            <p:spPr>
              <a:xfrm>
                <a:off x="7164101" y="3146426"/>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1" name="Google Shape;641;p9"/>
              <p:cNvSpPr/>
              <p:nvPr/>
            </p:nvSpPr>
            <p:spPr>
              <a:xfrm>
                <a:off x="7581613"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2" name="Google Shape;642;p9"/>
              <p:cNvSpPr/>
              <p:nvPr/>
            </p:nvSpPr>
            <p:spPr>
              <a:xfrm>
                <a:off x="7999126"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3" name="Google Shape;643;p9"/>
              <p:cNvSpPr/>
              <p:nvPr/>
            </p:nvSpPr>
            <p:spPr>
              <a:xfrm>
                <a:off x="8415051"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644" name="Google Shape;644;p9"/>
            <p:cNvGrpSpPr/>
            <p:nvPr/>
          </p:nvGrpSpPr>
          <p:grpSpPr>
            <a:xfrm rot="5400000">
              <a:off x="6504289" y="4414934"/>
              <a:ext cx="435722" cy="544903"/>
              <a:chOff x="7164101" y="1562101"/>
              <a:chExt cx="1330450" cy="1663825"/>
            </a:xfrm>
          </p:grpSpPr>
          <p:sp>
            <p:nvSpPr>
              <p:cNvPr id="645" name="Google Shape;645;p9"/>
              <p:cNvSpPr/>
              <p:nvPr/>
            </p:nvSpPr>
            <p:spPr>
              <a:xfrm>
                <a:off x="7164101" y="156210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6" name="Google Shape;646;p9"/>
              <p:cNvSpPr/>
              <p:nvPr/>
            </p:nvSpPr>
            <p:spPr>
              <a:xfrm>
                <a:off x="7581613"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7" name="Google Shape;647;p9"/>
              <p:cNvSpPr/>
              <p:nvPr/>
            </p:nvSpPr>
            <p:spPr>
              <a:xfrm>
                <a:off x="7999126"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8" name="Google Shape;648;p9"/>
              <p:cNvSpPr/>
              <p:nvPr/>
            </p:nvSpPr>
            <p:spPr>
              <a:xfrm>
                <a:off x="8415051"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9" name="Google Shape;649;p9"/>
              <p:cNvSpPr/>
              <p:nvPr/>
            </p:nvSpPr>
            <p:spPr>
              <a:xfrm>
                <a:off x="7164101" y="1958976"/>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0" name="Google Shape;650;p9"/>
              <p:cNvSpPr/>
              <p:nvPr/>
            </p:nvSpPr>
            <p:spPr>
              <a:xfrm>
                <a:off x="7581613"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1" name="Google Shape;651;p9"/>
              <p:cNvSpPr/>
              <p:nvPr/>
            </p:nvSpPr>
            <p:spPr>
              <a:xfrm>
                <a:off x="7999126"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2" name="Google Shape;652;p9"/>
              <p:cNvSpPr/>
              <p:nvPr/>
            </p:nvSpPr>
            <p:spPr>
              <a:xfrm>
                <a:off x="8415051"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3" name="Google Shape;653;p9"/>
              <p:cNvSpPr/>
              <p:nvPr/>
            </p:nvSpPr>
            <p:spPr>
              <a:xfrm>
                <a:off x="7164101" y="235585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4" name="Google Shape;654;p9"/>
              <p:cNvSpPr/>
              <p:nvPr/>
            </p:nvSpPr>
            <p:spPr>
              <a:xfrm>
                <a:off x="7581613"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5" name="Google Shape;655;p9"/>
              <p:cNvSpPr/>
              <p:nvPr/>
            </p:nvSpPr>
            <p:spPr>
              <a:xfrm>
                <a:off x="7999126"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6" name="Google Shape;656;p9"/>
              <p:cNvSpPr/>
              <p:nvPr/>
            </p:nvSpPr>
            <p:spPr>
              <a:xfrm>
                <a:off x="8415051"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7" name="Google Shape;657;p9"/>
              <p:cNvSpPr/>
              <p:nvPr/>
            </p:nvSpPr>
            <p:spPr>
              <a:xfrm>
                <a:off x="7164101" y="274955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8" name="Google Shape;658;p9"/>
              <p:cNvSpPr/>
              <p:nvPr/>
            </p:nvSpPr>
            <p:spPr>
              <a:xfrm>
                <a:off x="7581613"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9" name="Google Shape;659;p9"/>
              <p:cNvSpPr/>
              <p:nvPr/>
            </p:nvSpPr>
            <p:spPr>
              <a:xfrm>
                <a:off x="7999126"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0" name="Google Shape;660;p9"/>
              <p:cNvSpPr/>
              <p:nvPr/>
            </p:nvSpPr>
            <p:spPr>
              <a:xfrm>
                <a:off x="8415051"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1" name="Google Shape;661;p9"/>
              <p:cNvSpPr/>
              <p:nvPr/>
            </p:nvSpPr>
            <p:spPr>
              <a:xfrm>
                <a:off x="7164101" y="3146426"/>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2" name="Google Shape;662;p9"/>
              <p:cNvSpPr/>
              <p:nvPr/>
            </p:nvSpPr>
            <p:spPr>
              <a:xfrm>
                <a:off x="7581613"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3" name="Google Shape;663;p9"/>
              <p:cNvSpPr/>
              <p:nvPr/>
            </p:nvSpPr>
            <p:spPr>
              <a:xfrm>
                <a:off x="7999126"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4" name="Google Shape;664;p9"/>
              <p:cNvSpPr/>
              <p:nvPr/>
            </p:nvSpPr>
            <p:spPr>
              <a:xfrm>
                <a:off x="8415051"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665" name="Google Shape;665;p9"/>
          <p:cNvGrpSpPr/>
          <p:nvPr/>
        </p:nvGrpSpPr>
        <p:grpSpPr>
          <a:xfrm>
            <a:off x="1429906" y="785850"/>
            <a:ext cx="8945700" cy="5845495"/>
            <a:chOff x="1072429" y="589387"/>
            <a:chExt cx="6709275" cy="4384121"/>
          </a:xfrm>
        </p:grpSpPr>
        <p:sp>
          <p:nvSpPr>
            <p:cNvPr id="666" name="Google Shape;666;p9"/>
            <p:cNvSpPr/>
            <p:nvPr/>
          </p:nvSpPr>
          <p:spPr>
            <a:xfrm rot="6395795" flipH="1">
              <a:off x="1105086" y="604438"/>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7" name="Google Shape;667;p9"/>
            <p:cNvSpPr/>
            <p:nvPr/>
          </p:nvSpPr>
          <p:spPr>
            <a:xfrm rot="7109889" flipH="1">
              <a:off x="7554498" y="3150788"/>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8" name="Google Shape;668;p9"/>
            <p:cNvSpPr/>
            <p:nvPr/>
          </p:nvSpPr>
          <p:spPr>
            <a:xfrm rot="-6395795">
              <a:off x="4728204" y="4505463"/>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9" name="Google Shape;669;p9"/>
            <p:cNvSpPr/>
            <p:nvPr/>
          </p:nvSpPr>
          <p:spPr>
            <a:xfrm rot="9900703">
              <a:off x="1897241" y="4747013"/>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017006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lIns="96762" tIns="48381" rIns="96762" bIns="48381"/>
          <a:lstStyle/>
          <a:p>
            <a:r>
              <a:rPr lang="zh-CN" altLang="en-US"/>
              <a:t>单击此处编辑母版标题样式</a:t>
            </a:r>
          </a:p>
        </p:txBody>
      </p:sp>
      <p:sp>
        <p:nvSpPr>
          <p:cNvPr id="3" name="内容占位符 2"/>
          <p:cNvSpPr>
            <a:spLocks noGrp="1"/>
          </p:cNvSpPr>
          <p:nvPr>
            <p:ph idx="1"/>
          </p:nvPr>
        </p:nvSpPr>
        <p:spPr>
          <a:xfrm>
            <a:off x="609601" y="1600201"/>
            <a:ext cx="10972800" cy="4525963"/>
          </a:xfrm>
          <a:prstGeom prst="rect">
            <a:avLst/>
          </a:prstGeom>
        </p:spPr>
        <p:txBody>
          <a:bodyPr lIns="96762" tIns="48381" rIns="96762" bIns="483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1" y="6356352"/>
            <a:ext cx="2844800" cy="365124"/>
          </a:xfrm>
          <a:prstGeom prst="rect">
            <a:avLst/>
          </a:prstGeom>
        </p:spPr>
        <p:txBody>
          <a:bodyPr lIns="96762" tIns="48381" rIns="96762" bIns="48381"/>
          <a:lstStyle/>
          <a:p>
            <a:fld id="{530820CF-B880-4189-942D-D702A7CBA730}" type="datetimeFigureOut">
              <a:rPr lang="zh-CN" altLang="en-US" smtClean="0"/>
              <a:t>2025/4/8</a:t>
            </a:fld>
            <a:endParaRPr lang="zh-CN" altLang="en-US"/>
          </a:p>
        </p:txBody>
      </p:sp>
      <p:sp>
        <p:nvSpPr>
          <p:cNvPr id="5" name="页脚占位符 4"/>
          <p:cNvSpPr>
            <a:spLocks noGrp="1"/>
          </p:cNvSpPr>
          <p:nvPr>
            <p:ph type="ftr" sz="quarter" idx="11"/>
          </p:nvPr>
        </p:nvSpPr>
        <p:spPr>
          <a:xfrm>
            <a:off x="4165602" y="6356352"/>
            <a:ext cx="3860800" cy="365124"/>
          </a:xfrm>
          <a:prstGeom prst="rect">
            <a:avLst/>
          </a:prstGeom>
        </p:spPr>
        <p:txBody>
          <a:bodyPr lIns="96762" tIns="48381" rIns="96762" bIns="48381"/>
          <a:lstStyle/>
          <a:p>
            <a:endParaRPr lang="zh-CN" altLang="en-US"/>
          </a:p>
        </p:txBody>
      </p:sp>
      <p:sp>
        <p:nvSpPr>
          <p:cNvPr id="6" name="灯片编号占位符 5"/>
          <p:cNvSpPr>
            <a:spLocks noGrp="1"/>
          </p:cNvSpPr>
          <p:nvPr>
            <p:ph type="sldNum" sz="quarter" idx="12"/>
          </p:nvPr>
        </p:nvSpPr>
        <p:spPr>
          <a:xfrm>
            <a:off x="8737599" y="6356352"/>
            <a:ext cx="2844800" cy="365124"/>
          </a:xfrm>
          <a:prstGeom prst="rect">
            <a:avLst/>
          </a:prstGeom>
        </p:spPr>
        <p:txBody>
          <a:bodyPr lIns="96762" tIns="48381" rIns="96762" bIns="48381"/>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54688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70"/>
        <p:cNvGrpSpPr/>
        <p:nvPr/>
      </p:nvGrpSpPr>
      <p:grpSpPr>
        <a:xfrm>
          <a:off x="0" y="0"/>
          <a:ext cx="0" cy="0"/>
          <a:chOff x="0" y="0"/>
          <a:chExt cx="0" cy="0"/>
        </a:xfrm>
      </p:grpSpPr>
      <p:sp>
        <p:nvSpPr>
          <p:cNvPr id="671" name="Google Shape;671;p10"/>
          <p:cNvSpPr>
            <a:spLocks noGrp="1"/>
          </p:cNvSpPr>
          <p:nvPr>
            <p:ph type="pic" idx="2"/>
          </p:nvPr>
        </p:nvSpPr>
        <p:spPr>
          <a:xfrm>
            <a:off x="0" y="0"/>
            <a:ext cx="12192000" cy="6858000"/>
          </a:xfrm>
          <a:prstGeom prst="rect">
            <a:avLst/>
          </a:prstGeom>
          <a:noFill/>
          <a:ln>
            <a:noFill/>
          </a:ln>
        </p:spPr>
      </p:sp>
      <p:sp>
        <p:nvSpPr>
          <p:cNvPr id="672" name="Google Shape;672;p10"/>
          <p:cNvSpPr txBox="1">
            <a:spLocks noGrp="1"/>
          </p:cNvSpPr>
          <p:nvPr>
            <p:ph type="title"/>
          </p:nvPr>
        </p:nvSpPr>
        <p:spPr>
          <a:xfrm>
            <a:off x="960000" y="5145467"/>
            <a:ext cx="10272000" cy="999200"/>
          </a:xfrm>
          <a:prstGeom prst="rect">
            <a:avLst/>
          </a:prstGeom>
          <a:solidFill>
            <a:schemeClr val="dk2"/>
          </a:solidFill>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SzPts val="3000"/>
              <a:buNone/>
              <a:defRPr sz="3733" b="0">
                <a:latin typeface="Sora ExtraBold"/>
                <a:ea typeface="Sora ExtraBold"/>
                <a:cs typeface="Sora ExtraBold"/>
                <a:sym typeface="Sora ExtraBold"/>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783886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73"/>
        <p:cNvGrpSpPr/>
        <p:nvPr/>
      </p:nvGrpSpPr>
      <p:grpSpPr>
        <a:xfrm>
          <a:off x="0" y="0"/>
          <a:ext cx="0" cy="0"/>
          <a:chOff x="0" y="0"/>
          <a:chExt cx="0" cy="0"/>
        </a:xfrm>
      </p:grpSpPr>
      <p:sp>
        <p:nvSpPr>
          <p:cNvPr id="674" name="Google Shape;674;p11"/>
          <p:cNvSpPr txBox="1">
            <a:spLocks noGrp="1"/>
          </p:cNvSpPr>
          <p:nvPr>
            <p:ph type="title" hasCustomPrompt="1"/>
          </p:nvPr>
        </p:nvSpPr>
        <p:spPr>
          <a:xfrm>
            <a:off x="2545400" y="2315467"/>
            <a:ext cx="7101200" cy="1528400"/>
          </a:xfrm>
          <a:prstGeom prst="rect">
            <a:avLst/>
          </a:prstGeom>
          <a:solidFill>
            <a:schemeClr val="accent2"/>
          </a:solidFill>
        </p:spPr>
        <p:txBody>
          <a:bodyPr spcFirstLastPara="1" wrap="square" lIns="91425" tIns="91425" rIns="91425" bIns="91425" anchor="ctr" anchorCtr="0">
            <a:noAutofit/>
          </a:bodyPr>
          <a:lstStyle>
            <a:lvl1pPr lvl="0" algn="ctr">
              <a:spcBef>
                <a:spcPts val="0"/>
              </a:spcBef>
              <a:spcAft>
                <a:spcPts val="0"/>
              </a:spcAft>
              <a:buClr>
                <a:schemeClr val="lt1"/>
              </a:buClr>
              <a:buSzPts val="6300"/>
              <a:buFont typeface="Sora ExtraBold"/>
              <a:buNone/>
              <a:defRPr sz="8400" b="0">
                <a:solidFill>
                  <a:schemeClr val="lt1"/>
                </a:solidFill>
                <a:latin typeface="Sora ExtraBold"/>
                <a:ea typeface="Sora ExtraBold"/>
                <a:cs typeface="Sora ExtraBold"/>
                <a:sym typeface="Sora ExtraBold"/>
              </a:defRPr>
            </a:lvl1pPr>
            <a:lvl2pPr lvl="1" algn="ctr">
              <a:spcBef>
                <a:spcPts val="0"/>
              </a:spcBef>
              <a:spcAft>
                <a:spcPts val="0"/>
              </a:spcAft>
              <a:buClr>
                <a:schemeClr val="lt1"/>
              </a:buClr>
              <a:buSzPts val="8500"/>
              <a:buFont typeface="Sora"/>
              <a:buNone/>
              <a:defRPr sz="11333">
                <a:solidFill>
                  <a:schemeClr val="lt1"/>
                </a:solidFill>
                <a:latin typeface="Sora"/>
                <a:ea typeface="Sora"/>
                <a:cs typeface="Sora"/>
                <a:sym typeface="Sora"/>
              </a:defRPr>
            </a:lvl2pPr>
            <a:lvl3pPr lvl="2" algn="ctr">
              <a:spcBef>
                <a:spcPts val="0"/>
              </a:spcBef>
              <a:spcAft>
                <a:spcPts val="0"/>
              </a:spcAft>
              <a:buClr>
                <a:schemeClr val="lt1"/>
              </a:buClr>
              <a:buSzPts val="8500"/>
              <a:buFont typeface="Sora"/>
              <a:buNone/>
              <a:defRPr sz="11333">
                <a:solidFill>
                  <a:schemeClr val="lt1"/>
                </a:solidFill>
                <a:latin typeface="Sora"/>
                <a:ea typeface="Sora"/>
                <a:cs typeface="Sora"/>
                <a:sym typeface="Sora"/>
              </a:defRPr>
            </a:lvl3pPr>
            <a:lvl4pPr lvl="3" algn="ctr">
              <a:spcBef>
                <a:spcPts val="0"/>
              </a:spcBef>
              <a:spcAft>
                <a:spcPts val="0"/>
              </a:spcAft>
              <a:buClr>
                <a:schemeClr val="lt1"/>
              </a:buClr>
              <a:buSzPts val="8500"/>
              <a:buFont typeface="Sora"/>
              <a:buNone/>
              <a:defRPr sz="11333">
                <a:solidFill>
                  <a:schemeClr val="lt1"/>
                </a:solidFill>
                <a:latin typeface="Sora"/>
                <a:ea typeface="Sora"/>
                <a:cs typeface="Sora"/>
                <a:sym typeface="Sora"/>
              </a:defRPr>
            </a:lvl4pPr>
            <a:lvl5pPr lvl="4" algn="ctr">
              <a:spcBef>
                <a:spcPts val="0"/>
              </a:spcBef>
              <a:spcAft>
                <a:spcPts val="0"/>
              </a:spcAft>
              <a:buClr>
                <a:schemeClr val="lt1"/>
              </a:buClr>
              <a:buSzPts val="8500"/>
              <a:buFont typeface="Sora"/>
              <a:buNone/>
              <a:defRPr sz="11333">
                <a:solidFill>
                  <a:schemeClr val="lt1"/>
                </a:solidFill>
                <a:latin typeface="Sora"/>
                <a:ea typeface="Sora"/>
                <a:cs typeface="Sora"/>
                <a:sym typeface="Sora"/>
              </a:defRPr>
            </a:lvl5pPr>
            <a:lvl6pPr lvl="5" algn="ctr">
              <a:spcBef>
                <a:spcPts val="0"/>
              </a:spcBef>
              <a:spcAft>
                <a:spcPts val="0"/>
              </a:spcAft>
              <a:buClr>
                <a:schemeClr val="lt1"/>
              </a:buClr>
              <a:buSzPts val="8500"/>
              <a:buFont typeface="Sora"/>
              <a:buNone/>
              <a:defRPr sz="11333">
                <a:solidFill>
                  <a:schemeClr val="lt1"/>
                </a:solidFill>
                <a:latin typeface="Sora"/>
                <a:ea typeface="Sora"/>
                <a:cs typeface="Sora"/>
                <a:sym typeface="Sora"/>
              </a:defRPr>
            </a:lvl6pPr>
            <a:lvl7pPr lvl="6" algn="ctr">
              <a:spcBef>
                <a:spcPts val="0"/>
              </a:spcBef>
              <a:spcAft>
                <a:spcPts val="0"/>
              </a:spcAft>
              <a:buClr>
                <a:schemeClr val="lt1"/>
              </a:buClr>
              <a:buSzPts val="8500"/>
              <a:buFont typeface="Sora"/>
              <a:buNone/>
              <a:defRPr sz="11333">
                <a:solidFill>
                  <a:schemeClr val="lt1"/>
                </a:solidFill>
                <a:latin typeface="Sora"/>
                <a:ea typeface="Sora"/>
                <a:cs typeface="Sora"/>
                <a:sym typeface="Sora"/>
              </a:defRPr>
            </a:lvl7pPr>
            <a:lvl8pPr lvl="7" algn="ctr">
              <a:spcBef>
                <a:spcPts val="0"/>
              </a:spcBef>
              <a:spcAft>
                <a:spcPts val="0"/>
              </a:spcAft>
              <a:buClr>
                <a:schemeClr val="lt1"/>
              </a:buClr>
              <a:buSzPts val="8500"/>
              <a:buFont typeface="Sora"/>
              <a:buNone/>
              <a:defRPr sz="11333">
                <a:solidFill>
                  <a:schemeClr val="lt1"/>
                </a:solidFill>
                <a:latin typeface="Sora"/>
                <a:ea typeface="Sora"/>
                <a:cs typeface="Sora"/>
                <a:sym typeface="Sora"/>
              </a:defRPr>
            </a:lvl8pPr>
            <a:lvl9pPr lvl="8" algn="ctr">
              <a:spcBef>
                <a:spcPts val="0"/>
              </a:spcBef>
              <a:spcAft>
                <a:spcPts val="0"/>
              </a:spcAft>
              <a:buClr>
                <a:schemeClr val="lt1"/>
              </a:buClr>
              <a:buSzPts val="8500"/>
              <a:buFont typeface="Sora"/>
              <a:buNone/>
              <a:defRPr sz="11333">
                <a:solidFill>
                  <a:schemeClr val="lt1"/>
                </a:solidFill>
                <a:latin typeface="Sora"/>
                <a:ea typeface="Sora"/>
                <a:cs typeface="Sora"/>
                <a:sym typeface="Sora"/>
              </a:defRPr>
            </a:lvl9pPr>
          </a:lstStyle>
          <a:p>
            <a:r>
              <a:t>xx%</a:t>
            </a:r>
          </a:p>
        </p:txBody>
      </p:sp>
      <p:sp>
        <p:nvSpPr>
          <p:cNvPr id="675" name="Google Shape;675;p11"/>
          <p:cNvSpPr txBox="1">
            <a:spLocks noGrp="1"/>
          </p:cNvSpPr>
          <p:nvPr>
            <p:ph type="subTitle" idx="1"/>
          </p:nvPr>
        </p:nvSpPr>
        <p:spPr>
          <a:xfrm>
            <a:off x="2545400" y="3843693"/>
            <a:ext cx="7101200" cy="58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Albert Sans"/>
              <a:buNone/>
              <a:defRPr sz="1867">
                <a:latin typeface="Albert Sans"/>
                <a:ea typeface="Albert Sans"/>
                <a:cs typeface="Albert Sans"/>
                <a:sym typeface="Albert Sans"/>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676" name="Google Shape;676;p11"/>
          <p:cNvGrpSpPr/>
          <p:nvPr/>
        </p:nvGrpSpPr>
        <p:grpSpPr>
          <a:xfrm>
            <a:off x="-2880621" y="-1343468"/>
            <a:ext cx="16774920" cy="10968339"/>
            <a:chOff x="-2160466" y="-1007601"/>
            <a:chExt cx="12581190" cy="8226254"/>
          </a:xfrm>
        </p:grpSpPr>
        <p:sp>
          <p:nvSpPr>
            <p:cNvPr id="677" name="Google Shape;677;p11"/>
            <p:cNvSpPr/>
            <p:nvPr/>
          </p:nvSpPr>
          <p:spPr>
            <a:xfrm rot="10800000" flipH="1">
              <a:off x="7637025" y="-1007601"/>
              <a:ext cx="2783699" cy="2040174"/>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8" name="Google Shape;678;p11"/>
            <p:cNvSpPr/>
            <p:nvPr/>
          </p:nvSpPr>
          <p:spPr>
            <a:xfrm rot="-1328318" flipH="1">
              <a:off x="-1744697" y="3545687"/>
              <a:ext cx="4107073" cy="3010050"/>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679" name="Google Shape;679;p11"/>
          <p:cNvSpPr/>
          <p:nvPr/>
        </p:nvSpPr>
        <p:spPr>
          <a:xfrm flipH="1">
            <a:off x="13412451" y="5813923"/>
            <a:ext cx="33083" cy="215037"/>
          </a:xfrm>
          <a:custGeom>
            <a:avLst/>
            <a:gdLst/>
            <a:ahLst/>
            <a:cxnLst/>
            <a:rect l="l" t="t" r="r" b="b"/>
            <a:pathLst>
              <a:path w="20" h="134" extrusionOk="0">
                <a:moveTo>
                  <a:pt x="0" y="0"/>
                </a:moveTo>
                <a:cubicBezTo>
                  <a:pt x="0" y="4"/>
                  <a:pt x="0" y="4"/>
                  <a:pt x="0" y="4"/>
                </a:cubicBezTo>
                <a:cubicBezTo>
                  <a:pt x="11" y="22"/>
                  <a:pt x="17" y="43"/>
                  <a:pt x="18" y="67"/>
                </a:cubicBezTo>
                <a:cubicBezTo>
                  <a:pt x="18" y="89"/>
                  <a:pt x="18" y="112"/>
                  <a:pt x="18" y="134"/>
                </a:cubicBezTo>
                <a:cubicBezTo>
                  <a:pt x="20" y="134"/>
                  <a:pt x="20" y="134"/>
                  <a:pt x="20" y="134"/>
                </a:cubicBezTo>
                <a:cubicBezTo>
                  <a:pt x="20" y="112"/>
                  <a:pt x="20" y="89"/>
                  <a:pt x="20" y="67"/>
                </a:cubicBezTo>
                <a:cubicBezTo>
                  <a:pt x="19" y="41"/>
                  <a:pt x="12" y="19"/>
                  <a:pt x="0" y="0"/>
                </a:cubicBezTo>
                <a:close/>
              </a:path>
            </a:pathLst>
          </a:custGeom>
          <a:solidFill>
            <a:schemeClr val="accent4"/>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0" name="Google Shape;680;p11"/>
          <p:cNvSpPr/>
          <p:nvPr/>
        </p:nvSpPr>
        <p:spPr>
          <a:xfrm flipH="1">
            <a:off x="13062089" y="6002100"/>
            <a:ext cx="31780" cy="82856"/>
          </a:xfrm>
          <a:custGeom>
            <a:avLst/>
            <a:gdLst/>
            <a:ahLst/>
            <a:cxnLst/>
            <a:rect l="l" t="t" r="r" b="b"/>
            <a:pathLst>
              <a:path w="20" h="54" extrusionOk="0">
                <a:moveTo>
                  <a:pt x="3" y="37"/>
                </a:moveTo>
                <a:cubicBezTo>
                  <a:pt x="4" y="23"/>
                  <a:pt x="11" y="13"/>
                  <a:pt x="20" y="3"/>
                </a:cubicBezTo>
                <a:cubicBezTo>
                  <a:pt x="20" y="0"/>
                  <a:pt x="20" y="0"/>
                  <a:pt x="20" y="0"/>
                </a:cubicBezTo>
                <a:cubicBezTo>
                  <a:pt x="10" y="10"/>
                  <a:pt x="2" y="22"/>
                  <a:pt x="1" y="37"/>
                </a:cubicBezTo>
                <a:cubicBezTo>
                  <a:pt x="0" y="42"/>
                  <a:pt x="0" y="48"/>
                  <a:pt x="2" y="54"/>
                </a:cubicBezTo>
                <a:cubicBezTo>
                  <a:pt x="4" y="54"/>
                  <a:pt x="4" y="54"/>
                  <a:pt x="4" y="54"/>
                </a:cubicBezTo>
                <a:cubicBezTo>
                  <a:pt x="3" y="48"/>
                  <a:pt x="2" y="42"/>
                  <a:pt x="3" y="37"/>
                </a:cubicBezTo>
                <a:close/>
              </a:path>
            </a:pathLst>
          </a:custGeom>
          <a:solidFill>
            <a:schemeClr val="accent4"/>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681" name="Google Shape;681;p11"/>
          <p:cNvGrpSpPr/>
          <p:nvPr/>
        </p:nvGrpSpPr>
        <p:grpSpPr>
          <a:xfrm flipH="1">
            <a:off x="10182714" y="4489245"/>
            <a:ext cx="1855677" cy="2114452"/>
            <a:chOff x="-360886" y="2870836"/>
            <a:chExt cx="1448842" cy="1650884"/>
          </a:xfrm>
        </p:grpSpPr>
        <p:sp>
          <p:nvSpPr>
            <p:cNvPr id="682" name="Google Shape;682;p11"/>
            <p:cNvSpPr/>
            <p:nvPr/>
          </p:nvSpPr>
          <p:spPr>
            <a:xfrm>
              <a:off x="-360886" y="2870836"/>
              <a:ext cx="1448842" cy="1238827"/>
            </a:xfrm>
            <a:custGeom>
              <a:avLst/>
              <a:gdLst/>
              <a:ahLst/>
              <a:cxnLst/>
              <a:rect l="l" t="t" r="r" b="b"/>
              <a:pathLst>
                <a:path w="1203" h="1028" extrusionOk="0">
                  <a:moveTo>
                    <a:pt x="325" y="946"/>
                  </a:moveTo>
                  <a:cubicBezTo>
                    <a:pt x="325" y="946"/>
                    <a:pt x="257" y="982"/>
                    <a:pt x="174" y="924"/>
                  </a:cubicBezTo>
                  <a:cubicBezTo>
                    <a:pt x="80" y="859"/>
                    <a:pt x="104" y="776"/>
                    <a:pt x="104" y="776"/>
                  </a:cubicBezTo>
                  <a:cubicBezTo>
                    <a:pt x="104" y="776"/>
                    <a:pt x="0" y="692"/>
                    <a:pt x="61" y="502"/>
                  </a:cubicBezTo>
                  <a:cubicBezTo>
                    <a:pt x="128" y="292"/>
                    <a:pt x="307" y="301"/>
                    <a:pt x="307" y="301"/>
                  </a:cubicBezTo>
                  <a:cubicBezTo>
                    <a:pt x="307" y="301"/>
                    <a:pt x="300" y="140"/>
                    <a:pt x="467" y="76"/>
                  </a:cubicBezTo>
                  <a:cubicBezTo>
                    <a:pt x="666" y="0"/>
                    <a:pt x="775" y="151"/>
                    <a:pt x="775" y="151"/>
                  </a:cubicBezTo>
                  <a:cubicBezTo>
                    <a:pt x="775" y="151"/>
                    <a:pt x="875" y="107"/>
                    <a:pt x="976" y="181"/>
                  </a:cubicBezTo>
                  <a:cubicBezTo>
                    <a:pt x="1077" y="256"/>
                    <a:pt x="1076" y="363"/>
                    <a:pt x="1076" y="363"/>
                  </a:cubicBezTo>
                  <a:cubicBezTo>
                    <a:pt x="1076" y="363"/>
                    <a:pt x="1192" y="404"/>
                    <a:pt x="1197" y="567"/>
                  </a:cubicBezTo>
                  <a:cubicBezTo>
                    <a:pt x="1203" y="731"/>
                    <a:pt x="1101" y="785"/>
                    <a:pt x="1101" y="785"/>
                  </a:cubicBezTo>
                  <a:cubicBezTo>
                    <a:pt x="1101" y="785"/>
                    <a:pt x="1101" y="854"/>
                    <a:pt x="1005" y="915"/>
                  </a:cubicBezTo>
                  <a:cubicBezTo>
                    <a:pt x="909" y="977"/>
                    <a:pt x="835" y="935"/>
                    <a:pt x="835" y="935"/>
                  </a:cubicBezTo>
                  <a:cubicBezTo>
                    <a:pt x="835" y="935"/>
                    <a:pt x="809" y="984"/>
                    <a:pt x="720" y="1002"/>
                  </a:cubicBezTo>
                  <a:cubicBezTo>
                    <a:pt x="651" y="1017"/>
                    <a:pt x="581" y="979"/>
                    <a:pt x="581" y="979"/>
                  </a:cubicBezTo>
                  <a:cubicBezTo>
                    <a:pt x="581" y="979"/>
                    <a:pt x="547" y="1028"/>
                    <a:pt x="432" y="1019"/>
                  </a:cubicBezTo>
                  <a:cubicBezTo>
                    <a:pt x="346" y="1012"/>
                    <a:pt x="325" y="946"/>
                    <a:pt x="325" y="94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3" name="Google Shape;683;p11"/>
            <p:cNvSpPr/>
            <p:nvPr/>
          </p:nvSpPr>
          <p:spPr>
            <a:xfrm>
              <a:off x="-211128" y="2999327"/>
              <a:ext cx="1158188" cy="992480"/>
            </a:xfrm>
            <a:custGeom>
              <a:avLst/>
              <a:gdLst/>
              <a:ahLst/>
              <a:cxnLst/>
              <a:rect l="l" t="t" r="r" b="b"/>
              <a:pathLst>
                <a:path w="962" h="823" extrusionOk="0">
                  <a:moveTo>
                    <a:pt x="260" y="758"/>
                  </a:moveTo>
                  <a:cubicBezTo>
                    <a:pt x="260" y="758"/>
                    <a:pt x="205" y="787"/>
                    <a:pt x="139" y="740"/>
                  </a:cubicBezTo>
                  <a:cubicBezTo>
                    <a:pt x="64" y="687"/>
                    <a:pt x="83" y="621"/>
                    <a:pt x="83" y="621"/>
                  </a:cubicBezTo>
                  <a:cubicBezTo>
                    <a:pt x="83" y="621"/>
                    <a:pt x="0" y="554"/>
                    <a:pt x="48" y="402"/>
                  </a:cubicBezTo>
                  <a:cubicBezTo>
                    <a:pt x="102" y="234"/>
                    <a:pt x="246" y="241"/>
                    <a:pt x="246" y="241"/>
                  </a:cubicBezTo>
                  <a:cubicBezTo>
                    <a:pt x="246" y="241"/>
                    <a:pt x="240" y="112"/>
                    <a:pt x="373" y="61"/>
                  </a:cubicBezTo>
                  <a:cubicBezTo>
                    <a:pt x="533" y="0"/>
                    <a:pt x="620" y="121"/>
                    <a:pt x="620" y="121"/>
                  </a:cubicBezTo>
                  <a:cubicBezTo>
                    <a:pt x="620" y="121"/>
                    <a:pt x="700" y="86"/>
                    <a:pt x="781" y="146"/>
                  </a:cubicBezTo>
                  <a:cubicBezTo>
                    <a:pt x="862" y="205"/>
                    <a:pt x="861" y="291"/>
                    <a:pt x="861" y="291"/>
                  </a:cubicBezTo>
                  <a:cubicBezTo>
                    <a:pt x="861" y="291"/>
                    <a:pt x="953" y="324"/>
                    <a:pt x="958" y="454"/>
                  </a:cubicBezTo>
                  <a:cubicBezTo>
                    <a:pt x="962" y="585"/>
                    <a:pt x="881" y="629"/>
                    <a:pt x="881" y="629"/>
                  </a:cubicBezTo>
                  <a:cubicBezTo>
                    <a:pt x="881" y="629"/>
                    <a:pt x="881" y="684"/>
                    <a:pt x="804" y="733"/>
                  </a:cubicBezTo>
                  <a:cubicBezTo>
                    <a:pt x="727" y="782"/>
                    <a:pt x="668" y="749"/>
                    <a:pt x="668" y="749"/>
                  </a:cubicBezTo>
                  <a:cubicBezTo>
                    <a:pt x="668" y="749"/>
                    <a:pt x="647" y="788"/>
                    <a:pt x="576" y="803"/>
                  </a:cubicBezTo>
                  <a:cubicBezTo>
                    <a:pt x="521" y="814"/>
                    <a:pt x="465" y="784"/>
                    <a:pt x="465" y="784"/>
                  </a:cubicBezTo>
                  <a:cubicBezTo>
                    <a:pt x="465" y="784"/>
                    <a:pt x="437" y="823"/>
                    <a:pt x="346" y="816"/>
                  </a:cubicBezTo>
                  <a:cubicBezTo>
                    <a:pt x="276" y="810"/>
                    <a:pt x="260" y="758"/>
                    <a:pt x="260" y="75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4" name="Google Shape;684;p11"/>
            <p:cNvSpPr/>
            <p:nvPr/>
          </p:nvSpPr>
          <p:spPr>
            <a:xfrm>
              <a:off x="177150" y="3211142"/>
              <a:ext cx="368314" cy="170560"/>
            </a:xfrm>
            <a:custGeom>
              <a:avLst/>
              <a:gdLst/>
              <a:ahLst/>
              <a:cxnLst/>
              <a:rect l="l" t="t" r="r" b="b"/>
              <a:pathLst>
                <a:path w="314" h="145" extrusionOk="0">
                  <a:moveTo>
                    <a:pt x="43" y="124"/>
                  </a:moveTo>
                  <a:cubicBezTo>
                    <a:pt x="60" y="131"/>
                    <a:pt x="75" y="126"/>
                    <a:pt x="87" y="115"/>
                  </a:cubicBezTo>
                  <a:cubicBezTo>
                    <a:pt x="89" y="118"/>
                    <a:pt x="91" y="121"/>
                    <a:pt x="94" y="124"/>
                  </a:cubicBezTo>
                  <a:cubicBezTo>
                    <a:pt x="109" y="141"/>
                    <a:pt x="134" y="145"/>
                    <a:pt x="155" y="138"/>
                  </a:cubicBezTo>
                  <a:cubicBezTo>
                    <a:pt x="168" y="134"/>
                    <a:pt x="179" y="126"/>
                    <a:pt x="188" y="116"/>
                  </a:cubicBezTo>
                  <a:cubicBezTo>
                    <a:pt x="199" y="127"/>
                    <a:pt x="215" y="132"/>
                    <a:pt x="232" y="131"/>
                  </a:cubicBezTo>
                  <a:cubicBezTo>
                    <a:pt x="255" y="129"/>
                    <a:pt x="276" y="115"/>
                    <a:pt x="290" y="96"/>
                  </a:cubicBezTo>
                  <a:cubicBezTo>
                    <a:pt x="306" y="76"/>
                    <a:pt x="314" y="50"/>
                    <a:pt x="308" y="25"/>
                  </a:cubicBezTo>
                  <a:cubicBezTo>
                    <a:pt x="306" y="18"/>
                    <a:pt x="295" y="21"/>
                    <a:pt x="297" y="28"/>
                  </a:cubicBezTo>
                  <a:cubicBezTo>
                    <a:pt x="306" y="66"/>
                    <a:pt x="276" y="111"/>
                    <a:pt x="238" y="119"/>
                  </a:cubicBezTo>
                  <a:cubicBezTo>
                    <a:pt x="223" y="122"/>
                    <a:pt x="206" y="118"/>
                    <a:pt x="195" y="107"/>
                  </a:cubicBezTo>
                  <a:cubicBezTo>
                    <a:pt x="199" y="101"/>
                    <a:pt x="203" y="94"/>
                    <a:pt x="206" y="88"/>
                  </a:cubicBezTo>
                  <a:cubicBezTo>
                    <a:pt x="217" y="63"/>
                    <a:pt x="220" y="33"/>
                    <a:pt x="205" y="10"/>
                  </a:cubicBezTo>
                  <a:cubicBezTo>
                    <a:pt x="202" y="6"/>
                    <a:pt x="198" y="6"/>
                    <a:pt x="196" y="8"/>
                  </a:cubicBezTo>
                  <a:cubicBezTo>
                    <a:pt x="170" y="32"/>
                    <a:pt x="162" y="77"/>
                    <a:pt x="181" y="107"/>
                  </a:cubicBezTo>
                  <a:cubicBezTo>
                    <a:pt x="175" y="114"/>
                    <a:pt x="167" y="120"/>
                    <a:pt x="159" y="124"/>
                  </a:cubicBezTo>
                  <a:cubicBezTo>
                    <a:pt x="142" y="133"/>
                    <a:pt x="120" y="133"/>
                    <a:pt x="105" y="120"/>
                  </a:cubicBezTo>
                  <a:cubicBezTo>
                    <a:pt x="101" y="116"/>
                    <a:pt x="98" y="111"/>
                    <a:pt x="96" y="106"/>
                  </a:cubicBezTo>
                  <a:cubicBezTo>
                    <a:pt x="106" y="94"/>
                    <a:pt x="114" y="78"/>
                    <a:pt x="118" y="66"/>
                  </a:cubicBezTo>
                  <a:cubicBezTo>
                    <a:pt x="123" y="47"/>
                    <a:pt x="124" y="25"/>
                    <a:pt x="111" y="8"/>
                  </a:cubicBezTo>
                  <a:cubicBezTo>
                    <a:pt x="109" y="6"/>
                    <a:pt x="105" y="7"/>
                    <a:pt x="103" y="8"/>
                  </a:cubicBezTo>
                  <a:cubicBezTo>
                    <a:pt x="79" y="31"/>
                    <a:pt x="70" y="72"/>
                    <a:pt x="82" y="104"/>
                  </a:cubicBezTo>
                  <a:cubicBezTo>
                    <a:pt x="74" y="112"/>
                    <a:pt x="63" y="118"/>
                    <a:pt x="52" y="115"/>
                  </a:cubicBezTo>
                  <a:cubicBezTo>
                    <a:pt x="34" y="110"/>
                    <a:pt x="26" y="91"/>
                    <a:pt x="25" y="74"/>
                  </a:cubicBezTo>
                  <a:cubicBezTo>
                    <a:pt x="23" y="53"/>
                    <a:pt x="28" y="30"/>
                    <a:pt x="40" y="12"/>
                  </a:cubicBezTo>
                  <a:cubicBezTo>
                    <a:pt x="45" y="6"/>
                    <a:pt x="35" y="0"/>
                    <a:pt x="30" y="6"/>
                  </a:cubicBezTo>
                  <a:cubicBezTo>
                    <a:pt x="8" y="38"/>
                    <a:pt x="0" y="104"/>
                    <a:pt x="43" y="124"/>
                  </a:cubicBezTo>
                  <a:close/>
                  <a:moveTo>
                    <a:pt x="182" y="64"/>
                  </a:moveTo>
                  <a:cubicBezTo>
                    <a:pt x="183" y="49"/>
                    <a:pt x="189" y="34"/>
                    <a:pt x="198" y="22"/>
                  </a:cubicBezTo>
                  <a:cubicBezTo>
                    <a:pt x="206" y="38"/>
                    <a:pt x="204" y="58"/>
                    <a:pt x="199" y="75"/>
                  </a:cubicBezTo>
                  <a:cubicBezTo>
                    <a:pt x="196" y="82"/>
                    <a:pt x="193" y="90"/>
                    <a:pt x="188" y="97"/>
                  </a:cubicBezTo>
                  <a:cubicBezTo>
                    <a:pt x="183" y="87"/>
                    <a:pt x="182" y="75"/>
                    <a:pt x="182" y="64"/>
                  </a:cubicBezTo>
                  <a:close/>
                  <a:moveTo>
                    <a:pt x="106" y="22"/>
                  </a:moveTo>
                  <a:cubicBezTo>
                    <a:pt x="112" y="32"/>
                    <a:pt x="111" y="46"/>
                    <a:pt x="108" y="57"/>
                  </a:cubicBezTo>
                  <a:cubicBezTo>
                    <a:pt x="105" y="70"/>
                    <a:pt x="99" y="83"/>
                    <a:pt x="91" y="94"/>
                  </a:cubicBezTo>
                  <a:cubicBezTo>
                    <a:pt x="89" y="87"/>
                    <a:pt x="89" y="79"/>
                    <a:pt x="89" y="72"/>
                  </a:cubicBezTo>
                  <a:cubicBezTo>
                    <a:pt x="89" y="54"/>
                    <a:pt x="95" y="35"/>
                    <a:pt x="106" y="2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5" name="Google Shape;685;p11"/>
            <p:cNvSpPr/>
            <p:nvPr/>
          </p:nvSpPr>
          <p:spPr>
            <a:xfrm>
              <a:off x="-55209" y="3413156"/>
              <a:ext cx="881482" cy="215054"/>
            </a:xfrm>
            <a:custGeom>
              <a:avLst/>
              <a:gdLst/>
              <a:ahLst/>
              <a:cxnLst/>
              <a:rect l="l" t="t" r="r" b="b"/>
              <a:pathLst>
                <a:path w="751" h="183" extrusionOk="0">
                  <a:moveTo>
                    <a:pt x="749" y="52"/>
                  </a:moveTo>
                  <a:cubicBezTo>
                    <a:pt x="748" y="45"/>
                    <a:pt x="737" y="45"/>
                    <a:pt x="737" y="52"/>
                  </a:cubicBezTo>
                  <a:cubicBezTo>
                    <a:pt x="740" y="74"/>
                    <a:pt x="739" y="99"/>
                    <a:pt x="727" y="118"/>
                  </a:cubicBezTo>
                  <a:cubicBezTo>
                    <a:pt x="718" y="130"/>
                    <a:pt x="705" y="137"/>
                    <a:pt x="691" y="138"/>
                  </a:cubicBezTo>
                  <a:cubicBezTo>
                    <a:pt x="671" y="138"/>
                    <a:pt x="652" y="129"/>
                    <a:pt x="638" y="115"/>
                  </a:cubicBezTo>
                  <a:cubicBezTo>
                    <a:pt x="641" y="109"/>
                    <a:pt x="643" y="104"/>
                    <a:pt x="644" y="98"/>
                  </a:cubicBezTo>
                  <a:cubicBezTo>
                    <a:pt x="651" y="70"/>
                    <a:pt x="650" y="36"/>
                    <a:pt x="631" y="14"/>
                  </a:cubicBezTo>
                  <a:cubicBezTo>
                    <a:pt x="628" y="11"/>
                    <a:pt x="624" y="12"/>
                    <a:pt x="622" y="15"/>
                  </a:cubicBezTo>
                  <a:cubicBezTo>
                    <a:pt x="610" y="35"/>
                    <a:pt x="603" y="57"/>
                    <a:pt x="607" y="81"/>
                  </a:cubicBezTo>
                  <a:cubicBezTo>
                    <a:pt x="610" y="94"/>
                    <a:pt x="616" y="107"/>
                    <a:pt x="625" y="117"/>
                  </a:cubicBezTo>
                  <a:cubicBezTo>
                    <a:pt x="619" y="128"/>
                    <a:pt x="611" y="137"/>
                    <a:pt x="600" y="142"/>
                  </a:cubicBezTo>
                  <a:cubicBezTo>
                    <a:pt x="583" y="152"/>
                    <a:pt x="561" y="147"/>
                    <a:pt x="547" y="134"/>
                  </a:cubicBezTo>
                  <a:cubicBezTo>
                    <a:pt x="539" y="126"/>
                    <a:pt x="534" y="116"/>
                    <a:pt x="530" y="106"/>
                  </a:cubicBezTo>
                  <a:cubicBezTo>
                    <a:pt x="531" y="105"/>
                    <a:pt x="531" y="103"/>
                    <a:pt x="532" y="102"/>
                  </a:cubicBezTo>
                  <a:cubicBezTo>
                    <a:pt x="543" y="72"/>
                    <a:pt x="545" y="36"/>
                    <a:pt x="533" y="6"/>
                  </a:cubicBezTo>
                  <a:cubicBezTo>
                    <a:pt x="531" y="2"/>
                    <a:pt x="525" y="0"/>
                    <a:pt x="523" y="5"/>
                  </a:cubicBezTo>
                  <a:cubicBezTo>
                    <a:pt x="511" y="24"/>
                    <a:pt x="509" y="49"/>
                    <a:pt x="511" y="71"/>
                  </a:cubicBezTo>
                  <a:cubicBezTo>
                    <a:pt x="512" y="82"/>
                    <a:pt x="514" y="94"/>
                    <a:pt x="518" y="106"/>
                  </a:cubicBezTo>
                  <a:cubicBezTo>
                    <a:pt x="510" y="124"/>
                    <a:pt x="499" y="140"/>
                    <a:pt x="484" y="152"/>
                  </a:cubicBezTo>
                  <a:cubicBezTo>
                    <a:pt x="465" y="166"/>
                    <a:pt x="438" y="173"/>
                    <a:pt x="416" y="163"/>
                  </a:cubicBezTo>
                  <a:cubicBezTo>
                    <a:pt x="397" y="154"/>
                    <a:pt x="386" y="136"/>
                    <a:pt x="381" y="116"/>
                  </a:cubicBezTo>
                  <a:cubicBezTo>
                    <a:pt x="396" y="91"/>
                    <a:pt x="401" y="60"/>
                    <a:pt x="389" y="32"/>
                  </a:cubicBezTo>
                  <a:cubicBezTo>
                    <a:pt x="387" y="28"/>
                    <a:pt x="381" y="29"/>
                    <a:pt x="379" y="32"/>
                  </a:cubicBezTo>
                  <a:cubicBezTo>
                    <a:pt x="366" y="54"/>
                    <a:pt x="363" y="81"/>
                    <a:pt x="367" y="106"/>
                  </a:cubicBezTo>
                  <a:cubicBezTo>
                    <a:pt x="367" y="109"/>
                    <a:pt x="368" y="112"/>
                    <a:pt x="368" y="115"/>
                  </a:cubicBezTo>
                  <a:cubicBezTo>
                    <a:pt x="356" y="135"/>
                    <a:pt x="337" y="150"/>
                    <a:pt x="317" y="158"/>
                  </a:cubicBezTo>
                  <a:cubicBezTo>
                    <a:pt x="298" y="165"/>
                    <a:pt x="277" y="166"/>
                    <a:pt x="262" y="151"/>
                  </a:cubicBezTo>
                  <a:cubicBezTo>
                    <a:pt x="255" y="144"/>
                    <a:pt x="251" y="136"/>
                    <a:pt x="248" y="126"/>
                  </a:cubicBezTo>
                  <a:cubicBezTo>
                    <a:pt x="249" y="124"/>
                    <a:pt x="251" y="122"/>
                    <a:pt x="252" y="120"/>
                  </a:cubicBezTo>
                  <a:cubicBezTo>
                    <a:pt x="267" y="95"/>
                    <a:pt x="279" y="59"/>
                    <a:pt x="262" y="32"/>
                  </a:cubicBezTo>
                  <a:cubicBezTo>
                    <a:pt x="260" y="28"/>
                    <a:pt x="255" y="29"/>
                    <a:pt x="252" y="32"/>
                  </a:cubicBezTo>
                  <a:cubicBezTo>
                    <a:pt x="239" y="50"/>
                    <a:pt x="233" y="73"/>
                    <a:pt x="232" y="95"/>
                  </a:cubicBezTo>
                  <a:cubicBezTo>
                    <a:pt x="232" y="105"/>
                    <a:pt x="233" y="115"/>
                    <a:pt x="236" y="124"/>
                  </a:cubicBezTo>
                  <a:cubicBezTo>
                    <a:pt x="225" y="140"/>
                    <a:pt x="211" y="153"/>
                    <a:pt x="193" y="161"/>
                  </a:cubicBezTo>
                  <a:cubicBezTo>
                    <a:pt x="174" y="170"/>
                    <a:pt x="152" y="166"/>
                    <a:pt x="138" y="151"/>
                  </a:cubicBezTo>
                  <a:cubicBezTo>
                    <a:pt x="132" y="145"/>
                    <a:pt x="128" y="138"/>
                    <a:pt x="125" y="131"/>
                  </a:cubicBezTo>
                  <a:cubicBezTo>
                    <a:pt x="132" y="122"/>
                    <a:pt x="138" y="112"/>
                    <a:pt x="144" y="102"/>
                  </a:cubicBezTo>
                  <a:cubicBezTo>
                    <a:pt x="155" y="80"/>
                    <a:pt x="163" y="49"/>
                    <a:pt x="145" y="27"/>
                  </a:cubicBezTo>
                  <a:cubicBezTo>
                    <a:pt x="143" y="25"/>
                    <a:pt x="140" y="25"/>
                    <a:pt x="138" y="27"/>
                  </a:cubicBezTo>
                  <a:cubicBezTo>
                    <a:pt x="104" y="45"/>
                    <a:pt x="99" y="93"/>
                    <a:pt x="112" y="129"/>
                  </a:cubicBezTo>
                  <a:cubicBezTo>
                    <a:pt x="105" y="135"/>
                    <a:pt x="99" y="141"/>
                    <a:pt x="91" y="147"/>
                  </a:cubicBezTo>
                  <a:cubicBezTo>
                    <a:pt x="75" y="158"/>
                    <a:pt x="54" y="165"/>
                    <a:pt x="36" y="153"/>
                  </a:cubicBezTo>
                  <a:cubicBezTo>
                    <a:pt x="18" y="143"/>
                    <a:pt x="12" y="120"/>
                    <a:pt x="12" y="101"/>
                  </a:cubicBezTo>
                  <a:cubicBezTo>
                    <a:pt x="11" y="77"/>
                    <a:pt x="16" y="51"/>
                    <a:pt x="30" y="31"/>
                  </a:cubicBezTo>
                  <a:cubicBezTo>
                    <a:pt x="34" y="25"/>
                    <a:pt x="24" y="19"/>
                    <a:pt x="20" y="25"/>
                  </a:cubicBezTo>
                  <a:cubicBezTo>
                    <a:pt x="6" y="45"/>
                    <a:pt x="0" y="71"/>
                    <a:pt x="0" y="95"/>
                  </a:cubicBezTo>
                  <a:cubicBezTo>
                    <a:pt x="0" y="118"/>
                    <a:pt x="6" y="144"/>
                    <a:pt x="25" y="160"/>
                  </a:cubicBezTo>
                  <a:cubicBezTo>
                    <a:pt x="44" y="175"/>
                    <a:pt x="69" y="173"/>
                    <a:pt x="90" y="161"/>
                  </a:cubicBezTo>
                  <a:cubicBezTo>
                    <a:pt x="100" y="155"/>
                    <a:pt x="108" y="148"/>
                    <a:pt x="116" y="140"/>
                  </a:cubicBezTo>
                  <a:cubicBezTo>
                    <a:pt x="119" y="145"/>
                    <a:pt x="121" y="149"/>
                    <a:pt x="124" y="153"/>
                  </a:cubicBezTo>
                  <a:cubicBezTo>
                    <a:pt x="139" y="172"/>
                    <a:pt x="163" y="182"/>
                    <a:pt x="187" y="175"/>
                  </a:cubicBezTo>
                  <a:cubicBezTo>
                    <a:pt x="208" y="170"/>
                    <a:pt x="226" y="155"/>
                    <a:pt x="240" y="137"/>
                  </a:cubicBezTo>
                  <a:cubicBezTo>
                    <a:pt x="243" y="144"/>
                    <a:pt x="247" y="151"/>
                    <a:pt x="251" y="156"/>
                  </a:cubicBezTo>
                  <a:cubicBezTo>
                    <a:pt x="267" y="174"/>
                    <a:pt x="290" y="177"/>
                    <a:pt x="312" y="172"/>
                  </a:cubicBezTo>
                  <a:cubicBezTo>
                    <a:pt x="336" y="165"/>
                    <a:pt x="357" y="149"/>
                    <a:pt x="373" y="129"/>
                  </a:cubicBezTo>
                  <a:cubicBezTo>
                    <a:pt x="379" y="145"/>
                    <a:pt x="389" y="159"/>
                    <a:pt x="403" y="169"/>
                  </a:cubicBezTo>
                  <a:cubicBezTo>
                    <a:pt x="426" y="183"/>
                    <a:pt x="456" y="181"/>
                    <a:pt x="479" y="168"/>
                  </a:cubicBezTo>
                  <a:cubicBezTo>
                    <a:pt x="499" y="158"/>
                    <a:pt x="514" y="140"/>
                    <a:pt x="524" y="120"/>
                  </a:cubicBezTo>
                  <a:cubicBezTo>
                    <a:pt x="527" y="126"/>
                    <a:pt x="531" y="133"/>
                    <a:pt x="536" y="138"/>
                  </a:cubicBezTo>
                  <a:cubicBezTo>
                    <a:pt x="552" y="156"/>
                    <a:pt x="576" y="163"/>
                    <a:pt x="598" y="156"/>
                  </a:cubicBezTo>
                  <a:cubicBezTo>
                    <a:pt x="613" y="151"/>
                    <a:pt x="625" y="139"/>
                    <a:pt x="633" y="126"/>
                  </a:cubicBezTo>
                  <a:cubicBezTo>
                    <a:pt x="634" y="127"/>
                    <a:pt x="635" y="128"/>
                    <a:pt x="636" y="129"/>
                  </a:cubicBezTo>
                  <a:cubicBezTo>
                    <a:pt x="662" y="151"/>
                    <a:pt x="706" y="160"/>
                    <a:pt x="731" y="131"/>
                  </a:cubicBezTo>
                  <a:cubicBezTo>
                    <a:pt x="750" y="109"/>
                    <a:pt x="751" y="79"/>
                    <a:pt x="749" y="52"/>
                  </a:cubicBezTo>
                  <a:close/>
                  <a:moveTo>
                    <a:pt x="117" y="93"/>
                  </a:moveTo>
                  <a:cubicBezTo>
                    <a:pt x="117" y="73"/>
                    <a:pt x="123" y="51"/>
                    <a:pt x="140" y="39"/>
                  </a:cubicBezTo>
                  <a:cubicBezTo>
                    <a:pt x="149" y="55"/>
                    <a:pt x="143" y="76"/>
                    <a:pt x="136" y="91"/>
                  </a:cubicBezTo>
                  <a:cubicBezTo>
                    <a:pt x="132" y="101"/>
                    <a:pt x="127" y="110"/>
                    <a:pt x="120" y="118"/>
                  </a:cubicBezTo>
                  <a:cubicBezTo>
                    <a:pt x="118" y="110"/>
                    <a:pt x="117" y="102"/>
                    <a:pt x="117" y="93"/>
                  </a:cubicBezTo>
                  <a:close/>
                  <a:moveTo>
                    <a:pt x="244" y="101"/>
                  </a:moveTo>
                  <a:cubicBezTo>
                    <a:pt x="243" y="82"/>
                    <a:pt x="247" y="63"/>
                    <a:pt x="256" y="47"/>
                  </a:cubicBezTo>
                  <a:cubicBezTo>
                    <a:pt x="263" y="66"/>
                    <a:pt x="256" y="88"/>
                    <a:pt x="247" y="105"/>
                  </a:cubicBezTo>
                  <a:cubicBezTo>
                    <a:pt x="246" y="107"/>
                    <a:pt x="245" y="108"/>
                    <a:pt x="245" y="110"/>
                  </a:cubicBezTo>
                  <a:cubicBezTo>
                    <a:pt x="244" y="107"/>
                    <a:pt x="244" y="104"/>
                    <a:pt x="244" y="101"/>
                  </a:cubicBezTo>
                  <a:close/>
                  <a:moveTo>
                    <a:pt x="383" y="50"/>
                  </a:moveTo>
                  <a:cubicBezTo>
                    <a:pt x="386" y="66"/>
                    <a:pt x="384" y="83"/>
                    <a:pt x="377" y="99"/>
                  </a:cubicBezTo>
                  <a:cubicBezTo>
                    <a:pt x="375" y="82"/>
                    <a:pt x="377" y="65"/>
                    <a:pt x="383" y="50"/>
                  </a:cubicBezTo>
                  <a:close/>
                  <a:moveTo>
                    <a:pt x="523" y="77"/>
                  </a:moveTo>
                  <a:cubicBezTo>
                    <a:pt x="521" y="60"/>
                    <a:pt x="521" y="40"/>
                    <a:pt x="527" y="23"/>
                  </a:cubicBezTo>
                  <a:cubicBezTo>
                    <a:pt x="531" y="44"/>
                    <a:pt x="530" y="66"/>
                    <a:pt x="525" y="86"/>
                  </a:cubicBezTo>
                  <a:cubicBezTo>
                    <a:pt x="525" y="86"/>
                    <a:pt x="525" y="86"/>
                    <a:pt x="525" y="86"/>
                  </a:cubicBezTo>
                  <a:cubicBezTo>
                    <a:pt x="524" y="83"/>
                    <a:pt x="523" y="80"/>
                    <a:pt x="523" y="77"/>
                  </a:cubicBezTo>
                  <a:close/>
                  <a:moveTo>
                    <a:pt x="620" y="85"/>
                  </a:moveTo>
                  <a:cubicBezTo>
                    <a:pt x="614" y="65"/>
                    <a:pt x="618" y="46"/>
                    <a:pt x="627" y="28"/>
                  </a:cubicBezTo>
                  <a:cubicBezTo>
                    <a:pt x="638" y="45"/>
                    <a:pt x="638" y="67"/>
                    <a:pt x="635" y="86"/>
                  </a:cubicBezTo>
                  <a:cubicBezTo>
                    <a:pt x="634" y="92"/>
                    <a:pt x="632" y="99"/>
                    <a:pt x="630" y="105"/>
                  </a:cubicBezTo>
                  <a:cubicBezTo>
                    <a:pt x="625" y="99"/>
                    <a:pt x="622" y="92"/>
                    <a:pt x="620" y="8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6" name="Google Shape;686;p11"/>
            <p:cNvSpPr/>
            <p:nvPr/>
          </p:nvSpPr>
          <p:spPr>
            <a:xfrm>
              <a:off x="21914" y="3694944"/>
              <a:ext cx="702021" cy="176493"/>
            </a:xfrm>
            <a:custGeom>
              <a:avLst/>
              <a:gdLst/>
              <a:ahLst/>
              <a:cxnLst/>
              <a:rect l="l" t="t" r="r" b="b"/>
              <a:pathLst>
                <a:path w="598" h="150" extrusionOk="0">
                  <a:moveTo>
                    <a:pt x="586" y="8"/>
                  </a:moveTo>
                  <a:cubicBezTo>
                    <a:pt x="580" y="43"/>
                    <a:pt x="562" y="86"/>
                    <a:pt x="522" y="88"/>
                  </a:cubicBezTo>
                  <a:cubicBezTo>
                    <a:pt x="504" y="89"/>
                    <a:pt x="485" y="81"/>
                    <a:pt x="473" y="68"/>
                  </a:cubicBezTo>
                  <a:cubicBezTo>
                    <a:pt x="480" y="49"/>
                    <a:pt x="487" y="23"/>
                    <a:pt x="477" y="3"/>
                  </a:cubicBezTo>
                  <a:cubicBezTo>
                    <a:pt x="475" y="0"/>
                    <a:pt x="470" y="0"/>
                    <a:pt x="468" y="2"/>
                  </a:cubicBezTo>
                  <a:cubicBezTo>
                    <a:pt x="456" y="13"/>
                    <a:pt x="448" y="29"/>
                    <a:pt x="450" y="45"/>
                  </a:cubicBezTo>
                  <a:cubicBezTo>
                    <a:pt x="451" y="54"/>
                    <a:pt x="455" y="63"/>
                    <a:pt x="460" y="70"/>
                  </a:cubicBezTo>
                  <a:cubicBezTo>
                    <a:pt x="454" y="84"/>
                    <a:pt x="445" y="98"/>
                    <a:pt x="435" y="109"/>
                  </a:cubicBezTo>
                  <a:cubicBezTo>
                    <a:pt x="424" y="120"/>
                    <a:pt x="407" y="126"/>
                    <a:pt x="392" y="119"/>
                  </a:cubicBezTo>
                  <a:cubicBezTo>
                    <a:pt x="383" y="116"/>
                    <a:pt x="377" y="108"/>
                    <a:pt x="374" y="99"/>
                  </a:cubicBezTo>
                  <a:cubicBezTo>
                    <a:pt x="386" y="80"/>
                    <a:pt x="393" y="57"/>
                    <a:pt x="385" y="36"/>
                  </a:cubicBezTo>
                  <a:cubicBezTo>
                    <a:pt x="383" y="31"/>
                    <a:pt x="379" y="30"/>
                    <a:pt x="375" y="33"/>
                  </a:cubicBezTo>
                  <a:cubicBezTo>
                    <a:pt x="357" y="47"/>
                    <a:pt x="353" y="75"/>
                    <a:pt x="361" y="98"/>
                  </a:cubicBezTo>
                  <a:cubicBezTo>
                    <a:pt x="360" y="99"/>
                    <a:pt x="359" y="99"/>
                    <a:pt x="359" y="100"/>
                  </a:cubicBezTo>
                  <a:cubicBezTo>
                    <a:pt x="344" y="117"/>
                    <a:pt x="324" y="132"/>
                    <a:pt x="301" y="134"/>
                  </a:cubicBezTo>
                  <a:cubicBezTo>
                    <a:pt x="273" y="137"/>
                    <a:pt x="248" y="116"/>
                    <a:pt x="237" y="91"/>
                  </a:cubicBezTo>
                  <a:cubicBezTo>
                    <a:pt x="250" y="72"/>
                    <a:pt x="263" y="46"/>
                    <a:pt x="255" y="22"/>
                  </a:cubicBezTo>
                  <a:cubicBezTo>
                    <a:pt x="254" y="18"/>
                    <a:pt x="250" y="17"/>
                    <a:pt x="247" y="18"/>
                  </a:cubicBezTo>
                  <a:cubicBezTo>
                    <a:pt x="229" y="26"/>
                    <a:pt x="219" y="44"/>
                    <a:pt x="219" y="63"/>
                  </a:cubicBezTo>
                  <a:cubicBezTo>
                    <a:pt x="219" y="72"/>
                    <a:pt x="221" y="81"/>
                    <a:pt x="224" y="90"/>
                  </a:cubicBezTo>
                  <a:cubicBezTo>
                    <a:pt x="213" y="105"/>
                    <a:pt x="200" y="118"/>
                    <a:pt x="184" y="127"/>
                  </a:cubicBezTo>
                  <a:cubicBezTo>
                    <a:pt x="168" y="136"/>
                    <a:pt x="149" y="138"/>
                    <a:pt x="132" y="129"/>
                  </a:cubicBezTo>
                  <a:cubicBezTo>
                    <a:pt x="118" y="120"/>
                    <a:pt x="109" y="105"/>
                    <a:pt x="106" y="89"/>
                  </a:cubicBezTo>
                  <a:cubicBezTo>
                    <a:pt x="112" y="82"/>
                    <a:pt x="117" y="74"/>
                    <a:pt x="120" y="65"/>
                  </a:cubicBezTo>
                  <a:cubicBezTo>
                    <a:pt x="127" y="50"/>
                    <a:pt x="126" y="31"/>
                    <a:pt x="113" y="19"/>
                  </a:cubicBezTo>
                  <a:cubicBezTo>
                    <a:pt x="111" y="17"/>
                    <a:pt x="106" y="17"/>
                    <a:pt x="104" y="20"/>
                  </a:cubicBezTo>
                  <a:cubicBezTo>
                    <a:pt x="93" y="39"/>
                    <a:pt x="89" y="63"/>
                    <a:pt x="93" y="85"/>
                  </a:cubicBezTo>
                  <a:cubicBezTo>
                    <a:pt x="91" y="87"/>
                    <a:pt x="89" y="89"/>
                    <a:pt x="87" y="91"/>
                  </a:cubicBezTo>
                  <a:cubicBezTo>
                    <a:pt x="77" y="99"/>
                    <a:pt x="63" y="105"/>
                    <a:pt x="50" y="103"/>
                  </a:cubicBezTo>
                  <a:cubicBezTo>
                    <a:pt x="35" y="101"/>
                    <a:pt x="21" y="89"/>
                    <a:pt x="17" y="75"/>
                  </a:cubicBezTo>
                  <a:cubicBezTo>
                    <a:pt x="10" y="55"/>
                    <a:pt x="16" y="31"/>
                    <a:pt x="25" y="13"/>
                  </a:cubicBezTo>
                  <a:cubicBezTo>
                    <a:pt x="28" y="6"/>
                    <a:pt x="19" y="0"/>
                    <a:pt x="15" y="7"/>
                  </a:cubicBezTo>
                  <a:cubicBezTo>
                    <a:pt x="6" y="26"/>
                    <a:pt x="0" y="50"/>
                    <a:pt x="4" y="72"/>
                  </a:cubicBezTo>
                  <a:cubicBezTo>
                    <a:pt x="8" y="91"/>
                    <a:pt x="23" y="108"/>
                    <a:pt x="42" y="113"/>
                  </a:cubicBezTo>
                  <a:cubicBezTo>
                    <a:pt x="61" y="119"/>
                    <a:pt x="81" y="111"/>
                    <a:pt x="96" y="98"/>
                  </a:cubicBezTo>
                  <a:cubicBezTo>
                    <a:pt x="101" y="113"/>
                    <a:pt x="109" y="125"/>
                    <a:pt x="121" y="134"/>
                  </a:cubicBezTo>
                  <a:cubicBezTo>
                    <a:pt x="138" y="147"/>
                    <a:pt x="161" y="150"/>
                    <a:pt x="181" y="141"/>
                  </a:cubicBezTo>
                  <a:cubicBezTo>
                    <a:pt x="200" y="133"/>
                    <a:pt x="216" y="118"/>
                    <a:pt x="229" y="101"/>
                  </a:cubicBezTo>
                  <a:cubicBezTo>
                    <a:pt x="233" y="107"/>
                    <a:pt x="236" y="113"/>
                    <a:pt x="241" y="118"/>
                  </a:cubicBezTo>
                  <a:cubicBezTo>
                    <a:pt x="254" y="134"/>
                    <a:pt x="273" y="145"/>
                    <a:pt x="294" y="146"/>
                  </a:cubicBezTo>
                  <a:cubicBezTo>
                    <a:pt x="319" y="146"/>
                    <a:pt x="343" y="133"/>
                    <a:pt x="361" y="115"/>
                  </a:cubicBezTo>
                  <a:cubicBezTo>
                    <a:pt x="363" y="113"/>
                    <a:pt x="364" y="111"/>
                    <a:pt x="366" y="109"/>
                  </a:cubicBezTo>
                  <a:cubicBezTo>
                    <a:pt x="370" y="116"/>
                    <a:pt x="375" y="122"/>
                    <a:pt x="382" y="127"/>
                  </a:cubicBezTo>
                  <a:cubicBezTo>
                    <a:pt x="397" y="137"/>
                    <a:pt x="420" y="135"/>
                    <a:pt x="434" y="124"/>
                  </a:cubicBezTo>
                  <a:cubicBezTo>
                    <a:pt x="449" y="113"/>
                    <a:pt x="460" y="96"/>
                    <a:pt x="468" y="79"/>
                  </a:cubicBezTo>
                  <a:cubicBezTo>
                    <a:pt x="469" y="80"/>
                    <a:pt x="470" y="81"/>
                    <a:pt x="472" y="82"/>
                  </a:cubicBezTo>
                  <a:cubicBezTo>
                    <a:pt x="498" y="104"/>
                    <a:pt x="536" y="105"/>
                    <a:pt x="563" y="83"/>
                  </a:cubicBezTo>
                  <a:cubicBezTo>
                    <a:pt x="584" y="65"/>
                    <a:pt x="593" y="37"/>
                    <a:pt x="597" y="11"/>
                  </a:cubicBezTo>
                  <a:cubicBezTo>
                    <a:pt x="598" y="4"/>
                    <a:pt x="587" y="1"/>
                    <a:pt x="586" y="8"/>
                  </a:cubicBezTo>
                  <a:close/>
                  <a:moveTo>
                    <a:pt x="110" y="34"/>
                  </a:moveTo>
                  <a:cubicBezTo>
                    <a:pt x="117" y="46"/>
                    <a:pt x="112" y="61"/>
                    <a:pt x="103" y="73"/>
                  </a:cubicBezTo>
                  <a:cubicBezTo>
                    <a:pt x="103" y="60"/>
                    <a:pt x="105" y="46"/>
                    <a:pt x="110" y="34"/>
                  </a:cubicBezTo>
                  <a:close/>
                  <a:moveTo>
                    <a:pt x="246" y="32"/>
                  </a:moveTo>
                  <a:cubicBezTo>
                    <a:pt x="247" y="48"/>
                    <a:pt x="240" y="64"/>
                    <a:pt x="232" y="78"/>
                  </a:cubicBezTo>
                  <a:cubicBezTo>
                    <a:pt x="232" y="75"/>
                    <a:pt x="231" y="73"/>
                    <a:pt x="231" y="71"/>
                  </a:cubicBezTo>
                  <a:cubicBezTo>
                    <a:pt x="229" y="55"/>
                    <a:pt x="234" y="41"/>
                    <a:pt x="246" y="32"/>
                  </a:cubicBezTo>
                  <a:close/>
                  <a:moveTo>
                    <a:pt x="377" y="49"/>
                  </a:moveTo>
                  <a:cubicBezTo>
                    <a:pt x="378" y="61"/>
                    <a:pt x="375" y="73"/>
                    <a:pt x="370" y="84"/>
                  </a:cubicBezTo>
                  <a:cubicBezTo>
                    <a:pt x="368" y="72"/>
                    <a:pt x="370" y="59"/>
                    <a:pt x="377" y="49"/>
                  </a:cubicBezTo>
                  <a:close/>
                  <a:moveTo>
                    <a:pt x="463" y="30"/>
                  </a:moveTo>
                  <a:cubicBezTo>
                    <a:pt x="464" y="26"/>
                    <a:pt x="467" y="21"/>
                    <a:pt x="470" y="17"/>
                  </a:cubicBezTo>
                  <a:cubicBezTo>
                    <a:pt x="473" y="30"/>
                    <a:pt x="469" y="45"/>
                    <a:pt x="465" y="57"/>
                  </a:cubicBezTo>
                  <a:cubicBezTo>
                    <a:pt x="464" y="54"/>
                    <a:pt x="463" y="52"/>
                    <a:pt x="462" y="49"/>
                  </a:cubicBezTo>
                  <a:cubicBezTo>
                    <a:pt x="461" y="43"/>
                    <a:pt x="461" y="37"/>
                    <a:pt x="463" y="3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7" name="Google Shape;687;p11"/>
            <p:cNvSpPr/>
            <p:nvPr/>
          </p:nvSpPr>
          <p:spPr>
            <a:xfrm>
              <a:off x="147760" y="3584181"/>
              <a:ext cx="516621" cy="937539"/>
            </a:xfrm>
            <a:custGeom>
              <a:avLst/>
              <a:gdLst/>
              <a:ahLst/>
              <a:cxnLst/>
              <a:rect l="l" t="t" r="r" b="b"/>
              <a:pathLst>
                <a:path w="583" h="1058" extrusionOk="0">
                  <a:moveTo>
                    <a:pt x="583" y="241"/>
                  </a:moveTo>
                  <a:lnTo>
                    <a:pt x="511" y="203"/>
                  </a:lnTo>
                  <a:lnTo>
                    <a:pt x="395" y="299"/>
                  </a:lnTo>
                  <a:lnTo>
                    <a:pt x="371" y="0"/>
                  </a:lnTo>
                  <a:lnTo>
                    <a:pt x="166" y="0"/>
                  </a:lnTo>
                  <a:lnTo>
                    <a:pt x="149" y="186"/>
                  </a:lnTo>
                  <a:lnTo>
                    <a:pt x="57" y="109"/>
                  </a:lnTo>
                  <a:lnTo>
                    <a:pt x="0" y="140"/>
                  </a:lnTo>
                  <a:lnTo>
                    <a:pt x="138" y="324"/>
                  </a:lnTo>
                  <a:lnTo>
                    <a:pt x="73" y="1058"/>
                  </a:lnTo>
                  <a:lnTo>
                    <a:pt x="459" y="1058"/>
                  </a:lnTo>
                  <a:lnTo>
                    <a:pt x="410" y="471"/>
                  </a:lnTo>
                  <a:lnTo>
                    <a:pt x="583" y="241"/>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688" name="Google Shape;688;p11"/>
            <p:cNvGrpSpPr/>
            <p:nvPr/>
          </p:nvGrpSpPr>
          <p:grpSpPr>
            <a:xfrm>
              <a:off x="198270" y="3584181"/>
              <a:ext cx="432438" cy="937539"/>
              <a:chOff x="198270" y="3584181"/>
              <a:chExt cx="432438" cy="937539"/>
            </a:xfrm>
          </p:grpSpPr>
          <p:sp>
            <p:nvSpPr>
              <p:cNvPr id="689" name="Google Shape;689;p11"/>
              <p:cNvSpPr/>
              <p:nvPr/>
            </p:nvSpPr>
            <p:spPr>
              <a:xfrm>
                <a:off x="269161" y="3959905"/>
                <a:ext cx="147986" cy="320783"/>
              </a:xfrm>
              <a:custGeom>
                <a:avLst/>
                <a:gdLst/>
                <a:ahLst/>
                <a:cxnLst/>
                <a:rect l="l" t="t" r="r" b="b"/>
                <a:pathLst>
                  <a:path w="123" h="266" extrusionOk="0">
                    <a:moveTo>
                      <a:pt x="93" y="35"/>
                    </a:moveTo>
                    <a:cubicBezTo>
                      <a:pt x="86" y="32"/>
                      <a:pt x="78" y="37"/>
                      <a:pt x="70" y="49"/>
                    </a:cubicBezTo>
                    <a:cubicBezTo>
                      <a:pt x="62" y="60"/>
                      <a:pt x="53" y="95"/>
                      <a:pt x="49" y="133"/>
                    </a:cubicBezTo>
                    <a:cubicBezTo>
                      <a:pt x="44" y="177"/>
                      <a:pt x="47" y="210"/>
                      <a:pt x="55" y="222"/>
                    </a:cubicBezTo>
                    <a:cubicBezTo>
                      <a:pt x="59" y="227"/>
                      <a:pt x="64" y="228"/>
                      <a:pt x="69" y="226"/>
                    </a:cubicBezTo>
                    <a:cubicBezTo>
                      <a:pt x="99" y="216"/>
                      <a:pt x="99" y="137"/>
                      <a:pt x="93" y="106"/>
                    </a:cubicBezTo>
                    <a:cubicBezTo>
                      <a:pt x="91" y="93"/>
                      <a:pt x="89" y="86"/>
                      <a:pt x="85" y="86"/>
                    </a:cubicBezTo>
                    <a:cubicBezTo>
                      <a:pt x="66" y="86"/>
                      <a:pt x="63" y="165"/>
                      <a:pt x="62" y="174"/>
                    </a:cubicBezTo>
                    <a:cubicBezTo>
                      <a:pt x="65" y="175"/>
                      <a:pt x="65" y="175"/>
                      <a:pt x="65" y="175"/>
                    </a:cubicBezTo>
                    <a:cubicBezTo>
                      <a:pt x="66" y="151"/>
                      <a:pt x="71" y="89"/>
                      <a:pt x="85" y="89"/>
                    </a:cubicBezTo>
                    <a:cubicBezTo>
                      <a:pt x="86" y="89"/>
                      <a:pt x="89" y="92"/>
                      <a:pt x="91" y="106"/>
                    </a:cubicBezTo>
                    <a:cubicBezTo>
                      <a:pt x="97" y="143"/>
                      <a:pt x="95" y="215"/>
                      <a:pt x="68" y="224"/>
                    </a:cubicBezTo>
                    <a:cubicBezTo>
                      <a:pt x="64" y="226"/>
                      <a:pt x="60" y="224"/>
                      <a:pt x="57" y="220"/>
                    </a:cubicBezTo>
                    <a:cubicBezTo>
                      <a:pt x="39" y="195"/>
                      <a:pt x="55" y="73"/>
                      <a:pt x="72" y="50"/>
                    </a:cubicBezTo>
                    <a:cubicBezTo>
                      <a:pt x="79" y="39"/>
                      <a:pt x="86" y="35"/>
                      <a:pt x="92" y="37"/>
                    </a:cubicBezTo>
                    <a:cubicBezTo>
                      <a:pt x="111" y="43"/>
                      <a:pt x="120" y="108"/>
                      <a:pt x="120" y="127"/>
                    </a:cubicBezTo>
                    <a:cubicBezTo>
                      <a:pt x="120" y="163"/>
                      <a:pt x="108" y="262"/>
                      <a:pt x="69" y="264"/>
                    </a:cubicBezTo>
                    <a:cubicBezTo>
                      <a:pt x="55" y="265"/>
                      <a:pt x="44" y="259"/>
                      <a:pt x="36" y="247"/>
                    </a:cubicBezTo>
                    <a:cubicBezTo>
                      <a:pt x="2" y="192"/>
                      <a:pt x="38" y="31"/>
                      <a:pt x="54" y="1"/>
                    </a:cubicBezTo>
                    <a:cubicBezTo>
                      <a:pt x="51" y="0"/>
                      <a:pt x="51" y="0"/>
                      <a:pt x="51" y="0"/>
                    </a:cubicBezTo>
                    <a:cubicBezTo>
                      <a:pt x="36" y="30"/>
                      <a:pt x="0" y="193"/>
                      <a:pt x="34" y="248"/>
                    </a:cubicBezTo>
                    <a:cubicBezTo>
                      <a:pt x="42" y="260"/>
                      <a:pt x="53" y="266"/>
                      <a:pt x="67" y="266"/>
                    </a:cubicBezTo>
                    <a:cubicBezTo>
                      <a:pt x="68" y="266"/>
                      <a:pt x="68" y="266"/>
                      <a:pt x="69" y="266"/>
                    </a:cubicBezTo>
                    <a:cubicBezTo>
                      <a:pt x="113" y="264"/>
                      <a:pt x="123" y="154"/>
                      <a:pt x="123" y="127"/>
                    </a:cubicBezTo>
                    <a:cubicBezTo>
                      <a:pt x="123" y="113"/>
                      <a:pt x="115" y="41"/>
                      <a:pt x="93" y="35"/>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0" name="Google Shape;690;p11"/>
              <p:cNvSpPr/>
              <p:nvPr/>
            </p:nvSpPr>
            <p:spPr>
              <a:xfrm>
                <a:off x="350686" y="3584181"/>
                <a:ext cx="124060" cy="937539"/>
              </a:xfrm>
              <a:custGeom>
                <a:avLst/>
                <a:gdLst/>
                <a:ahLst/>
                <a:cxnLst/>
                <a:rect l="l" t="t" r="r" b="b"/>
                <a:pathLst>
                  <a:path w="103" h="778" extrusionOk="0">
                    <a:moveTo>
                      <a:pt x="46" y="637"/>
                    </a:moveTo>
                    <a:cubicBezTo>
                      <a:pt x="65" y="605"/>
                      <a:pt x="84" y="573"/>
                      <a:pt x="92" y="537"/>
                    </a:cubicBezTo>
                    <a:cubicBezTo>
                      <a:pt x="100" y="500"/>
                      <a:pt x="103" y="452"/>
                      <a:pt x="100" y="410"/>
                    </a:cubicBezTo>
                    <a:cubicBezTo>
                      <a:pt x="98" y="379"/>
                      <a:pt x="92" y="334"/>
                      <a:pt x="77" y="294"/>
                    </a:cubicBezTo>
                    <a:cubicBezTo>
                      <a:pt x="72" y="281"/>
                      <a:pt x="65" y="268"/>
                      <a:pt x="59" y="256"/>
                    </a:cubicBezTo>
                    <a:cubicBezTo>
                      <a:pt x="49" y="235"/>
                      <a:pt x="38" y="213"/>
                      <a:pt x="31" y="190"/>
                    </a:cubicBezTo>
                    <a:cubicBezTo>
                      <a:pt x="18" y="145"/>
                      <a:pt x="16" y="98"/>
                      <a:pt x="14" y="53"/>
                    </a:cubicBezTo>
                    <a:cubicBezTo>
                      <a:pt x="13" y="36"/>
                      <a:pt x="13" y="18"/>
                      <a:pt x="11" y="0"/>
                    </a:cubicBezTo>
                    <a:cubicBezTo>
                      <a:pt x="9" y="0"/>
                      <a:pt x="9" y="0"/>
                      <a:pt x="9" y="0"/>
                    </a:cubicBezTo>
                    <a:cubicBezTo>
                      <a:pt x="10" y="18"/>
                      <a:pt x="11" y="36"/>
                      <a:pt x="12" y="53"/>
                    </a:cubicBezTo>
                    <a:cubicBezTo>
                      <a:pt x="14" y="99"/>
                      <a:pt x="16" y="146"/>
                      <a:pt x="29" y="191"/>
                    </a:cubicBezTo>
                    <a:cubicBezTo>
                      <a:pt x="36" y="214"/>
                      <a:pt x="46" y="236"/>
                      <a:pt x="57" y="257"/>
                    </a:cubicBezTo>
                    <a:cubicBezTo>
                      <a:pt x="63" y="269"/>
                      <a:pt x="69" y="282"/>
                      <a:pt x="75" y="295"/>
                    </a:cubicBezTo>
                    <a:cubicBezTo>
                      <a:pt x="90" y="334"/>
                      <a:pt x="96" y="379"/>
                      <a:pt x="98" y="410"/>
                    </a:cubicBezTo>
                    <a:cubicBezTo>
                      <a:pt x="101" y="452"/>
                      <a:pt x="98" y="500"/>
                      <a:pt x="90" y="537"/>
                    </a:cubicBezTo>
                    <a:cubicBezTo>
                      <a:pt x="82" y="572"/>
                      <a:pt x="63" y="604"/>
                      <a:pt x="44" y="636"/>
                    </a:cubicBezTo>
                    <a:cubicBezTo>
                      <a:pt x="40" y="643"/>
                      <a:pt x="36" y="650"/>
                      <a:pt x="32" y="657"/>
                    </a:cubicBezTo>
                    <a:cubicBezTo>
                      <a:pt x="12" y="695"/>
                      <a:pt x="6" y="737"/>
                      <a:pt x="0" y="778"/>
                    </a:cubicBezTo>
                    <a:cubicBezTo>
                      <a:pt x="3" y="778"/>
                      <a:pt x="3" y="778"/>
                      <a:pt x="3" y="778"/>
                    </a:cubicBezTo>
                    <a:cubicBezTo>
                      <a:pt x="8" y="737"/>
                      <a:pt x="14" y="695"/>
                      <a:pt x="34" y="658"/>
                    </a:cubicBezTo>
                    <a:cubicBezTo>
                      <a:pt x="38" y="651"/>
                      <a:pt x="42" y="644"/>
                      <a:pt x="46" y="637"/>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1" name="Google Shape;691;p11"/>
              <p:cNvSpPr/>
              <p:nvPr/>
            </p:nvSpPr>
            <p:spPr>
              <a:xfrm>
                <a:off x="245236" y="3584181"/>
                <a:ext cx="86842" cy="937539"/>
              </a:xfrm>
              <a:custGeom>
                <a:avLst/>
                <a:gdLst/>
                <a:ahLst/>
                <a:cxnLst/>
                <a:rect l="l" t="t" r="r" b="b"/>
                <a:pathLst>
                  <a:path w="72" h="778" extrusionOk="0">
                    <a:moveTo>
                      <a:pt x="41" y="641"/>
                    </a:moveTo>
                    <a:cubicBezTo>
                      <a:pt x="37" y="628"/>
                      <a:pt x="32" y="615"/>
                      <a:pt x="26" y="603"/>
                    </a:cubicBezTo>
                    <a:cubicBezTo>
                      <a:pt x="17" y="583"/>
                      <a:pt x="8" y="564"/>
                      <a:pt x="6" y="541"/>
                    </a:cubicBezTo>
                    <a:cubicBezTo>
                      <a:pt x="2" y="500"/>
                      <a:pt x="2" y="455"/>
                      <a:pt x="6" y="415"/>
                    </a:cubicBezTo>
                    <a:cubicBezTo>
                      <a:pt x="10" y="377"/>
                      <a:pt x="23" y="339"/>
                      <a:pt x="36" y="303"/>
                    </a:cubicBezTo>
                    <a:cubicBezTo>
                      <a:pt x="47" y="269"/>
                      <a:pt x="59" y="233"/>
                      <a:pt x="65" y="197"/>
                    </a:cubicBezTo>
                    <a:cubicBezTo>
                      <a:pt x="72" y="145"/>
                      <a:pt x="67" y="92"/>
                      <a:pt x="63" y="40"/>
                    </a:cubicBezTo>
                    <a:cubicBezTo>
                      <a:pt x="61" y="27"/>
                      <a:pt x="60" y="13"/>
                      <a:pt x="59" y="0"/>
                    </a:cubicBezTo>
                    <a:cubicBezTo>
                      <a:pt x="57" y="0"/>
                      <a:pt x="57" y="0"/>
                      <a:pt x="57" y="0"/>
                    </a:cubicBezTo>
                    <a:cubicBezTo>
                      <a:pt x="58" y="13"/>
                      <a:pt x="59" y="27"/>
                      <a:pt x="60" y="40"/>
                    </a:cubicBezTo>
                    <a:cubicBezTo>
                      <a:pt x="65" y="92"/>
                      <a:pt x="70" y="145"/>
                      <a:pt x="62" y="197"/>
                    </a:cubicBezTo>
                    <a:cubicBezTo>
                      <a:pt x="57" y="233"/>
                      <a:pt x="45" y="268"/>
                      <a:pt x="33" y="302"/>
                    </a:cubicBezTo>
                    <a:cubicBezTo>
                      <a:pt x="23" y="332"/>
                      <a:pt x="13" y="363"/>
                      <a:pt x="7" y="394"/>
                    </a:cubicBezTo>
                    <a:cubicBezTo>
                      <a:pt x="1" y="463"/>
                      <a:pt x="1" y="463"/>
                      <a:pt x="1" y="463"/>
                    </a:cubicBezTo>
                    <a:cubicBezTo>
                      <a:pt x="0" y="489"/>
                      <a:pt x="1" y="516"/>
                      <a:pt x="4" y="541"/>
                    </a:cubicBezTo>
                    <a:cubicBezTo>
                      <a:pt x="6" y="565"/>
                      <a:pt x="14" y="584"/>
                      <a:pt x="24" y="604"/>
                    </a:cubicBezTo>
                    <a:cubicBezTo>
                      <a:pt x="29" y="616"/>
                      <a:pt x="35" y="628"/>
                      <a:pt x="39" y="642"/>
                    </a:cubicBezTo>
                    <a:cubicBezTo>
                      <a:pt x="54" y="684"/>
                      <a:pt x="51" y="733"/>
                      <a:pt x="45" y="778"/>
                    </a:cubicBezTo>
                    <a:cubicBezTo>
                      <a:pt x="47" y="778"/>
                      <a:pt x="47" y="778"/>
                      <a:pt x="47" y="778"/>
                    </a:cubicBezTo>
                    <a:cubicBezTo>
                      <a:pt x="53" y="732"/>
                      <a:pt x="56" y="684"/>
                      <a:pt x="41" y="641"/>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2" name="Google Shape;692;p11"/>
              <p:cNvSpPr/>
              <p:nvPr/>
            </p:nvSpPr>
            <p:spPr>
              <a:xfrm>
                <a:off x="412716" y="3584181"/>
                <a:ext cx="110768" cy="404081"/>
              </a:xfrm>
              <a:custGeom>
                <a:avLst/>
                <a:gdLst/>
                <a:ahLst/>
                <a:cxnLst/>
                <a:rect l="l" t="t" r="r" b="b"/>
                <a:pathLst>
                  <a:path w="92" h="335" extrusionOk="0">
                    <a:moveTo>
                      <a:pt x="92" y="333"/>
                    </a:moveTo>
                    <a:cubicBezTo>
                      <a:pt x="33" y="250"/>
                      <a:pt x="4" y="142"/>
                      <a:pt x="2" y="0"/>
                    </a:cubicBezTo>
                    <a:cubicBezTo>
                      <a:pt x="0" y="0"/>
                      <a:pt x="0" y="0"/>
                      <a:pt x="0" y="0"/>
                    </a:cubicBezTo>
                    <a:cubicBezTo>
                      <a:pt x="2" y="143"/>
                      <a:pt x="31" y="251"/>
                      <a:pt x="90" y="335"/>
                    </a:cubicBezTo>
                    <a:lnTo>
                      <a:pt x="92" y="333"/>
                    </a:ln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3" name="Google Shape;693;p11"/>
              <p:cNvSpPr/>
              <p:nvPr/>
            </p:nvSpPr>
            <p:spPr>
              <a:xfrm>
                <a:off x="467657" y="3584181"/>
                <a:ext cx="25698" cy="203813"/>
              </a:xfrm>
              <a:custGeom>
                <a:avLst/>
                <a:gdLst/>
                <a:ahLst/>
                <a:cxnLst/>
                <a:rect l="l" t="t" r="r" b="b"/>
                <a:pathLst>
                  <a:path w="21" h="169" extrusionOk="0">
                    <a:moveTo>
                      <a:pt x="21" y="169"/>
                    </a:moveTo>
                    <a:cubicBezTo>
                      <a:pt x="20" y="160"/>
                      <a:pt x="20" y="160"/>
                      <a:pt x="20" y="160"/>
                    </a:cubicBezTo>
                    <a:cubicBezTo>
                      <a:pt x="20" y="159"/>
                      <a:pt x="20" y="158"/>
                      <a:pt x="20" y="157"/>
                    </a:cubicBezTo>
                    <a:cubicBezTo>
                      <a:pt x="9" y="113"/>
                      <a:pt x="3" y="57"/>
                      <a:pt x="2" y="0"/>
                    </a:cubicBezTo>
                    <a:cubicBezTo>
                      <a:pt x="0" y="0"/>
                      <a:pt x="0" y="0"/>
                      <a:pt x="0" y="0"/>
                    </a:cubicBezTo>
                    <a:cubicBezTo>
                      <a:pt x="0" y="57"/>
                      <a:pt x="7" y="114"/>
                      <a:pt x="17" y="158"/>
                    </a:cubicBezTo>
                    <a:cubicBezTo>
                      <a:pt x="18" y="162"/>
                      <a:pt x="20" y="166"/>
                      <a:pt x="21" y="169"/>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4" name="Google Shape;694;p11"/>
              <p:cNvSpPr/>
              <p:nvPr/>
            </p:nvSpPr>
            <p:spPr>
              <a:xfrm>
                <a:off x="519940" y="3829642"/>
                <a:ext cx="61144" cy="81525"/>
              </a:xfrm>
              <a:custGeom>
                <a:avLst/>
                <a:gdLst/>
                <a:ahLst/>
                <a:cxnLst/>
                <a:rect l="l" t="t" r="r" b="b"/>
                <a:pathLst>
                  <a:path w="51" h="67" extrusionOk="0">
                    <a:moveTo>
                      <a:pt x="30" y="37"/>
                    </a:moveTo>
                    <a:cubicBezTo>
                      <a:pt x="34" y="42"/>
                      <a:pt x="38" y="49"/>
                      <a:pt x="43" y="57"/>
                    </a:cubicBezTo>
                    <a:cubicBezTo>
                      <a:pt x="45" y="60"/>
                      <a:pt x="47" y="63"/>
                      <a:pt x="50" y="67"/>
                    </a:cubicBezTo>
                    <a:cubicBezTo>
                      <a:pt x="51" y="65"/>
                      <a:pt x="51" y="65"/>
                      <a:pt x="51" y="65"/>
                    </a:cubicBezTo>
                    <a:cubicBezTo>
                      <a:pt x="49" y="62"/>
                      <a:pt x="47" y="58"/>
                      <a:pt x="45" y="55"/>
                    </a:cubicBezTo>
                    <a:cubicBezTo>
                      <a:pt x="40" y="48"/>
                      <a:pt x="36" y="41"/>
                      <a:pt x="32" y="36"/>
                    </a:cubicBezTo>
                    <a:cubicBezTo>
                      <a:pt x="26" y="28"/>
                      <a:pt x="20" y="21"/>
                      <a:pt x="14" y="14"/>
                    </a:cubicBezTo>
                    <a:cubicBezTo>
                      <a:pt x="10" y="9"/>
                      <a:pt x="6" y="5"/>
                      <a:pt x="2" y="0"/>
                    </a:cubicBezTo>
                    <a:cubicBezTo>
                      <a:pt x="0" y="2"/>
                      <a:pt x="0" y="2"/>
                      <a:pt x="0" y="2"/>
                    </a:cubicBezTo>
                    <a:cubicBezTo>
                      <a:pt x="4" y="6"/>
                      <a:pt x="8" y="11"/>
                      <a:pt x="12" y="15"/>
                    </a:cubicBezTo>
                    <a:cubicBezTo>
                      <a:pt x="18" y="22"/>
                      <a:pt x="24" y="29"/>
                      <a:pt x="30" y="37"/>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5" name="Google Shape;695;p11"/>
              <p:cNvSpPr/>
              <p:nvPr/>
            </p:nvSpPr>
            <p:spPr>
              <a:xfrm>
                <a:off x="584628" y="3775587"/>
                <a:ext cx="46079" cy="69119"/>
              </a:xfrm>
              <a:custGeom>
                <a:avLst/>
                <a:gdLst/>
                <a:ahLst/>
                <a:cxnLst/>
                <a:rect l="l" t="t" r="r" b="b"/>
                <a:pathLst>
                  <a:path w="38" h="57" extrusionOk="0">
                    <a:moveTo>
                      <a:pt x="37" y="57"/>
                    </a:moveTo>
                    <a:cubicBezTo>
                      <a:pt x="38" y="55"/>
                      <a:pt x="38" y="55"/>
                      <a:pt x="38" y="55"/>
                    </a:cubicBezTo>
                    <a:cubicBezTo>
                      <a:pt x="37" y="54"/>
                      <a:pt x="36" y="53"/>
                      <a:pt x="35" y="52"/>
                    </a:cubicBezTo>
                    <a:cubicBezTo>
                      <a:pt x="24" y="35"/>
                      <a:pt x="13" y="17"/>
                      <a:pt x="2" y="0"/>
                    </a:cubicBezTo>
                    <a:cubicBezTo>
                      <a:pt x="0" y="2"/>
                      <a:pt x="0" y="2"/>
                      <a:pt x="0" y="2"/>
                    </a:cubicBezTo>
                    <a:cubicBezTo>
                      <a:pt x="11" y="19"/>
                      <a:pt x="22" y="36"/>
                      <a:pt x="34" y="53"/>
                    </a:cubicBezTo>
                    <a:cubicBezTo>
                      <a:pt x="35" y="54"/>
                      <a:pt x="36" y="56"/>
                      <a:pt x="37" y="57"/>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6" name="Google Shape;696;p11"/>
              <p:cNvSpPr/>
              <p:nvPr/>
            </p:nvSpPr>
            <p:spPr>
              <a:xfrm>
                <a:off x="410944" y="4277144"/>
                <a:ext cx="123174" cy="244575"/>
              </a:xfrm>
              <a:custGeom>
                <a:avLst/>
                <a:gdLst/>
                <a:ahLst/>
                <a:cxnLst/>
                <a:rect l="l" t="t" r="r" b="b"/>
                <a:pathLst>
                  <a:path w="102" h="203" extrusionOk="0">
                    <a:moveTo>
                      <a:pt x="23" y="94"/>
                    </a:moveTo>
                    <a:cubicBezTo>
                      <a:pt x="34" y="79"/>
                      <a:pt x="48" y="65"/>
                      <a:pt x="61" y="51"/>
                    </a:cubicBezTo>
                    <a:cubicBezTo>
                      <a:pt x="76" y="37"/>
                      <a:pt x="91" y="22"/>
                      <a:pt x="102" y="4"/>
                    </a:cubicBezTo>
                    <a:cubicBezTo>
                      <a:pt x="102" y="0"/>
                      <a:pt x="102" y="0"/>
                      <a:pt x="102" y="0"/>
                    </a:cubicBezTo>
                    <a:cubicBezTo>
                      <a:pt x="91" y="18"/>
                      <a:pt x="76" y="34"/>
                      <a:pt x="60" y="50"/>
                    </a:cubicBezTo>
                    <a:cubicBezTo>
                      <a:pt x="46" y="63"/>
                      <a:pt x="32" y="77"/>
                      <a:pt x="21" y="93"/>
                    </a:cubicBezTo>
                    <a:cubicBezTo>
                      <a:pt x="0" y="125"/>
                      <a:pt x="0" y="161"/>
                      <a:pt x="0" y="197"/>
                    </a:cubicBezTo>
                    <a:cubicBezTo>
                      <a:pt x="0" y="199"/>
                      <a:pt x="0" y="201"/>
                      <a:pt x="1" y="203"/>
                    </a:cubicBezTo>
                    <a:cubicBezTo>
                      <a:pt x="3" y="203"/>
                      <a:pt x="3" y="203"/>
                      <a:pt x="3" y="203"/>
                    </a:cubicBezTo>
                    <a:cubicBezTo>
                      <a:pt x="3" y="201"/>
                      <a:pt x="3" y="199"/>
                      <a:pt x="3" y="197"/>
                    </a:cubicBezTo>
                    <a:cubicBezTo>
                      <a:pt x="3" y="162"/>
                      <a:pt x="3" y="125"/>
                      <a:pt x="23" y="94"/>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7" name="Google Shape;697;p11"/>
              <p:cNvSpPr/>
              <p:nvPr/>
            </p:nvSpPr>
            <p:spPr>
              <a:xfrm>
                <a:off x="477405" y="4368417"/>
                <a:ext cx="64689" cy="153303"/>
              </a:xfrm>
              <a:custGeom>
                <a:avLst/>
                <a:gdLst/>
                <a:ahLst/>
                <a:cxnLst/>
                <a:rect l="l" t="t" r="r" b="b"/>
                <a:pathLst>
                  <a:path w="54" h="127" extrusionOk="0">
                    <a:moveTo>
                      <a:pt x="21" y="21"/>
                    </a:moveTo>
                    <a:cubicBezTo>
                      <a:pt x="29" y="10"/>
                      <a:pt x="40" y="4"/>
                      <a:pt x="54" y="2"/>
                    </a:cubicBezTo>
                    <a:cubicBezTo>
                      <a:pt x="53" y="0"/>
                      <a:pt x="53" y="0"/>
                      <a:pt x="53" y="0"/>
                    </a:cubicBezTo>
                    <a:cubicBezTo>
                      <a:pt x="39" y="2"/>
                      <a:pt x="28" y="9"/>
                      <a:pt x="19" y="20"/>
                    </a:cubicBezTo>
                    <a:cubicBezTo>
                      <a:pt x="0" y="45"/>
                      <a:pt x="0" y="89"/>
                      <a:pt x="6" y="127"/>
                    </a:cubicBezTo>
                    <a:cubicBezTo>
                      <a:pt x="8" y="127"/>
                      <a:pt x="8" y="127"/>
                      <a:pt x="8" y="127"/>
                    </a:cubicBezTo>
                    <a:cubicBezTo>
                      <a:pt x="2" y="90"/>
                      <a:pt x="2" y="46"/>
                      <a:pt x="21" y="21"/>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8" name="Google Shape;698;p11"/>
              <p:cNvSpPr/>
              <p:nvPr/>
            </p:nvSpPr>
            <p:spPr>
              <a:xfrm>
                <a:off x="254983" y="3741914"/>
                <a:ext cx="20382" cy="110768"/>
              </a:xfrm>
              <a:custGeom>
                <a:avLst/>
                <a:gdLst/>
                <a:ahLst/>
                <a:cxnLst/>
                <a:rect l="l" t="t" r="r" b="b"/>
                <a:pathLst>
                  <a:path w="17" h="92" extrusionOk="0">
                    <a:moveTo>
                      <a:pt x="17" y="2"/>
                    </a:moveTo>
                    <a:cubicBezTo>
                      <a:pt x="15" y="0"/>
                      <a:pt x="15" y="0"/>
                      <a:pt x="15" y="0"/>
                    </a:cubicBezTo>
                    <a:cubicBezTo>
                      <a:pt x="15" y="17"/>
                      <a:pt x="15" y="32"/>
                      <a:pt x="14" y="37"/>
                    </a:cubicBezTo>
                    <a:cubicBezTo>
                      <a:pt x="11" y="55"/>
                      <a:pt x="6" y="73"/>
                      <a:pt x="0" y="90"/>
                    </a:cubicBezTo>
                    <a:cubicBezTo>
                      <a:pt x="1" y="92"/>
                      <a:pt x="1" y="92"/>
                      <a:pt x="1" y="92"/>
                    </a:cubicBezTo>
                    <a:cubicBezTo>
                      <a:pt x="8" y="74"/>
                      <a:pt x="13" y="56"/>
                      <a:pt x="16" y="38"/>
                    </a:cubicBezTo>
                    <a:cubicBezTo>
                      <a:pt x="17" y="32"/>
                      <a:pt x="17" y="18"/>
                      <a:pt x="17" y="2"/>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9" name="Google Shape;699;p11"/>
              <p:cNvSpPr/>
              <p:nvPr/>
            </p:nvSpPr>
            <p:spPr>
              <a:xfrm>
                <a:off x="198270" y="3694948"/>
                <a:ext cx="20382" cy="83297"/>
              </a:xfrm>
              <a:custGeom>
                <a:avLst/>
                <a:gdLst/>
                <a:ahLst/>
                <a:cxnLst/>
                <a:rect l="l" t="t" r="r" b="b"/>
                <a:pathLst>
                  <a:path w="17" h="69" extrusionOk="0">
                    <a:moveTo>
                      <a:pt x="15" y="0"/>
                    </a:moveTo>
                    <a:cubicBezTo>
                      <a:pt x="13" y="22"/>
                      <a:pt x="8" y="45"/>
                      <a:pt x="0" y="67"/>
                    </a:cubicBezTo>
                    <a:cubicBezTo>
                      <a:pt x="2" y="69"/>
                      <a:pt x="2" y="69"/>
                      <a:pt x="2" y="69"/>
                    </a:cubicBezTo>
                    <a:cubicBezTo>
                      <a:pt x="9" y="47"/>
                      <a:pt x="15" y="24"/>
                      <a:pt x="17" y="2"/>
                    </a:cubicBezTo>
                    <a:lnTo>
                      <a:pt x="15" y="0"/>
                    </a:ln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
        <p:nvSpPr>
          <p:cNvPr id="700" name="Google Shape;700;p11"/>
          <p:cNvSpPr/>
          <p:nvPr/>
        </p:nvSpPr>
        <p:spPr>
          <a:xfrm flipH="1">
            <a:off x="11779103" y="6603697"/>
            <a:ext cx="24747" cy="68857"/>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chemeClr val="accent4"/>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701" name="Google Shape;701;p11"/>
          <p:cNvGrpSpPr/>
          <p:nvPr/>
        </p:nvGrpSpPr>
        <p:grpSpPr>
          <a:xfrm flipH="1">
            <a:off x="8920328" y="5092117"/>
            <a:ext cx="1062424" cy="1350800"/>
            <a:chOff x="1156906" y="3949763"/>
            <a:chExt cx="829500" cy="1054653"/>
          </a:xfrm>
        </p:grpSpPr>
        <p:sp>
          <p:nvSpPr>
            <p:cNvPr id="702" name="Google Shape;702;p11"/>
            <p:cNvSpPr/>
            <p:nvPr/>
          </p:nvSpPr>
          <p:spPr>
            <a:xfrm>
              <a:off x="1156906" y="3949763"/>
              <a:ext cx="829500" cy="768300"/>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3" name="Google Shape;703;p11"/>
            <p:cNvSpPr/>
            <p:nvPr/>
          </p:nvSpPr>
          <p:spPr>
            <a:xfrm>
              <a:off x="1255351" y="4040945"/>
              <a:ext cx="632700" cy="5859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4" name="Google Shape;704;p11"/>
            <p:cNvSpPr/>
            <p:nvPr/>
          </p:nvSpPr>
          <p:spPr>
            <a:xfrm>
              <a:off x="1359270" y="4122555"/>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5" name="Google Shape;705;p11"/>
            <p:cNvSpPr/>
            <p:nvPr/>
          </p:nvSpPr>
          <p:spPr>
            <a:xfrm>
              <a:off x="1338026" y="4346307"/>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6" name="Google Shape;706;p11"/>
            <p:cNvSpPr/>
            <p:nvPr/>
          </p:nvSpPr>
          <p:spPr>
            <a:xfrm>
              <a:off x="1368321" y="42636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707" name="Google Shape;707;p11"/>
            <p:cNvGrpSpPr/>
            <p:nvPr/>
          </p:nvGrpSpPr>
          <p:grpSpPr>
            <a:xfrm>
              <a:off x="1394143" y="4263657"/>
              <a:ext cx="341330" cy="740759"/>
              <a:chOff x="1394143" y="4263657"/>
              <a:chExt cx="341330" cy="740759"/>
            </a:xfrm>
          </p:grpSpPr>
          <p:sp>
            <p:nvSpPr>
              <p:cNvPr id="708" name="Google Shape;708;p11"/>
              <p:cNvSpPr/>
              <p:nvPr/>
            </p:nvSpPr>
            <p:spPr>
              <a:xfrm>
                <a:off x="1563597" y="45614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9" name="Google Shape;709;p11"/>
              <p:cNvSpPr/>
              <p:nvPr/>
            </p:nvSpPr>
            <p:spPr>
              <a:xfrm>
                <a:off x="1515988" y="42636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0" name="Google Shape;710;p11"/>
              <p:cNvSpPr/>
              <p:nvPr/>
            </p:nvSpPr>
            <p:spPr>
              <a:xfrm>
                <a:off x="1628958" y="42636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1" name="Google Shape;711;p11"/>
              <p:cNvSpPr/>
              <p:nvPr/>
            </p:nvSpPr>
            <p:spPr>
              <a:xfrm>
                <a:off x="1692705" y="48761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2" name="Google Shape;712;p11"/>
              <p:cNvSpPr/>
              <p:nvPr/>
            </p:nvSpPr>
            <p:spPr>
              <a:xfrm>
                <a:off x="1478870" y="42636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3" name="Google Shape;713;p11"/>
              <p:cNvSpPr/>
              <p:nvPr/>
            </p:nvSpPr>
            <p:spPr>
              <a:xfrm>
                <a:off x="1432875" y="44581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4" name="Google Shape;714;p11"/>
              <p:cNvSpPr/>
              <p:nvPr/>
            </p:nvSpPr>
            <p:spPr>
              <a:xfrm>
                <a:off x="1503077" y="42636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5" name="Google Shape;715;p11"/>
              <p:cNvSpPr/>
              <p:nvPr/>
            </p:nvSpPr>
            <p:spPr>
              <a:xfrm>
                <a:off x="1394143" y="44153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6" name="Google Shape;716;p11"/>
              <p:cNvSpPr/>
              <p:nvPr/>
            </p:nvSpPr>
            <p:spPr>
              <a:xfrm>
                <a:off x="1469994" y="48115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7" name="Google Shape;717;p11"/>
              <p:cNvSpPr/>
              <p:nvPr/>
            </p:nvSpPr>
            <p:spPr>
              <a:xfrm>
                <a:off x="1464345" y="48825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8" name="Google Shape;718;p11"/>
              <p:cNvSpPr/>
              <p:nvPr/>
            </p:nvSpPr>
            <p:spPr>
              <a:xfrm>
                <a:off x="1674146" y="43887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9" name="Google Shape;719;p11"/>
              <p:cNvSpPr/>
              <p:nvPr/>
            </p:nvSpPr>
            <p:spPr>
              <a:xfrm>
                <a:off x="1719334" y="43516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720" name="Google Shape;720;p11"/>
          <p:cNvGrpSpPr/>
          <p:nvPr/>
        </p:nvGrpSpPr>
        <p:grpSpPr>
          <a:xfrm flipH="1">
            <a:off x="7279045" y="6345995"/>
            <a:ext cx="4345000" cy="1111088"/>
            <a:chOff x="3616175" y="871400"/>
            <a:chExt cx="4165601" cy="1065213"/>
          </a:xfrm>
        </p:grpSpPr>
        <p:sp>
          <p:nvSpPr>
            <p:cNvPr id="721" name="Google Shape;721;p11"/>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2" name="Google Shape;722;p11"/>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3" name="Google Shape;723;p11"/>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4" name="Google Shape;724;p11"/>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5" name="Google Shape;725;p11"/>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6" name="Google Shape;726;p11"/>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7" name="Google Shape;727;p11"/>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8" name="Google Shape;728;p11"/>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729" name="Google Shape;729;p11"/>
          <p:cNvGrpSpPr/>
          <p:nvPr/>
        </p:nvGrpSpPr>
        <p:grpSpPr>
          <a:xfrm>
            <a:off x="9862071" y="5639626"/>
            <a:ext cx="3399551" cy="1689129"/>
            <a:chOff x="-666900" y="57013"/>
            <a:chExt cx="3802063" cy="1889125"/>
          </a:xfrm>
        </p:grpSpPr>
        <p:sp>
          <p:nvSpPr>
            <p:cNvPr id="730" name="Google Shape;730;p11"/>
            <p:cNvSpPr/>
            <p:nvPr/>
          </p:nvSpPr>
          <p:spPr>
            <a:xfrm>
              <a:off x="-666900" y="57013"/>
              <a:ext cx="3606801" cy="1778001"/>
            </a:xfrm>
            <a:custGeom>
              <a:avLst/>
              <a:gdLst/>
              <a:ahLst/>
              <a:cxnLst/>
              <a:rect l="l" t="t" r="r" b="b"/>
              <a:pathLst>
                <a:path w="1672" h="823" extrusionOk="0">
                  <a:moveTo>
                    <a:pt x="0" y="823"/>
                  </a:moveTo>
                  <a:cubicBezTo>
                    <a:pt x="0" y="823"/>
                    <a:pt x="278" y="494"/>
                    <a:pt x="808" y="253"/>
                  </a:cubicBezTo>
                  <a:cubicBezTo>
                    <a:pt x="1337" y="13"/>
                    <a:pt x="1672" y="0"/>
                    <a:pt x="1672" y="0"/>
                  </a:cubicBezTo>
                  <a:cubicBezTo>
                    <a:pt x="1672" y="823"/>
                    <a:pt x="1672" y="823"/>
                    <a:pt x="1672" y="823"/>
                  </a:cubicBezTo>
                  <a:lnTo>
                    <a:pt x="0" y="823"/>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1" name="Google Shape;731;p11"/>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2" name="Google Shape;732;p11"/>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3" name="Google Shape;733;p11"/>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4" name="Google Shape;734;p11"/>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5" name="Google Shape;735;p11"/>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6" name="Google Shape;736;p11"/>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7" name="Google Shape;737;p11"/>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8" name="Google Shape;738;p11"/>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9" name="Google Shape;739;p11"/>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40" name="Google Shape;740;p11"/>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41" name="Google Shape;741;p11"/>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42" name="Google Shape;742;p11"/>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743" name="Google Shape;743;p11"/>
          <p:cNvGrpSpPr/>
          <p:nvPr/>
        </p:nvGrpSpPr>
        <p:grpSpPr>
          <a:xfrm>
            <a:off x="953481" y="1293512"/>
            <a:ext cx="10752729" cy="4708587"/>
            <a:chOff x="715110" y="970134"/>
            <a:chExt cx="8064547" cy="3531440"/>
          </a:xfrm>
        </p:grpSpPr>
        <p:sp>
          <p:nvSpPr>
            <p:cNvPr id="744" name="Google Shape;744;p11"/>
            <p:cNvSpPr/>
            <p:nvPr/>
          </p:nvSpPr>
          <p:spPr>
            <a:xfrm rot="-4781129" flipH="1">
              <a:off x="1034461" y="976563"/>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45" name="Google Shape;745;p11"/>
            <p:cNvSpPr/>
            <p:nvPr/>
          </p:nvSpPr>
          <p:spPr>
            <a:xfrm rot="6395783" flipH="1">
              <a:off x="6329878" y="4289155"/>
              <a:ext cx="177740" cy="197961"/>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46" name="Google Shape;746;p11"/>
            <p:cNvSpPr/>
            <p:nvPr/>
          </p:nvSpPr>
          <p:spPr>
            <a:xfrm rot="-10229135" flipH="1">
              <a:off x="8578873" y="1526763"/>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47" name="Google Shape;747;p11"/>
            <p:cNvSpPr/>
            <p:nvPr/>
          </p:nvSpPr>
          <p:spPr>
            <a:xfrm rot="-9900703" flipH="1">
              <a:off x="738610" y="3296138"/>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748" name="Google Shape;748;p11"/>
          <p:cNvGrpSpPr/>
          <p:nvPr/>
        </p:nvGrpSpPr>
        <p:grpSpPr>
          <a:xfrm>
            <a:off x="625749" y="4888393"/>
            <a:ext cx="1661104" cy="1791723"/>
            <a:chOff x="469312" y="3666295"/>
            <a:chExt cx="1245828" cy="1343792"/>
          </a:xfrm>
        </p:grpSpPr>
        <p:grpSp>
          <p:nvGrpSpPr>
            <p:cNvPr id="749" name="Google Shape;749;p11"/>
            <p:cNvGrpSpPr/>
            <p:nvPr/>
          </p:nvGrpSpPr>
          <p:grpSpPr>
            <a:xfrm rot="2052905">
              <a:off x="1002030" y="4138151"/>
              <a:ext cx="537822" cy="789002"/>
              <a:chOff x="455088" y="2585188"/>
              <a:chExt cx="866775" cy="1271587"/>
            </a:xfrm>
          </p:grpSpPr>
          <p:sp>
            <p:nvSpPr>
              <p:cNvPr id="750" name="Google Shape;750;p11"/>
              <p:cNvSpPr/>
              <p:nvPr/>
            </p:nvSpPr>
            <p:spPr>
              <a:xfrm>
                <a:off x="455088" y="2585188"/>
                <a:ext cx="866775" cy="1033463"/>
              </a:xfrm>
              <a:custGeom>
                <a:avLst/>
                <a:gdLst/>
                <a:ahLst/>
                <a:cxnLst/>
                <a:rect l="l" t="t" r="r" b="b"/>
                <a:pathLst>
                  <a:path w="230" h="274" extrusionOk="0">
                    <a:moveTo>
                      <a:pt x="106" y="269"/>
                    </a:moveTo>
                    <a:cubicBezTo>
                      <a:pt x="148" y="269"/>
                      <a:pt x="148" y="269"/>
                      <a:pt x="148" y="269"/>
                    </a:cubicBezTo>
                    <a:cubicBezTo>
                      <a:pt x="152" y="269"/>
                      <a:pt x="155" y="271"/>
                      <a:pt x="158" y="274"/>
                    </a:cubicBezTo>
                    <a:cubicBezTo>
                      <a:pt x="160" y="268"/>
                      <a:pt x="161" y="261"/>
                      <a:pt x="161" y="253"/>
                    </a:cubicBezTo>
                    <a:cubicBezTo>
                      <a:pt x="161" y="219"/>
                      <a:pt x="230" y="195"/>
                      <a:pt x="230" y="115"/>
                    </a:cubicBezTo>
                    <a:cubicBezTo>
                      <a:pt x="230" y="52"/>
                      <a:pt x="179" y="0"/>
                      <a:pt x="115" y="0"/>
                    </a:cubicBezTo>
                    <a:cubicBezTo>
                      <a:pt x="51" y="0"/>
                      <a:pt x="0" y="52"/>
                      <a:pt x="0" y="115"/>
                    </a:cubicBezTo>
                    <a:cubicBezTo>
                      <a:pt x="0" y="197"/>
                      <a:pt x="69" y="220"/>
                      <a:pt x="69" y="253"/>
                    </a:cubicBezTo>
                    <a:cubicBezTo>
                      <a:pt x="69" y="260"/>
                      <a:pt x="70" y="267"/>
                      <a:pt x="72" y="272"/>
                    </a:cubicBezTo>
                    <a:cubicBezTo>
                      <a:pt x="74" y="270"/>
                      <a:pt x="77" y="269"/>
                      <a:pt x="80" y="269"/>
                    </a:cubicBezTo>
                    <a:lnTo>
                      <a:pt x="106" y="269"/>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51" name="Google Shape;751;p11"/>
              <p:cNvSpPr/>
              <p:nvPr/>
            </p:nvSpPr>
            <p:spPr>
              <a:xfrm>
                <a:off x="704326" y="2894750"/>
                <a:ext cx="384175" cy="803275"/>
              </a:xfrm>
              <a:custGeom>
                <a:avLst/>
                <a:gdLst/>
                <a:ahLst/>
                <a:cxnLst/>
                <a:rect l="l" t="t" r="r" b="b"/>
                <a:pathLst>
                  <a:path w="102" h="213" extrusionOk="0">
                    <a:moveTo>
                      <a:pt x="43" y="211"/>
                    </a:moveTo>
                    <a:cubicBezTo>
                      <a:pt x="84" y="211"/>
                      <a:pt x="84" y="211"/>
                      <a:pt x="84" y="211"/>
                    </a:cubicBezTo>
                    <a:cubicBezTo>
                      <a:pt x="86" y="211"/>
                      <a:pt x="88" y="212"/>
                      <a:pt x="90" y="213"/>
                    </a:cubicBezTo>
                    <a:cubicBezTo>
                      <a:pt x="93" y="210"/>
                      <a:pt x="96" y="206"/>
                      <a:pt x="96" y="201"/>
                    </a:cubicBezTo>
                    <a:cubicBezTo>
                      <a:pt x="96" y="201"/>
                      <a:pt x="96" y="201"/>
                      <a:pt x="96" y="201"/>
                    </a:cubicBezTo>
                    <a:cubicBezTo>
                      <a:pt x="96" y="198"/>
                      <a:pt x="94" y="194"/>
                      <a:pt x="92" y="192"/>
                    </a:cubicBezTo>
                    <a:cubicBezTo>
                      <a:pt x="89" y="189"/>
                      <a:pt x="86" y="187"/>
                      <a:pt x="82" y="187"/>
                    </a:cubicBezTo>
                    <a:cubicBezTo>
                      <a:pt x="56" y="187"/>
                      <a:pt x="56" y="187"/>
                      <a:pt x="56" y="187"/>
                    </a:cubicBezTo>
                    <a:cubicBezTo>
                      <a:pt x="56" y="93"/>
                      <a:pt x="56" y="93"/>
                      <a:pt x="56" y="93"/>
                    </a:cubicBezTo>
                    <a:cubicBezTo>
                      <a:pt x="64" y="67"/>
                      <a:pt x="92" y="74"/>
                      <a:pt x="102" y="0"/>
                    </a:cubicBezTo>
                    <a:cubicBezTo>
                      <a:pt x="102" y="0"/>
                      <a:pt x="57" y="27"/>
                      <a:pt x="51" y="74"/>
                    </a:cubicBezTo>
                    <a:cubicBezTo>
                      <a:pt x="51" y="74"/>
                      <a:pt x="49" y="51"/>
                      <a:pt x="6" y="28"/>
                    </a:cubicBezTo>
                    <a:cubicBezTo>
                      <a:pt x="6" y="28"/>
                      <a:pt x="19" y="54"/>
                      <a:pt x="22" y="70"/>
                    </a:cubicBezTo>
                    <a:cubicBezTo>
                      <a:pt x="25" y="85"/>
                      <a:pt x="40" y="93"/>
                      <a:pt x="40" y="93"/>
                    </a:cubicBezTo>
                    <a:cubicBezTo>
                      <a:pt x="40" y="187"/>
                      <a:pt x="40" y="187"/>
                      <a:pt x="40" y="187"/>
                    </a:cubicBezTo>
                    <a:cubicBezTo>
                      <a:pt x="14" y="187"/>
                      <a:pt x="14" y="187"/>
                      <a:pt x="14" y="187"/>
                    </a:cubicBezTo>
                    <a:cubicBezTo>
                      <a:pt x="11" y="187"/>
                      <a:pt x="8" y="188"/>
                      <a:pt x="6" y="190"/>
                    </a:cubicBezTo>
                    <a:cubicBezTo>
                      <a:pt x="2" y="192"/>
                      <a:pt x="0" y="197"/>
                      <a:pt x="0" y="201"/>
                    </a:cubicBezTo>
                    <a:cubicBezTo>
                      <a:pt x="0" y="201"/>
                      <a:pt x="0" y="201"/>
                      <a:pt x="0" y="201"/>
                    </a:cubicBezTo>
                    <a:cubicBezTo>
                      <a:pt x="0" y="207"/>
                      <a:pt x="2" y="211"/>
                      <a:pt x="6" y="213"/>
                    </a:cubicBezTo>
                    <a:cubicBezTo>
                      <a:pt x="9" y="212"/>
                      <a:pt x="11" y="211"/>
                      <a:pt x="14" y="211"/>
                    </a:cubicBezTo>
                    <a:lnTo>
                      <a:pt x="43" y="211"/>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52" name="Google Shape;752;p11"/>
              <p:cNvSpPr/>
              <p:nvPr/>
            </p:nvSpPr>
            <p:spPr>
              <a:xfrm>
                <a:off x="704326" y="3690088"/>
                <a:ext cx="368300" cy="90488"/>
              </a:xfrm>
              <a:custGeom>
                <a:avLst/>
                <a:gdLst/>
                <a:ahLst/>
                <a:cxnLst/>
                <a:rect l="l" t="t" r="r" b="b"/>
                <a:pathLst>
                  <a:path w="98" h="24" extrusionOk="0">
                    <a:moveTo>
                      <a:pt x="98" y="12"/>
                    </a:moveTo>
                    <a:cubicBezTo>
                      <a:pt x="98" y="8"/>
                      <a:pt x="95" y="4"/>
                      <a:pt x="90" y="2"/>
                    </a:cubicBezTo>
                    <a:cubicBezTo>
                      <a:pt x="88" y="1"/>
                      <a:pt x="86" y="0"/>
                      <a:pt x="84" y="0"/>
                    </a:cubicBezTo>
                    <a:cubicBezTo>
                      <a:pt x="55" y="0"/>
                      <a:pt x="55" y="0"/>
                      <a:pt x="55" y="0"/>
                    </a:cubicBezTo>
                    <a:cubicBezTo>
                      <a:pt x="43" y="0"/>
                      <a:pt x="43" y="0"/>
                      <a:pt x="43" y="0"/>
                    </a:cubicBezTo>
                    <a:cubicBezTo>
                      <a:pt x="14" y="0"/>
                      <a:pt x="14" y="0"/>
                      <a:pt x="14" y="0"/>
                    </a:cubicBezTo>
                    <a:cubicBezTo>
                      <a:pt x="11" y="0"/>
                      <a:pt x="9" y="1"/>
                      <a:pt x="6" y="2"/>
                    </a:cubicBezTo>
                    <a:cubicBezTo>
                      <a:pt x="2" y="5"/>
                      <a:pt x="0" y="9"/>
                      <a:pt x="0" y="12"/>
                    </a:cubicBezTo>
                    <a:cubicBezTo>
                      <a:pt x="0" y="18"/>
                      <a:pt x="6" y="24"/>
                      <a:pt x="14" y="24"/>
                    </a:cubicBezTo>
                    <a:cubicBezTo>
                      <a:pt x="84" y="24"/>
                      <a:pt x="84" y="24"/>
                      <a:pt x="84" y="24"/>
                    </a:cubicBezTo>
                    <a:cubicBezTo>
                      <a:pt x="92" y="24"/>
                      <a:pt x="98" y="18"/>
                      <a:pt x="98"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53" name="Google Shape;753;p11"/>
              <p:cNvSpPr/>
              <p:nvPr/>
            </p:nvSpPr>
            <p:spPr>
              <a:xfrm>
                <a:off x="704326" y="3780575"/>
                <a:ext cx="368300" cy="76200"/>
              </a:xfrm>
              <a:custGeom>
                <a:avLst/>
                <a:gdLst/>
                <a:ahLst/>
                <a:cxnLst/>
                <a:rect l="l" t="t" r="r" b="b"/>
                <a:pathLst>
                  <a:path w="98" h="20" extrusionOk="0">
                    <a:moveTo>
                      <a:pt x="14" y="0"/>
                    </a:moveTo>
                    <a:cubicBezTo>
                      <a:pt x="6" y="0"/>
                      <a:pt x="0" y="5"/>
                      <a:pt x="0" y="10"/>
                    </a:cubicBezTo>
                    <a:cubicBezTo>
                      <a:pt x="0" y="16"/>
                      <a:pt x="6" y="20"/>
                      <a:pt x="14" y="20"/>
                    </a:cubicBezTo>
                    <a:cubicBezTo>
                      <a:pt x="84" y="20"/>
                      <a:pt x="84" y="20"/>
                      <a:pt x="84" y="20"/>
                    </a:cubicBezTo>
                    <a:cubicBezTo>
                      <a:pt x="92" y="20"/>
                      <a:pt x="98" y="16"/>
                      <a:pt x="98" y="10"/>
                    </a:cubicBezTo>
                    <a:cubicBezTo>
                      <a:pt x="98" y="5"/>
                      <a:pt x="92" y="0"/>
                      <a:pt x="84" y="0"/>
                    </a:cubicBezTo>
                    <a:lnTo>
                      <a:pt x="14"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754" name="Google Shape;754;p11"/>
            <p:cNvGrpSpPr/>
            <p:nvPr/>
          </p:nvGrpSpPr>
          <p:grpSpPr>
            <a:xfrm rot="-942345">
              <a:off x="534345" y="3705324"/>
              <a:ext cx="361507" cy="530343"/>
              <a:chOff x="455088" y="2585188"/>
              <a:chExt cx="866775" cy="1271587"/>
            </a:xfrm>
          </p:grpSpPr>
          <p:sp>
            <p:nvSpPr>
              <p:cNvPr id="755" name="Google Shape;755;p11"/>
              <p:cNvSpPr/>
              <p:nvPr/>
            </p:nvSpPr>
            <p:spPr>
              <a:xfrm>
                <a:off x="455088" y="2585188"/>
                <a:ext cx="866775" cy="1033463"/>
              </a:xfrm>
              <a:custGeom>
                <a:avLst/>
                <a:gdLst/>
                <a:ahLst/>
                <a:cxnLst/>
                <a:rect l="l" t="t" r="r" b="b"/>
                <a:pathLst>
                  <a:path w="230" h="274" extrusionOk="0">
                    <a:moveTo>
                      <a:pt x="106" y="269"/>
                    </a:moveTo>
                    <a:cubicBezTo>
                      <a:pt x="148" y="269"/>
                      <a:pt x="148" y="269"/>
                      <a:pt x="148" y="269"/>
                    </a:cubicBezTo>
                    <a:cubicBezTo>
                      <a:pt x="152" y="269"/>
                      <a:pt x="155" y="271"/>
                      <a:pt x="158" y="274"/>
                    </a:cubicBezTo>
                    <a:cubicBezTo>
                      <a:pt x="160" y="268"/>
                      <a:pt x="161" y="261"/>
                      <a:pt x="161" y="253"/>
                    </a:cubicBezTo>
                    <a:cubicBezTo>
                      <a:pt x="161" y="219"/>
                      <a:pt x="230" y="195"/>
                      <a:pt x="230" y="115"/>
                    </a:cubicBezTo>
                    <a:cubicBezTo>
                      <a:pt x="230" y="52"/>
                      <a:pt x="179" y="0"/>
                      <a:pt x="115" y="0"/>
                    </a:cubicBezTo>
                    <a:cubicBezTo>
                      <a:pt x="51" y="0"/>
                      <a:pt x="0" y="52"/>
                      <a:pt x="0" y="115"/>
                    </a:cubicBezTo>
                    <a:cubicBezTo>
                      <a:pt x="0" y="197"/>
                      <a:pt x="69" y="220"/>
                      <a:pt x="69" y="253"/>
                    </a:cubicBezTo>
                    <a:cubicBezTo>
                      <a:pt x="69" y="260"/>
                      <a:pt x="70" y="267"/>
                      <a:pt x="72" y="272"/>
                    </a:cubicBezTo>
                    <a:cubicBezTo>
                      <a:pt x="74" y="270"/>
                      <a:pt x="77" y="269"/>
                      <a:pt x="80" y="269"/>
                    </a:cubicBezTo>
                    <a:lnTo>
                      <a:pt x="106" y="269"/>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56" name="Google Shape;756;p11"/>
              <p:cNvSpPr/>
              <p:nvPr/>
            </p:nvSpPr>
            <p:spPr>
              <a:xfrm>
                <a:off x="704326" y="2894750"/>
                <a:ext cx="384175" cy="803275"/>
              </a:xfrm>
              <a:custGeom>
                <a:avLst/>
                <a:gdLst/>
                <a:ahLst/>
                <a:cxnLst/>
                <a:rect l="l" t="t" r="r" b="b"/>
                <a:pathLst>
                  <a:path w="102" h="213" extrusionOk="0">
                    <a:moveTo>
                      <a:pt x="43" y="211"/>
                    </a:moveTo>
                    <a:cubicBezTo>
                      <a:pt x="84" y="211"/>
                      <a:pt x="84" y="211"/>
                      <a:pt x="84" y="211"/>
                    </a:cubicBezTo>
                    <a:cubicBezTo>
                      <a:pt x="86" y="211"/>
                      <a:pt x="88" y="212"/>
                      <a:pt x="90" y="213"/>
                    </a:cubicBezTo>
                    <a:cubicBezTo>
                      <a:pt x="93" y="210"/>
                      <a:pt x="96" y="206"/>
                      <a:pt x="96" y="201"/>
                    </a:cubicBezTo>
                    <a:cubicBezTo>
                      <a:pt x="96" y="201"/>
                      <a:pt x="96" y="201"/>
                      <a:pt x="96" y="201"/>
                    </a:cubicBezTo>
                    <a:cubicBezTo>
                      <a:pt x="96" y="198"/>
                      <a:pt x="94" y="194"/>
                      <a:pt x="92" y="192"/>
                    </a:cubicBezTo>
                    <a:cubicBezTo>
                      <a:pt x="89" y="189"/>
                      <a:pt x="86" y="187"/>
                      <a:pt x="82" y="187"/>
                    </a:cubicBezTo>
                    <a:cubicBezTo>
                      <a:pt x="56" y="187"/>
                      <a:pt x="56" y="187"/>
                      <a:pt x="56" y="187"/>
                    </a:cubicBezTo>
                    <a:cubicBezTo>
                      <a:pt x="56" y="93"/>
                      <a:pt x="56" y="93"/>
                      <a:pt x="56" y="93"/>
                    </a:cubicBezTo>
                    <a:cubicBezTo>
                      <a:pt x="64" y="67"/>
                      <a:pt x="92" y="74"/>
                      <a:pt x="102" y="0"/>
                    </a:cubicBezTo>
                    <a:cubicBezTo>
                      <a:pt x="102" y="0"/>
                      <a:pt x="57" y="27"/>
                      <a:pt x="51" y="74"/>
                    </a:cubicBezTo>
                    <a:cubicBezTo>
                      <a:pt x="51" y="74"/>
                      <a:pt x="49" y="51"/>
                      <a:pt x="6" y="28"/>
                    </a:cubicBezTo>
                    <a:cubicBezTo>
                      <a:pt x="6" y="28"/>
                      <a:pt x="19" y="54"/>
                      <a:pt x="22" y="70"/>
                    </a:cubicBezTo>
                    <a:cubicBezTo>
                      <a:pt x="25" y="85"/>
                      <a:pt x="40" y="93"/>
                      <a:pt x="40" y="93"/>
                    </a:cubicBezTo>
                    <a:cubicBezTo>
                      <a:pt x="40" y="187"/>
                      <a:pt x="40" y="187"/>
                      <a:pt x="40" y="187"/>
                    </a:cubicBezTo>
                    <a:cubicBezTo>
                      <a:pt x="14" y="187"/>
                      <a:pt x="14" y="187"/>
                      <a:pt x="14" y="187"/>
                    </a:cubicBezTo>
                    <a:cubicBezTo>
                      <a:pt x="11" y="187"/>
                      <a:pt x="8" y="188"/>
                      <a:pt x="6" y="190"/>
                    </a:cubicBezTo>
                    <a:cubicBezTo>
                      <a:pt x="2" y="192"/>
                      <a:pt x="0" y="197"/>
                      <a:pt x="0" y="201"/>
                    </a:cubicBezTo>
                    <a:cubicBezTo>
                      <a:pt x="0" y="201"/>
                      <a:pt x="0" y="201"/>
                      <a:pt x="0" y="201"/>
                    </a:cubicBezTo>
                    <a:cubicBezTo>
                      <a:pt x="0" y="207"/>
                      <a:pt x="2" y="211"/>
                      <a:pt x="6" y="213"/>
                    </a:cubicBezTo>
                    <a:cubicBezTo>
                      <a:pt x="9" y="212"/>
                      <a:pt x="11" y="211"/>
                      <a:pt x="14" y="211"/>
                    </a:cubicBezTo>
                    <a:lnTo>
                      <a:pt x="43" y="211"/>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57" name="Google Shape;757;p11"/>
              <p:cNvSpPr/>
              <p:nvPr/>
            </p:nvSpPr>
            <p:spPr>
              <a:xfrm>
                <a:off x="704326" y="3690088"/>
                <a:ext cx="368300" cy="90488"/>
              </a:xfrm>
              <a:custGeom>
                <a:avLst/>
                <a:gdLst/>
                <a:ahLst/>
                <a:cxnLst/>
                <a:rect l="l" t="t" r="r" b="b"/>
                <a:pathLst>
                  <a:path w="98" h="24" extrusionOk="0">
                    <a:moveTo>
                      <a:pt x="98" y="12"/>
                    </a:moveTo>
                    <a:cubicBezTo>
                      <a:pt x="98" y="8"/>
                      <a:pt x="95" y="4"/>
                      <a:pt x="90" y="2"/>
                    </a:cubicBezTo>
                    <a:cubicBezTo>
                      <a:pt x="88" y="1"/>
                      <a:pt x="86" y="0"/>
                      <a:pt x="84" y="0"/>
                    </a:cubicBezTo>
                    <a:cubicBezTo>
                      <a:pt x="55" y="0"/>
                      <a:pt x="55" y="0"/>
                      <a:pt x="55" y="0"/>
                    </a:cubicBezTo>
                    <a:cubicBezTo>
                      <a:pt x="43" y="0"/>
                      <a:pt x="43" y="0"/>
                      <a:pt x="43" y="0"/>
                    </a:cubicBezTo>
                    <a:cubicBezTo>
                      <a:pt x="14" y="0"/>
                      <a:pt x="14" y="0"/>
                      <a:pt x="14" y="0"/>
                    </a:cubicBezTo>
                    <a:cubicBezTo>
                      <a:pt x="11" y="0"/>
                      <a:pt x="9" y="1"/>
                      <a:pt x="6" y="2"/>
                    </a:cubicBezTo>
                    <a:cubicBezTo>
                      <a:pt x="2" y="5"/>
                      <a:pt x="0" y="9"/>
                      <a:pt x="0" y="12"/>
                    </a:cubicBezTo>
                    <a:cubicBezTo>
                      <a:pt x="0" y="18"/>
                      <a:pt x="6" y="24"/>
                      <a:pt x="14" y="24"/>
                    </a:cubicBezTo>
                    <a:cubicBezTo>
                      <a:pt x="84" y="24"/>
                      <a:pt x="84" y="24"/>
                      <a:pt x="84" y="24"/>
                    </a:cubicBezTo>
                    <a:cubicBezTo>
                      <a:pt x="92" y="24"/>
                      <a:pt x="98" y="18"/>
                      <a:pt x="98"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58" name="Google Shape;758;p11"/>
              <p:cNvSpPr/>
              <p:nvPr/>
            </p:nvSpPr>
            <p:spPr>
              <a:xfrm>
                <a:off x="704326" y="3780575"/>
                <a:ext cx="368300" cy="76200"/>
              </a:xfrm>
              <a:custGeom>
                <a:avLst/>
                <a:gdLst/>
                <a:ahLst/>
                <a:cxnLst/>
                <a:rect l="l" t="t" r="r" b="b"/>
                <a:pathLst>
                  <a:path w="98" h="20" extrusionOk="0">
                    <a:moveTo>
                      <a:pt x="14" y="0"/>
                    </a:moveTo>
                    <a:cubicBezTo>
                      <a:pt x="6" y="0"/>
                      <a:pt x="0" y="5"/>
                      <a:pt x="0" y="10"/>
                    </a:cubicBezTo>
                    <a:cubicBezTo>
                      <a:pt x="0" y="16"/>
                      <a:pt x="6" y="20"/>
                      <a:pt x="14" y="20"/>
                    </a:cubicBezTo>
                    <a:cubicBezTo>
                      <a:pt x="84" y="20"/>
                      <a:pt x="84" y="20"/>
                      <a:pt x="84" y="20"/>
                    </a:cubicBezTo>
                    <a:cubicBezTo>
                      <a:pt x="92" y="20"/>
                      <a:pt x="98" y="16"/>
                      <a:pt x="98" y="10"/>
                    </a:cubicBezTo>
                    <a:cubicBezTo>
                      <a:pt x="98" y="5"/>
                      <a:pt x="92" y="0"/>
                      <a:pt x="84" y="0"/>
                    </a:cubicBezTo>
                    <a:lnTo>
                      <a:pt x="14"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759" name="Google Shape;759;p11"/>
          <p:cNvGrpSpPr/>
          <p:nvPr/>
        </p:nvGrpSpPr>
        <p:grpSpPr>
          <a:xfrm>
            <a:off x="-802388" y="-380012"/>
            <a:ext cx="13425635" cy="7588429"/>
            <a:chOff x="-601791" y="-285009"/>
            <a:chExt cx="10069226" cy="5691322"/>
          </a:xfrm>
        </p:grpSpPr>
        <p:sp>
          <p:nvSpPr>
            <p:cNvPr id="760" name="Google Shape;760;p11"/>
            <p:cNvSpPr/>
            <p:nvPr/>
          </p:nvSpPr>
          <p:spPr>
            <a:xfrm rot="4092918">
              <a:off x="-94301" y="-3650"/>
              <a:ext cx="806296" cy="1639100"/>
            </a:xfrm>
            <a:custGeom>
              <a:avLst/>
              <a:gdLst/>
              <a:ahLst/>
              <a:cxnLst/>
              <a:rect l="l" t="t" r="r" b="b"/>
              <a:pathLst>
                <a:path w="128" h="260" extrusionOk="0">
                  <a:moveTo>
                    <a:pt x="121" y="260"/>
                  </a:moveTo>
                  <a:cubicBezTo>
                    <a:pt x="120" y="260"/>
                    <a:pt x="119" y="259"/>
                    <a:pt x="118" y="258"/>
                  </a:cubicBezTo>
                  <a:cubicBezTo>
                    <a:pt x="118" y="258"/>
                    <a:pt x="118" y="258"/>
                    <a:pt x="118" y="258"/>
                  </a:cubicBezTo>
                  <a:cubicBezTo>
                    <a:pt x="106" y="246"/>
                    <a:pt x="96" y="231"/>
                    <a:pt x="90" y="215"/>
                  </a:cubicBezTo>
                  <a:cubicBezTo>
                    <a:pt x="89" y="215"/>
                    <a:pt x="89" y="215"/>
                    <a:pt x="89" y="215"/>
                  </a:cubicBezTo>
                  <a:cubicBezTo>
                    <a:pt x="89" y="214"/>
                    <a:pt x="89" y="214"/>
                    <a:pt x="89" y="214"/>
                  </a:cubicBezTo>
                  <a:cubicBezTo>
                    <a:pt x="89" y="213"/>
                    <a:pt x="89" y="213"/>
                    <a:pt x="89" y="213"/>
                  </a:cubicBezTo>
                  <a:cubicBezTo>
                    <a:pt x="89" y="212"/>
                    <a:pt x="88" y="212"/>
                    <a:pt x="88" y="211"/>
                  </a:cubicBezTo>
                  <a:cubicBezTo>
                    <a:pt x="88" y="211"/>
                    <a:pt x="88" y="211"/>
                    <a:pt x="88" y="210"/>
                  </a:cubicBezTo>
                  <a:cubicBezTo>
                    <a:pt x="80" y="209"/>
                    <a:pt x="72" y="212"/>
                    <a:pt x="65" y="213"/>
                  </a:cubicBezTo>
                  <a:cubicBezTo>
                    <a:pt x="63" y="214"/>
                    <a:pt x="61" y="214"/>
                    <a:pt x="60" y="214"/>
                  </a:cubicBezTo>
                  <a:cubicBezTo>
                    <a:pt x="47" y="217"/>
                    <a:pt x="33" y="219"/>
                    <a:pt x="20" y="218"/>
                  </a:cubicBezTo>
                  <a:cubicBezTo>
                    <a:pt x="18" y="218"/>
                    <a:pt x="16" y="217"/>
                    <a:pt x="14" y="217"/>
                  </a:cubicBezTo>
                  <a:cubicBezTo>
                    <a:pt x="14" y="217"/>
                    <a:pt x="8" y="215"/>
                    <a:pt x="10" y="213"/>
                  </a:cubicBezTo>
                  <a:cubicBezTo>
                    <a:pt x="11" y="211"/>
                    <a:pt x="12" y="212"/>
                    <a:pt x="14" y="212"/>
                  </a:cubicBezTo>
                  <a:cubicBezTo>
                    <a:pt x="26" y="210"/>
                    <a:pt x="37" y="206"/>
                    <a:pt x="48" y="204"/>
                  </a:cubicBezTo>
                  <a:cubicBezTo>
                    <a:pt x="61" y="202"/>
                    <a:pt x="74" y="202"/>
                    <a:pt x="86" y="207"/>
                  </a:cubicBezTo>
                  <a:cubicBezTo>
                    <a:pt x="86" y="206"/>
                    <a:pt x="86" y="206"/>
                    <a:pt x="86" y="206"/>
                  </a:cubicBezTo>
                  <a:cubicBezTo>
                    <a:pt x="83" y="198"/>
                    <a:pt x="81" y="191"/>
                    <a:pt x="79" y="184"/>
                  </a:cubicBezTo>
                  <a:cubicBezTo>
                    <a:pt x="79" y="184"/>
                    <a:pt x="77" y="181"/>
                    <a:pt x="74" y="180"/>
                  </a:cubicBezTo>
                  <a:cubicBezTo>
                    <a:pt x="63" y="173"/>
                    <a:pt x="48" y="172"/>
                    <a:pt x="35" y="167"/>
                  </a:cubicBezTo>
                  <a:cubicBezTo>
                    <a:pt x="26" y="164"/>
                    <a:pt x="15" y="160"/>
                    <a:pt x="8" y="153"/>
                  </a:cubicBezTo>
                  <a:cubicBezTo>
                    <a:pt x="8" y="153"/>
                    <a:pt x="7" y="152"/>
                    <a:pt x="7" y="152"/>
                  </a:cubicBezTo>
                  <a:cubicBezTo>
                    <a:pt x="7" y="152"/>
                    <a:pt x="7" y="152"/>
                    <a:pt x="7" y="152"/>
                  </a:cubicBezTo>
                  <a:cubicBezTo>
                    <a:pt x="7" y="151"/>
                    <a:pt x="7" y="151"/>
                    <a:pt x="7" y="151"/>
                  </a:cubicBezTo>
                  <a:cubicBezTo>
                    <a:pt x="7" y="151"/>
                    <a:pt x="7" y="151"/>
                    <a:pt x="7" y="151"/>
                  </a:cubicBezTo>
                  <a:cubicBezTo>
                    <a:pt x="6" y="150"/>
                    <a:pt x="6" y="149"/>
                    <a:pt x="7" y="148"/>
                  </a:cubicBezTo>
                  <a:cubicBezTo>
                    <a:pt x="8" y="148"/>
                    <a:pt x="9" y="148"/>
                    <a:pt x="10" y="149"/>
                  </a:cubicBezTo>
                  <a:cubicBezTo>
                    <a:pt x="27" y="154"/>
                    <a:pt x="46" y="156"/>
                    <a:pt x="63" y="164"/>
                  </a:cubicBezTo>
                  <a:cubicBezTo>
                    <a:pt x="68" y="166"/>
                    <a:pt x="74" y="170"/>
                    <a:pt x="77" y="174"/>
                  </a:cubicBezTo>
                  <a:cubicBezTo>
                    <a:pt x="77" y="174"/>
                    <a:pt x="77" y="172"/>
                    <a:pt x="77" y="170"/>
                  </a:cubicBezTo>
                  <a:cubicBezTo>
                    <a:pt x="75" y="162"/>
                    <a:pt x="74" y="154"/>
                    <a:pt x="73" y="146"/>
                  </a:cubicBezTo>
                  <a:cubicBezTo>
                    <a:pt x="61" y="137"/>
                    <a:pt x="46" y="131"/>
                    <a:pt x="33" y="123"/>
                  </a:cubicBezTo>
                  <a:cubicBezTo>
                    <a:pt x="26" y="120"/>
                    <a:pt x="19" y="116"/>
                    <a:pt x="13" y="111"/>
                  </a:cubicBezTo>
                  <a:cubicBezTo>
                    <a:pt x="8" y="108"/>
                    <a:pt x="3" y="105"/>
                    <a:pt x="0" y="100"/>
                  </a:cubicBezTo>
                  <a:cubicBezTo>
                    <a:pt x="0" y="99"/>
                    <a:pt x="0" y="98"/>
                    <a:pt x="0" y="98"/>
                  </a:cubicBezTo>
                  <a:cubicBezTo>
                    <a:pt x="0" y="97"/>
                    <a:pt x="1" y="97"/>
                    <a:pt x="3" y="97"/>
                  </a:cubicBezTo>
                  <a:cubicBezTo>
                    <a:pt x="5" y="98"/>
                    <a:pt x="7" y="99"/>
                    <a:pt x="9" y="100"/>
                  </a:cubicBezTo>
                  <a:cubicBezTo>
                    <a:pt x="26" y="107"/>
                    <a:pt x="45" y="113"/>
                    <a:pt x="60" y="125"/>
                  </a:cubicBezTo>
                  <a:cubicBezTo>
                    <a:pt x="65" y="129"/>
                    <a:pt x="69" y="133"/>
                    <a:pt x="72" y="138"/>
                  </a:cubicBezTo>
                  <a:cubicBezTo>
                    <a:pt x="72" y="138"/>
                    <a:pt x="72" y="138"/>
                    <a:pt x="72" y="138"/>
                  </a:cubicBezTo>
                  <a:cubicBezTo>
                    <a:pt x="71" y="129"/>
                    <a:pt x="70" y="120"/>
                    <a:pt x="69" y="112"/>
                  </a:cubicBezTo>
                  <a:cubicBezTo>
                    <a:pt x="68" y="107"/>
                    <a:pt x="68" y="107"/>
                    <a:pt x="68" y="107"/>
                  </a:cubicBezTo>
                  <a:cubicBezTo>
                    <a:pt x="68" y="107"/>
                    <a:pt x="68" y="107"/>
                    <a:pt x="66" y="105"/>
                  </a:cubicBezTo>
                  <a:cubicBezTo>
                    <a:pt x="66" y="105"/>
                    <a:pt x="65" y="105"/>
                    <a:pt x="65" y="105"/>
                  </a:cubicBezTo>
                  <a:cubicBezTo>
                    <a:pt x="65" y="104"/>
                    <a:pt x="64" y="104"/>
                    <a:pt x="64" y="104"/>
                  </a:cubicBezTo>
                  <a:cubicBezTo>
                    <a:pt x="56" y="98"/>
                    <a:pt x="46" y="95"/>
                    <a:pt x="38" y="89"/>
                  </a:cubicBezTo>
                  <a:cubicBezTo>
                    <a:pt x="30" y="84"/>
                    <a:pt x="23" y="77"/>
                    <a:pt x="16" y="70"/>
                  </a:cubicBezTo>
                  <a:cubicBezTo>
                    <a:pt x="16" y="70"/>
                    <a:pt x="16" y="70"/>
                    <a:pt x="16" y="70"/>
                  </a:cubicBezTo>
                  <a:cubicBezTo>
                    <a:pt x="15" y="69"/>
                    <a:pt x="13" y="67"/>
                    <a:pt x="14" y="66"/>
                  </a:cubicBezTo>
                  <a:cubicBezTo>
                    <a:pt x="15" y="65"/>
                    <a:pt x="17" y="66"/>
                    <a:pt x="18" y="67"/>
                  </a:cubicBezTo>
                  <a:cubicBezTo>
                    <a:pt x="18" y="67"/>
                    <a:pt x="21" y="68"/>
                    <a:pt x="24" y="69"/>
                  </a:cubicBezTo>
                  <a:cubicBezTo>
                    <a:pt x="40" y="78"/>
                    <a:pt x="57" y="85"/>
                    <a:pt x="67" y="101"/>
                  </a:cubicBezTo>
                  <a:cubicBezTo>
                    <a:pt x="68" y="101"/>
                    <a:pt x="68" y="101"/>
                    <a:pt x="68" y="101"/>
                  </a:cubicBezTo>
                  <a:cubicBezTo>
                    <a:pt x="66" y="90"/>
                    <a:pt x="65" y="80"/>
                    <a:pt x="63" y="69"/>
                  </a:cubicBezTo>
                  <a:cubicBezTo>
                    <a:pt x="63" y="69"/>
                    <a:pt x="63" y="69"/>
                    <a:pt x="63" y="69"/>
                  </a:cubicBezTo>
                  <a:cubicBezTo>
                    <a:pt x="61" y="62"/>
                    <a:pt x="58" y="56"/>
                    <a:pt x="55" y="50"/>
                  </a:cubicBezTo>
                  <a:cubicBezTo>
                    <a:pt x="49" y="37"/>
                    <a:pt x="43" y="25"/>
                    <a:pt x="40" y="11"/>
                  </a:cubicBezTo>
                  <a:cubicBezTo>
                    <a:pt x="39" y="8"/>
                    <a:pt x="39" y="6"/>
                    <a:pt x="38" y="3"/>
                  </a:cubicBezTo>
                  <a:cubicBezTo>
                    <a:pt x="39" y="1"/>
                    <a:pt x="39" y="1"/>
                    <a:pt x="39" y="1"/>
                  </a:cubicBezTo>
                  <a:cubicBezTo>
                    <a:pt x="39" y="1"/>
                    <a:pt x="39" y="1"/>
                    <a:pt x="40" y="0"/>
                  </a:cubicBezTo>
                  <a:cubicBezTo>
                    <a:pt x="41" y="0"/>
                    <a:pt x="42" y="2"/>
                    <a:pt x="43" y="3"/>
                  </a:cubicBezTo>
                  <a:cubicBezTo>
                    <a:pt x="57" y="21"/>
                    <a:pt x="67" y="42"/>
                    <a:pt x="70" y="65"/>
                  </a:cubicBezTo>
                  <a:cubicBezTo>
                    <a:pt x="70" y="72"/>
                    <a:pt x="71" y="79"/>
                    <a:pt x="70" y="86"/>
                  </a:cubicBezTo>
                  <a:cubicBezTo>
                    <a:pt x="70" y="87"/>
                    <a:pt x="70" y="88"/>
                    <a:pt x="70" y="89"/>
                  </a:cubicBezTo>
                  <a:cubicBezTo>
                    <a:pt x="70" y="90"/>
                    <a:pt x="70" y="91"/>
                    <a:pt x="70" y="91"/>
                  </a:cubicBezTo>
                  <a:cubicBezTo>
                    <a:pt x="70" y="91"/>
                    <a:pt x="70" y="91"/>
                    <a:pt x="70" y="91"/>
                  </a:cubicBezTo>
                  <a:cubicBezTo>
                    <a:pt x="76" y="75"/>
                    <a:pt x="87" y="62"/>
                    <a:pt x="98" y="50"/>
                  </a:cubicBezTo>
                  <a:cubicBezTo>
                    <a:pt x="101" y="47"/>
                    <a:pt x="103" y="44"/>
                    <a:pt x="106" y="42"/>
                  </a:cubicBezTo>
                  <a:cubicBezTo>
                    <a:pt x="106" y="42"/>
                    <a:pt x="107" y="42"/>
                    <a:pt x="108" y="42"/>
                  </a:cubicBezTo>
                  <a:cubicBezTo>
                    <a:pt x="109" y="43"/>
                    <a:pt x="109" y="45"/>
                    <a:pt x="109" y="46"/>
                  </a:cubicBezTo>
                  <a:cubicBezTo>
                    <a:pt x="109" y="46"/>
                    <a:pt x="109" y="47"/>
                    <a:pt x="108" y="47"/>
                  </a:cubicBezTo>
                  <a:cubicBezTo>
                    <a:pt x="106" y="61"/>
                    <a:pt x="95" y="73"/>
                    <a:pt x="85" y="84"/>
                  </a:cubicBezTo>
                  <a:cubicBezTo>
                    <a:pt x="80" y="90"/>
                    <a:pt x="74" y="97"/>
                    <a:pt x="72" y="104"/>
                  </a:cubicBezTo>
                  <a:cubicBezTo>
                    <a:pt x="72" y="107"/>
                    <a:pt x="72" y="107"/>
                    <a:pt x="72" y="107"/>
                  </a:cubicBezTo>
                  <a:cubicBezTo>
                    <a:pt x="72" y="108"/>
                    <a:pt x="73" y="108"/>
                    <a:pt x="72" y="109"/>
                  </a:cubicBezTo>
                  <a:cubicBezTo>
                    <a:pt x="72" y="109"/>
                    <a:pt x="72" y="109"/>
                    <a:pt x="72" y="109"/>
                  </a:cubicBezTo>
                  <a:cubicBezTo>
                    <a:pt x="73" y="115"/>
                    <a:pt x="73" y="121"/>
                    <a:pt x="74" y="127"/>
                  </a:cubicBezTo>
                  <a:cubicBezTo>
                    <a:pt x="74" y="128"/>
                    <a:pt x="74" y="128"/>
                    <a:pt x="74" y="128"/>
                  </a:cubicBezTo>
                  <a:cubicBezTo>
                    <a:pt x="74" y="127"/>
                    <a:pt x="74" y="127"/>
                    <a:pt x="74" y="127"/>
                  </a:cubicBezTo>
                  <a:cubicBezTo>
                    <a:pt x="77" y="115"/>
                    <a:pt x="84" y="105"/>
                    <a:pt x="92" y="97"/>
                  </a:cubicBezTo>
                  <a:cubicBezTo>
                    <a:pt x="98" y="90"/>
                    <a:pt x="106" y="85"/>
                    <a:pt x="112" y="79"/>
                  </a:cubicBezTo>
                  <a:cubicBezTo>
                    <a:pt x="113" y="78"/>
                    <a:pt x="113" y="78"/>
                    <a:pt x="114" y="77"/>
                  </a:cubicBezTo>
                  <a:cubicBezTo>
                    <a:pt x="115" y="77"/>
                    <a:pt x="116" y="76"/>
                    <a:pt x="117" y="78"/>
                  </a:cubicBezTo>
                  <a:cubicBezTo>
                    <a:pt x="117" y="80"/>
                    <a:pt x="117" y="80"/>
                    <a:pt x="117" y="81"/>
                  </a:cubicBezTo>
                  <a:cubicBezTo>
                    <a:pt x="116" y="84"/>
                    <a:pt x="115" y="86"/>
                    <a:pt x="114" y="89"/>
                  </a:cubicBezTo>
                  <a:cubicBezTo>
                    <a:pt x="106" y="103"/>
                    <a:pt x="97" y="115"/>
                    <a:pt x="87" y="128"/>
                  </a:cubicBezTo>
                  <a:cubicBezTo>
                    <a:pt x="82" y="133"/>
                    <a:pt x="78" y="138"/>
                    <a:pt x="76" y="145"/>
                  </a:cubicBezTo>
                  <a:cubicBezTo>
                    <a:pt x="76" y="145"/>
                    <a:pt x="76" y="145"/>
                    <a:pt x="76" y="145"/>
                  </a:cubicBezTo>
                  <a:cubicBezTo>
                    <a:pt x="77" y="151"/>
                    <a:pt x="78" y="157"/>
                    <a:pt x="79" y="163"/>
                  </a:cubicBezTo>
                  <a:cubicBezTo>
                    <a:pt x="79" y="163"/>
                    <a:pt x="79" y="163"/>
                    <a:pt x="79" y="163"/>
                  </a:cubicBezTo>
                  <a:cubicBezTo>
                    <a:pt x="79" y="164"/>
                    <a:pt x="79" y="164"/>
                    <a:pt x="79" y="164"/>
                  </a:cubicBezTo>
                  <a:cubicBezTo>
                    <a:pt x="82" y="150"/>
                    <a:pt x="94" y="139"/>
                    <a:pt x="105" y="129"/>
                  </a:cubicBezTo>
                  <a:cubicBezTo>
                    <a:pt x="108" y="126"/>
                    <a:pt x="110" y="124"/>
                    <a:pt x="112" y="122"/>
                  </a:cubicBezTo>
                  <a:cubicBezTo>
                    <a:pt x="113" y="121"/>
                    <a:pt x="115" y="120"/>
                    <a:pt x="116" y="119"/>
                  </a:cubicBezTo>
                  <a:cubicBezTo>
                    <a:pt x="117" y="117"/>
                    <a:pt x="118" y="116"/>
                    <a:pt x="120" y="115"/>
                  </a:cubicBezTo>
                  <a:cubicBezTo>
                    <a:pt x="120" y="114"/>
                    <a:pt x="122" y="114"/>
                    <a:pt x="123" y="115"/>
                  </a:cubicBezTo>
                  <a:cubicBezTo>
                    <a:pt x="123" y="116"/>
                    <a:pt x="123" y="116"/>
                    <a:pt x="123" y="116"/>
                  </a:cubicBezTo>
                  <a:cubicBezTo>
                    <a:pt x="123" y="117"/>
                    <a:pt x="123" y="117"/>
                    <a:pt x="123" y="117"/>
                  </a:cubicBezTo>
                  <a:cubicBezTo>
                    <a:pt x="123" y="126"/>
                    <a:pt x="116" y="134"/>
                    <a:pt x="111" y="140"/>
                  </a:cubicBezTo>
                  <a:cubicBezTo>
                    <a:pt x="104" y="150"/>
                    <a:pt x="95" y="158"/>
                    <a:pt x="88" y="168"/>
                  </a:cubicBezTo>
                  <a:cubicBezTo>
                    <a:pt x="85" y="172"/>
                    <a:pt x="83" y="175"/>
                    <a:pt x="82" y="180"/>
                  </a:cubicBezTo>
                  <a:cubicBezTo>
                    <a:pt x="82" y="180"/>
                    <a:pt x="82" y="180"/>
                    <a:pt x="82" y="180"/>
                  </a:cubicBezTo>
                  <a:cubicBezTo>
                    <a:pt x="84" y="187"/>
                    <a:pt x="86" y="195"/>
                    <a:pt x="88" y="202"/>
                  </a:cubicBezTo>
                  <a:cubicBezTo>
                    <a:pt x="88" y="202"/>
                    <a:pt x="88" y="200"/>
                    <a:pt x="89" y="198"/>
                  </a:cubicBezTo>
                  <a:cubicBezTo>
                    <a:pt x="91" y="189"/>
                    <a:pt x="97" y="182"/>
                    <a:pt x="102" y="175"/>
                  </a:cubicBezTo>
                  <a:cubicBezTo>
                    <a:pt x="109" y="166"/>
                    <a:pt x="117" y="157"/>
                    <a:pt x="124" y="149"/>
                  </a:cubicBezTo>
                  <a:cubicBezTo>
                    <a:pt x="125" y="148"/>
                    <a:pt x="126" y="146"/>
                    <a:pt x="126" y="146"/>
                  </a:cubicBezTo>
                  <a:cubicBezTo>
                    <a:pt x="126" y="146"/>
                    <a:pt x="127" y="146"/>
                    <a:pt x="128" y="146"/>
                  </a:cubicBezTo>
                  <a:cubicBezTo>
                    <a:pt x="128" y="147"/>
                    <a:pt x="128" y="149"/>
                    <a:pt x="128" y="149"/>
                  </a:cubicBezTo>
                  <a:cubicBezTo>
                    <a:pt x="122" y="167"/>
                    <a:pt x="112" y="183"/>
                    <a:pt x="101" y="199"/>
                  </a:cubicBezTo>
                  <a:cubicBezTo>
                    <a:pt x="98" y="203"/>
                    <a:pt x="94" y="207"/>
                    <a:pt x="92" y="212"/>
                  </a:cubicBezTo>
                  <a:cubicBezTo>
                    <a:pt x="92" y="213"/>
                    <a:pt x="92" y="213"/>
                    <a:pt x="92" y="213"/>
                  </a:cubicBezTo>
                  <a:cubicBezTo>
                    <a:pt x="98" y="229"/>
                    <a:pt x="108" y="244"/>
                    <a:pt x="120" y="256"/>
                  </a:cubicBezTo>
                  <a:cubicBezTo>
                    <a:pt x="120" y="257"/>
                    <a:pt x="120" y="257"/>
                    <a:pt x="120" y="257"/>
                  </a:cubicBezTo>
                  <a:cubicBezTo>
                    <a:pt x="121" y="258"/>
                    <a:pt x="121" y="257"/>
                    <a:pt x="121" y="259"/>
                  </a:cubicBezTo>
                  <a:cubicBezTo>
                    <a:pt x="121" y="259"/>
                    <a:pt x="121" y="259"/>
                    <a:pt x="121" y="26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761" name="Google Shape;761;p11"/>
            <p:cNvGrpSpPr/>
            <p:nvPr/>
          </p:nvGrpSpPr>
          <p:grpSpPr>
            <a:xfrm rot="-4270096" flipH="1">
              <a:off x="-348452" y="1100365"/>
              <a:ext cx="1019207" cy="1058894"/>
              <a:chOff x="2854563" y="128001"/>
              <a:chExt cx="1019176" cy="1058861"/>
            </a:xfrm>
          </p:grpSpPr>
          <p:sp>
            <p:nvSpPr>
              <p:cNvPr id="762" name="Google Shape;762;p11"/>
              <p:cNvSpPr/>
              <p:nvPr/>
            </p:nvSpPr>
            <p:spPr>
              <a:xfrm>
                <a:off x="3113326" y="128001"/>
                <a:ext cx="760413" cy="911225"/>
              </a:xfrm>
              <a:custGeom>
                <a:avLst/>
                <a:gdLst/>
                <a:ahLst/>
                <a:cxnLst/>
                <a:rect l="l" t="t" r="r" b="b"/>
                <a:pathLst>
                  <a:path w="372" h="446" extrusionOk="0">
                    <a:moveTo>
                      <a:pt x="30" y="0"/>
                    </a:moveTo>
                    <a:cubicBezTo>
                      <a:pt x="30" y="0"/>
                      <a:pt x="228" y="157"/>
                      <a:pt x="300" y="269"/>
                    </a:cubicBezTo>
                    <a:cubicBezTo>
                      <a:pt x="372" y="381"/>
                      <a:pt x="292" y="446"/>
                      <a:pt x="217" y="361"/>
                    </a:cubicBezTo>
                    <a:cubicBezTo>
                      <a:pt x="141" y="276"/>
                      <a:pt x="0" y="27"/>
                      <a:pt x="0" y="27"/>
                    </a:cubicBezTo>
                    <a:lnTo>
                      <a:pt x="3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63" name="Google Shape;763;p11"/>
              <p:cNvSpPr/>
              <p:nvPr/>
            </p:nvSpPr>
            <p:spPr>
              <a:xfrm>
                <a:off x="3141901" y="158163"/>
                <a:ext cx="519113" cy="623888"/>
              </a:xfrm>
              <a:custGeom>
                <a:avLst/>
                <a:gdLst/>
                <a:ahLst/>
                <a:cxnLst/>
                <a:rect l="l" t="t" r="r" b="b"/>
                <a:pathLst>
                  <a:path w="254" h="305" extrusionOk="0">
                    <a:moveTo>
                      <a:pt x="254" y="305"/>
                    </a:moveTo>
                    <a:cubicBezTo>
                      <a:pt x="254" y="305"/>
                      <a:pt x="118" y="134"/>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64" name="Google Shape;764;p11"/>
              <p:cNvSpPr/>
              <p:nvPr/>
            </p:nvSpPr>
            <p:spPr>
              <a:xfrm>
                <a:off x="3078401" y="132763"/>
                <a:ext cx="423863" cy="1046163"/>
              </a:xfrm>
              <a:custGeom>
                <a:avLst/>
                <a:gdLst/>
                <a:ahLst/>
                <a:cxnLst/>
                <a:rect l="l" t="t" r="r" b="b"/>
                <a:pathLst>
                  <a:path w="207" h="512" extrusionOk="0">
                    <a:moveTo>
                      <a:pt x="37" y="0"/>
                    </a:moveTo>
                    <a:cubicBezTo>
                      <a:pt x="37" y="0"/>
                      <a:pt x="160" y="220"/>
                      <a:pt x="183" y="351"/>
                    </a:cubicBezTo>
                    <a:cubicBezTo>
                      <a:pt x="207" y="483"/>
                      <a:pt x="108" y="512"/>
                      <a:pt x="71" y="404"/>
                    </a:cubicBezTo>
                    <a:cubicBezTo>
                      <a:pt x="34" y="297"/>
                      <a:pt x="0" y="13"/>
                      <a:pt x="0" y="13"/>
                    </a:cubicBezTo>
                    <a:lnTo>
                      <a:pt x="3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65" name="Google Shape;765;p11"/>
              <p:cNvSpPr/>
              <p:nvPr/>
            </p:nvSpPr>
            <p:spPr>
              <a:xfrm>
                <a:off x="3111738" y="147051"/>
                <a:ext cx="241300" cy="774700"/>
              </a:xfrm>
              <a:custGeom>
                <a:avLst/>
                <a:gdLst/>
                <a:ahLst/>
                <a:cxnLst/>
                <a:rect l="l" t="t" r="r" b="b"/>
                <a:pathLst>
                  <a:path w="118" h="379" extrusionOk="0">
                    <a:moveTo>
                      <a:pt x="118" y="379"/>
                    </a:moveTo>
                    <a:cubicBezTo>
                      <a:pt x="118" y="379"/>
                      <a:pt x="58" y="17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66" name="Google Shape;766;p11"/>
              <p:cNvSpPr/>
              <p:nvPr/>
            </p:nvSpPr>
            <p:spPr>
              <a:xfrm>
                <a:off x="2854563" y="135938"/>
                <a:ext cx="331788" cy="1050924"/>
              </a:xfrm>
              <a:custGeom>
                <a:avLst/>
                <a:gdLst/>
                <a:ahLst/>
                <a:cxnLst/>
                <a:rect l="l" t="t" r="r" b="b"/>
                <a:pathLst>
                  <a:path w="163" h="514" extrusionOk="0">
                    <a:moveTo>
                      <a:pt x="137" y="3"/>
                    </a:moveTo>
                    <a:cubicBezTo>
                      <a:pt x="137" y="3"/>
                      <a:pt x="163" y="254"/>
                      <a:pt x="132" y="384"/>
                    </a:cubicBezTo>
                    <a:cubicBezTo>
                      <a:pt x="102" y="514"/>
                      <a:pt x="0" y="501"/>
                      <a:pt x="9" y="388"/>
                    </a:cubicBezTo>
                    <a:cubicBezTo>
                      <a:pt x="17" y="274"/>
                      <a:pt x="98" y="0"/>
                      <a:pt x="98" y="0"/>
                    </a:cubicBezTo>
                    <a:lnTo>
                      <a:pt x="137"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67" name="Google Shape;767;p11"/>
              <p:cNvSpPr/>
              <p:nvPr/>
            </p:nvSpPr>
            <p:spPr>
              <a:xfrm>
                <a:off x="3003788" y="140701"/>
                <a:ext cx="87313" cy="804863"/>
              </a:xfrm>
              <a:custGeom>
                <a:avLst/>
                <a:gdLst/>
                <a:ahLst/>
                <a:cxnLst/>
                <a:rect l="l" t="t" r="r" b="b"/>
                <a:pathLst>
                  <a:path w="43" h="394" extrusionOk="0">
                    <a:moveTo>
                      <a:pt x="0" y="394"/>
                    </a:moveTo>
                    <a:cubicBezTo>
                      <a:pt x="0" y="394"/>
                      <a:pt x="29" y="178"/>
                      <a:pt x="43"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768" name="Google Shape;768;p11"/>
            <p:cNvGrpSpPr/>
            <p:nvPr/>
          </p:nvGrpSpPr>
          <p:grpSpPr>
            <a:xfrm flipH="1">
              <a:off x="-72013" y="4360451"/>
              <a:ext cx="1032888" cy="1045863"/>
              <a:chOff x="1328851" y="2829038"/>
              <a:chExt cx="1032888" cy="1045863"/>
            </a:xfrm>
          </p:grpSpPr>
          <p:grpSp>
            <p:nvGrpSpPr>
              <p:cNvPr id="769" name="Google Shape;769;p11"/>
              <p:cNvGrpSpPr/>
              <p:nvPr/>
            </p:nvGrpSpPr>
            <p:grpSpPr>
              <a:xfrm>
                <a:off x="1436226" y="3128776"/>
                <a:ext cx="925513" cy="746125"/>
                <a:chOff x="1436226" y="3128776"/>
                <a:chExt cx="925513" cy="746125"/>
              </a:xfrm>
            </p:grpSpPr>
            <p:sp>
              <p:nvSpPr>
                <p:cNvPr id="770" name="Google Shape;770;p11"/>
                <p:cNvSpPr/>
                <p:nvPr/>
              </p:nvSpPr>
              <p:spPr>
                <a:xfrm>
                  <a:off x="1436226" y="3128776"/>
                  <a:ext cx="925513" cy="746125"/>
                </a:xfrm>
                <a:custGeom>
                  <a:avLst/>
                  <a:gdLst/>
                  <a:ahLst/>
                  <a:cxnLst/>
                  <a:rect l="l" t="t" r="r" b="b"/>
                  <a:pathLst>
                    <a:path w="453" h="365" extrusionOk="0">
                      <a:moveTo>
                        <a:pt x="0" y="329"/>
                      </a:moveTo>
                      <a:cubicBezTo>
                        <a:pt x="0" y="329"/>
                        <a:pt x="1" y="231"/>
                        <a:pt x="48" y="179"/>
                      </a:cubicBezTo>
                      <a:cubicBezTo>
                        <a:pt x="96" y="127"/>
                        <a:pt x="139" y="158"/>
                        <a:pt x="177" y="124"/>
                      </a:cubicBezTo>
                      <a:cubicBezTo>
                        <a:pt x="231" y="76"/>
                        <a:pt x="233" y="47"/>
                        <a:pt x="276" y="28"/>
                      </a:cubicBezTo>
                      <a:cubicBezTo>
                        <a:pt x="340" y="0"/>
                        <a:pt x="403" y="58"/>
                        <a:pt x="453" y="34"/>
                      </a:cubicBezTo>
                      <a:cubicBezTo>
                        <a:pt x="453" y="34"/>
                        <a:pt x="432" y="56"/>
                        <a:pt x="427" y="92"/>
                      </a:cubicBezTo>
                      <a:cubicBezTo>
                        <a:pt x="422" y="130"/>
                        <a:pt x="424" y="157"/>
                        <a:pt x="392" y="187"/>
                      </a:cubicBezTo>
                      <a:cubicBezTo>
                        <a:pt x="350" y="227"/>
                        <a:pt x="307" y="221"/>
                        <a:pt x="279" y="246"/>
                      </a:cubicBezTo>
                      <a:cubicBezTo>
                        <a:pt x="250" y="271"/>
                        <a:pt x="224" y="317"/>
                        <a:pt x="170" y="341"/>
                      </a:cubicBezTo>
                      <a:cubicBezTo>
                        <a:pt x="117" y="365"/>
                        <a:pt x="0" y="329"/>
                        <a:pt x="0" y="3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71" name="Google Shape;771;p11"/>
                <p:cNvSpPr/>
                <p:nvPr/>
              </p:nvSpPr>
              <p:spPr>
                <a:xfrm>
                  <a:off x="1436226" y="3279588"/>
                  <a:ext cx="795338" cy="522288"/>
                </a:xfrm>
                <a:custGeom>
                  <a:avLst/>
                  <a:gdLst/>
                  <a:ahLst/>
                  <a:cxnLst/>
                  <a:rect l="l" t="t" r="r" b="b"/>
                  <a:pathLst>
                    <a:path w="389" h="255" extrusionOk="0">
                      <a:moveTo>
                        <a:pt x="389" y="0"/>
                      </a:moveTo>
                      <a:cubicBezTo>
                        <a:pt x="389" y="0"/>
                        <a:pt x="140" y="129"/>
                        <a:pt x="0" y="255"/>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772" name="Google Shape;772;p11"/>
              <p:cNvGrpSpPr/>
              <p:nvPr/>
            </p:nvGrpSpPr>
            <p:grpSpPr>
              <a:xfrm>
                <a:off x="1328851" y="2829038"/>
                <a:ext cx="681038" cy="977901"/>
                <a:chOff x="874251" y="2777938"/>
                <a:chExt cx="681038" cy="977901"/>
              </a:xfrm>
            </p:grpSpPr>
            <p:sp>
              <p:nvSpPr>
                <p:cNvPr id="773" name="Google Shape;773;p11"/>
                <p:cNvSpPr/>
                <p:nvPr/>
              </p:nvSpPr>
              <p:spPr>
                <a:xfrm>
                  <a:off x="874251" y="2777938"/>
                  <a:ext cx="681038" cy="977900"/>
                </a:xfrm>
                <a:custGeom>
                  <a:avLst/>
                  <a:gdLst/>
                  <a:ahLst/>
                  <a:cxnLst/>
                  <a:rect l="l" t="t" r="r" b="b"/>
                  <a:pathLst>
                    <a:path w="333" h="479" extrusionOk="0">
                      <a:moveTo>
                        <a:pt x="47" y="479"/>
                      </a:moveTo>
                      <a:cubicBezTo>
                        <a:pt x="47" y="479"/>
                        <a:pt x="0" y="393"/>
                        <a:pt x="16" y="324"/>
                      </a:cubicBezTo>
                      <a:cubicBezTo>
                        <a:pt x="32" y="255"/>
                        <a:pt x="85" y="261"/>
                        <a:pt x="101" y="214"/>
                      </a:cubicBezTo>
                      <a:cubicBezTo>
                        <a:pt x="125" y="145"/>
                        <a:pt x="113" y="118"/>
                        <a:pt x="140" y="81"/>
                      </a:cubicBezTo>
                      <a:cubicBezTo>
                        <a:pt x="183" y="25"/>
                        <a:pt x="266" y="45"/>
                        <a:pt x="298" y="0"/>
                      </a:cubicBezTo>
                      <a:cubicBezTo>
                        <a:pt x="298" y="0"/>
                        <a:pt x="291" y="29"/>
                        <a:pt x="304" y="63"/>
                      </a:cubicBezTo>
                      <a:cubicBezTo>
                        <a:pt x="318" y="99"/>
                        <a:pt x="333" y="121"/>
                        <a:pt x="319" y="163"/>
                      </a:cubicBezTo>
                      <a:cubicBezTo>
                        <a:pt x="302" y="219"/>
                        <a:pt x="262" y="234"/>
                        <a:pt x="250" y="270"/>
                      </a:cubicBezTo>
                      <a:cubicBezTo>
                        <a:pt x="237" y="306"/>
                        <a:pt x="237" y="358"/>
                        <a:pt x="202" y="406"/>
                      </a:cubicBezTo>
                      <a:cubicBezTo>
                        <a:pt x="167" y="453"/>
                        <a:pt x="47" y="479"/>
                        <a:pt x="47" y="47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74" name="Google Shape;774;p11"/>
                <p:cNvSpPr/>
                <p:nvPr/>
              </p:nvSpPr>
              <p:spPr>
                <a:xfrm>
                  <a:off x="971088" y="2912876"/>
                  <a:ext cx="436563" cy="842963"/>
                </a:xfrm>
                <a:custGeom>
                  <a:avLst/>
                  <a:gdLst/>
                  <a:ahLst/>
                  <a:cxnLst/>
                  <a:rect l="l" t="t" r="r" b="b"/>
                  <a:pathLst>
                    <a:path w="214" h="413" extrusionOk="0">
                      <a:moveTo>
                        <a:pt x="214" y="0"/>
                      </a:moveTo>
                      <a:cubicBezTo>
                        <a:pt x="214" y="0"/>
                        <a:pt x="61" y="235"/>
                        <a:pt x="0" y="413"/>
                      </a:cubicBezTo>
                    </a:path>
                  </a:pathLst>
                </a:cu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775" name="Google Shape;775;p11"/>
            <p:cNvGrpSpPr/>
            <p:nvPr/>
          </p:nvGrpSpPr>
          <p:grpSpPr>
            <a:xfrm rot="-6415459" flipH="1">
              <a:off x="8005800" y="-94548"/>
              <a:ext cx="1331175" cy="1259101"/>
              <a:chOff x="2503897" y="3146050"/>
              <a:chExt cx="558783" cy="528556"/>
            </a:xfrm>
          </p:grpSpPr>
          <p:sp>
            <p:nvSpPr>
              <p:cNvPr id="776" name="Google Shape;776;p11"/>
              <p:cNvSpPr/>
              <p:nvPr/>
            </p:nvSpPr>
            <p:spPr>
              <a:xfrm>
                <a:off x="2875809" y="3146050"/>
                <a:ext cx="186872" cy="130078"/>
              </a:xfrm>
              <a:custGeom>
                <a:avLst/>
                <a:gdLst/>
                <a:ahLst/>
                <a:cxnLst/>
                <a:rect l="l" t="t" r="r" b="b"/>
                <a:pathLst>
                  <a:path w="43" h="30" extrusionOk="0">
                    <a:moveTo>
                      <a:pt x="34" y="8"/>
                    </a:moveTo>
                    <a:cubicBezTo>
                      <a:pt x="35" y="6"/>
                      <a:pt x="35" y="5"/>
                      <a:pt x="36" y="3"/>
                    </a:cubicBezTo>
                    <a:cubicBezTo>
                      <a:pt x="36" y="2"/>
                      <a:pt x="36" y="2"/>
                      <a:pt x="36" y="1"/>
                    </a:cubicBezTo>
                    <a:cubicBezTo>
                      <a:pt x="35" y="0"/>
                      <a:pt x="34" y="0"/>
                      <a:pt x="32" y="0"/>
                    </a:cubicBezTo>
                    <a:cubicBezTo>
                      <a:pt x="28" y="1"/>
                      <a:pt x="24" y="4"/>
                      <a:pt x="20" y="7"/>
                    </a:cubicBezTo>
                    <a:cubicBezTo>
                      <a:pt x="13" y="14"/>
                      <a:pt x="6" y="22"/>
                      <a:pt x="0" y="30"/>
                    </a:cubicBezTo>
                    <a:cubicBezTo>
                      <a:pt x="8" y="28"/>
                      <a:pt x="15" y="26"/>
                      <a:pt x="23" y="24"/>
                    </a:cubicBezTo>
                    <a:cubicBezTo>
                      <a:pt x="29" y="22"/>
                      <a:pt x="35" y="20"/>
                      <a:pt x="40" y="17"/>
                    </a:cubicBezTo>
                    <a:cubicBezTo>
                      <a:pt x="42" y="16"/>
                      <a:pt x="43" y="14"/>
                      <a:pt x="43" y="12"/>
                    </a:cubicBezTo>
                    <a:cubicBezTo>
                      <a:pt x="43" y="10"/>
                      <a:pt x="42" y="9"/>
                      <a:pt x="40" y="8"/>
                    </a:cubicBezTo>
                    <a:cubicBezTo>
                      <a:pt x="38" y="8"/>
                      <a:pt x="35" y="8"/>
                      <a:pt x="34" y="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77" name="Google Shape;777;p11"/>
              <p:cNvSpPr/>
              <p:nvPr/>
            </p:nvSpPr>
            <p:spPr>
              <a:xfrm>
                <a:off x="2503897" y="3201929"/>
                <a:ext cx="480004" cy="472678"/>
              </a:xfrm>
              <a:custGeom>
                <a:avLst/>
                <a:gdLst/>
                <a:ahLst/>
                <a:cxnLst/>
                <a:rect l="l" t="t" r="r" b="b"/>
                <a:pathLst>
                  <a:path w="111" h="109" extrusionOk="0">
                    <a:moveTo>
                      <a:pt x="1" y="109"/>
                    </a:moveTo>
                    <a:cubicBezTo>
                      <a:pt x="1" y="109"/>
                      <a:pt x="1" y="109"/>
                      <a:pt x="1" y="109"/>
                    </a:cubicBezTo>
                    <a:cubicBezTo>
                      <a:pt x="0" y="109"/>
                      <a:pt x="0" y="109"/>
                      <a:pt x="0" y="109"/>
                    </a:cubicBezTo>
                    <a:cubicBezTo>
                      <a:pt x="29" y="65"/>
                      <a:pt x="67" y="28"/>
                      <a:pt x="111" y="1"/>
                    </a:cubicBezTo>
                    <a:cubicBezTo>
                      <a:pt x="111" y="0"/>
                      <a:pt x="111" y="1"/>
                      <a:pt x="111" y="1"/>
                    </a:cubicBezTo>
                    <a:cubicBezTo>
                      <a:pt x="111" y="1"/>
                      <a:pt x="111" y="1"/>
                      <a:pt x="111" y="1"/>
                    </a:cubicBezTo>
                    <a:cubicBezTo>
                      <a:pt x="67" y="29"/>
                      <a:pt x="29" y="66"/>
                      <a:pt x="1" y="109"/>
                    </a:cubicBezTo>
                    <a:cubicBezTo>
                      <a:pt x="1" y="109"/>
                      <a:pt x="1" y="109"/>
                      <a:pt x="1" y="10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78" name="Google Shape;778;p11"/>
              <p:cNvSpPr/>
              <p:nvPr/>
            </p:nvSpPr>
            <p:spPr>
              <a:xfrm>
                <a:off x="2772296" y="3146050"/>
                <a:ext cx="116337" cy="195117"/>
              </a:xfrm>
              <a:custGeom>
                <a:avLst/>
                <a:gdLst/>
                <a:ahLst/>
                <a:cxnLst/>
                <a:rect l="l" t="t" r="r" b="b"/>
                <a:pathLst>
                  <a:path w="27" h="45" extrusionOk="0">
                    <a:moveTo>
                      <a:pt x="15" y="7"/>
                    </a:moveTo>
                    <a:cubicBezTo>
                      <a:pt x="15" y="5"/>
                      <a:pt x="15" y="3"/>
                      <a:pt x="14" y="2"/>
                    </a:cubicBezTo>
                    <a:cubicBezTo>
                      <a:pt x="14" y="1"/>
                      <a:pt x="14" y="1"/>
                      <a:pt x="13" y="0"/>
                    </a:cubicBezTo>
                    <a:cubicBezTo>
                      <a:pt x="12" y="0"/>
                      <a:pt x="11" y="1"/>
                      <a:pt x="10" y="1"/>
                    </a:cubicBezTo>
                    <a:cubicBezTo>
                      <a:pt x="7" y="5"/>
                      <a:pt x="5" y="10"/>
                      <a:pt x="4" y="14"/>
                    </a:cubicBezTo>
                    <a:cubicBezTo>
                      <a:pt x="1" y="24"/>
                      <a:pt x="0" y="34"/>
                      <a:pt x="0" y="45"/>
                    </a:cubicBezTo>
                    <a:cubicBezTo>
                      <a:pt x="5" y="39"/>
                      <a:pt x="10" y="33"/>
                      <a:pt x="15" y="27"/>
                    </a:cubicBezTo>
                    <a:cubicBezTo>
                      <a:pt x="19" y="22"/>
                      <a:pt x="23" y="17"/>
                      <a:pt x="26" y="11"/>
                    </a:cubicBezTo>
                    <a:cubicBezTo>
                      <a:pt x="26" y="9"/>
                      <a:pt x="27" y="7"/>
                      <a:pt x="25" y="5"/>
                    </a:cubicBezTo>
                    <a:cubicBezTo>
                      <a:pt x="24" y="4"/>
                      <a:pt x="22" y="3"/>
                      <a:pt x="21" y="4"/>
                    </a:cubicBezTo>
                    <a:cubicBezTo>
                      <a:pt x="19" y="4"/>
                      <a:pt x="17" y="6"/>
                      <a:pt x="15" y="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79" name="Google Shape;779;p11"/>
              <p:cNvSpPr/>
              <p:nvPr/>
            </p:nvSpPr>
            <p:spPr>
              <a:xfrm>
                <a:off x="2745731" y="3228494"/>
                <a:ext cx="82443" cy="160308"/>
              </a:xfrm>
              <a:custGeom>
                <a:avLst/>
                <a:gdLst/>
                <a:ahLst/>
                <a:cxnLst/>
                <a:rect l="l" t="t" r="r" b="b"/>
                <a:pathLst>
                  <a:path w="19" h="37" extrusionOk="0">
                    <a:moveTo>
                      <a:pt x="0" y="37"/>
                    </a:moveTo>
                    <a:cubicBezTo>
                      <a:pt x="0" y="37"/>
                      <a:pt x="0" y="37"/>
                      <a:pt x="0" y="37"/>
                    </a:cubicBezTo>
                    <a:cubicBezTo>
                      <a:pt x="0" y="37"/>
                      <a:pt x="0" y="37"/>
                      <a:pt x="0" y="36"/>
                    </a:cubicBezTo>
                    <a:cubicBezTo>
                      <a:pt x="18" y="0"/>
                      <a:pt x="18" y="0"/>
                      <a:pt x="18" y="0"/>
                    </a:cubicBezTo>
                    <a:cubicBezTo>
                      <a:pt x="19" y="0"/>
                      <a:pt x="19" y="0"/>
                      <a:pt x="19" y="0"/>
                    </a:cubicBezTo>
                    <a:cubicBezTo>
                      <a:pt x="19" y="0"/>
                      <a:pt x="19" y="0"/>
                      <a:pt x="19" y="1"/>
                    </a:cubicBezTo>
                    <a:cubicBezTo>
                      <a:pt x="1" y="37"/>
                      <a:pt x="1" y="37"/>
                      <a:pt x="1" y="37"/>
                    </a:cubicBezTo>
                    <a:cubicBezTo>
                      <a:pt x="0" y="37"/>
                      <a:pt x="0" y="37"/>
                      <a:pt x="0" y="3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80" name="Google Shape;780;p11"/>
              <p:cNvSpPr/>
              <p:nvPr/>
            </p:nvSpPr>
            <p:spPr>
              <a:xfrm>
                <a:off x="2807106" y="3314602"/>
                <a:ext cx="207941" cy="91604"/>
              </a:xfrm>
              <a:custGeom>
                <a:avLst/>
                <a:gdLst/>
                <a:ahLst/>
                <a:cxnLst/>
                <a:rect l="l" t="t" r="r" b="b"/>
                <a:pathLst>
                  <a:path w="48" h="21" extrusionOk="0">
                    <a:moveTo>
                      <a:pt x="40" y="8"/>
                    </a:moveTo>
                    <a:cubicBezTo>
                      <a:pt x="41" y="7"/>
                      <a:pt x="42" y="6"/>
                      <a:pt x="43" y="4"/>
                    </a:cubicBezTo>
                    <a:cubicBezTo>
                      <a:pt x="44" y="4"/>
                      <a:pt x="44" y="3"/>
                      <a:pt x="44" y="2"/>
                    </a:cubicBezTo>
                    <a:cubicBezTo>
                      <a:pt x="44" y="1"/>
                      <a:pt x="42" y="1"/>
                      <a:pt x="41" y="1"/>
                    </a:cubicBezTo>
                    <a:cubicBezTo>
                      <a:pt x="36" y="0"/>
                      <a:pt x="32" y="2"/>
                      <a:pt x="27" y="4"/>
                    </a:cubicBezTo>
                    <a:cubicBezTo>
                      <a:pt x="18" y="7"/>
                      <a:pt x="9" y="13"/>
                      <a:pt x="0" y="19"/>
                    </a:cubicBezTo>
                    <a:cubicBezTo>
                      <a:pt x="8" y="19"/>
                      <a:pt x="16" y="20"/>
                      <a:pt x="24" y="20"/>
                    </a:cubicBezTo>
                    <a:cubicBezTo>
                      <a:pt x="30" y="20"/>
                      <a:pt x="37" y="21"/>
                      <a:pt x="43" y="19"/>
                    </a:cubicBezTo>
                    <a:cubicBezTo>
                      <a:pt x="45" y="18"/>
                      <a:pt x="47" y="17"/>
                      <a:pt x="47" y="15"/>
                    </a:cubicBezTo>
                    <a:cubicBezTo>
                      <a:pt x="48" y="13"/>
                      <a:pt x="47" y="12"/>
                      <a:pt x="46" y="11"/>
                    </a:cubicBezTo>
                    <a:cubicBezTo>
                      <a:pt x="44" y="9"/>
                      <a:pt x="41" y="9"/>
                      <a:pt x="40" y="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81" name="Google Shape;781;p11"/>
              <p:cNvSpPr/>
              <p:nvPr/>
            </p:nvSpPr>
            <p:spPr>
              <a:xfrm>
                <a:off x="2681609" y="3371397"/>
                <a:ext cx="229009" cy="82444"/>
              </a:xfrm>
              <a:custGeom>
                <a:avLst/>
                <a:gdLst/>
                <a:ahLst/>
                <a:cxnLst/>
                <a:rect l="l" t="t" r="r" b="b"/>
                <a:pathLst>
                  <a:path w="53" h="19" extrusionOk="0">
                    <a:moveTo>
                      <a:pt x="1" y="19"/>
                    </a:moveTo>
                    <a:cubicBezTo>
                      <a:pt x="1" y="19"/>
                      <a:pt x="1" y="19"/>
                      <a:pt x="1" y="18"/>
                    </a:cubicBezTo>
                    <a:cubicBezTo>
                      <a:pt x="0" y="18"/>
                      <a:pt x="1" y="18"/>
                      <a:pt x="1" y="18"/>
                    </a:cubicBezTo>
                    <a:cubicBezTo>
                      <a:pt x="17" y="10"/>
                      <a:pt x="35" y="4"/>
                      <a:pt x="53" y="0"/>
                    </a:cubicBezTo>
                    <a:cubicBezTo>
                      <a:pt x="53" y="0"/>
                      <a:pt x="53" y="0"/>
                      <a:pt x="53" y="0"/>
                    </a:cubicBezTo>
                    <a:cubicBezTo>
                      <a:pt x="53" y="1"/>
                      <a:pt x="53" y="1"/>
                      <a:pt x="53" y="1"/>
                    </a:cubicBezTo>
                    <a:cubicBezTo>
                      <a:pt x="35" y="5"/>
                      <a:pt x="18" y="11"/>
                      <a:pt x="1" y="19"/>
                    </a:cubicBezTo>
                    <a:cubicBezTo>
                      <a:pt x="1" y="19"/>
                      <a:pt x="1" y="19"/>
                      <a:pt x="1"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82" name="Google Shape;782;p11"/>
              <p:cNvSpPr/>
              <p:nvPr/>
            </p:nvSpPr>
            <p:spPr>
              <a:xfrm>
                <a:off x="2642219" y="3254143"/>
                <a:ext cx="95268" cy="199697"/>
              </a:xfrm>
              <a:custGeom>
                <a:avLst/>
                <a:gdLst/>
                <a:ahLst/>
                <a:cxnLst/>
                <a:rect l="l" t="t" r="r" b="b"/>
                <a:pathLst>
                  <a:path w="22" h="46" extrusionOk="0">
                    <a:moveTo>
                      <a:pt x="11" y="5"/>
                    </a:moveTo>
                    <a:cubicBezTo>
                      <a:pt x="11" y="4"/>
                      <a:pt x="10" y="3"/>
                      <a:pt x="9" y="1"/>
                    </a:cubicBezTo>
                    <a:cubicBezTo>
                      <a:pt x="9" y="1"/>
                      <a:pt x="9" y="0"/>
                      <a:pt x="8" y="0"/>
                    </a:cubicBezTo>
                    <a:cubicBezTo>
                      <a:pt x="7" y="0"/>
                      <a:pt x="6" y="1"/>
                      <a:pt x="5" y="2"/>
                    </a:cubicBezTo>
                    <a:cubicBezTo>
                      <a:pt x="2" y="5"/>
                      <a:pt x="1" y="10"/>
                      <a:pt x="1" y="15"/>
                    </a:cubicBezTo>
                    <a:cubicBezTo>
                      <a:pt x="0" y="25"/>
                      <a:pt x="0" y="36"/>
                      <a:pt x="1" y="46"/>
                    </a:cubicBezTo>
                    <a:cubicBezTo>
                      <a:pt x="5" y="39"/>
                      <a:pt x="10" y="33"/>
                      <a:pt x="14" y="26"/>
                    </a:cubicBezTo>
                    <a:cubicBezTo>
                      <a:pt x="17" y="21"/>
                      <a:pt x="20" y="15"/>
                      <a:pt x="22" y="9"/>
                    </a:cubicBezTo>
                    <a:cubicBezTo>
                      <a:pt x="22" y="7"/>
                      <a:pt x="22" y="4"/>
                      <a:pt x="21" y="3"/>
                    </a:cubicBezTo>
                    <a:cubicBezTo>
                      <a:pt x="20" y="2"/>
                      <a:pt x="18" y="2"/>
                      <a:pt x="16" y="2"/>
                    </a:cubicBezTo>
                    <a:cubicBezTo>
                      <a:pt x="14" y="3"/>
                      <a:pt x="12" y="4"/>
                      <a:pt x="11" y="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83" name="Google Shape;783;p11"/>
              <p:cNvSpPr/>
              <p:nvPr/>
            </p:nvSpPr>
            <p:spPr>
              <a:xfrm>
                <a:off x="2620234" y="3327427"/>
                <a:ext cx="65039" cy="191453"/>
              </a:xfrm>
              <a:custGeom>
                <a:avLst/>
                <a:gdLst/>
                <a:ahLst/>
                <a:cxnLst/>
                <a:rect l="l" t="t" r="r" b="b"/>
                <a:pathLst>
                  <a:path w="15" h="44" extrusionOk="0">
                    <a:moveTo>
                      <a:pt x="1" y="44"/>
                    </a:moveTo>
                    <a:cubicBezTo>
                      <a:pt x="1" y="44"/>
                      <a:pt x="0" y="44"/>
                      <a:pt x="0" y="44"/>
                    </a:cubicBezTo>
                    <a:cubicBezTo>
                      <a:pt x="0" y="44"/>
                      <a:pt x="0" y="44"/>
                      <a:pt x="0" y="44"/>
                    </a:cubicBezTo>
                    <a:cubicBezTo>
                      <a:pt x="6" y="30"/>
                      <a:pt x="11" y="15"/>
                      <a:pt x="14" y="1"/>
                    </a:cubicBezTo>
                    <a:cubicBezTo>
                      <a:pt x="14" y="0"/>
                      <a:pt x="14" y="0"/>
                      <a:pt x="15" y="0"/>
                    </a:cubicBezTo>
                    <a:cubicBezTo>
                      <a:pt x="15" y="0"/>
                      <a:pt x="15" y="1"/>
                      <a:pt x="15" y="1"/>
                    </a:cubicBezTo>
                    <a:cubicBezTo>
                      <a:pt x="11" y="16"/>
                      <a:pt x="7" y="30"/>
                      <a:pt x="1" y="44"/>
                    </a:cubicBezTo>
                    <a:cubicBezTo>
                      <a:pt x="1" y="44"/>
                      <a:pt x="1" y="44"/>
                      <a:pt x="1" y="4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784" name="Google Shape;784;p11"/>
          <p:cNvGrpSpPr/>
          <p:nvPr/>
        </p:nvGrpSpPr>
        <p:grpSpPr>
          <a:xfrm>
            <a:off x="2628632" y="797383"/>
            <a:ext cx="7074504" cy="5414547"/>
            <a:chOff x="1971474" y="598037"/>
            <a:chExt cx="5305878" cy="4060910"/>
          </a:xfrm>
        </p:grpSpPr>
        <p:grpSp>
          <p:nvGrpSpPr>
            <p:cNvPr id="785" name="Google Shape;785;p11"/>
            <p:cNvGrpSpPr/>
            <p:nvPr/>
          </p:nvGrpSpPr>
          <p:grpSpPr>
            <a:xfrm rot="-5400000">
              <a:off x="2026064" y="4168634"/>
              <a:ext cx="435722" cy="544903"/>
              <a:chOff x="7164101" y="1562101"/>
              <a:chExt cx="1330450" cy="1663825"/>
            </a:xfrm>
          </p:grpSpPr>
          <p:sp>
            <p:nvSpPr>
              <p:cNvPr id="786" name="Google Shape;786;p11"/>
              <p:cNvSpPr/>
              <p:nvPr/>
            </p:nvSpPr>
            <p:spPr>
              <a:xfrm>
                <a:off x="7164101" y="156210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87" name="Google Shape;787;p11"/>
              <p:cNvSpPr/>
              <p:nvPr/>
            </p:nvSpPr>
            <p:spPr>
              <a:xfrm>
                <a:off x="7581613"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88" name="Google Shape;788;p11"/>
              <p:cNvSpPr/>
              <p:nvPr/>
            </p:nvSpPr>
            <p:spPr>
              <a:xfrm>
                <a:off x="7999126"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89" name="Google Shape;789;p11"/>
              <p:cNvSpPr/>
              <p:nvPr/>
            </p:nvSpPr>
            <p:spPr>
              <a:xfrm>
                <a:off x="8415051"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0" name="Google Shape;790;p11"/>
              <p:cNvSpPr/>
              <p:nvPr/>
            </p:nvSpPr>
            <p:spPr>
              <a:xfrm>
                <a:off x="7164101" y="1958976"/>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1" name="Google Shape;791;p11"/>
              <p:cNvSpPr/>
              <p:nvPr/>
            </p:nvSpPr>
            <p:spPr>
              <a:xfrm>
                <a:off x="7581613"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2" name="Google Shape;792;p11"/>
              <p:cNvSpPr/>
              <p:nvPr/>
            </p:nvSpPr>
            <p:spPr>
              <a:xfrm>
                <a:off x="7999126"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3" name="Google Shape;793;p11"/>
              <p:cNvSpPr/>
              <p:nvPr/>
            </p:nvSpPr>
            <p:spPr>
              <a:xfrm>
                <a:off x="8415051"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4" name="Google Shape;794;p11"/>
              <p:cNvSpPr/>
              <p:nvPr/>
            </p:nvSpPr>
            <p:spPr>
              <a:xfrm>
                <a:off x="7164101" y="235585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5" name="Google Shape;795;p11"/>
              <p:cNvSpPr/>
              <p:nvPr/>
            </p:nvSpPr>
            <p:spPr>
              <a:xfrm>
                <a:off x="7581613"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6" name="Google Shape;796;p11"/>
              <p:cNvSpPr/>
              <p:nvPr/>
            </p:nvSpPr>
            <p:spPr>
              <a:xfrm>
                <a:off x="7999126"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7" name="Google Shape;797;p11"/>
              <p:cNvSpPr/>
              <p:nvPr/>
            </p:nvSpPr>
            <p:spPr>
              <a:xfrm>
                <a:off x="8415051"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8" name="Google Shape;798;p11"/>
              <p:cNvSpPr/>
              <p:nvPr/>
            </p:nvSpPr>
            <p:spPr>
              <a:xfrm>
                <a:off x="7164101" y="274955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9" name="Google Shape;799;p11"/>
              <p:cNvSpPr/>
              <p:nvPr/>
            </p:nvSpPr>
            <p:spPr>
              <a:xfrm>
                <a:off x="7581613"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00" name="Google Shape;800;p11"/>
              <p:cNvSpPr/>
              <p:nvPr/>
            </p:nvSpPr>
            <p:spPr>
              <a:xfrm>
                <a:off x="7999126"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01" name="Google Shape;801;p11"/>
              <p:cNvSpPr/>
              <p:nvPr/>
            </p:nvSpPr>
            <p:spPr>
              <a:xfrm>
                <a:off x="8415051"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02" name="Google Shape;802;p11"/>
              <p:cNvSpPr/>
              <p:nvPr/>
            </p:nvSpPr>
            <p:spPr>
              <a:xfrm>
                <a:off x="7164101" y="3146426"/>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03" name="Google Shape;803;p11"/>
              <p:cNvSpPr/>
              <p:nvPr/>
            </p:nvSpPr>
            <p:spPr>
              <a:xfrm>
                <a:off x="7581613"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04" name="Google Shape;804;p11"/>
              <p:cNvSpPr/>
              <p:nvPr/>
            </p:nvSpPr>
            <p:spPr>
              <a:xfrm>
                <a:off x="7999126"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05" name="Google Shape;805;p11"/>
              <p:cNvSpPr/>
              <p:nvPr/>
            </p:nvSpPr>
            <p:spPr>
              <a:xfrm>
                <a:off x="8415051"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806" name="Google Shape;806;p11"/>
            <p:cNvGrpSpPr/>
            <p:nvPr/>
          </p:nvGrpSpPr>
          <p:grpSpPr>
            <a:xfrm rot="-5400000">
              <a:off x="6787039" y="543447"/>
              <a:ext cx="435722" cy="544903"/>
              <a:chOff x="7164101" y="1562101"/>
              <a:chExt cx="1330450" cy="1663825"/>
            </a:xfrm>
          </p:grpSpPr>
          <p:sp>
            <p:nvSpPr>
              <p:cNvPr id="807" name="Google Shape;807;p11"/>
              <p:cNvSpPr/>
              <p:nvPr/>
            </p:nvSpPr>
            <p:spPr>
              <a:xfrm>
                <a:off x="7164101" y="156210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08" name="Google Shape;808;p11"/>
              <p:cNvSpPr/>
              <p:nvPr/>
            </p:nvSpPr>
            <p:spPr>
              <a:xfrm>
                <a:off x="7581613"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09" name="Google Shape;809;p11"/>
              <p:cNvSpPr/>
              <p:nvPr/>
            </p:nvSpPr>
            <p:spPr>
              <a:xfrm>
                <a:off x="7999126"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10" name="Google Shape;810;p11"/>
              <p:cNvSpPr/>
              <p:nvPr/>
            </p:nvSpPr>
            <p:spPr>
              <a:xfrm>
                <a:off x="8415051"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11" name="Google Shape;811;p11"/>
              <p:cNvSpPr/>
              <p:nvPr/>
            </p:nvSpPr>
            <p:spPr>
              <a:xfrm>
                <a:off x="7164101" y="1958976"/>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12" name="Google Shape;812;p11"/>
              <p:cNvSpPr/>
              <p:nvPr/>
            </p:nvSpPr>
            <p:spPr>
              <a:xfrm>
                <a:off x="7581613"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13" name="Google Shape;813;p11"/>
              <p:cNvSpPr/>
              <p:nvPr/>
            </p:nvSpPr>
            <p:spPr>
              <a:xfrm>
                <a:off x="7999126"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14" name="Google Shape;814;p11"/>
              <p:cNvSpPr/>
              <p:nvPr/>
            </p:nvSpPr>
            <p:spPr>
              <a:xfrm>
                <a:off x="8415051"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15" name="Google Shape;815;p11"/>
              <p:cNvSpPr/>
              <p:nvPr/>
            </p:nvSpPr>
            <p:spPr>
              <a:xfrm>
                <a:off x="7164101" y="235585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16" name="Google Shape;816;p11"/>
              <p:cNvSpPr/>
              <p:nvPr/>
            </p:nvSpPr>
            <p:spPr>
              <a:xfrm>
                <a:off x="7581613"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17" name="Google Shape;817;p11"/>
              <p:cNvSpPr/>
              <p:nvPr/>
            </p:nvSpPr>
            <p:spPr>
              <a:xfrm>
                <a:off x="7999126"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18" name="Google Shape;818;p11"/>
              <p:cNvSpPr/>
              <p:nvPr/>
            </p:nvSpPr>
            <p:spPr>
              <a:xfrm>
                <a:off x="8415051"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19" name="Google Shape;819;p11"/>
              <p:cNvSpPr/>
              <p:nvPr/>
            </p:nvSpPr>
            <p:spPr>
              <a:xfrm>
                <a:off x="7164101" y="274955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20" name="Google Shape;820;p11"/>
              <p:cNvSpPr/>
              <p:nvPr/>
            </p:nvSpPr>
            <p:spPr>
              <a:xfrm>
                <a:off x="7581613"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21" name="Google Shape;821;p11"/>
              <p:cNvSpPr/>
              <p:nvPr/>
            </p:nvSpPr>
            <p:spPr>
              <a:xfrm>
                <a:off x="7999126"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22" name="Google Shape;822;p11"/>
              <p:cNvSpPr/>
              <p:nvPr/>
            </p:nvSpPr>
            <p:spPr>
              <a:xfrm>
                <a:off x="8415051"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23" name="Google Shape;823;p11"/>
              <p:cNvSpPr/>
              <p:nvPr/>
            </p:nvSpPr>
            <p:spPr>
              <a:xfrm>
                <a:off x="7164101" y="3146426"/>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24" name="Google Shape;824;p11"/>
              <p:cNvSpPr/>
              <p:nvPr/>
            </p:nvSpPr>
            <p:spPr>
              <a:xfrm>
                <a:off x="7581613"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25" name="Google Shape;825;p11"/>
              <p:cNvSpPr/>
              <p:nvPr/>
            </p:nvSpPr>
            <p:spPr>
              <a:xfrm>
                <a:off x="7999126"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26" name="Google Shape;826;p11"/>
              <p:cNvSpPr/>
              <p:nvPr/>
            </p:nvSpPr>
            <p:spPr>
              <a:xfrm>
                <a:off x="8415051"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687276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827"/>
        <p:cNvGrpSpPr/>
        <p:nvPr/>
      </p:nvGrpSpPr>
      <p:grpSpPr>
        <a:xfrm>
          <a:off x="0" y="0"/>
          <a:ext cx="0" cy="0"/>
          <a:chOff x="0" y="0"/>
          <a:chExt cx="0" cy="0"/>
        </a:xfrm>
      </p:grpSpPr>
    </p:spTree>
    <p:extLst>
      <p:ext uri="{BB962C8B-B14F-4D97-AF65-F5344CB8AC3E}">
        <p14:creationId xmlns:p14="http://schemas.microsoft.com/office/powerpoint/2010/main" val="1666372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28"/>
        <p:cNvGrpSpPr/>
        <p:nvPr/>
      </p:nvGrpSpPr>
      <p:grpSpPr>
        <a:xfrm>
          <a:off x="0" y="0"/>
          <a:ext cx="0" cy="0"/>
          <a:chOff x="0" y="0"/>
          <a:chExt cx="0" cy="0"/>
        </a:xfrm>
      </p:grpSpPr>
      <p:sp>
        <p:nvSpPr>
          <p:cNvPr id="829" name="Google Shape;829;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7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0" name="Google Shape;830;p13"/>
          <p:cNvSpPr txBox="1">
            <a:spLocks noGrp="1"/>
          </p:cNvSpPr>
          <p:nvPr>
            <p:ph type="title" idx="2" hasCustomPrompt="1"/>
          </p:nvPr>
        </p:nvSpPr>
        <p:spPr>
          <a:xfrm>
            <a:off x="2126609" y="1952733"/>
            <a:ext cx="1031600" cy="76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sz="25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31" name="Google Shape;831;p13"/>
          <p:cNvSpPr txBox="1">
            <a:spLocks noGrp="1"/>
          </p:cNvSpPr>
          <p:nvPr>
            <p:ph type="title" idx="3" hasCustomPrompt="1"/>
          </p:nvPr>
        </p:nvSpPr>
        <p:spPr>
          <a:xfrm>
            <a:off x="2126609" y="3797067"/>
            <a:ext cx="1031600" cy="706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sz="25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32" name="Google Shape;832;p13"/>
          <p:cNvSpPr txBox="1">
            <a:spLocks noGrp="1"/>
          </p:cNvSpPr>
          <p:nvPr>
            <p:ph type="title" idx="4" hasCustomPrompt="1"/>
          </p:nvPr>
        </p:nvSpPr>
        <p:spPr>
          <a:xfrm>
            <a:off x="5586747" y="1952733"/>
            <a:ext cx="1031600" cy="76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sz="25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33" name="Google Shape;833;p13"/>
          <p:cNvSpPr txBox="1">
            <a:spLocks noGrp="1"/>
          </p:cNvSpPr>
          <p:nvPr>
            <p:ph type="title" idx="5" hasCustomPrompt="1"/>
          </p:nvPr>
        </p:nvSpPr>
        <p:spPr>
          <a:xfrm>
            <a:off x="5586747" y="3797067"/>
            <a:ext cx="1031600" cy="706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sz="25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34" name="Google Shape;834;p13"/>
          <p:cNvSpPr txBox="1">
            <a:spLocks noGrp="1"/>
          </p:cNvSpPr>
          <p:nvPr>
            <p:ph type="title" idx="6" hasCustomPrompt="1"/>
          </p:nvPr>
        </p:nvSpPr>
        <p:spPr>
          <a:xfrm>
            <a:off x="9046884" y="1952733"/>
            <a:ext cx="1031600" cy="76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sz="25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35" name="Google Shape;835;p13"/>
          <p:cNvSpPr txBox="1">
            <a:spLocks noGrp="1"/>
          </p:cNvSpPr>
          <p:nvPr>
            <p:ph type="title" idx="7" hasCustomPrompt="1"/>
          </p:nvPr>
        </p:nvSpPr>
        <p:spPr>
          <a:xfrm>
            <a:off x="9046884" y="3797067"/>
            <a:ext cx="1031600" cy="706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sz="25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36" name="Google Shape;836;p13"/>
          <p:cNvSpPr txBox="1">
            <a:spLocks noGrp="1"/>
          </p:cNvSpPr>
          <p:nvPr>
            <p:ph type="subTitle" idx="1"/>
          </p:nvPr>
        </p:nvSpPr>
        <p:spPr>
          <a:xfrm>
            <a:off x="966633" y="2721697"/>
            <a:ext cx="3351600" cy="7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Sora ExtraBold"/>
              <a:buNone/>
              <a:defRPr sz="2400">
                <a:solidFill>
                  <a:schemeClr val="dk1"/>
                </a:solidFill>
                <a:latin typeface="Sora ExtraBold"/>
                <a:ea typeface="Sora ExtraBold"/>
                <a:cs typeface="Sora ExtraBold"/>
                <a:sym typeface="Sora ExtraBold"/>
              </a:defRPr>
            </a:lvl1pPr>
            <a:lvl2pPr lvl="1"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2pPr>
            <a:lvl3pPr lvl="2"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3pPr>
            <a:lvl4pPr lvl="3"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4pPr>
            <a:lvl5pPr lvl="4"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5pPr>
            <a:lvl6pPr lvl="5"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6pPr>
            <a:lvl7pPr lvl="6"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7pPr>
            <a:lvl8pPr lvl="7"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8pPr>
            <a:lvl9pPr lvl="8"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9pPr>
          </a:lstStyle>
          <a:p>
            <a:endParaRPr/>
          </a:p>
        </p:txBody>
      </p:sp>
      <p:sp>
        <p:nvSpPr>
          <p:cNvPr id="837" name="Google Shape;837;p13"/>
          <p:cNvSpPr txBox="1">
            <a:spLocks noGrp="1"/>
          </p:cNvSpPr>
          <p:nvPr>
            <p:ph type="subTitle" idx="8"/>
          </p:nvPr>
        </p:nvSpPr>
        <p:spPr>
          <a:xfrm>
            <a:off x="4426771" y="2721697"/>
            <a:ext cx="3351600" cy="7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Sora ExtraBold"/>
              <a:buNone/>
              <a:defRPr sz="2400">
                <a:solidFill>
                  <a:schemeClr val="dk1"/>
                </a:solidFill>
                <a:latin typeface="Sora ExtraBold"/>
                <a:ea typeface="Sora ExtraBold"/>
                <a:cs typeface="Sora ExtraBold"/>
                <a:sym typeface="Sora ExtraBold"/>
              </a:defRPr>
            </a:lvl1pPr>
            <a:lvl2pPr lvl="1"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2pPr>
            <a:lvl3pPr lvl="2"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3pPr>
            <a:lvl4pPr lvl="3"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4pPr>
            <a:lvl5pPr lvl="4"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5pPr>
            <a:lvl6pPr lvl="5"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6pPr>
            <a:lvl7pPr lvl="6"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7pPr>
            <a:lvl8pPr lvl="7"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8pPr>
            <a:lvl9pPr lvl="8"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9pPr>
          </a:lstStyle>
          <a:p>
            <a:endParaRPr/>
          </a:p>
        </p:txBody>
      </p:sp>
      <p:sp>
        <p:nvSpPr>
          <p:cNvPr id="838" name="Google Shape;838;p13"/>
          <p:cNvSpPr txBox="1">
            <a:spLocks noGrp="1"/>
          </p:cNvSpPr>
          <p:nvPr>
            <p:ph type="subTitle" idx="9"/>
          </p:nvPr>
        </p:nvSpPr>
        <p:spPr>
          <a:xfrm>
            <a:off x="7886908" y="2721697"/>
            <a:ext cx="3351600" cy="7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Sora ExtraBold"/>
              <a:buNone/>
              <a:defRPr sz="2400">
                <a:solidFill>
                  <a:schemeClr val="dk1"/>
                </a:solidFill>
                <a:latin typeface="Sora ExtraBold"/>
                <a:ea typeface="Sora ExtraBold"/>
                <a:cs typeface="Sora ExtraBold"/>
                <a:sym typeface="Sora ExtraBold"/>
              </a:defRPr>
            </a:lvl1pPr>
            <a:lvl2pPr lvl="1"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2pPr>
            <a:lvl3pPr lvl="2"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3pPr>
            <a:lvl4pPr lvl="3"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4pPr>
            <a:lvl5pPr lvl="4"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5pPr>
            <a:lvl6pPr lvl="5"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6pPr>
            <a:lvl7pPr lvl="6"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7pPr>
            <a:lvl8pPr lvl="7"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8pPr>
            <a:lvl9pPr lvl="8"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9pPr>
          </a:lstStyle>
          <a:p>
            <a:endParaRPr/>
          </a:p>
        </p:txBody>
      </p:sp>
      <p:sp>
        <p:nvSpPr>
          <p:cNvPr id="839" name="Google Shape;839;p13"/>
          <p:cNvSpPr txBox="1">
            <a:spLocks noGrp="1"/>
          </p:cNvSpPr>
          <p:nvPr>
            <p:ph type="subTitle" idx="13"/>
          </p:nvPr>
        </p:nvSpPr>
        <p:spPr>
          <a:xfrm>
            <a:off x="966633" y="4503067"/>
            <a:ext cx="3351600" cy="7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Sora ExtraBold"/>
              <a:buNone/>
              <a:defRPr sz="2400">
                <a:solidFill>
                  <a:schemeClr val="dk1"/>
                </a:solidFill>
                <a:latin typeface="Sora ExtraBold"/>
                <a:ea typeface="Sora ExtraBold"/>
                <a:cs typeface="Sora ExtraBold"/>
                <a:sym typeface="Sora ExtraBold"/>
              </a:defRPr>
            </a:lvl1pPr>
            <a:lvl2pPr lvl="1"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2pPr>
            <a:lvl3pPr lvl="2"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3pPr>
            <a:lvl4pPr lvl="3"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4pPr>
            <a:lvl5pPr lvl="4"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5pPr>
            <a:lvl6pPr lvl="5"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6pPr>
            <a:lvl7pPr lvl="6"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7pPr>
            <a:lvl8pPr lvl="7"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8pPr>
            <a:lvl9pPr lvl="8"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9pPr>
          </a:lstStyle>
          <a:p>
            <a:endParaRPr/>
          </a:p>
        </p:txBody>
      </p:sp>
      <p:sp>
        <p:nvSpPr>
          <p:cNvPr id="840" name="Google Shape;840;p13"/>
          <p:cNvSpPr txBox="1">
            <a:spLocks noGrp="1"/>
          </p:cNvSpPr>
          <p:nvPr>
            <p:ph type="subTitle" idx="14"/>
          </p:nvPr>
        </p:nvSpPr>
        <p:spPr>
          <a:xfrm>
            <a:off x="4426771" y="4503067"/>
            <a:ext cx="3351600" cy="7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Sora ExtraBold"/>
              <a:buNone/>
              <a:defRPr sz="2400">
                <a:solidFill>
                  <a:schemeClr val="dk1"/>
                </a:solidFill>
                <a:latin typeface="Sora ExtraBold"/>
                <a:ea typeface="Sora ExtraBold"/>
                <a:cs typeface="Sora ExtraBold"/>
                <a:sym typeface="Sora ExtraBold"/>
              </a:defRPr>
            </a:lvl1pPr>
            <a:lvl2pPr lvl="1"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2pPr>
            <a:lvl3pPr lvl="2"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3pPr>
            <a:lvl4pPr lvl="3"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4pPr>
            <a:lvl5pPr lvl="4"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5pPr>
            <a:lvl6pPr lvl="5"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6pPr>
            <a:lvl7pPr lvl="6"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7pPr>
            <a:lvl8pPr lvl="7"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8pPr>
            <a:lvl9pPr lvl="8"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9pPr>
          </a:lstStyle>
          <a:p>
            <a:endParaRPr/>
          </a:p>
        </p:txBody>
      </p:sp>
      <p:sp>
        <p:nvSpPr>
          <p:cNvPr id="841" name="Google Shape;841;p13"/>
          <p:cNvSpPr txBox="1">
            <a:spLocks noGrp="1"/>
          </p:cNvSpPr>
          <p:nvPr>
            <p:ph type="subTitle" idx="15"/>
          </p:nvPr>
        </p:nvSpPr>
        <p:spPr>
          <a:xfrm>
            <a:off x="7886908" y="4503067"/>
            <a:ext cx="3351600" cy="7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Sora ExtraBold"/>
              <a:buNone/>
              <a:defRPr sz="2400">
                <a:solidFill>
                  <a:schemeClr val="dk1"/>
                </a:solidFill>
                <a:latin typeface="Sora ExtraBold"/>
                <a:ea typeface="Sora ExtraBold"/>
                <a:cs typeface="Sora ExtraBold"/>
                <a:sym typeface="Sora ExtraBold"/>
              </a:defRPr>
            </a:lvl1pPr>
            <a:lvl2pPr lvl="1"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2pPr>
            <a:lvl3pPr lvl="2"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3pPr>
            <a:lvl4pPr lvl="3"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4pPr>
            <a:lvl5pPr lvl="4"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5pPr>
            <a:lvl6pPr lvl="5"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6pPr>
            <a:lvl7pPr lvl="6"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7pPr>
            <a:lvl8pPr lvl="7"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8pPr>
            <a:lvl9pPr lvl="8" rtl="0">
              <a:lnSpc>
                <a:spcPct val="100000"/>
              </a:lnSpc>
              <a:spcBef>
                <a:spcPts val="0"/>
              </a:spcBef>
              <a:spcAft>
                <a:spcPts val="0"/>
              </a:spcAft>
              <a:buSzPts val="2000"/>
              <a:buFont typeface="Sora ExtraBold"/>
              <a:buNone/>
              <a:defRPr sz="2667">
                <a:latin typeface="Sora ExtraBold"/>
                <a:ea typeface="Sora ExtraBold"/>
                <a:cs typeface="Sora ExtraBold"/>
                <a:sym typeface="Sora ExtraBold"/>
              </a:defRPr>
            </a:lvl9pPr>
          </a:lstStyle>
          <a:p>
            <a:endParaRPr/>
          </a:p>
        </p:txBody>
      </p:sp>
      <p:grpSp>
        <p:nvGrpSpPr>
          <p:cNvPr id="842" name="Google Shape;842;p13"/>
          <p:cNvGrpSpPr/>
          <p:nvPr/>
        </p:nvGrpSpPr>
        <p:grpSpPr>
          <a:xfrm>
            <a:off x="-442173" y="-527535"/>
            <a:ext cx="13290007" cy="9285400"/>
            <a:chOff x="-331630" y="-395651"/>
            <a:chExt cx="9967505" cy="6964050"/>
          </a:xfrm>
        </p:grpSpPr>
        <p:sp>
          <p:nvSpPr>
            <p:cNvPr id="843" name="Google Shape;843;p13"/>
            <p:cNvSpPr/>
            <p:nvPr/>
          </p:nvSpPr>
          <p:spPr>
            <a:xfrm rot="-5400000">
              <a:off x="7900200" y="-128126"/>
              <a:ext cx="2003201" cy="1468150"/>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44" name="Google Shape;844;p13"/>
            <p:cNvSpPr/>
            <p:nvPr/>
          </p:nvSpPr>
          <p:spPr>
            <a:xfrm rot="4500004">
              <a:off x="-370638" y="4353685"/>
              <a:ext cx="2345466" cy="1718974"/>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845" name="Google Shape;845;p13"/>
          <p:cNvGrpSpPr/>
          <p:nvPr/>
        </p:nvGrpSpPr>
        <p:grpSpPr>
          <a:xfrm>
            <a:off x="406680" y="866960"/>
            <a:ext cx="10635653" cy="5494120"/>
            <a:chOff x="305010" y="650220"/>
            <a:chExt cx="7976740" cy="4120590"/>
          </a:xfrm>
        </p:grpSpPr>
        <p:grpSp>
          <p:nvGrpSpPr>
            <p:cNvPr id="846" name="Google Shape;846;p13"/>
            <p:cNvGrpSpPr/>
            <p:nvPr/>
          </p:nvGrpSpPr>
          <p:grpSpPr>
            <a:xfrm>
              <a:off x="305010" y="650220"/>
              <a:ext cx="414990" cy="162315"/>
              <a:chOff x="2449035" y="2357907"/>
              <a:chExt cx="414990" cy="162315"/>
            </a:xfrm>
          </p:grpSpPr>
          <p:sp>
            <p:nvSpPr>
              <p:cNvPr id="847" name="Google Shape;847;p13"/>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48" name="Google Shape;848;p13"/>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49" name="Google Shape;849;p13"/>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50" name="Google Shape;850;p13"/>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51" name="Google Shape;851;p13"/>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52" name="Google Shape;852;p13"/>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53" name="Google Shape;853;p13"/>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54" name="Google Shape;854;p13"/>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855" name="Google Shape;855;p13"/>
            <p:cNvGrpSpPr/>
            <p:nvPr/>
          </p:nvGrpSpPr>
          <p:grpSpPr>
            <a:xfrm>
              <a:off x="7866760" y="4608495"/>
              <a:ext cx="414990" cy="162315"/>
              <a:chOff x="2449035" y="2357907"/>
              <a:chExt cx="414990" cy="162315"/>
            </a:xfrm>
          </p:grpSpPr>
          <p:sp>
            <p:nvSpPr>
              <p:cNvPr id="856" name="Google Shape;856;p13"/>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57" name="Google Shape;857;p13"/>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58" name="Google Shape;858;p13"/>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59" name="Google Shape;859;p13"/>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60" name="Google Shape;860;p13"/>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61" name="Google Shape;861;p13"/>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62" name="Google Shape;862;p13"/>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63" name="Google Shape;863;p13"/>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864" name="Google Shape;864;p13"/>
          <p:cNvGrpSpPr/>
          <p:nvPr/>
        </p:nvGrpSpPr>
        <p:grpSpPr>
          <a:xfrm>
            <a:off x="2889335" y="681387"/>
            <a:ext cx="8948439" cy="5779808"/>
            <a:chOff x="2167001" y="511040"/>
            <a:chExt cx="6711329" cy="4334856"/>
          </a:xfrm>
        </p:grpSpPr>
        <p:sp>
          <p:nvSpPr>
            <p:cNvPr id="865" name="Google Shape;865;p13"/>
            <p:cNvSpPr/>
            <p:nvPr/>
          </p:nvSpPr>
          <p:spPr>
            <a:xfrm rot="-6395770">
              <a:off x="2189721" y="4692045"/>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66" name="Google Shape;866;p13"/>
            <p:cNvSpPr/>
            <p:nvPr/>
          </p:nvSpPr>
          <p:spPr>
            <a:xfrm rot="8879606">
              <a:off x="8721384" y="534258"/>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67" name="Google Shape;867;p13"/>
            <p:cNvSpPr/>
            <p:nvPr/>
          </p:nvSpPr>
          <p:spPr>
            <a:xfrm rot="123995">
              <a:off x="8526621" y="4400183"/>
              <a:ext cx="128734" cy="143377"/>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868" name="Google Shape;868;p13"/>
          <p:cNvGrpSpPr/>
          <p:nvPr/>
        </p:nvGrpSpPr>
        <p:grpSpPr>
          <a:xfrm rot="1824987">
            <a:off x="758087" y="5468047"/>
            <a:ext cx="1382284" cy="2116795"/>
            <a:chOff x="3410214" y="2158650"/>
            <a:chExt cx="1036675" cy="1587538"/>
          </a:xfrm>
        </p:grpSpPr>
        <p:sp>
          <p:nvSpPr>
            <p:cNvPr id="869" name="Google Shape;869;p13"/>
            <p:cNvSpPr/>
            <p:nvPr/>
          </p:nvSpPr>
          <p:spPr>
            <a:xfrm>
              <a:off x="3456250" y="2536475"/>
              <a:ext cx="930275" cy="131763"/>
            </a:xfrm>
            <a:custGeom>
              <a:avLst/>
              <a:gdLst/>
              <a:ahLst/>
              <a:cxnLst/>
              <a:rect l="l" t="t" r="r" b="b"/>
              <a:pathLst>
                <a:path w="586" h="83" extrusionOk="0">
                  <a:moveTo>
                    <a:pt x="557" y="83"/>
                  </a:moveTo>
                  <a:lnTo>
                    <a:pt x="38" y="83"/>
                  </a:lnTo>
                  <a:lnTo>
                    <a:pt x="0" y="0"/>
                  </a:lnTo>
                  <a:lnTo>
                    <a:pt x="586" y="0"/>
                  </a:lnTo>
                  <a:lnTo>
                    <a:pt x="557" y="83"/>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70" name="Google Shape;870;p13"/>
            <p:cNvSpPr/>
            <p:nvPr/>
          </p:nvSpPr>
          <p:spPr>
            <a:xfrm>
              <a:off x="3494350" y="2463450"/>
              <a:ext cx="858838" cy="1233488"/>
            </a:xfrm>
            <a:custGeom>
              <a:avLst/>
              <a:gdLst/>
              <a:ahLst/>
              <a:cxnLst/>
              <a:rect l="l" t="t" r="r" b="b"/>
              <a:pathLst>
                <a:path w="541" h="777" extrusionOk="0">
                  <a:moveTo>
                    <a:pt x="512" y="777"/>
                  </a:moveTo>
                  <a:lnTo>
                    <a:pt x="118" y="777"/>
                  </a:lnTo>
                  <a:lnTo>
                    <a:pt x="0" y="0"/>
                  </a:lnTo>
                  <a:lnTo>
                    <a:pt x="541" y="0"/>
                  </a:lnTo>
                  <a:lnTo>
                    <a:pt x="512" y="777"/>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71" name="Google Shape;871;p13"/>
            <p:cNvSpPr/>
            <p:nvPr/>
          </p:nvSpPr>
          <p:spPr>
            <a:xfrm>
              <a:off x="4175389" y="3474688"/>
              <a:ext cx="271500" cy="2715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72" name="Google Shape;872;p13"/>
            <p:cNvSpPr/>
            <p:nvPr/>
          </p:nvSpPr>
          <p:spPr>
            <a:xfrm>
              <a:off x="4235714" y="3535013"/>
              <a:ext cx="150900" cy="150900"/>
            </a:xfrm>
            <a:prstGeom prst="ellipse">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73" name="Google Shape;873;p13"/>
            <p:cNvSpPr/>
            <p:nvPr/>
          </p:nvSpPr>
          <p:spPr>
            <a:xfrm>
              <a:off x="3764226" y="3595338"/>
              <a:ext cx="204788" cy="150813"/>
            </a:xfrm>
            <a:custGeom>
              <a:avLst/>
              <a:gdLst/>
              <a:ahLst/>
              <a:cxnLst/>
              <a:rect l="l" t="t" r="r" b="b"/>
              <a:pathLst>
                <a:path w="129" h="95" extrusionOk="0">
                  <a:moveTo>
                    <a:pt x="129" y="95"/>
                  </a:moveTo>
                  <a:lnTo>
                    <a:pt x="0" y="95"/>
                  </a:lnTo>
                  <a:lnTo>
                    <a:pt x="0" y="10"/>
                  </a:lnTo>
                  <a:lnTo>
                    <a:pt x="129" y="0"/>
                  </a:lnTo>
                  <a:lnTo>
                    <a:pt x="129" y="95"/>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74" name="Google Shape;874;p13"/>
            <p:cNvSpPr/>
            <p:nvPr/>
          </p:nvSpPr>
          <p:spPr>
            <a:xfrm>
              <a:off x="3757876" y="2536475"/>
              <a:ext cx="30300" cy="142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75" name="Google Shape;875;p13"/>
            <p:cNvSpPr/>
            <p:nvPr/>
          </p:nvSpPr>
          <p:spPr>
            <a:xfrm>
              <a:off x="4059501" y="2536475"/>
              <a:ext cx="28500" cy="142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76" name="Google Shape;876;p13"/>
            <p:cNvSpPr/>
            <p:nvPr/>
          </p:nvSpPr>
          <p:spPr>
            <a:xfrm>
              <a:off x="3818200" y="2739675"/>
              <a:ext cx="165100" cy="142875"/>
            </a:xfrm>
            <a:custGeom>
              <a:avLst/>
              <a:gdLst/>
              <a:ahLst/>
              <a:cxnLst/>
              <a:rect l="l" t="t" r="r" b="b"/>
              <a:pathLst>
                <a:path w="44" h="38" extrusionOk="0">
                  <a:moveTo>
                    <a:pt x="44" y="0"/>
                  </a:moveTo>
                  <a:cubicBezTo>
                    <a:pt x="22" y="38"/>
                    <a:pt x="22" y="38"/>
                    <a:pt x="22" y="38"/>
                  </a:cubicBezTo>
                  <a:cubicBezTo>
                    <a:pt x="0" y="26"/>
                    <a:pt x="0" y="26"/>
                    <a:pt x="0" y="26"/>
                  </a:cubicBezTo>
                  <a:cubicBezTo>
                    <a:pt x="12" y="5"/>
                    <a:pt x="12" y="5"/>
                    <a:pt x="12" y="5"/>
                  </a:cubicBezTo>
                  <a:cubicBezTo>
                    <a:pt x="14" y="2"/>
                    <a:pt x="16" y="0"/>
                    <a:pt x="19" y="0"/>
                  </a:cubicBezTo>
                  <a:cubicBezTo>
                    <a:pt x="22" y="0"/>
                    <a:pt x="44" y="0"/>
                    <a:pt x="44" y="0"/>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77" name="Google Shape;877;p13"/>
            <p:cNvSpPr/>
            <p:nvPr/>
          </p:nvSpPr>
          <p:spPr>
            <a:xfrm>
              <a:off x="3870589" y="2734913"/>
              <a:ext cx="214313" cy="136525"/>
            </a:xfrm>
            <a:custGeom>
              <a:avLst/>
              <a:gdLst/>
              <a:ahLst/>
              <a:cxnLst/>
              <a:rect l="l" t="t" r="r" b="b"/>
              <a:pathLst>
                <a:path w="57" h="36" extrusionOk="0">
                  <a:moveTo>
                    <a:pt x="46" y="19"/>
                  </a:moveTo>
                  <a:cubicBezTo>
                    <a:pt x="45" y="16"/>
                    <a:pt x="40" y="8"/>
                    <a:pt x="38" y="5"/>
                  </a:cubicBezTo>
                  <a:cubicBezTo>
                    <a:pt x="36" y="1"/>
                    <a:pt x="34" y="1"/>
                    <a:pt x="30" y="1"/>
                  </a:cubicBezTo>
                  <a:cubicBezTo>
                    <a:pt x="30" y="1"/>
                    <a:pt x="9" y="1"/>
                    <a:pt x="5" y="1"/>
                  </a:cubicBezTo>
                  <a:cubicBezTo>
                    <a:pt x="2" y="1"/>
                    <a:pt x="0" y="3"/>
                    <a:pt x="0" y="3"/>
                  </a:cubicBezTo>
                  <a:cubicBezTo>
                    <a:pt x="2" y="1"/>
                    <a:pt x="9" y="0"/>
                    <a:pt x="12" y="5"/>
                  </a:cubicBezTo>
                  <a:cubicBezTo>
                    <a:pt x="14" y="8"/>
                    <a:pt x="25" y="29"/>
                    <a:pt x="26" y="30"/>
                  </a:cubicBezTo>
                  <a:cubicBezTo>
                    <a:pt x="16" y="36"/>
                    <a:pt x="16" y="36"/>
                    <a:pt x="16" y="36"/>
                  </a:cubicBezTo>
                  <a:cubicBezTo>
                    <a:pt x="43" y="36"/>
                    <a:pt x="43" y="36"/>
                    <a:pt x="43" y="36"/>
                  </a:cubicBezTo>
                  <a:cubicBezTo>
                    <a:pt x="57" y="13"/>
                    <a:pt x="57" y="13"/>
                    <a:pt x="57" y="13"/>
                  </a:cubicBezTo>
                  <a:lnTo>
                    <a:pt x="46" y="1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78" name="Google Shape;878;p13"/>
            <p:cNvSpPr/>
            <p:nvPr/>
          </p:nvSpPr>
          <p:spPr>
            <a:xfrm>
              <a:off x="3994414" y="2863500"/>
              <a:ext cx="139700" cy="192088"/>
            </a:xfrm>
            <a:custGeom>
              <a:avLst/>
              <a:gdLst/>
              <a:ahLst/>
              <a:cxnLst/>
              <a:rect l="l" t="t" r="r" b="b"/>
              <a:pathLst>
                <a:path w="37" h="51" extrusionOk="0">
                  <a:moveTo>
                    <a:pt x="23" y="51"/>
                  </a:moveTo>
                  <a:cubicBezTo>
                    <a:pt x="0" y="13"/>
                    <a:pt x="0" y="13"/>
                    <a:pt x="0" y="13"/>
                  </a:cubicBezTo>
                  <a:cubicBezTo>
                    <a:pt x="22" y="0"/>
                    <a:pt x="22" y="0"/>
                    <a:pt x="22" y="0"/>
                  </a:cubicBezTo>
                  <a:cubicBezTo>
                    <a:pt x="35" y="21"/>
                    <a:pt x="35" y="21"/>
                    <a:pt x="35" y="21"/>
                  </a:cubicBezTo>
                  <a:cubicBezTo>
                    <a:pt x="36" y="24"/>
                    <a:pt x="37" y="28"/>
                    <a:pt x="35" y="30"/>
                  </a:cubicBezTo>
                  <a:cubicBezTo>
                    <a:pt x="34" y="32"/>
                    <a:pt x="23" y="51"/>
                    <a:pt x="23" y="51"/>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79" name="Google Shape;879;p13"/>
            <p:cNvSpPr/>
            <p:nvPr/>
          </p:nvSpPr>
          <p:spPr>
            <a:xfrm>
              <a:off x="3942026" y="2946050"/>
              <a:ext cx="192088" cy="177800"/>
            </a:xfrm>
            <a:custGeom>
              <a:avLst/>
              <a:gdLst/>
              <a:ahLst/>
              <a:cxnLst/>
              <a:rect l="l" t="t" r="r" b="b"/>
              <a:pathLst>
                <a:path w="51" h="47" extrusionOk="0">
                  <a:moveTo>
                    <a:pt x="13" y="35"/>
                  </a:moveTo>
                  <a:cubicBezTo>
                    <a:pt x="16" y="35"/>
                    <a:pt x="26" y="35"/>
                    <a:pt x="29" y="35"/>
                  </a:cubicBezTo>
                  <a:cubicBezTo>
                    <a:pt x="34" y="35"/>
                    <a:pt x="35" y="33"/>
                    <a:pt x="37" y="29"/>
                  </a:cubicBezTo>
                  <a:cubicBezTo>
                    <a:pt x="37" y="29"/>
                    <a:pt x="47" y="11"/>
                    <a:pt x="49" y="8"/>
                  </a:cubicBezTo>
                  <a:cubicBezTo>
                    <a:pt x="51" y="5"/>
                    <a:pt x="50" y="3"/>
                    <a:pt x="50" y="3"/>
                  </a:cubicBezTo>
                  <a:cubicBezTo>
                    <a:pt x="50" y="5"/>
                    <a:pt x="48" y="11"/>
                    <a:pt x="42" y="11"/>
                  </a:cubicBezTo>
                  <a:cubicBezTo>
                    <a:pt x="38" y="12"/>
                    <a:pt x="15" y="12"/>
                    <a:pt x="13" y="12"/>
                  </a:cubicBezTo>
                  <a:cubicBezTo>
                    <a:pt x="13" y="0"/>
                    <a:pt x="13" y="0"/>
                    <a:pt x="13" y="0"/>
                  </a:cubicBezTo>
                  <a:cubicBezTo>
                    <a:pt x="0" y="24"/>
                    <a:pt x="0" y="24"/>
                    <a:pt x="0" y="24"/>
                  </a:cubicBezTo>
                  <a:cubicBezTo>
                    <a:pt x="13" y="47"/>
                    <a:pt x="13" y="47"/>
                    <a:pt x="13" y="47"/>
                  </a:cubicBezTo>
                  <a:lnTo>
                    <a:pt x="13"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80" name="Google Shape;880;p13"/>
            <p:cNvSpPr/>
            <p:nvPr/>
          </p:nvSpPr>
          <p:spPr>
            <a:xfrm>
              <a:off x="3757875" y="2992088"/>
              <a:ext cx="165100" cy="98425"/>
            </a:xfrm>
            <a:custGeom>
              <a:avLst/>
              <a:gdLst/>
              <a:ahLst/>
              <a:cxnLst/>
              <a:rect l="l" t="t" r="r" b="b"/>
              <a:pathLst>
                <a:path w="44" h="26" extrusionOk="0">
                  <a:moveTo>
                    <a:pt x="0" y="0"/>
                  </a:moveTo>
                  <a:cubicBezTo>
                    <a:pt x="44" y="0"/>
                    <a:pt x="44" y="0"/>
                    <a:pt x="44" y="0"/>
                  </a:cubicBezTo>
                  <a:cubicBezTo>
                    <a:pt x="44" y="26"/>
                    <a:pt x="44" y="26"/>
                    <a:pt x="44" y="26"/>
                  </a:cubicBezTo>
                  <a:cubicBezTo>
                    <a:pt x="20" y="26"/>
                    <a:pt x="20" y="26"/>
                    <a:pt x="20" y="26"/>
                  </a:cubicBezTo>
                  <a:cubicBezTo>
                    <a:pt x="17" y="26"/>
                    <a:pt x="14" y="24"/>
                    <a:pt x="12" y="22"/>
                  </a:cubicBezTo>
                  <a:cubicBezTo>
                    <a:pt x="11" y="19"/>
                    <a:pt x="0" y="0"/>
                    <a:pt x="0" y="0"/>
                  </a:cubicBezTo>
                  <a:close/>
                </a:path>
              </a:pathLst>
            </a:custGeom>
            <a:solidFill>
              <a:srgbClr val="FF8302">
                <a:alpha val="3924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81" name="Google Shape;881;p13"/>
            <p:cNvSpPr/>
            <p:nvPr/>
          </p:nvSpPr>
          <p:spPr>
            <a:xfrm>
              <a:off x="3746764" y="2882550"/>
              <a:ext cx="153988" cy="203200"/>
            </a:xfrm>
            <a:custGeom>
              <a:avLst/>
              <a:gdLst/>
              <a:ahLst/>
              <a:cxnLst/>
              <a:rect l="l" t="t" r="r" b="b"/>
              <a:pathLst>
                <a:path w="41" h="54" extrusionOk="0">
                  <a:moveTo>
                    <a:pt x="10" y="6"/>
                  </a:moveTo>
                  <a:cubicBezTo>
                    <a:pt x="9" y="8"/>
                    <a:pt x="4" y="17"/>
                    <a:pt x="2" y="20"/>
                  </a:cubicBezTo>
                  <a:cubicBezTo>
                    <a:pt x="0" y="24"/>
                    <a:pt x="1" y="25"/>
                    <a:pt x="3" y="29"/>
                  </a:cubicBezTo>
                  <a:cubicBezTo>
                    <a:pt x="3" y="29"/>
                    <a:pt x="14" y="48"/>
                    <a:pt x="15" y="51"/>
                  </a:cubicBezTo>
                  <a:cubicBezTo>
                    <a:pt x="17" y="54"/>
                    <a:pt x="19" y="54"/>
                    <a:pt x="19" y="54"/>
                  </a:cubicBezTo>
                  <a:cubicBezTo>
                    <a:pt x="17" y="53"/>
                    <a:pt x="13" y="48"/>
                    <a:pt x="16" y="43"/>
                  </a:cubicBezTo>
                  <a:cubicBezTo>
                    <a:pt x="18" y="40"/>
                    <a:pt x="30" y="19"/>
                    <a:pt x="31" y="18"/>
                  </a:cubicBezTo>
                  <a:cubicBezTo>
                    <a:pt x="41" y="24"/>
                    <a:pt x="41" y="24"/>
                    <a:pt x="41" y="24"/>
                  </a:cubicBezTo>
                  <a:cubicBezTo>
                    <a:pt x="27" y="0"/>
                    <a:pt x="27" y="0"/>
                    <a:pt x="27" y="0"/>
                  </a:cubicBezTo>
                  <a:cubicBezTo>
                    <a:pt x="0" y="0"/>
                    <a:pt x="0" y="0"/>
                    <a:pt x="0" y="0"/>
                  </a:cubicBezTo>
                  <a:lnTo>
                    <a:pt x="10" y="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82" name="Google Shape;882;p13"/>
            <p:cNvSpPr/>
            <p:nvPr/>
          </p:nvSpPr>
          <p:spPr>
            <a:xfrm>
              <a:off x="3494350" y="2158650"/>
              <a:ext cx="858838" cy="211138"/>
            </a:xfrm>
            <a:custGeom>
              <a:avLst/>
              <a:gdLst/>
              <a:ahLst/>
              <a:cxnLst/>
              <a:rect l="l" t="t" r="r" b="b"/>
              <a:pathLst>
                <a:path w="541" h="133" extrusionOk="0">
                  <a:moveTo>
                    <a:pt x="541" y="133"/>
                  </a:moveTo>
                  <a:lnTo>
                    <a:pt x="0" y="133"/>
                  </a:lnTo>
                  <a:lnTo>
                    <a:pt x="28" y="0"/>
                  </a:lnTo>
                  <a:lnTo>
                    <a:pt x="512" y="0"/>
                  </a:lnTo>
                  <a:lnTo>
                    <a:pt x="541" y="13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83" name="Google Shape;883;p13"/>
            <p:cNvSpPr/>
            <p:nvPr/>
          </p:nvSpPr>
          <p:spPr>
            <a:xfrm>
              <a:off x="3410214" y="2325338"/>
              <a:ext cx="1020900" cy="2112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884" name="Google Shape;884;p13"/>
          <p:cNvGrpSpPr/>
          <p:nvPr/>
        </p:nvGrpSpPr>
        <p:grpSpPr>
          <a:xfrm>
            <a:off x="-1107061" y="-899736"/>
            <a:ext cx="13396159" cy="7738495"/>
            <a:chOff x="-830296" y="-674802"/>
            <a:chExt cx="10047119" cy="5803871"/>
          </a:xfrm>
        </p:grpSpPr>
        <p:grpSp>
          <p:nvGrpSpPr>
            <p:cNvPr id="885" name="Google Shape;885;p13"/>
            <p:cNvGrpSpPr/>
            <p:nvPr/>
          </p:nvGrpSpPr>
          <p:grpSpPr>
            <a:xfrm rot="-4499928">
              <a:off x="7821303" y="-430790"/>
              <a:ext cx="1361210" cy="1115504"/>
              <a:chOff x="4124038" y="1074739"/>
              <a:chExt cx="1406526" cy="1152525"/>
            </a:xfrm>
          </p:grpSpPr>
          <p:sp>
            <p:nvSpPr>
              <p:cNvPr id="886" name="Google Shape;886;p13"/>
              <p:cNvSpPr/>
              <p:nvPr/>
            </p:nvSpPr>
            <p:spPr>
              <a:xfrm>
                <a:off x="4155788" y="108267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87" name="Google Shape;887;p13"/>
              <p:cNvSpPr/>
              <p:nvPr/>
            </p:nvSpPr>
            <p:spPr>
              <a:xfrm>
                <a:off x="4627276" y="107473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88" name="Google Shape;888;p13"/>
              <p:cNvSpPr/>
              <p:nvPr/>
            </p:nvSpPr>
            <p:spPr>
              <a:xfrm>
                <a:off x="4124038" y="150177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89" name="Google Shape;889;p13"/>
              <p:cNvSpPr/>
              <p:nvPr/>
            </p:nvSpPr>
            <p:spPr>
              <a:xfrm>
                <a:off x="4959063" y="1306514"/>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90" name="Google Shape;890;p13"/>
              <p:cNvSpPr/>
              <p:nvPr/>
            </p:nvSpPr>
            <p:spPr>
              <a:xfrm>
                <a:off x="4522501" y="178752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91" name="Google Shape;891;p13"/>
              <p:cNvSpPr/>
              <p:nvPr/>
            </p:nvSpPr>
            <p:spPr>
              <a:xfrm>
                <a:off x="4155788" y="111125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92" name="Google Shape;892;p13"/>
              <p:cNvSpPr/>
              <p:nvPr/>
            </p:nvSpPr>
            <p:spPr>
              <a:xfrm>
                <a:off x="4124038" y="160972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93" name="Google Shape;893;p13"/>
              <p:cNvSpPr/>
              <p:nvPr/>
            </p:nvSpPr>
            <p:spPr>
              <a:xfrm>
                <a:off x="4752688" y="1074738"/>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94" name="Google Shape;894;p13"/>
              <p:cNvSpPr/>
              <p:nvPr/>
            </p:nvSpPr>
            <p:spPr>
              <a:xfrm>
                <a:off x="4522501" y="1889125"/>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95" name="Google Shape;895;p13"/>
              <p:cNvSpPr/>
              <p:nvPr/>
            </p:nvSpPr>
            <p:spPr>
              <a:xfrm>
                <a:off x="5068601" y="1306513"/>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896" name="Google Shape;896;p13"/>
            <p:cNvGrpSpPr/>
            <p:nvPr/>
          </p:nvGrpSpPr>
          <p:grpSpPr>
            <a:xfrm>
              <a:off x="-435380" y="4087913"/>
              <a:ext cx="1028240" cy="1041156"/>
              <a:chOff x="1328851" y="2829038"/>
              <a:chExt cx="1032888" cy="1045863"/>
            </a:xfrm>
          </p:grpSpPr>
          <p:grpSp>
            <p:nvGrpSpPr>
              <p:cNvPr id="897" name="Google Shape;897;p13"/>
              <p:cNvGrpSpPr/>
              <p:nvPr/>
            </p:nvGrpSpPr>
            <p:grpSpPr>
              <a:xfrm>
                <a:off x="1436226" y="3128776"/>
                <a:ext cx="925513" cy="746125"/>
                <a:chOff x="1436226" y="3128776"/>
                <a:chExt cx="925513" cy="746125"/>
              </a:xfrm>
            </p:grpSpPr>
            <p:sp>
              <p:nvSpPr>
                <p:cNvPr id="898" name="Google Shape;898;p13"/>
                <p:cNvSpPr/>
                <p:nvPr/>
              </p:nvSpPr>
              <p:spPr>
                <a:xfrm>
                  <a:off x="1436226" y="3128776"/>
                  <a:ext cx="925513" cy="746125"/>
                </a:xfrm>
                <a:custGeom>
                  <a:avLst/>
                  <a:gdLst/>
                  <a:ahLst/>
                  <a:cxnLst/>
                  <a:rect l="l" t="t" r="r" b="b"/>
                  <a:pathLst>
                    <a:path w="453" h="365" extrusionOk="0">
                      <a:moveTo>
                        <a:pt x="0" y="329"/>
                      </a:moveTo>
                      <a:cubicBezTo>
                        <a:pt x="0" y="329"/>
                        <a:pt x="1" y="231"/>
                        <a:pt x="48" y="179"/>
                      </a:cubicBezTo>
                      <a:cubicBezTo>
                        <a:pt x="96" y="127"/>
                        <a:pt x="139" y="158"/>
                        <a:pt x="177" y="124"/>
                      </a:cubicBezTo>
                      <a:cubicBezTo>
                        <a:pt x="231" y="76"/>
                        <a:pt x="233" y="47"/>
                        <a:pt x="276" y="28"/>
                      </a:cubicBezTo>
                      <a:cubicBezTo>
                        <a:pt x="340" y="0"/>
                        <a:pt x="403" y="58"/>
                        <a:pt x="453" y="34"/>
                      </a:cubicBezTo>
                      <a:cubicBezTo>
                        <a:pt x="453" y="34"/>
                        <a:pt x="432" y="56"/>
                        <a:pt x="427" y="92"/>
                      </a:cubicBezTo>
                      <a:cubicBezTo>
                        <a:pt x="422" y="130"/>
                        <a:pt x="424" y="157"/>
                        <a:pt x="392" y="187"/>
                      </a:cubicBezTo>
                      <a:cubicBezTo>
                        <a:pt x="350" y="227"/>
                        <a:pt x="307" y="221"/>
                        <a:pt x="279" y="246"/>
                      </a:cubicBezTo>
                      <a:cubicBezTo>
                        <a:pt x="250" y="271"/>
                        <a:pt x="224" y="317"/>
                        <a:pt x="170" y="341"/>
                      </a:cubicBezTo>
                      <a:cubicBezTo>
                        <a:pt x="117" y="365"/>
                        <a:pt x="0" y="329"/>
                        <a:pt x="0" y="3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99" name="Google Shape;899;p13"/>
                <p:cNvSpPr/>
                <p:nvPr/>
              </p:nvSpPr>
              <p:spPr>
                <a:xfrm>
                  <a:off x="1436226" y="3279588"/>
                  <a:ext cx="795338" cy="522288"/>
                </a:xfrm>
                <a:custGeom>
                  <a:avLst/>
                  <a:gdLst/>
                  <a:ahLst/>
                  <a:cxnLst/>
                  <a:rect l="l" t="t" r="r" b="b"/>
                  <a:pathLst>
                    <a:path w="389" h="255" extrusionOk="0">
                      <a:moveTo>
                        <a:pt x="389" y="0"/>
                      </a:moveTo>
                      <a:cubicBezTo>
                        <a:pt x="389" y="0"/>
                        <a:pt x="140" y="129"/>
                        <a:pt x="0" y="255"/>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900" name="Google Shape;900;p13"/>
              <p:cNvGrpSpPr/>
              <p:nvPr/>
            </p:nvGrpSpPr>
            <p:grpSpPr>
              <a:xfrm>
                <a:off x="1328851" y="2829038"/>
                <a:ext cx="681038" cy="977901"/>
                <a:chOff x="874251" y="2777938"/>
                <a:chExt cx="681038" cy="977901"/>
              </a:xfrm>
            </p:grpSpPr>
            <p:sp>
              <p:nvSpPr>
                <p:cNvPr id="901" name="Google Shape;901;p13"/>
                <p:cNvSpPr/>
                <p:nvPr/>
              </p:nvSpPr>
              <p:spPr>
                <a:xfrm>
                  <a:off x="874251" y="2777938"/>
                  <a:ext cx="681038" cy="977900"/>
                </a:xfrm>
                <a:custGeom>
                  <a:avLst/>
                  <a:gdLst/>
                  <a:ahLst/>
                  <a:cxnLst/>
                  <a:rect l="l" t="t" r="r" b="b"/>
                  <a:pathLst>
                    <a:path w="333" h="479" extrusionOk="0">
                      <a:moveTo>
                        <a:pt x="47" y="479"/>
                      </a:moveTo>
                      <a:cubicBezTo>
                        <a:pt x="47" y="479"/>
                        <a:pt x="0" y="393"/>
                        <a:pt x="16" y="324"/>
                      </a:cubicBezTo>
                      <a:cubicBezTo>
                        <a:pt x="32" y="255"/>
                        <a:pt x="85" y="261"/>
                        <a:pt x="101" y="214"/>
                      </a:cubicBezTo>
                      <a:cubicBezTo>
                        <a:pt x="125" y="145"/>
                        <a:pt x="113" y="118"/>
                        <a:pt x="140" y="81"/>
                      </a:cubicBezTo>
                      <a:cubicBezTo>
                        <a:pt x="183" y="25"/>
                        <a:pt x="266" y="45"/>
                        <a:pt x="298" y="0"/>
                      </a:cubicBezTo>
                      <a:cubicBezTo>
                        <a:pt x="298" y="0"/>
                        <a:pt x="291" y="29"/>
                        <a:pt x="304" y="63"/>
                      </a:cubicBezTo>
                      <a:cubicBezTo>
                        <a:pt x="318" y="99"/>
                        <a:pt x="333" y="121"/>
                        <a:pt x="319" y="163"/>
                      </a:cubicBezTo>
                      <a:cubicBezTo>
                        <a:pt x="302" y="219"/>
                        <a:pt x="262" y="234"/>
                        <a:pt x="250" y="270"/>
                      </a:cubicBezTo>
                      <a:cubicBezTo>
                        <a:pt x="237" y="306"/>
                        <a:pt x="237" y="358"/>
                        <a:pt x="202" y="406"/>
                      </a:cubicBezTo>
                      <a:cubicBezTo>
                        <a:pt x="167" y="453"/>
                        <a:pt x="47" y="479"/>
                        <a:pt x="47" y="47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02" name="Google Shape;902;p13"/>
                <p:cNvSpPr/>
                <p:nvPr/>
              </p:nvSpPr>
              <p:spPr>
                <a:xfrm>
                  <a:off x="971088" y="2912876"/>
                  <a:ext cx="436563" cy="842963"/>
                </a:xfrm>
                <a:custGeom>
                  <a:avLst/>
                  <a:gdLst/>
                  <a:ahLst/>
                  <a:cxnLst/>
                  <a:rect l="l" t="t" r="r" b="b"/>
                  <a:pathLst>
                    <a:path w="214" h="413" extrusionOk="0">
                      <a:moveTo>
                        <a:pt x="214" y="0"/>
                      </a:moveTo>
                      <a:cubicBezTo>
                        <a:pt x="214" y="0"/>
                        <a:pt x="61" y="235"/>
                        <a:pt x="0" y="413"/>
                      </a:cubicBezTo>
                    </a:path>
                  </a:pathLst>
                </a:cu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
          <p:nvSpPr>
            <p:cNvPr id="903" name="Google Shape;903;p13"/>
            <p:cNvSpPr/>
            <p:nvPr/>
          </p:nvSpPr>
          <p:spPr>
            <a:xfrm rot="3550841">
              <a:off x="-383100" y="2800687"/>
              <a:ext cx="710883" cy="1445138"/>
            </a:xfrm>
            <a:custGeom>
              <a:avLst/>
              <a:gdLst/>
              <a:ahLst/>
              <a:cxnLst/>
              <a:rect l="l" t="t" r="r" b="b"/>
              <a:pathLst>
                <a:path w="128" h="260" extrusionOk="0">
                  <a:moveTo>
                    <a:pt x="121" y="260"/>
                  </a:moveTo>
                  <a:cubicBezTo>
                    <a:pt x="120" y="260"/>
                    <a:pt x="119" y="259"/>
                    <a:pt x="118" y="258"/>
                  </a:cubicBezTo>
                  <a:cubicBezTo>
                    <a:pt x="118" y="258"/>
                    <a:pt x="118" y="258"/>
                    <a:pt x="118" y="258"/>
                  </a:cubicBezTo>
                  <a:cubicBezTo>
                    <a:pt x="106" y="246"/>
                    <a:pt x="96" y="231"/>
                    <a:pt x="90" y="215"/>
                  </a:cubicBezTo>
                  <a:cubicBezTo>
                    <a:pt x="89" y="215"/>
                    <a:pt x="89" y="215"/>
                    <a:pt x="89" y="215"/>
                  </a:cubicBezTo>
                  <a:cubicBezTo>
                    <a:pt x="89" y="214"/>
                    <a:pt x="89" y="214"/>
                    <a:pt x="89" y="214"/>
                  </a:cubicBezTo>
                  <a:cubicBezTo>
                    <a:pt x="89" y="213"/>
                    <a:pt x="89" y="213"/>
                    <a:pt x="89" y="213"/>
                  </a:cubicBezTo>
                  <a:cubicBezTo>
                    <a:pt x="89" y="212"/>
                    <a:pt x="88" y="212"/>
                    <a:pt x="88" y="211"/>
                  </a:cubicBezTo>
                  <a:cubicBezTo>
                    <a:pt x="88" y="211"/>
                    <a:pt x="88" y="211"/>
                    <a:pt x="88" y="210"/>
                  </a:cubicBezTo>
                  <a:cubicBezTo>
                    <a:pt x="80" y="209"/>
                    <a:pt x="72" y="212"/>
                    <a:pt x="65" y="213"/>
                  </a:cubicBezTo>
                  <a:cubicBezTo>
                    <a:pt x="63" y="214"/>
                    <a:pt x="61" y="214"/>
                    <a:pt x="60" y="214"/>
                  </a:cubicBezTo>
                  <a:cubicBezTo>
                    <a:pt x="47" y="217"/>
                    <a:pt x="33" y="219"/>
                    <a:pt x="20" y="218"/>
                  </a:cubicBezTo>
                  <a:cubicBezTo>
                    <a:pt x="18" y="218"/>
                    <a:pt x="16" y="217"/>
                    <a:pt x="14" y="217"/>
                  </a:cubicBezTo>
                  <a:cubicBezTo>
                    <a:pt x="14" y="217"/>
                    <a:pt x="8" y="215"/>
                    <a:pt x="10" y="213"/>
                  </a:cubicBezTo>
                  <a:cubicBezTo>
                    <a:pt x="11" y="211"/>
                    <a:pt x="12" y="212"/>
                    <a:pt x="14" y="212"/>
                  </a:cubicBezTo>
                  <a:cubicBezTo>
                    <a:pt x="26" y="210"/>
                    <a:pt x="37" y="206"/>
                    <a:pt x="48" y="204"/>
                  </a:cubicBezTo>
                  <a:cubicBezTo>
                    <a:pt x="61" y="202"/>
                    <a:pt x="74" y="202"/>
                    <a:pt x="86" y="207"/>
                  </a:cubicBezTo>
                  <a:cubicBezTo>
                    <a:pt x="86" y="206"/>
                    <a:pt x="86" y="206"/>
                    <a:pt x="86" y="206"/>
                  </a:cubicBezTo>
                  <a:cubicBezTo>
                    <a:pt x="83" y="198"/>
                    <a:pt x="81" y="191"/>
                    <a:pt x="79" y="184"/>
                  </a:cubicBezTo>
                  <a:cubicBezTo>
                    <a:pt x="79" y="184"/>
                    <a:pt x="77" y="181"/>
                    <a:pt x="74" y="180"/>
                  </a:cubicBezTo>
                  <a:cubicBezTo>
                    <a:pt x="63" y="173"/>
                    <a:pt x="48" y="172"/>
                    <a:pt x="35" y="167"/>
                  </a:cubicBezTo>
                  <a:cubicBezTo>
                    <a:pt x="26" y="164"/>
                    <a:pt x="15" y="160"/>
                    <a:pt x="8" y="153"/>
                  </a:cubicBezTo>
                  <a:cubicBezTo>
                    <a:pt x="8" y="153"/>
                    <a:pt x="7" y="152"/>
                    <a:pt x="7" y="152"/>
                  </a:cubicBezTo>
                  <a:cubicBezTo>
                    <a:pt x="7" y="152"/>
                    <a:pt x="7" y="152"/>
                    <a:pt x="7" y="152"/>
                  </a:cubicBezTo>
                  <a:cubicBezTo>
                    <a:pt x="7" y="151"/>
                    <a:pt x="7" y="151"/>
                    <a:pt x="7" y="151"/>
                  </a:cubicBezTo>
                  <a:cubicBezTo>
                    <a:pt x="7" y="151"/>
                    <a:pt x="7" y="151"/>
                    <a:pt x="7" y="151"/>
                  </a:cubicBezTo>
                  <a:cubicBezTo>
                    <a:pt x="6" y="150"/>
                    <a:pt x="6" y="149"/>
                    <a:pt x="7" y="148"/>
                  </a:cubicBezTo>
                  <a:cubicBezTo>
                    <a:pt x="8" y="148"/>
                    <a:pt x="9" y="148"/>
                    <a:pt x="10" y="149"/>
                  </a:cubicBezTo>
                  <a:cubicBezTo>
                    <a:pt x="27" y="154"/>
                    <a:pt x="46" y="156"/>
                    <a:pt x="63" y="164"/>
                  </a:cubicBezTo>
                  <a:cubicBezTo>
                    <a:pt x="68" y="166"/>
                    <a:pt x="74" y="170"/>
                    <a:pt x="77" y="174"/>
                  </a:cubicBezTo>
                  <a:cubicBezTo>
                    <a:pt x="77" y="174"/>
                    <a:pt x="77" y="172"/>
                    <a:pt x="77" y="170"/>
                  </a:cubicBezTo>
                  <a:cubicBezTo>
                    <a:pt x="75" y="162"/>
                    <a:pt x="74" y="154"/>
                    <a:pt x="73" y="146"/>
                  </a:cubicBezTo>
                  <a:cubicBezTo>
                    <a:pt x="61" y="137"/>
                    <a:pt x="46" y="131"/>
                    <a:pt x="33" y="123"/>
                  </a:cubicBezTo>
                  <a:cubicBezTo>
                    <a:pt x="26" y="120"/>
                    <a:pt x="19" y="116"/>
                    <a:pt x="13" y="111"/>
                  </a:cubicBezTo>
                  <a:cubicBezTo>
                    <a:pt x="8" y="108"/>
                    <a:pt x="3" y="105"/>
                    <a:pt x="0" y="100"/>
                  </a:cubicBezTo>
                  <a:cubicBezTo>
                    <a:pt x="0" y="99"/>
                    <a:pt x="0" y="98"/>
                    <a:pt x="0" y="98"/>
                  </a:cubicBezTo>
                  <a:cubicBezTo>
                    <a:pt x="0" y="97"/>
                    <a:pt x="1" y="97"/>
                    <a:pt x="3" y="97"/>
                  </a:cubicBezTo>
                  <a:cubicBezTo>
                    <a:pt x="5" y="98"/>
                    <a:pt x="7" y="99"/>
                    <a:pt x="9" y="100"/>
                  </a:cubicBezTo>
                  <a:cubicBezTo>
                    <a:pt x="26" y="107"/>
                    <a:pt x="45" y="113"/>
                    <a:pt x="60" y="125"/>
                  </a:cubicBezTo>
                  <a:cubicBezTo>
                    <a:pt x="65" y="129"/>
                    <a:pt x="69" y="133"/>
                    <a:pt x="72" y="138"/>
                  </a:cubicBezTo>
                  <a:cubicBezTo>
                    <a:pt x="72" y="138"/>
                    <a:pt x="72" y="138"/>
                    <a:pt x="72" y="138"/>
                  </a:cubicBezTo>
                  <a:cubicBezTo>
                    <a:pt x="71" y="129"/>
                    <a:pt x="70" y="120"/>
                    <a:pt x="69" y="112"/>
                  </a:cubicBezTo>
                  <a:cubicBezTo>
                    <a:pt x="68" y="107"/>
                    <a:pt x="68" y="107"/>
                    <a:pt x="68" y="107"/>
                  </a:cubicBezTo>
                  <a:cubicBezTo>
                    <a:pt x="68" y="107"/>
                    <a:pt x="68" y="107"/>
                    <a:pt x="66" y="105"/>
                  </a:cubicBezTo>
                  <a:cubicBezTo>
                    <a:pt x="66" y="105"/>
                    <a:pt x="65" y="105"/>
                    <a:pt x="65" y="105"/>
                  </a:cubicBezTo>
                  <a:cubicBezTo>
                    <a:pt x="65" y="104"/>
                    <a:pt x="64" y="104"/>
                    <a:pt x="64" y="104"/>
                  </a:cubicBezTo>
                  <a:cubicBezTo>
                    <a:pt x="56" y="98"/>
                    <a:pt x="46" y="95"/>
                    <a:pt x="38" y="89"/>
                  </a:cubicBezTo>
                  <a:cubicBezTo>
                    <a:pt x="30" y="84"/>
                    <a:pt x="23" y="77"/>
                    <a:pt x="16" y="70"/>
                  </a:cubicBezTo>
                  <a:cubicBezTo>
                    <a:pt x="16" y="70"/>
                    <a:pt x="16" y="70"/>
                    <a:pt x="16" y="70"/>
                  </a:cubicBezTo>
                  <a:cubicBezTo>
                    <a:pt x="15" y="69"/>
                    <a:pt x="13" y="67"/>
                    <a:pt x="14" y="66"/>
                  </a:cubicBezTo>
                  <a:cubicBezTo>
                    <a:pt x="15" y="65"/>
                    <a:pt x="17" y="66"/>
                    <a:pt x="18" y="67"/>
                  </a:cubicBezTo>
                  <a:cubicBezTo>
                    <a:pt x="18" y="67"/>
                    <a:pt x="21" y="68"/>
                    <a:pt x="24" y="69"/>
                  </a:cubicBezTo>
                  <a:cubicBezTo>
                    <a:pt x="40" y="78"/>
                    <a:pt x="57" y="85"/>
                    <a:pt x="67" y="101"/>
                  </a:cubicBezTo>
                  <a:cubicBezTo>
                    <a:pt x="68" y="101"/>
                    <a:pt x="68" y="101"/>
                    <a:pt x="68" y="101"/>
                  </a:cubicBezTo>
                  <a:cubicBezTo>
                    <a:pt x="66" y="90"/>
                    <a:pt x="65" y="80"/>
                    <a:pt x="63" y="69"/>
                  </a:cubicBezTo>
                  <a:cubicBezTo>
                    <a:pt x="63" y="69"/>
                    <a:pt x="63" y="69"/>
                    <a:pt x="63" y="69"/>
                  </a:cubicBezTo>
                  <a:cubicBezTo>
                    <a:pt x="61" y="62"/>
                    <a:pt x="58" y="56"/>
                    <a:pt x="55" y="50"/>
                  </a:cubicBezTo>
                  <a:cubicBezTo>
                    <a:pt x="49" y="37"/>
                    <a:pt x="43" y="25"/>
                    <a:pt x="40" y="11"/>
                  </a:cubicBezTo>
                  <a:cubicBezTo>
                    <a:pt x="39" y="8"/>
                    <a:pt x="39" y="6"/>
                    <a:pt x="38" y="3"/>
                  </a:cubicBezTo>
                  <a:cubicBezTo>
                    <a:pt x="39" y="1"/>
                    <a:pt x="39" y="1"/>
                    <a:pt x="39" y="1"/>
                  </a:cubicBezTo>
                  <a:cubicBezTo>
                    <a:pt x="39" y="1"/>
                    <a:pt x="39" y="1"/>
                    <a:pt x="40" y="0"/>
                  </a:cubicBezTo>
                  <a:cubicBezTo>
                    <a:pt x="41" y="0"/>
                    <a:pt x="42" y="2"/>
                    <a:pt x="43" y="3"/>
                  </a:cubicBezTo>
                  <a:cubicBezTo>
                    <a:pt x="57" y="21"/>
                    <a:pt x="67" y="42"/>
                    <a:pt x="70" y="65"/>
                  </a:cubicBezTo>
                  <a:cubicBezTo>
                    <a:pt x="70" y="72"/>
                    <a:pt x="71" y="79"/>
                    <a:pt x="70" y="86"/>
                  </a:cubicBezTo>
                  <a:cubicBezTo>
                    <a:pt x="70" y="87"/>
                    <a:pt x="70" y="88"/>
                    <a:pt x="70" y="89"/>
                  </a:cubicBezTo>
                  <a:cubicBezTo>
                    <a:pt x="70" y="90"/>
                    <a:pt x="70" y="91"/>
                    <a:pt x="70" y="91"/>
                  </a:cubicBezTo>
                  <a:cubicBezTo>
                    <a:pt x="70" y="91"/>
                    <a:pt x="70" y="91"/>
                    <a:pt x="70" y="91"/>
                  </a:cubicBezTo>
                  <a:cubicBezTo>
                    <a:pt x="76" y="75"/>
                    <a:pt x="87" y="62"/>
                    <a:pt x="98" y="50"/>
                  </a:cubicBezTo>
                  <a:cubicBezTo>
                    <a:pt x="101" y="47"/>
                    <a:pt x="103" y="44"/>
                    <a:pt x="106" y="42"/>
                  </a:cubicBezTo>
                  <a:cubicBezTo>
                    <a:pt x="106" y="42"/>
                    <a:pt x="107" y="42"/>
                    <a:pt x="108" y="42"/>
                  </a:cubicBezTo>
                  <a:cubicBezTo>
                    <a:pt x="109" y="43"/>
                    <a:pt x="109" y="45"/>
                    <a:pt x="109" y="46"/>
                  </a:cubicBezTo>
                  <a:cubicBezTo>
                    <a:pt x="109" y="46"/>
                    <a:pt x="109" y="47"/>
                    <a:pt x="108" y="47"/>
                  </a:cubicBezTo>
                  <a:cubicBezTo>
                    <a:pt x="106" y="61"/>
                    <a:pt x="95" y="73"/>
                    <a:pt x="85" y="84"/>
                  </a:cubicBezTo>
                  <a:cubicBezTo>
                    <a:pt x="80" y="90"/>
                    <a:pt x="74" y="97"/>
                    <a:pt x="72" y="104"/>
                  </a:cubicBezTo>
                  <a:cubicBezTo>
                    <a:pt x="72" y="107"/>
                    <a:pt x="72" y="107"/>
                    <a:pt x="72" y="107"/>
                  </a:cubicBezTo>
                  <a:cubicBezTo>
                    <a:pt x="72" y="108"/>
                    <a:pt x="73" y="108"/>
                    <a:pt x="72" y="109"/>
                  </a:cubicBezTo>
                  <a:cubicBezTo>
                    <a:pt x="72" y="109"/>
                    <a:pt x="72" y="109"/>
                    <a:pt x="72" y="109"/>
                  </a:cubicBezTo>
                  <a:cubicBezTo>
                    <a:pt x="73" y="115"/>
                    <a:pt x="73" y="121"/>
                    <a:pt x="74" y="127"/>
                  </a:cubicBezTo>
                  <a:cubicBezTo>
                    <a:pt x="74" y="128"/>
                    <a:pt x="74" y="128"/>
                    <a:pt x="74" y="128"/>
                  </a:cubicBezTo>
                  <a:cubicBezTo>
                    <a:pt x="74" y="127"/>
                    <a:pt x="74" y="127"/>
                    <a:pt x="74" y="127"/>
                  </a:cubicBezTo>
                  <a:cubicBezTo>
                    <a:pt x="77" y="115"/>
                    <a:pt x="84" y="105"/>
                    <a:pt x="92" y="97"/>
                  </a:cubicBezTo>
                  <a:cubicBezTo>
                    <a:pt x="98" y="90"/>
                    <a:pt x="106" y="85"/>
                    <a:pt x="112" y="79"/>
                  </a:cubicBezTo>
                  <a:cubicBezTo>
                    <a:pt x="113" y="78"/>
                    <a:pt x="113" y="78"/>
                    <a:pt x="114" y="77"/>
                  </a:cubicBezTo>
                  <a:cubicBezTo>
                    <a:pt x="115" y="77"/>
                    <a:pt x="116" y="76"/>
                    <a:pt x="117" y="78"/>
                  </a:cubicBezTo>
                  <a:cubicBezTo>
                    <a:pt x="117" y="80"/>
                    <a:pt x="117" y="80"/>
                    <a:pt x="117" y="81"/>
                  </a:cubicBezTo>
                  <a:cubicBezTo>
                    <a:pt x="116" y="84"/>
                    <a:pt x="115" y="86"/>
                    <a:pt x="114" y="89"/>
                  </a:cubicBezTo>
                  <a:cubicBezTo>
                    <a:pt x="106" y="103"/>
                    <a:pt x="97" y="115"/>
                    <a:pt x="87" y="128"/>
                  </a:cubicBezTo>
                  <a:cubicBezTo>
                    <a:pt x="82" y="133"/>
                    <a:pt x="78" y="138"/>
                    <a:pt x="76" y="145"/>
                  </a:cubicBezTo>
                  <a:cubicBezTo>
                    <a:pt x="76" y="145"/>
                    <a:pt x="76" y="145"/>
                    <a:pt x="76" y="145"/>
                  </a:cubicBezTo>
                  <a:cubicBezTo>
                    <a:pt x="77" y="151"/>
                    <a:pt x="78" y="157"/>
                    <a:pt x="79" y="163"/>
                  </a:cubicBezTo>
                  <a:cubicBezTo>
                    <a:pt x="79" y="163"/>
                    <a:pt x="79" y="163"/>
                    <a:pt x="79" y="163"/>
                  </a:cubicBezTo>
                  <a:cubicBezTo>
                    <a:pt x="79" y="164"/>
                    <a:pt x="79" y="164"/>
                    <a:pt x="79" y="164"/>
                  </a:cubicBezTo>
                  <a:cubicBezTo>
                    <a:pt x="82" y="150"/>
                    <a:pt x="94" y="139"/>
                    <a:pt x="105" y="129"/>
                  </a:cubicBezTo>
                  <a:cubicBezTo>
                    <a:pt x="108" y="126"/>
                    <a:pt x="110" y="124"/>
                    <a:pt x="112" y="122"/>
                  </a:cubicBezTo>
                  <a:cubicBezTo>
                    <a:pt x="113" y="121"/>
                    <a:pt x="115" y="120"/>
                    <a:pt x="116" y="119"/>
                  </a:cubicBezTo>
                  <a:cubicBezTo>
                    <a:pt x="117" y="117"/>
                    <a:pt x="118" y="116"/>
                    <a:pt x="120" y="115"/>
                  </a:cubicBezTo>
                  <a:cubicBezTo>
                    <a:pt x="120" y="114"/>
                    <a:pt x="122" y="114"/>
                    <a:pt x="123" y="115"/>
                  </a:cubicBezTo>
                  <a:cubicBezTo>
                    <a:pt x="123" y="116"/>
                    <a:pt x="123" y="116"/>
                    <a:pt x="123" y="116"/>
                  </a:cubicBezTo>
                  <a:cubicBezTo>
                    <a:pt x="123" y="117"/>
                    <a:pt x="123" y="117"/>
                    <a:pt x="123" y="117"/>
                  </a:cubicBezTo>
                  <a:cubicBezTo>
                    <a:pt x="123" y="126"/>
                    <a:pt x="116" y="134"/>
                    <a:pt x="111" y="140"/>
                  </a:cubicBezTo>
                  <a:cubicBezTo>
                    <a:pt x="104" y="150"/>
                    <a:pt x="95" y="158"/>
                    <a:pt x="88" y="168"/>
                  </a:cubicBezTo>
                  <a:cubicBezTo>
                    <a:pt x="85" y="172"/>
                    <a:pt x="83" y="175"/>
                    <a:pt x="82" y="180"/>
                  </a:cubicBezTo>
                  <a:cubicBezTo>
                    <a:pt x="82" y="180"/>
                    <a:pt x="82" y="180"/>
                    <a:pt x="82" y="180"/>
                  </a:cubicBezTo>
                  <a:cubicBezTo>
                    <a:pt x="84" y="187"/>
                    <a:pt x="86" y="195"/>
                    <a:pt x="88" y="202"/>
                  </a:cubicBezTo>
                  <a:cubicBezTo>
                    <a:pt x="88" y="202"/>
                    <a:pt x="88" y="200"/>
                    <a:pt x="89" y="198"/>
                  </a:cubicBezTo>
                  <a:cubicBezTo>
                    <a:pt x="91" y="189"/>
                    <a:pt x="97" y="182"/>
                    <a:pt x="102" y="175"/>
                  </a:cubicBezTo>
                  <a:cubicBezTo>
                    <a:pt x="109" y="166"/>
                    <a:pt x="117" y="157"/>
                    <a:pt x="124" y="149"/>
                  </a:cubicBezTo>
                  <a:cubicBezTo>
                    <a:pt x="125" y="148"/>
                    <a:pt x="126" y="146"/>
                    <a:pt x="126" y="146"/>
                  </a:cubicBezTo>
                  <a:cubicBezTo>
                    <a:pt x="126" y="146"/>
                    <a:pt x="127" y="146"/>
                    <a:pt x="128" y="146"/>
                  </a:cubicBezTo>
                  <a:cubicBezTo>
                    <a:pt x="128" y="147"/>
                    <a:pt x="128" y="149"/>
                    <a:pt x="128" y="149"/>
                  </a:cubicBezTo>
                  <a:cubicBezTo>
                    <a:pt x="122" y="167"/>
                    <a:pt x="112" y="183"/>
                    <a:pt x="101" y="199"/>
                  </a:cubicBezTo>
                  <a:cubicBezTo>
                    <a:pt x="98" y="203"/>
                    <a:pt x="94" y="207"/>
                    <a:pt x="92" y="212"/>
                  </a:cubicBezTo>
                  <a:cubicBezTo>
                    <a:pt x="92" y="213"/>
                    <a:pt x="92" y="213"/>
                    <a:pt x="92" y="213"/>
                  </a:cubicBezTo>
                  <a:cubicBezTo>
                    <a:pt x="98" y="229"/>
                    <a:pt x="108" y="244"/>
                    <a:pt x="120" y="256"/>
                  </a:cubicBezTo>
                  <a:cubicBezTo>
                    <a:pt x="120" y="257"/>
                    <a:pt x="120" y="257"/>
                    <a:pt x="120" y="257"/>
                  </a:cubicBezTo>
                  <a:cubicBezTo>
                    <a:pt x="121" y="258"/>
                    <a:pt x="121" y="257"/>
                    <a:pt x="121" y="259"/>
                  </a:cubicBezTo>
                  <a:cubicBezTo>
                    <a:pt x="121" y="259"/>
                    <a:pt x="121" y="259"/>
                    <a:pt x="121" y="26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920162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4"/>
        <p:cNvGrpSpPr/>
        <p:nvPr/>
      </p:nvGrpSpPr>
      <p:grpSpPr>
        <a:xfrm>
          <a:off x="0" y="0"/>
          <a:ext cx="0" cy="0"/>
          <a:chOff x="0" y="0"/>
          <a:chExt cx="0" cy="0"/>
        </a:xfrm>
      </p:grpSpPr>
      <p:sp>
        <p:nvSpPr>
          <p:cNvPr id="907" name="Google Shape;907;p14"/>
          <p:cNvSpPr/>
          <p:nvPr/>
        </p:nvSpPr>
        <p:spPr>
          <a:xfrm rot="14748958">
            <a:off x="10083225" y="-654566"/>
            <a:ext cx="3235532" cy="2371329"/>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908" name="Google Shape;908;p14"/>
          <p:cNvGrpSpPr/>
          <p:nvPr/>
        </p:nvGrpSpPr>
        <p:grpSpPr>
          <a:xfrm>
            <a:off x="-1055661" y="-417352"/>
            <a:ext cx="13845388" cy="7101827"/>
            <a:chOff x="-791746" y="-313014"/>
            <a:chExt cx="10384041" cy="5326370"/>
          </a:xfrm>
        </p:grpSpPr>
        <p:grpSp>
          <p:nvGrpSpPr>
            <p:cNvPr id="909" name="Google Shape;909;p14"/>
            <p:cNvGrpSpPr/>
            <p:nvPr/>
          </p:nvGrpSpPr>
          <p:grpSpPr>
            <a:xfrm rot="-9617401">
              <a:off x="-643530" y="392822"/>
              <a:ext cx="1361238" cy="1115524"/>
              <a:chOff x="4124038" y="1074739"/>
              <a:chExt cx="1406526" cy="1152525"/>
            </a:xfrm>
          </p:grpSpPr>
          <p:sp>
            <p:nvSpPr>
              <p:cNvPr id="910" name="Google Shape;910;p14"/>
              <p:cNvSpPr/>
              <p:nvPr/>
            </p:nvSpPr>
            <p:spPr>
              <a:xfrm>
                <a:off x="4155788" y="108267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11" name="Google Shape;911;p14"/>
              <p:cNvSpPr/>
              <p:nvPr/>
            </p:nvSpPr>
            <p:spPr>
              <a:xfrm>
                <a:off x="4627276" y="107473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12" name="Google Shape;912;p14"/>
              <p:cNvSpPr/>
              <p:nvPr/>
            </p:nvSpPr>
            <p:spPr>
              <a:xfrm>
                <a:off x="4124038" y="150177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13" name="Google Shape;913;p14"/>
              <p:cNvSpPr/>
              <p:nvPr/>
            </p:nvSpPr>
            <p:spPr>
              <a:xfrm>
                <a:off x="4959063" y="1306514"/>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14" name="Google Shape;914;p14"/>
              <p:cNvSpPr/>
              <p:nvPr/>
            </p:nvSpPr>
            <p:spPr>
              <a:xfrm>
                <a:off x="4522501" y="178752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15" name="Google Shape;915;p14"/>
              <p:cNvSpPr/>
              <p:nvPr/>
            </p:nvSpPr>
            <p:spPr>
              <a:xfrm>
                <a:off x="4155788" y="111125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16" name="Google Shape;916;p14"/>
              <p:cNvSpPr/>
              <p:nvPr/>
            </p:nvSpPr>
            <p:spPr>
              <a:xfrm>
                <a:off x="4124038" y="160972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17" name="Google Shape;917;p14"/>
              <p:cNvSpPr/>
              <p:nvPr/>
            </p:nvSpPr>
            <p:spPr>
              <a:xfrm>
                <a:off x="4752688" y="1074738"/>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18" name="Google Shape;918;p14"/>
              <p:cNvSpPr/>
              <p:nvPr/>
            </p:nvSpPr>
            <p:spPr>
              <a:xfrm>
                <a:off x="4522501" y="1889125"/>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19" name="Google Shape;919;p14"/>
              <p:cNvSpPr/>
              <p:nvPr/>
            </p:nvSpPr>
            <p:spPr>
              <a:xfrm>
                <a:off x="5068601" y="1306513"/>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920" name="Google Shape;920;p14"/>
            <p:cNvGrpSpPr/>
            <p:nvPr/>
          </p:nvGrpSpPr>
          <p:grpSpPr>
            <a:xfrm rot="3615051">
              <a:off x="43432" y="-128086"/>
              <a:ext cx="1032881" cy="1045855"/>
              <a:chOff x="1328851" y="2829038"/>
              <a:chExt cx="1032888" cy="1045863"/>
            </a:xfrm>
          </p:grpSpPr>
          <p:grpSp>
            <p:nvGrpSpPr>
              <p:cNvPr id="921" name="Google Shape;921;p14"/>
              <p:cNvGrpSpPr/>
              <p:nvPr/>
            </p:nvGrpSpPr>
            <p:grpSpPr>
              <a:xfrm>
                <a:off x="1436226" y="3128776"/>
                <a:ext cx="925513" cy="746125"/>
                <a:chOff x="1436226" y="3128776"/>
                <a:chExt cx="925513" cy="746125"/>
              </a:xfrm>
            </p:grpSpPr>
            <p:sp>
              <p:nvSpPr>
                <p:cNvPr id="922" name="Google Shape;922;p14"/>
                <p:cNvSpPr/>
                <p:nvPr/>
              </p:nvSpPr>
              <p:spPr>
                <a:xfrm>
                  <a:off x="1436226" y="3128776"/>
                  <a:ext cx="925513" cy="746125"/>
                </a:xfrm>
                <a:custGeom>
                  <a:avLst/>
                  <a:gdLst/>
                  <a:ahLst/>
                  <a:cxnLst/>
                  <a:rect l="l" t="t" r="r" b="b"/>
                  <a:pathLst>
                    <a:path w="453" h="365" extrusionOk="0">
                      <a:moveTo>
                        <a:pt x="0" y="329"/>
                      </a:moveTo>
                      <a:cubicBezTo>
                        <a:pt x="0" y="329"/>
                        <a:pt x="1" y="231"/>
                        <a:pt x="48" y="179"/>
                      </a:cubicBezTo>
                      <a:cubicBezTo>
                        <a:pt x="96" y="127"/>
                        <a:pt x="139" y="158"/>
                        <a:pt x="177" y="124"/>
                      </a:cubicBezTo>
                      <a:cubicBezTo>
                        <a:pt x="231" y="76"/>
                        <a:pt x="233" y="47"/>
                        <a:pt x="276" y="28"/>
                      </a:cubicBezTo>
                      <a:cubicBezTo>
                        <a:pt x="340" y="0"/>
                        <a:pt x="403" y="58"/>
                        <a:pt x="453" y="34"/>
                      </a:cubicBezTo>
                      <a:cubicBezTo>
                        <a:pt x="453" y="34"/>
                        <a:pt x="432" y="56"/>
                        <a:pt x="427" y="92"/>
                      </a:cubicBezTo>
                      <a:cubicBezTo>
                        <a:pt x="422" y="130"/>
                        <a:pt x="424" y="157"/>
                        <a:pt x="392" y="187"/>
                      </a:cubicBezTo>
                      <a:cubicBezTo>
                        <a:pt x="350" y="227"/>
                        <a:pt x="307" y="221"/>
                        <a:pt x="279" y="246"/>
                      </a:cubicBezTo>
                      <a:cubicBezTo>
                        <a:pt x="250" y="271"/>
                        <a:pt x="224" y="317"/>
                        <a:pt x="170" y="341"/>
                      </a:cubicBezTo>
                      <a:cubicBezTo>
                        <a:pt x="117" y="365"/>
                        <a:pt x="0" y="329"/>
                        <a:pt x="0" y="32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23" name="Google Shape;923;p14"/>
                <p:cNvSpPr/>
                <p:nvPr/>
              </p:nvSpPr>
              <p:spPr>
                <a:xfrm>
                  <a:off x="1436226" y="3279588"/>
                  <a:ext cx="795338" cy="522288"/>
                </a:xfrm>
                <a:custGeom>
                  <a:avLst/>
                  <a:gdLst/>
                  <a:ahLst/>
                  <a:cxnLst/>
                  <a:rect l="l" t="t" r="r" b="b"/>
                  <a:pathLst>
                    <a:path w="389" h="255" extrusionOk="0">
                      <a:moveTo>
                        <a:pt x="389" y="0"/>
                      </a:moveTo>
                      <a:cubicBezTo>
                        <a:pt x="389" y="0"/>
                        <a:pt x="140" y="129"/>
                        <a:pt x="0" y="255"/>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924" name="Google Shape;924;p14"/>
              <p:cNvGrpSpPr/>
              <p:nvPr/>
            </p:nvGrpSpPr>
            <p:grpSpPr>
              <a:xfrm>
                <a:off x="1328851" y="2829038"/>
                <a:ext cx="681038" cy="977901"/>
                <a:chOff x="874251" y="2777938"/>
                <a:chExt cx="681038" cy="977901"/>
              </a:xfrm>
            </p:grpSpPr>
            <p:sp>
              <p:nvSpPr>
                <p:cNvPr id="925" name="Google Shape;925;p14"/>
                <p:cNvSpPr/>
                <p:nvPr/>
              </p:nvSpPr>
              <p:spPr>
                <a:xfrm>
                  <a:off x="874251" y="2777938"/>
                  <a:ext cx="681038" cy="977900"/>
                </a:xfrm>
                <a:custGeom>
                  <a:avLst/>
                  <a:gdLst/>
                  <a:ahLst/>
                  <a:cxnLst/>
                  <a:rect l="l" t="t" r="r" b="b"/>
                  <a:pathLst>
                    <a:path w="333" h="479" extrusionOk="0">
                      <a:moveTo>
                        <a:pt x="47" y="479"/>
                      </a:moveTo>
                      <a:cubicBezTo>
                        <a:pt x="47" y="479"/>
                        <a:pt x="0" y="393"/>
                        <a:pt x="16" y="324"/>
                      </a:cubicBezTo>
                      <a:cubicBezTo>
                        <a:pt x="32" y="255"/>
                        <a:pt x="85" y="261"/>
                        <a:pt x="101" y="214"/>
                      </a:cubicBezTo>
                      <a:cubicBezTo>
                        <a:pt x="125" y="145"/>
                        <a:pt x="113" y="118"/>
                        <a:pt x="140" y="81"/>
                      </a:cubicBezTo>
                      <a:cubicBezTo>
                        <a:pt x="183" y="25"/>
                        <a:pt x="266" y="45"/>
                        <a:pt x="298" y="0"/>
                      </a:cubicBezTo>
                      <a:cubicBezTo>
                        <a:pt x="298" y="0"/>
                        <a:pt x="291" y="29"/>
                        <a:pt x="304" y="63"/>
                      </a:cubicBezTo>
                      <a:cubicBezTo>
                        <a:pt x="318" y="99"/>
                        <a:pt x="333" y="121"/>
                        <a:pt x="319" y="163"/>
                      </a:cubicBezTo>
                      <a:cubicBezTo>
                        <a:pt x="302" y="219"/>
                        <a:pt x="262" y="234"/>
                        <a:pt x="250" y="270"/>
                      </a:cubicBezTo>
                      <a:cubicBezTo>
                        <a:pt x="237" y="306"/>
                        <a:pt x="237" y="358"/>
                        <a:pt x="202" y="406"/>
                      </a:cubicBezTo>
                      <a:cubicBezTo>
                        <a:pt x="167" y="453"/>
                        <a:pt x="47" y="479"/>
                        <a:pt x="47" y="47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26" name="Google Shape;926;p14"/>
                <p:cNvSpPr/>
                <p:nvPr/>
              </p:nvSpPr>
              <p:spPr>
                <a:xfrm>
                  <a:off x="971088" y="2912876"/>
                  <a:ext cx="436563" cy="842963"/>
                </a:xfrm>
                <a:custGeom>
                  <a:avLst/>
                  <a:gdLst/>
                  <a:ahLst/>
                  <a:cxnLst/>
                  <a:rect l="l" t="t" r="r" b="b"/>
                  <a:pathLst>
                    <a:path w="214" h="413" extrusionOk="0">
                      <a:moveTo>
                        <a:pt x="214" y="0"/>
                      </a:moveTo>
                      <a:cubicBezTo>
                        <a:pt x="214" y="0"/>
                        <a:pt x="61" y="235"/>
                        <a:pt x="0" y="413"/>
                      </a:cubicBezTo>
                    </a:path>
                  </a:pathLst>
                </a:cu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927" name="Google Shape;927;p14"/>
            <p:cNvGrpSpPr/>
            <p:nvPr/>
          </p:nvGrpSpPr>
          <p:grpSpPr>
            <a:xfrm rot="-3126041">
              <a:off x="8568237" y="94871"/>
              <a:ext cx="506447" cy="1559478"/>
              <a:chOff x="6208426" y="385764"/>
              <a:chExt cx="681038" cy="2097087"/>
            </a:xfrm>
          </p:grpSpPr>
          <p:sp>
            <p:nvSpPr>
              <p:cNvPr id="928" name="Google Shape;928;p14"/>
              <p:cNvSpPr/>
              <p:nvPr/>
            </p:nvSpPr>
            <p:spPr>
              <a:xfrm>
                <a:off x="6468776" y="385764"/>
                <a:ext cx="220663" cy="546100"/>
              </a:xfrm>
              <a:custGeom>
                <a:avLst/>
                <a:gdLst/>
                <a:ahLst/>
                <a:cxnLst/>
                <a:rect l="l" t="t" r="r" b="b"/>
                <a:pathLst>
                  <a:path w="108" h="267" extrusionOk="0">
                    <a:moveTo>
                      <a:pt x="30" y="267"/>
                    </a:moveTo>
                    <a:cubicBezTo>
                      <a:pt x="30" y="267"/>
                      <a:pt x="0" y="128"/>
                      <a:pt x="64" y="0"/>
                    </a:cubicBezTo>
                    <a:cubicBezTo>
                      <a:pt x="64" y="0"/>
                      <a:pt x="108" y="125"/>
                      <a:pt x="30" y="26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29" name="Google Shape;929;p14"/>
              <p:cNvSpPr/>
              <p:nvPr/>
            </p:nvSpPr>
            <p:spPr>
              <a:xfrm>
                <a:off x="6548151" y="585788"/>
                <a:ext cx="292100" cy="596900"/>
              </a:xfrm>
              <a:custGeom>
                <a:avLst/>
                <a:gdLst/>
                <a:ahLst/>
                <a:cxnLst/>
                <a:rect l="l" t="t" r="r" b="b"/>
                <a:pathLst>
                  <a:path w="143" h="292" extrusionOk="0">
                    <a:moveTo>
                      <a:pt x="3" y="292"/>
                    </a:moveTo>
                    <a:cubicBezTo>
                      <a:pt x="3" y="292"/>
                      <a:pt x="0" y="119"/>
                      <a:pt x="117" y="0"/>
                    </a:cubicBezTo>
                    <a:cubicBezTo>
                      <a:pt x="117" y="0"/>
                      <a:pt x="143" y="155"/>
                      <a:pt x="3" y="29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30" name="Google Shape;930;p14"/>
              <p:cNvSpPr/>
              <p:nvPr/>
            </p:nvSpPr>
            <p:spPr>
              <a:xfrm>
                <a:off x="6208426" y="438150"/>
                <a:ext cx="309563" cy="398463"/>
              </a:xfrm>
              <a:custGeom>
                <a:avLst/>
                <a:gdLst/>
                <a:ahLst/>
                <a:cxnLst/>
                <a:rect l="l" t="t" r="r" b="b"/>
                <a:pathLst>
                  <a:path w="151" h="195" extrusionOk="0">
                    <a:moveTo>
                      <a:pt x="151" y="195"/>
                    </a:moveTo>
                    <a:cubicBezTo>
                      <a:pt x="151" y="195"/>
                      <a:pt x="134" y="72"/>
                      <a:pt x="6" y="0"/>
                    </a:cubicBezTo>
                    <a:cubicBezTo>
                      <a:pt x="6" y="0"/>
                      <a:pt x="0" y="147"/>
                      <a:pt x="151" y="19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31" name="Google Shape;931;p14"/>
              <p:cNvSpPr/>
              <p:nvPr/>
            </p:nvSpPr>
            <p:spPr>
              <a:xfrm>
                <a:off x="6251288" y="758826"/>
                <a:ext cx="306388" cy="487363"/>
              </a:xfrm>
              <a:custGeom>
                <a:avLst/>
                <a:gdLst/>
                <a:ahLst/>
                <a:cxnLst/>
                <a:rect l="l" t="t" r="r" b="b"/>
                <a:pathLst>
                  <a:path w="150" h="238" extrusionOk="0">
                    <a:moveTo>
                      <a:pt x="150" y="238"/>
                    </a:moveTo>
                    <a:cubicBezTo>
                      <a:pt x="150" y="238"/>
                      <a:pt x="137" y="84"/>
                      <a:pt x="0" y="0"/>
                    </a:cubicBezTo>
                    <a:cubicBezTo>
                      <a:pt x="0" y="0"/>
                      <a:pt x="0" y="136"/>
                      <a:pt x="150" y="23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32" name="Google Shape;932;p14"/>
              <p:cNvSpPr/>
              <p:nvPr/>
            </p:nvSpPr>
            <p:spPr>
              <a:xfrm>
                <a:off x="6564026" y="871539"/>
                <a:ext cx="325438" cy="573088"/>
              </a:xfrm>
              <a:custGeom>
                <a:avLst/>
                <a:gdLst/>
                <a:ahLst/>
                <a:cxnLst/>
                <a:rect l="l" t="t" r="r" b="b"/>
                <a:pathLst>
                  <a:path w="159" h="280" extrusionOk="0">
                    <a:moveTo>
                      <a:pt x="1" y="280"/>
                    </a:moveTo>
                    <a:cubicBezTo>
                      <a:pt x="0" y="280"/>
                      <a:pt x="29" y="96"/>
                      <a:pt x="159" y="0"/>
                    </a:cubicBezTo>
                    <a:cubicBezTo>
                      <a:pt x="159" y="0"/>
                      <a:pt x="151" y="193"/>
                      <a:pt x="1" y="28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33" name="Google Shape;933;p14"/>
              <p:cNvSpPr/>
              <p:nvPr/>
            </p:nvSpPr>
            <p:spPr>
              <a:xfrm>
                <a:off x="6213188" y="1060451"/>
                <a:ext cx="355600" cy="447675"/>
              </a:xfrm>
              <a:custGeom>
                <a:avLst/>
                <a:gdLst/>
                <a:ahLst/>
                <a:cxnLst/>
                <a:rect l="l" t="t" r="r" b="b"/>
                <a:pathLst>
                  <a:path w="174" h="219" extrusionOk="0">
                    <a:moveTo>
                      <a:pt x="174" y="219"/>
                    </a:moveTo>
                    <a:cubicBezTo>
                      <a:pt x="174" y="219"/>
                      <a:pt x="154" y="81"/>
                      <a:pt x="0" y="0"/>
                    </a:cubicBezTo>
                    <a:cubicBezTo>
                      <a:pt x="0" y="0"/>
                      <a:pt x="12" y="139"/>
                      <a:pt x="174" y="2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34" name="Google Shape;934;p14"/>
              <p:cNvSpPr/>
              <p:nvPr/>
            </p:nvSpPr>
            <p:spPr>
              <a:xfrm>
                <a:off x="6568788" y="1212850"/>
                <a:ext cx="317500" cy="519113"/>
              </a:xfrm>
              <a:custGeom>
                <a:avLst/>
                <a:gdLst/>
                <a:ahLst/>
                <a:cxnLst/>
                <a:rect l="l" t="t" r="r" b="b"/>
                <a:pathLst>
                  <a:path w="156" h="254" extrusionOk="0">
                    <a:moveTo>
                      <a:pt x="0" y="254"/>
                    </a:moveTo>
                    <a:cubicBezTo>
                      <a:pt x="0" y="254"/>
                      <a:pt x="25" y="96"/>
                      <a:pt x="156" y="0"/>
                    </a:cubicBezTo>
                    <a:cubicBezTo>
                      <a:pt x="156" y="0"/>
                      <a:pt x="141" y="170"/>
                      <a:pt x="0" y="25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35" name="Google Shape;935;p14"/>
              <p:cNvSpPr/>
              <p:nvPr/>
            </p:nvSpPr>
            <p:spPr>
              <a:xfrm>
                <a:off x="6208426" y="1312863"/>
                <a:ext cx="360363" cy="487363"/>
              </a:xfrm>
              <a:custGeom>
                <a:avLst/>
                <a:gdLst/>
                <a:ahLst/>
                <a:cxnLst/>
                <a:rect l="l" t="t" r="r" b="b"/>
                <a:pathLst>
                  <a:path w="176" h="238" extrusionOk="0">
                    <a:moveTo>
                      <a:pt x="176" y="238"/>
                    </a:moveTo>
                    <a:cubicBezTo>
                      <a:pt x="176" y="238"/>
                      <a:pt x="142" y="72"/>
                      <a:pt x="0" y="0"/>
                    </a:cubicBezTo>
                    <a:cubicBezTo>
                      <a:pt x="0" y="0"/>
                      <a:pt x="26" y="176"/>
                      <a:pt x="176" y="23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36" name="Google Shape;936;p14"/>
              <p:cNvSpPr/>
              <p:nvPr/>
            </p:nvSpPr>
            <p:spPr>
              <a:xfrm>
                <a:off x="6562438" y="1601788"/>
                <a:ext cx="298450" cy="352425"/>
              </a:xfrm>
              <a:custGeom>
                <a:avLst/>
                <a:gdLst/>
                <a:ahLst/>
                <a:cxnLst/>
                <a:rect l="l" t="t" r="r" b="b"/>
                <a:pathLst>
                  <a:path w="146" h="173" extrusionOk="0">
                    <a:moveTo>
                      <a:pt x="0" y="173"/>
                    </a:moveTo>
                    <a:cubicBezTo>
                      <a:pt x="0" y="173"/>
                      <a:pt x="29" y="63"/>
                      <a:pt x="146" y="0"/>
                    </a:cubicBezTo>
                    <a:cubicBezTo>
                      <a:pt x="146" y="0"/>
                      <a:pt x="105" y="131"/>
                      <a:pt x="0" y="17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37" name="Google Shape;937;p14"/>
              <p:cNvSpPr/>
              <p:nvPr/>
            </p:nvSpPr>
            <p:spPr>
              <a:xfrm>
                <a:off x="6219538" y="1636713"/>
                <a:ext cx="338138" cy="374650"/>
              </a:xfrm>
              <a:custGeom>
                <a:avLst/>
                <a:gdLst/>
                <a:ahLst/>
                <a:cxnLst/>
                <a:rect l="l" t="t" r="r" b="b"/>
                <a:pathLst>
                  <a:path w="166" h="184" extrusionOk="0">
                    <a:moveTo>
                      <a:pt x="166" y="184"/>
                    </a:moveTo>
                    <a:cubicBezTo>
                      <a:pt x="166" y="184"/>
                      <a:pt x="138" y="73"/>
                      <a:pt x="0" y="0"/>
                    </a:cubicBezTo>
                    <a:cubicBezTo>
                      <a:pt x="0" y="0"/>
                      <a:pt x="33" y="135"/>
                      <a:pt x="166" y="18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38" name="Google Shape;938;p14"/>
              <p:cNvSpPr/>
              <p:nvPr/>
            </p:nvSpPr>
            <p:spPr>
              <a:xfrm>
                <a:off x="6492588" y="666751"/>
                <a:ext cx="165100" cy="1816100"/>
              </a:xfrm>
              <a:custGeom>
                <a:avLst/>
                <a:gdLst/>
                <a:ahLst/>
                <a:cxnLst/>
                <a:rect l="l" t="t" r="r" b="b"/>
                <a:pathLst>
                  <a:path w="81" h="888" extrusionOk="0">
                    <a:moveTo>
                      <a:pt x="6" y="888"/>
                    </a:moveTo>
                    <a:cubicBezTo>
                      <a:pt x="6" y="888"/>
                      <a:pt x="81" y="499"/>
                      <a:pt x="0" y="0"/>
                    </a:cubicBezTo>
                  </a:path>
                </a:pathLst>
              </a:custGeom>
              <a:noFill/>
              <a:ln w="11100"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939" name="Google Shape;939;p14"/>
            <p:cNvGrpSpPr/>
            <p:nvPr/>
          </p:nvGrpSpPr>
          <p:grpSpPr>
            <a:xfrm rot="5248686">
              <a:off x="8407744" y="1230819"/>
              <a:ext cx="1019144" cy="1058828"/>
              <a:chOff x="2854563" y="128001"/>
              <a:chExt cx="1019176" cy="1058861"/>
            </a:xfrm>
          </p:grpSpPr>
          <p:sp>
            <p:nvSpPr>
              <p:cNvPr id="940" name="Google Shape;940;p14"/>
              <p:cNvSpPr/>
              <p:nvPr/>
            </p:nvSpPr>
            <p:spPr>
              <a:xfrm>
                <a:off x="3113326" y="128001"/>
                <a:ext cx="760413" cy="911225"/>
              </a:xfrm>
              <a:custGeom>
                <a:avLst/>
                <a:gdLst/>
                <a:ahLst/>
                <a:cxnLst/>
                <a:rect l="l" t="t" r="r" b="b"/>
                <a:pathLst>
                  <a:path w="372" h="446" extrusionOk="0">
                    <a:moveTo>
                      <a:pt x="30" y="0"/>
                    </a:moveTo>
                    <a:cubicBezTo>
                      <a:pt x="30" y="0"/>
                      <a:pt x="228" y="157"/>
                      <a:pt x="300" y="269"/>
                    </a:cubicBezTo>
                    <a:cubicBezTo>
                      <a:pt x="372" y="381"/>
                      <a:pt x="292" y="446"/>
                      <a:pt x="217" y="361"/>
                    </a:cubicBezTo>
                    <a:cubicBezTo>
                      <a:pt x="141" y="276"/>
                      <a:pt x="0" y="27"/>
                      <a:pt x="0" y="27"/>
                    </a:cubicBezTo>
                    <a:lnTo>
                      <a:pt x="3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1" name="Google Shape;941;p14"/>
              <p:cNvSpPr/>
              <p:nvPr/>
            </p:nvSpPr>
            <p:spPr>
              <a:xfrm>
                <a:off x="3141901" y="158163"/>
                <a:ext cx="519113" cy="623888"/>
              </a:xfrm>
              <a:custGeom>
                <a:avLst/>
                <a:gdLst/>
                <a:ahLst/>
                <a:cxnLst/>
                <a:rect l="l" t="t" r="r" b="b"/>
                <a:pathLst>
                  <a:path w="254" h="305" extrusionOk="0">
                    <a:moveTo>
                      <a:pt x="254" y="305"/>
                    </a:moveTo>
                    <a:cubicBezTo>
                      <a:pt x="254" y="305"/>
                      <a:pt x="118" y="134"/>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2" name="Google Shape;942;p14"/>
              <p:cNvSpPr/>
              <p:nvPr/>
            </p:nvSpPr>
            <p:spPr>
              <a:xfrm>
                <a:off x="3078401" y="132763"/>
                <a:ext cx="423863" cy="1046163"/>
              </a:xfrm>
              <a:custGeom>
                <a:avLst/>
                <a:gdLst/>
                <a:ahLst/>
                <a:cxnLst/>
                <a:rect l="l" t="t" r="r" b="b"/>
                <a:pathLst>
                  <a:path w="207" h="512" extrusionOk="0">
                    <a:moveTo>
                      <a:pt x="37" y="0"/>
                    </a:moveTo>
                    <a:cubicBezTo>
                      <a:pt x="37" y="0"/>
                      <a:pt x="160" y="220"/>
                      <a:pt x="183" y="351"/>
                    </a:cubicBezTo>
                    <a:cubicBezTo>
                      <a:pt x="207" y="483"/>
                      <a:pt x="108" y="512"/>
                      <a:pt x="71" y="404"/>
                    </a:cubicBezTo>
                    <a:cubicBezTo>
                      <a:pt x="34" y="297"/>
                      <a:pt x="0" y="13"/>
                      <a:pt x="0" y="13"/>
                    </a:cubicBezTo>
                    <a:lnTo>
                      <a:pt x="3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3" name="Google Shape;943;p14"/>
              <p:cNvSpPr/>
              <p:nvPr/>
            </p:nvSpPr>
            <p:spPr>
              <a:xfrm>
                <a:off x="3111738" y="147051"/>
                <a:ext cx="241300" cy="774700"/>
              </a:xfrm>
              <a:custGeom>
                <a:avLst/>
                <a:gdLst/>
                <a:ahLst/>
                <a:cxnLst/>
                <a:rect l="l" t="t" r="r" b="b"/>
                <a:pathLst>
                  <a:path w="118" h="379" extrusionOk="0">
                    <a:moveTo>
                      <a:pt x="118" y="379"/>
                    </a:moveTo>
                    <a:cubicBezTo>
                      <a:pt x="118" y="379"/>
                      <a:pt x="58" y="17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4" name="Google Shape;944;p14"/>
              <p:cNvSpPr/>
              <p:nvPr/>
            </p:nvSpPr>
            <p:spPr>
              <a:xfrm>
                <a:off x="2854563" y="135938"/>
                <a:ext cx="331788" cy="1050924"/>
              </a:xfrm>
              <a:custGeom>
                <a:avLst/>
                <a:gdLst/>
                <a:ahLst/>
                <a:cxnLst/>
                <a:rect l="l" t="t" r="r" b="b"/>
                <a:pathLst>
                  <a:path w="163" h="514" extrusionOk="0">
                    <a:moveTo>
                      <a:pt x="137" y="3"/>
                    </a:moveTo>
                    <a:cubicBezTo>
                      <a:pt x="137" y="3"/>
                      <a:pt x="163" y="254"/>
                      <a:pt x="132" y="384"/>
                    </a:cubicBezTo>
                    <a:cubicBezTo>
                      <a:pt x="102" y="514"/>
                      <a:pt x="0" y="501"/>
                      <a:pt x="9" y="388"/>
                    </a:cubicBezTo>
                    <a:cubicBezTo>
                      <a:pt x="17" y="274"/>
                      <a:pt x="98" y="0"/>
                      <a:pt x="98" y="0"/>
                    </a:cubicBezTo>
                    <a:lnTo>
                      <a:pt x="137"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5" name="Google Shape;945;p14"/>
              <p:cNvSpPr/>
              <p:nvPr/>
            </p:nvSpPr>
            <p:spPr>
              <a:xfrm>
                <a:off x="3003788" y="140701"/>
                <a:ext cx="87313" cy="804863"/>
              </a:xfrm>
              <a:custGeom>
                <a:avLst/>
                <a:gdLst/>
                <a:ahLst/>
                <a:cxnLst/>
                <a:rect l="l" t="t" r="r" b="b"/>
                <a:pathLst>
                  <a:path w="43" h="394" extrusionOk="0">
                    <a:moveTo>
                      <a:pt x="0" y="394"/>
                    </a:moveTo>
                    <a:cubicBezTo>
                      <a:pt x="0" y="394"/>
                      <a:pt x="29" y="178"/>
                      <a:pt x="43"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946" name="Google Shape;946;p14"/>
            <p:cNvSpPr/>
            <p:nvPr/>
          </p:nvSpPr>
          <p:spPr>
            <a:xfrm>
              <a:off x="-188792" y="3827793"/>
              <a:ext cx="830166" cy="1185564"/>
            </a:xfrm>
            <a:custGeom>
              <a:avLst/>
              <a:gdLst/>
              <a:ahLst/>
              <a:cxnLst/>
              <a:rect l="l" t="t" r="r" b="b"/>
              <a:pathLst>
                <a:path w="132" h="188" extrusionOk="0">
                  <a:moveTo>
                    <a:pt x="87" y="52"/>
                  </a:moveTo>
                  <a:cubicBezTo>
                    <a:pt x="87" y="51"/>
                    <a:pt x="87" y="51"/>
                    <a:pt x="87" y="51"/>
                  </a:cubicBezTo>
                  <a:cubicBezTo>
                    <a:pt x="86" y="49"/>
                    <a:pt x="86" y="47"/>
                    <a:pt x="86" y="46"/>
                  </a:cubicBezTo>
                  <a:cubicBezTo>
                    <a:pt x="86" y="46"/>
                    <a:pt x="86" y="46"/>
                    <a:pt x="86" y="46"/>
                  </a:cubicBezTo>
                  <a:cubicBezTo>
                    <a:pt x="85" y="38"/>
                    <a:pt x="86" y="29"/>
                    <a:pt x="90" y="22"/>
                  </a:cubicBezTo>
                  <a:cubicBezTo>
                    <a:pt x="93" y="14"/>
                    <a:pt x="99" y="8"/>
                    <a:pt x="104" y="2"/>
                  </a:cubicBezTo>
                  <a:cubicBezTo>
                    <a:pt x="104" y="1"/>
                    <a:pt x="105" y="0"/>
                    <a:pt x="107" y="2"/>
                  </a:cubicBezTo>
                  <a:cubicBezTo>
                    <a:pt x="108" y="3"/>
                    <a:pt x="108" y="5"/>
                    <a:pt x="109" y="7"/>
                  </a:cubicBezTo>
                  <a:cubicBezTo>
                    <a:pt x="109" y="7"/>
                    <a:pt x="109" y="8"/>
                    <a:pt x="109" y="9"/>
                  </a:cubicBezTo>
                  <a:cubicBezTo>
                    <a:pt x="110" y="17"/>
                    <a:pt x="110" y="26"/>
                    <a:pt x="106" y="33"/>
                  </a:cubicBezTo>
                  <a:cubicBezTo>
                    <a:pt x="102" y="42"/>
                    <a:pt x="95" y="49"/>
                    <a:pt x="89" y="56"/>
                  </a:cubicBezTo>
                  <a:cubicBezTo>
                    <a:pt x="88" y="56"/>
                    <a:pt x="88" y="56"/>
                    <a:pt x="88" y="56"/>
                  </a:cubicBezTo>
                  <a:cubicBezTo>
                    <a:pt x="88" y="57"/>
                    <a:pt x="88" y="57"/>
                    <a:pt x="88" y="57"/>
                  </a:cubicBezTo>
                  <a:cubicBezTo>
                    <a:pt x="87" y="58"/>
                    <a:pt x="86" y="60"/>
                    <a:pt x="85" y="61"/>
                  </a:cubicBezTo>
                  <a:cubicBezTo>
                    <a:pt x="95" y="53"/>
                    <a:pt x="108" y="48"/>
                    <a:pt x="120" y="47"/>
                  </a:cubicBezTo>
                  <a:cubicBezTo>
                    <a:pt x="123" y="47"/>
                    <a:pt x="127" y="48"/>
                    <a:pt x="130" y="49"/>
                  </a:cubicBezTo>
                  <a:cubicBezTo>
                    <a:pt x="130" y="49"/>
                    <a:pt x="130" y="49"/>
                    <a:pt x="130" y="49"/>
                  </a:cubicBezTo>
                  <a:cubicBezTo>
                    <a:pt x="130" y="50"/>
                    <a:pt x="130" y="50"/>
                    <a:pt x="130" y="50"/>
                  </a:cubicBezTo>
                  <a:cubicBezTo>
                    <a:pt x="131" y="50"/>
                    <a:pt x="132" y="50"/>
                    <a:pt x="131" y="52"/>
                  </a:cubicBezTo>
                  <a:cubicBezTo>
                    <a:pt x="130" y="54"/>
                    <a:pt x="127" y="56"/>
                    <a:pt x="124" y="58"/>
                  </a:cubicBezTo>
                  <a:cubicBezTo>
                    <a:pt x="124" y="58"/>
                    <a:pt x="122" y="60"/>
                    <a:pt x="120" y="61"/>
                  </a:cubicBezTo>
                  <a:cubicBezTo>
                    <a:pt x="112" y="67"/>
                    <a:pt x="102" y="70"/>
                    <a:pt x="92" y="69"/>
                  </a:cubicBezTo>
                  <a:cubicBezTo>
                    <a:pt x="88" y="69"/>
                    <a:pt x="85" y="68"/>
                    <a:pt x="82" y="66"/>
                  </a:cubicBezTo>
                  <a:cubicBezTo>
                    <a:pt x="77" y="74"/>
                    <a:pt x="72" y="80"/>
                    <a:pt x="67" y="87"/>
                  </a:cubicBezTo>
                  <a:cubicBezTo>
                    <a:pt x="78" y="81"/>
                    <a:pt x="93" y="78"/>
                    <a:pt x="105" y="81"/>
                  </a:cubicBezTo>
                  <a:cubicBezTo>
                    <a:pt x="108" y="82"/>
                    <a:pt x="112" y="83"/>
                    <a:pt x="114" y="85"/>
                  </a:cubicBezTo>
                  <a:cubicBezTo>
                    <a:pt x="114" y="85"/>
                    <a:pt x="114" y="85"/>
                    <a:pt x="114" y="85"/>
                  </a:cubicBezTo>
                  <a:cubicBezTo>
                    <a:pt x="115" y="85"/>
                    <a:pt x="115" y="85"/>
                    <a:pt x="115" y="85"/>
                  </a:cubicBezTo>
                  <a:cubicBezTo>
                    <a:pt x="115" y="85"/>
                    <a:pt x="115" y="85"/>
                    <a:pt x="115" y="86"/>
                  </a:cubicBezTo>
                  <a:cubicBezTo>
                    <a:pt x="115" y="86"/>
                    <a:pt x="115" y="86"/>
                    <a:pt x="115" y="86"/>
                  </a:cubicBezTo>
                  <a:cubicBezTo>
                    <a:pt x="116" y="86"/>
                    <a:pt x="116" y="87"/>
                    <a:pt x="115" y="88"/>
                  </a:cubicBezTo>
                  <a:cubicBezTo>
                    <a:pt x="113" y="91"/>
                    <a:pt x="109" y="92"/>
                    <a:pt x="106" y="94"/>
                  </a:cubicBezTo>
                  <a:cubicBezTo>
                    <a:pt x="98" y="99"/>
                    <a:pt x="90" y="101"/>
                    <a:pt x="82" y="101"/>
                  </a:cubicBezTo>
                  <a:cubicBezTo>
                    <a:pt x="75" y="101"/>
                    <a:pt x="69" y="98"/>
                    <a:pt x="64" y="94"/>
                  </a:cubicBezTo>
                  <a:cubicBezTo>
                    <a:pt x="63" y="94"/>
                    <a:pt x="63" y="93"/>
                    <a:pt x="63" y="93"/>
                  </a:cubicBezTo>
                  <a:cubicBezTo>
                    <a:pt x="62" y="94"/>
                    <a:pt x="62" y="94"/>
                    <a:pt x="61" y="95"/>
                  </a:cubicBezTo>
                  <a:cubicBezTo>
                    <a:pt x="55" y="103"/>
                    <a:pt x="50" y="112"/>
                    <a:pt x="46" y="122"/>
                  </a:cubicBezTo>
                  <a:cubicBezTo>
                    <a:pt x="47" y="121"/>
                    <a:pt x="48" y="121"/>
                    <a:pt x="49" y="120"/>
                  </a:cubicBezTo>
                  <a:cubicBezTo>
                    <a:pt x="59" y="115"/>
                    <a:pt x="71" y="113"/>
                    <a:pt x="83" y="115"/>
                  </a:cubicBezTo>
                  <a:cubicBezTo>
                    <a:pt x="87" y="116"/>
                    <a:pt x="92" y="118"/>
                    <a:pt x="95" y="121"/>
                  </a:cubicBezTo>
                  <a:cubicBezTo>
                    <a:pt x="96" y="121"/>
                    <a:pt x="96" y="121"/>
                    <a:pt x="96" y="121"/>
                  </a:cubicBezTo>
                  <a:cubicBezTo>
                    <a:pt x="96" y="122"/>
                    <a:pt x="97" y="123"/>
                    <a:pt x="97" y="123"/>
                  </a:cubicBezTo>
                  <a:cubicBezTo>
                    <a:pt x="97" y="125"/>
                    <a:pt x="98" y="124"/>
                    <a:pt x="96" y="125"/>
                  </a:cubicBezTo>
                  <a:cubicBezTo>
                    <a:pt x="86" y="132"/>
                    <a:pt x="73" y="135"/>
                    <a:pt x="60" y="134"/>
                  </a:cubicBezTo>
                  <a:cubicBezTo>
                    <a:pt x="54" y="134"/>
                    <a:pt x="49" y="131"/>
                    <a:pt x="45" y="127"/>
                  </a:cubicBezTo>
                  <a:cubicBezTo>
                    <a:pt x="44" y="127"/>
                    <a:pt x="44" y="127"/>
                    <a:pt x="44" y="126"/>
                  </a:cubicBezTo>
                  <a:cubicBezTo>
                    <a:pt x="40" y="134"/>
                    <a:pt x="38" y="142"/>
                    <a:pt x="36" y="150"/>
                  </a:cubicBezTo>
                  <a:cubicBezTo>
                    <a:pt x="34" y="160"/>
                    <a:pt x="34" y="170"/>
                    <a:pt x="35" y="180"/>
                  </a:cubicBezTo>
                  <a:cubicBezTo>
                    <a:pt x="35" y="182"/>
                    <a:pt x="35" y="184"/>
                    <a:pt x="36" y="187"/>
                  </a:cubicBezTo>
                  <a:cubicBezTo>
                    <a:pt x="35" y="188"/>
                    <a:pt x="35" y="188"/>
                    <a:pt x="35" y="188"/>
                  </a:cubicBezTo>
                  <a:cubicBezTo>
                    <a:pt x="35" y="188"/>
                    <a:pt x="35" y="188"/>
                    <a:pt x="35" y="188"/>
                  </a:cubicBezTo>
                  <a:cubicBezTo>
                    <a:pt x="34" y="187"/>
                    <a:pt x="34" y="187"/>
                    <a:pt x="34" y="187"/>
                  </a:cubicBezTo>
                  <a:cubicBezTo>
                    <a:pt x="34" y="185"/>
                    <a:pt x="33" y="183"/>
                    <a:pt x="33" y="181"/>
                  </a:cubicBezTo>
                  <a:cubicBezTo>
                    <a:pt x="33" y="180"/>
                    <a:pt x="33" y="180"/>
                    <a:pt x="33" y="180"/>
                  </a:cubicBezTo>
                  <a:cubicBezTo>
                    <a:pt x="31" y="166"/>
                    <a:pt x="32" y="151"/>
                    <a:pt x="36" y="138"/>
                  </a:cubicBezTo>
                  <a:cubicBezTo>
                    <a:pt x="36" y="137"/>
                    <a:pt x="37" y="137"/>
                    <a:pt x="37" y="137"/>
                  </a:cubicBezTo>
                  <a:cubicBezTo>
                    <a:pt x="21" y="138"/>
                    <a:pt x="6" y="126"/>
                    <a:pt x="2" y="111"/>
                  </a:cubicBezTo>
                  <a:cubicBezTo>
                    <a:pt x="2" y="108"/>
                    <a:pt x="1" y="104"/>
                    <a:pt x="1" y="101"/>
                  </a:cubicBezTo>
                  <a:cubicBezTo>
                    <a:pt x="0" y="100"/>
                    <a:pt x="3" y="99"/>
                    <a:pt x="5" y="99"/>
                  </a:cubicBezTo>
                  <a:cubicBezTo>
                    <a:pt x="10" y="99"/>
                    <a:pt x="15" y="101"/>
                    <a:pt x="19" y="104"/>
                  </a:cubicBezTo>
                  <a:cubicBezTo>
                    <a:pt x="25" y="107"/>
                    <a:pt x="30" y="111"/>
                    <a:pt x="32" y="117"/>
                  </a:cubicBezTo>
                  <a:cubicBezTo>
                    <a:pt x="35" y="122"/>
                    <a:pt x="36" y="128"/>
                    <a:pt x="38" y="133"/>
                  </a:cubicBezTo>
                  <a:cubicBezTo>
                    <a:pt x="41" y="123"/>
                    <a:pt x="46" y="114"/>
                    <a:pt x="51" y="106"/>
                  </a:cubicBezTo>
                  <a:cubicBezTo>
                    <a:pt x="47" y="106"/>
                    <a:pt x="43" y="105"/>
                    <a:pt x="40" y="103"/>
                  </a:cubicBezTo>
                  <a:cubicBezTo>
                    <a:pt x="27" y="95"/>
                    <a:pt x="22" y="78"/>
                    <a:pt x="23" y="67"/>
                  </a:cubicBezTo>
                  <a:cubicBezTo>
                    <a:pt x="23" y="66"/>
                    <a:pt x="23" y="61"/>
                    <a:pt x="27" y="61"/>
                  </a:cubicBezTo>
                  <a:cubicBezTo>
                    <a:pt x="29" y="62"/>
                    <a:pt x="31" y="64"/>
                    <a:pt x="34" y="66"/>
                  </a:cubicBezTo>
                  <a:cubicBezTo>
                    <a:pt x="41" y="73"/>
                    <a:pt x="48" y="80"/>
                    <a:pt x="52" y="89"/>
                  </a:cubicBezTo>
                  <a:cubicBezTo>
                    <a:pt x="53" y="93"/>
                    <a:pt x="54" y="98"/>
                    <a:pt x="53" y="103"/>
                  </a:cubicBezTo>
                  <a:cubicBezTo>
                    <a:pt x="60" y="93"/>
                    <a:pt x="67" y="83"/>
                    <a:pt x="74" y="73"/>
                  </a:cubicBezTo>
                  <a:cubicBezTo>
                    <a:pt x="73" y="73"/>
                    <a:pt x="72" y="73"/>
                    <a:pt x="71" y="73"/>
                  </a:cubicBezTo>
                  <a:cubicBezTo>
                    <a:pt x="57" y="69"/>
                    <a:pt x="49" y="52"/>
                    <a:pt x="53" y="38"/>
                  </a:cubicBezTo>
                  <a:cubicBezTo>
                    <a:pt x="54" y="35"/>
                    <a:pt x="56" y="30"/>
                    <a:pt x="58" y="33"/>
                  </a:cubicBezTo>
                  <a:cubicBezTo>
                    <a:pt x="62" y="37"/>
                    <a:pt x="65" y="42"/>
                    <a:pt x="68" y="46"/>
                  </a:cubicBezTo>
                  <a:cubicBezTo>
                    <a:pt x="72" y="51"/>
                    <a:pt x="74" y="56"/>
                    <a:pt x="76" y="62"/>
                  </a:cubicBezTo>
                  <a:cubicBezTo>
                    <a:pt x="76" y="65"/>
                    <a:pt x="76" y="67"/>
                    <a:pt x="76" y="69"/>
                  </a:cubicBezTo>
                  <a:cubicBezTo>
                    <a:pt x="76" y="69"/>
                    <a:pt x="77" y="69"/>
                    <a:pt x="77" y="69"/>
                  </a:cubicBezTo>
                  <a:cubicBezTo>
                    <a:pt x="80" y="63"/>
                    <a:pt x="84" y="58"/>
                    <a:pt x="87" y="5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947" name="Google Shape;947;p14"/>
          <p:cNvGrpSpPr/>
          <p:nvPr/>
        </p:nvGrpSpPr>
        <p:grpSpPr>
          <a:xfrm>
            <a:off x="1297871" y="1284585"/>
            <a:ext cx="10626172" cy="3167875"/>
            <a:chOff x="973403" y="963439"/>
            <a:chExt cx="7969629" cy="2375906"/>
          </a:xfrm>
        </p:grpSpPr>
        <p:sp>
          <p:nvSpPr>
            <p:cNvPr id="948" name="Google Shape;948;p14"/>
            <p:cNvSpPr/>
            <p:nvPr/>
          </p:nvSpPr>
          <p:spPr>
            <a:xfrm rot="9631756">
              <a:off x="8728953" y="3108326"/>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9" name="Google Shape;949;p14"/>
            <p:cNvSpPr/>
            <p:nvPr/>
          </p:nvSpPr>
          <p:spPr>
            <a:xfrm rot="5400000">
              <a:off x="983929" y="952913"/>
              <a:ext cx="185024"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950" name="Google Shape;950;p14"/>
          <p:cNvSpPr txBox="1">
            <a:spLocks noGrp="1"/>
          </p:cNvSpPr>
          <p:nvPr>
            <p:ph type="title"/>
          </p:nvPr>
        </p:nvSpPr>
        <p:spPr>
          <a:xfrm>
            <a:off x="1944200" y="3494651"/>
            <a:ext cx="8303600" cy="10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733" b="0">
                <a:latin typeface="Sora ExtraBold"/>
                <a:ea typeface="Sora ExtraBold"/>
                <a:cs typeface="Sora ExtraBold"/>
                <a:sym typeface="Sora ExtraBold"/>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51" name="Google Shape;951;p14"/>
          <p:cNvSpPr txBox="1">
            <a:spLocks noGrp="1"/>
          </p:cNvSpPr>
          <p:nvPr>
            <p:ph type="subTitle" idx="1"/>
          </p:nvPr>
        </p:nvSpPr>
        <p:spPr>
          <a:xfrm>
            <a:off x="1944200" y="1757351"/>
            <a:ext cx="8303600" cy="173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None/>
              <a:defRPr sz="3333">
                <a:latin typeface="Albert Sans"/>
                <a:ea typeface="Albert Sans"/>
                <a:cs typeface="Albert Sans"/>
                <a:sym typeface="Albert Sans"/>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532165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61"/>
        <p:cNvGrpSpPr/>
        <p:nvPr/>
      </p:nvGrpSpPr>
      <p:grpSpPr>
        <a:xfrm>
          <a:off x="0" y="0"/>
          <a:ext cx="0" cy="0"/>
          <a:chOff x="0" y="0"/>
          <a:chExt cx="0" cy="0"/>
        </a:xfrm>
      </p:grpSpPr>
      <p:grpSp>
        <p:nvGrpSpPr>
          <p:cNvPr id="962" name="Google Shape;962;p15"/>
          <p:cNvGrpSpPr/>
          <p:nvPr/>
        </p:nvGrpSpPr>
        <p:grpSpPr>
          <a:xfrm>
            <a:off x="2537285" y="361020"/>
            <a:ext cx="9192316" cy="5947243"/>
            <a:chOff x="1902963" y="270765"/>
            <a:chExt cx="6894237" cy="4460432"/>
          </a:xfrm>
        </p:grpSpPr>
        <p:sp>
          <p:nvSpPr>
            <p:cNvPr id="963" name="Google Shape;963;p15"/>
            <p:cNvSpPr/>
            <p:nvPr/>
          </p:nvSpPr>
          <p:spPr>
            <a:xfrm rot="-6395770">
              <a:off x="1925683" y="4577345"/>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64" name="Google Shape;964;p15"/>
            <p:cNvSpPr/>
            <p:nvPr/>
          </p:nvSpPr>
          <p:spPr>
            <a:xfrm rot="9374665">
              <a:off x="6729695" y="290620"/>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65" name="Google Shape;965;p15"/>
            <p:cNvSpPr/>
            <p:nvPr/>
          </p:nvSpPr>
          <p:spPr>
            <a:xfrm rot="3065476">
              <a:off x="8636620" y="4111820"/>
              <a:ext cx="128734" cy="143379"/>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966" name="Google Shape;966;p15"/>
          <p:cNvGrpSpPr/>
          <p:nvPr/>
        </p:nvGrpSpPr>
        <p:grpSpPr>
          <a:xfrm>
            <a:off x="788380" y="374876"/>
            <a:ext cx="10040320" cy="6049371"/>
            <a:chOff x="591285" y="281157"/>
            <a:chExt cx="7530240" cy="4537028"/>
          </a:xfrm>
        </p:grpSpPr>
        <p:grpSp>
          <p:nvGrpSpPr>
            <p:cNvPr id="967" name="Google Shape;967;p15"/>
            <p:cNvGrpSpPr/>
            <p:nvPr/>
          </p:nvGrpSpPr>
          <p:grpSpPr>
            <a:xfrm>
              <a:off x="591285" y="281157"/>
              <a:ext cx="414990" cy="162315"/>
              <a:chOff x="2449035" y="2357907"/>
              <a:chExt cx="414990" cy="162315"/>
            </a:xfrm>
          </p:grpSpPr>
          <p:sp>
            <p:nvSpPr>
              <p:cNvPr id="968" name="Google Shape;968;p15"/>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69" name="Google Shape;969;p15"/>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70" name="Google Shape;970;p15"/>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71" name="Google Shape;971;p15"/>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72" name="Google Shape;972;p15"/>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73" name="Google Shape;973;p15"/>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74" name="Google Shape;974;p15"/>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75" name="Google Shape;975;p15"/>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976" name="Google Shape;976;p15"/>
            <p:cNvGrpSpPr/>
            <p:nvPr/>
          </p:nvGrpSpPr>
          <p:grpSpPr>
            <a:xfrm>
              <a:off x="7706535" y="4655870"/>
              <a:ext cx="414990" cy="162315"/>
              <a:chOff x="2449035" y="2357907"/>
              <a:chExt cx="414990" cy="162315"/>
            </a:xfrm>
          </p:grpSpPr>
          <p:sp>
            <p:nvSpPr>
              <p:cNvPr id="977" name="Google Shape;977;p15"/>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78" name="Google Shape;978;p15"/>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79" name="Google Shape;979;p15"/>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80" name="Google Shape;980;p15"/>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81" name="Google Shape;981;p15"/>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82" name="Google Shape;982;p15"/>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83" name="Google Shape;983;p15"/>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84" name="Google Shape;984;p15"/>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985" name="Google Shape;985;p15"/>
          <p:cNvGrpSpPr/>
          <p:nvPr/>
        </p:nvGrpSpPr>
        <p:grpSpPr>
          <a:xfrm>
            <a:off x="-1126036" y="-1067004"/>
            <a:ext cx="14603768" cy="9910407"/>
            <a:chOff x="-844527" y="-800253"/>
            <a:chExt cx="10952826" cy="7432805"/>
          </a:xfrm>
        </p:grpSpPr>
        <p:sp>
          <p:nvSpPr>
            <p:cNvPr id="986" name="Google Shape;986;p15"/>
            <p:cNvSpPr/>
            <p:nvPr/>
          </p:nvSpPr>
          <p:spPr>
            <a:xfrm rot="4500007">
              <a:off x="-893917" y="3828589"/>
              <a:ext cx="2969504" cy="2176323"/>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87" name="Google Shape;987;p15"/>
            <p:cNvSpPr/>
            <p:nvPr/>
          </p:nvSpPr>
          <p:spPr>
            <a:xfrm rot="-5400000">
              <a:off x="7653913" y="-421941"/>
              <a:ext cx="2832699" cy="2076074"/>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988" name="Google Shape;988;p15"/>
          <p:cNvGrpSpPr/>
          <p:nvPr/>
        </p:nvGrpSpPr>
        <p:grpSpPr>
          <a:xfrm>
            <a:off x="-492900" y="-1001460"/>
            <a:ext cx="11965941" cy="8888143"/>
            <a:chOff x="-369675" y="-751095"/>
            <a:chExt cx="8974456" cy="6666107"/>
          </a:xfrm>
        </p:grpSpPr>
        <p:grpSp>
          <p:nvGrpSpPr>
            <p:cNvPr id="989" name="Google Shape;989;p15"/>
            <p:cNvGrpSpPr/>
            <p:nvPr/>
          </p:nvGrpSpPr>
          <p:grpSpPr>
            <a:xfrm rot="1686846">
              <a:off x="444087" y="4504029"/>
              <a:ext cx="1253508" cy="1185583"/>
              <a:chOff x="2503897" y="3146050"/>
              <a:chExt cx="558783" cy="528556"/>
            </a:xfrm>
          </p:grpSpPr>
          <p:sp>
            <p:nvSpPr>
              <p:cNvPr id="990" name="Google Shape;990;p15"/>
              <p:cNvSpPr/>
              <p:nvPr/>
            </p:nvSpPr>
            <p:spPr>
              <a:xfrm>
                <a:off x="2875809" y="3146050"/>
                <a:ext cx="186872" cy="130078"/>
              </a:xfrm>
              <a:custGeom>
                <a:avLst/>
                <a:gdLst/>
                <a:ahLst/>
                <a:cxnLst/>
                <a:rect l="l" t="t" r="r" b="b"/>
                <a:pathLst>
                  <a:path w="43" h="30" extrusionOk="0">
                    <a:moveTo>
                      <a:pt x="34" y="8"/>
                    </a:moveTo>
                    <a:cubicBezTo>
                      <a:pt x="35" y="6"/>
                      <a:pt x="35" y="5"/>
                      <a:pt x="36" y="3"/>
                    </a:cubicBezTo>
                    <a:cubicBezTo>
                      <a:pt x="36" y="2"/>
                      <a:pt x="36" y="2"/>
                      <a:pt x="36" y="1"/>
                    </a:cubicBezTo>
                    <a:cubicBezTo>
                      <a:pt x="35" y="0"/>
                      <a:pt x="34" y="0"/>
                      <a:pt x="32" y="0"/>
                    </a:cubicBezTo>
                    <a:cubicBezTo>
                      <a:pt x="28" y="1"/>
                      <a:pt x="24" y="4"/>
                      <a:pt x="20" y="7"/>
                    </a:cubicBezTo>
                    <a:cubicBezTo>
                      <a:pt x="13" y="14"/>
                      <a:pt x="6" y="22"/>
                      <a:pt x="0" y="30"/>
                    </a:cubicBezTo>
                    <a:cubicBezTo>
                      <a:pt x="8" y="28"/>
                      <a:pt x="15" y="26"/>
                      <a:pt x="23" y="24"/>
                    </a:cubicBezTo>
                    <a:cubicBezTo>
                      <a:pt x="29" y="22"/>
                      <a:pt x="35" y="20"/>
                      <a:pt x="40" y="17"/>
                    </a:cubicBezTo>
                    <a:cubicBezTo>
                      <a:pt x="42" y="16"/>
                      <a:pt x="43" y="14"/>
                      <a:pt x="43" y="12"/>
                    </a:cubicBezTo>
                    <a:cubicBezTo>
                      <a:pt x="43" y="10"/>
                      <a:pt x="42" y="9"/>
                      <a:pt x="40" y="8"/>
                    </a:cubicBezTo>
                    <a:cubicBezTo>
                      <a:pt x="38" y="8"/>
                      <a:pt x="35" y="8"/>
                      <a:pt x="34" y="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91" name="Google Shape;991;p15"/>
              <p:cNvSpPr/>
              <p:nvPr/>
            </p:nvSpPr>
            <p:spPr>
              <a:xfrm>
                <a:off x="2503897" y="3201929"/>
                <a:ext cx="480004" cy="472678"/>
              </a:xfrm>
              <a:custGeom>
                <a:avLst/>
                <a:gdLst/>
                <a:ahLst/>
                <a:cxnLst/>
                <a:rect l="l" t="t" r="r" b="b"/>
                <a:pathLst>
                  <a:path w="111" h="109" extrusionOk="0">
                    <a:moveTo>
                      <a:pt x="1" y="109"/>
                    </a:moveTo>
                    <a:cubicBezTo>
                      <a:pt x="1" y="109"/>
                      <a:pt x="1" y="109"/>
                      <a:pt x="1" y="109"/>
                    </a:cubicBezTo>
                    <a:cubicBezTo>
                      <a:pt x="0" y="109"/>
                      <a:pt x="0" y="109"/>
                      <a:pt x="0" y="109"/>
                    </a:cubicBezTo>
                    <a:cubicBezTo>
                      <a:pt x="29" y="65"/>
                      <a:pt x="67" y="28"/>
                      <a:pt x="111" y="1"/>
                    </a:cubicBezTo>
                    <a:cubicBezTo>
                      <a:pt x="111" y="0"/>
                      <a:pt x="111" y="1"/>
                      <a:pt x="111" y="1"/>
                    </a:cubicBezTo>
                    <a:cubicBezTo>
                      <a:pt x="111" y="1"/>
                      <a:pt x="111" y="1"/>
                      <a:pt x="111" y="1"/>
                    </a:cubicBezTo>
                    <a:cubicBezTo>
                      <a:pt x="67" y="29"/>
                      <a:pt x="29" y="66"/>
                      <a:pt x="1" y="109"/>
                    </a:cubicBezTo>
                    <a:cubicBezTo>
                      <a:pt x="1" y="109"/>
                      <a:pt x="1" y="109"/>
                      <a:pt x="1" y="10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92" name="Google Shape;992;p15"/>
              <p:cNvSpPr/>
              <p:nvPr/>
            </p:nvSpPr>
            <p:spPr>
              <a:xfrm>
                <a:off x="2772296" y="3146050"/>
                <a:ext cx="116337" cy="195117"/>
              </a:xfrm>
              <a:custGeom>
                <a:avLst/>
                <a:gdLst/>
                <a:ahLst/>
                <a:cxnLst/>
                <a:rect l="l" t="t" r="r" b="b"/>
                <a:pathLst>
                  <a:path w="27" h="45" extrusionOk="0">
                    <a:moveTo>
                      <a:pt x="15" y="7"/>
                    </a:moveTo>
                    <a:cubicBezTo>
                      <a:pt x="15" y="5"/>
                      <a:pt x="15" y="3"/>
                      <a:pt x="14" y="2"/>
                    </a:cubicBezTo>
                    <a:cubicBezTo>
                      <a:pt x="14" y="1"/>
                      <a:pt x="14" y="1"/>
                      <a:pt x="13" y="0"/>
                    </a:cubicBezTo>
                    <a:cubicBezTo>
                      <a:pt x="12" y="0"/>
                      <a:pt x="11" y="1"/>
                      <a:pt x="10" y="1"/>
                    </a:cubicBezTo>
                    <a:cubicBezTo>
                      <a:pt x="7" y="5"/>
                      <a:pt x="5" y="10"/>
                      <a:pt x="4" y="14"/>
                    </a:cubicBezTo>
                    <a:cubicBezTo>
                      <a:pt x="1" y="24"/>
                      <a:pt x="0" y="34"/>
                      <a:pt x="0" y="45"/>
                    </a:cubicBezTo>
                    <a:cubicBezTo>
                      <a:pt x="5" y="39"/>
                      <a:pt x="10" y="33"/>
                      <a:pt x="15" y="27"/>
                    </a:cubicBezTo>
                    <a:cubicBezTo>
                      <a:pt x="19" y="22"/>
                      <a:pt x="23" y="17"/>
                      <a:pt x="26" y="11"/>
                    </a:cubicBezTo>
                    <a:cubicBezTo>
                      <a:pt x="26" y="9"/>
                      <a:pt x="27" y="7"/>
                      <a:pt x="25" y="5"/>
                    </a:cubicBezTo>
                    <a:cubicBezTo>
                      <a:pt x="24" y="4"/>
                      <a:pt x="22" y="3"/>
                      <a:pt x="21" y="4"/>
                    </a:cubicBezTo>
                    <a:cubicBezTo>
                      <a:pt x="19" y="4"/>
                      <a:pt x="17" y="6"/>
                      <a:pt x="15" y="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93" name="Google Shape;993;p15"/>
              <p:cNvSpPr/>
              <p:nvPr/>
            </p:nvSpPr>
            <p:spPr>
              <a:xfrm>
                <a:off x="2745731" y="3228494"/>
                <a:ext cx="82443" cy="160308"/>
              </a:xfrm>
              <a:custGeom>
                <a:avLst/>
                <a:gdLst/>
                <a:ahLst/>
                <a:cxnLst/>
                <a:rect l="l" t="t" r="r" b="b"/>
                <a:pathLst>
                  <a:path w="19" h="37" extrusionOk="0">
                    <a:moveTo>
                      <a:pt x="0" y="37"/>
                    </a:moveTo>
                    <a:cubicBezTo>
                      <a:pt x="0" y="37"/>
                      <a:pt x="0" y="37"/>
                      <a:pt x="0" y="37"/>
                    </a:cubicBezTo>
                    <a:cubicBezTo>
                      <a:pt x="0" y="37"/>
                      <a:pt x="0" y="37"/>
                      <a:pt x="0" y="36"/>
                    </a:cubicBezTo>
                    <a:cubicBezTo>
                      <a:pt x="18" y="0"/>
                      <a:pt x="18" y="0"/>
                      <a:pt x="18" y="0"/>
                    </a:cubicBezTo>
                    <a:cubicBezTo>
                      <a:pt x="19" y="0"/>
                      <a:pt x="19" y="0"/>
                      <a:pt x="19" y="0"/>
                    </a:cubicBezTo>
                    <a:cubicBezTo>
                      <a:pt x="19" y="0"/>
                      <a:pt x="19" y="0"/>
                      <a:pt x="19" y="1"/>
                    </a:cubicBezTo>
                    <a:cubicBezTo>
                      <a:pt x="1" y="37"/>
                      <a:pt x="1" y="37"/>
                      <a:pt x="1" y="37"/>
                    </a:cubicBezTo>
                    <a:cubicBezTo>
                      <a:pt x="0" y="37"/>
                      <a:pt x="0" y="37"/>
                      <a:pt x="0" y="3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94" name="Google Shape;994;p15"/>
              <p:cNvSpPr/>
              <p:nvPr/>
            </p:nvSpPr>
            <p:spPr>
              <a:xfrm>
                <a:off x="2807106" y="3314602"/>
                <a:ext cx="207941" cy="91604"/>
              </a:xfrm>
              <a:custGeom>
                <a:avLst/>
                <a:gdLst/>
                <a:ahLst/>
                <a:cxnLst/>
                <a:rect l="l" t="t" r="r" b="b"/>
                <a:pathLst>
                  <a:path w="48" h="21" extrusionOk="0">
                    <a:moveTo>
                      <a:pt x="40" y="8"/>
                    </a:moveTo>
                    <a:cubicBezTo>
                      <a:pt x="41" y="7"/>
                      <a:pt x="42" y="6"/>
                      <a:pt x="43" y="4"/>
                    </a:cubicBezTo>
                    <a:cubicBezTo>
                      <a:pt x="44" y="4"/>
                      <a:pt x="44" y="3"/>
                      <a:pt x="44" y="2"/>
                    </a:cubicBezTo>
                    <a:cubicBezTo>
                      <a:pt x="44" y="1"/>
                      <a:pt x="42" y="1"/>
                      <a:pt x="41" y="1"/>
                    </a:cubicBezTo>
                    <a:cubicBezTo>
                      <a:pt x="36" y="0"/>
                      <a:pt x="32" y="2"/>
                      <a:pt x="27" y="4"/>
                    </a:cubicBezTo>
                    <a:cubicBezTo>
                      <a:pt x="18" y="7"/>
                      <a:pt x="9" y="13"/>
                      <a:pt x="0" y="19"/>
                    </a:cubicBezTo>
                    <a:cubicBezTo>
                      <a:pt x="8" y="19"/>
                      <a:pt x="16" y="20"/>
                      <a:pt x="24" y="20"/>
                    </a:cubicBezTo>
                    <a:cubicBezTo>
                      <a:pt x="30" y="20"/>
                      <a:pt x="37" y="21"/>
                      <a:pt x="43" y="19"/>
                    </a:cubicBezTo>
                    <a:cubicBezTo>
                      <a:pt x="45" y="18"/>
                      <a:pt x="47" y="17"/>
                      <a:pt x="47" y="15"/>
                    </a:cubicBezTo>
                    <a:cubicBezTo>
                      <a:pt x="48" y="13"/>
                      <a:pt x="47" y="12"/>
                      <a:pt x="46" y="11"/>
                    </a:cubicBezTo>
                    <a:cubicBezTo>
                      <a:pt x="44" y="9"/>
                      <a:pt x="41" y="9"/>
                      <a:pt x="40" y="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95" name="Google Shape;995;p15"/>
              <p:cNvSpPr/>
              <p:nvPr/>
            </p:nvSpPr>
            <p:spPr>
              <a:xfrm>
                <a:off x="2681609" y="3371397"/>
                <a:ext cx="229009" cy="82444"/>
              </a:xfrm>
              <a:custGeom>
                <a:avLst/>
                <a:gdLst/>
                <a:ahLst/>
                <a:cxnLst/>
                <a:rect l="l" t="t" r="r" b="b"/>
                <a:pathLst>
                  <a:path w="53" h="19" extrusionOk="0">
                    <a:moveTo>
                      <a:pt x="1" y="19"/>
                    </a:moveTo>
                    <a:cubicBezTo>
                      <a:pt x="1" y="19"/>
                      <a:pt x="1" y="19"/>
                      <a:pt x="1" y="18"/>
                    </a:cubicBezTo>
                    <a:cubicBezTo>
                      <a:pt x="0" y="18"/>
                      <a:pt x="1" y="18"/>
                      <a:pt x="1" y="18"/>
                    </a:cubicBezTo>
                    <a:cubicBezTo>
                      <a:pt x="17" y="10"/>
                      <a:pt x="35" y="4"/>
                      <a:pt x="53" y="0"/>
                    </a:cubicBezTo>
                    <a:cubicBezTo>
                      <a:pt x="53" y="0"/>
                      <a:pt x="53" y="0"/>
                      <a:pt x="53" y="0"/>
                    </a:cubicBezTo>
                    <a:cubicBezTo>
                      <a:pt x="53" y="1"/>
                      <a:pt x="53" y="1"/>
                      <a:pt x="53" y="1"/>
                    </a:cubicBezTo>
                    <a:cubicBezTo>
                      <a:pt x="35" y="5"/>
                      <a:pt x="18" y="11"/>
                      <a:pt x="1" y="19"/>
                    </a:cubicBezTo>
                    <a:cubicBezTo>
                      <a:pt x="1" y="19"/>
                      <a:pt x="1" y="19"/>
                      <a:pt x="1"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96" name="Google Shape;996;p15"/>
              <p:cNvSpPr/>
              <p:nvPr/>
            </p:nvSpPr>
            <p:spPr>
              <a:xfrm>
                <a:off x="2642219" y="3254143"/>
                <a:ext cx="95268" cy="199697"/>
              </a:xfrm>
              <a:custGeom>
                <a:avLst/>
                <a:gdLst/>
                <a:ahLst/>
                <a:cxnLst/>
                <a:rect l="l" t="t" r="r" b="b"/>
                <a:pathLst>
                  <a:path w="22" h="46" extrusionOk="0">
                    <a:moveTo>
                      <a:pt x="11" y="5"/>
                    </a:moveTo>
                    <a:cubicBezTo>
                      <a:pt x="11" y="4"/>
                      <a:pt x="10" y="3"/>
                      <a:pt x="9" y="1"/>
                    </a:cubicBezTo>
                    <a:cubicBezTo>
                      <a:pt x="9" y="1"/>
                      <a:pt x="9" y="0"/>
                      <a:pt x="8" y="0"/>
                    </a:cubicBezTo>
                    <a:cubicBezTo>
                      <a:pt x="7" y="0"/>
                      <a:pt x="6" y="1"/>
                      <a:pt x="5" y="2"/>
                    </a:cubicBezTo>
                    <a:cubicBezTo>
                      <a:pt x="2" y="5"/>
                      <a:pt x="1" y="10"/>
                      <a:pt x="1" y="15"/>
                    </a:cubicBezTo>
                    <a:cubicBezTo>
                      <a:pt x="0" y="25"/>
                      <a:pt x="0" y="36"/>
                      <a:pt x="1" y="46"/>
                    </a:cubicBezTo>
                    <a:cubicBezTo>
                      <a:pt x="5" y="39"/>
                      <a:pt x="10" y="33"/>
                      <a:pt x="14" y="26"/>
                    </a:cubicBezTo>
                    <a:cubicBezTo>
                      <a:pt x="17" y="21"/>
                      <a:pt x="20" y="15"/>
                      <a:pt x="22" y="9"/>
                    </a:cubicBezTo>
                    <a:cubicBezTo>
                      <a:pt x="22" y="7"/>
                      <a:pt x="22" y="4"/>
                      <a:pt x="21" y="3"/>
                    </a:cubicBezTo>
                    <a:cubicBezTo>
                      <a:pt x="20" y="2"/>
                      <a:pt x="18" y="2"/>
                      <a:pt x="16" y="2"/>
                    </a:cubicBezTo>
                    <a:cubicBezTo>
                      <a:pt x="14" y="3"/>
                      <a:pt x="12" y="4"/>
                      <a:pt x="11" y="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97" name="Google Shape;997;p15"/>
              <p:cNvSpPr/>
              <p:nvPr/>
            </p:nvSpPr>
            <p:spPr>
              <a:xfrm>
                <a:off x="2620234" y="3327427"/>
                <a:ext cx="65039" cy="191453"/>
              </a:xfrm>
              <a:custGeom>
                <a:avLst/>
                <a:gdLst/>
                <a:ahLst/>
                <a:cxnLst/>
                <a:rect l="l" t="t" r="r" b="b"/>
                <a:pathLst>
                  <a:path w="15" h="44" extrusionOk="0">
                    <a:moveTo>
                      <a:pt x="1" y="44"/>
                    </a:moveTo>
                    <a:cubicBezTo>
                      <a:pt x="1" y="44"/>
                      <a:pt x="0" y="44"/>
                      <a:pt x="0" y="44"/>
                    </a:cubicBezTo>
                    <a:cubicBezTo>
                      <a:pt x="0" y="44"/>
                      <a:pt x="0" y="44"/>
                      <a:pt x="0" y="44"/>
                    </a:cubicBezTo>
                    <a:cubicBezTo>
                      <a:pt x="6" y="30"/>
                      <a:pt x="11" y="15"/>
                      <a:pt x="14" y="1"/>
                    </a:cubicBezTo>
                    <a:cubicBezTo>
                      <a:pt x="14" y="0"/>
                      <a:pt x="14" y="0"/>
                      <a:pt x="15" y="0"/>
                    </a:cubicBezTo>
                    <a:cubicBezTo>
                      <a:pt x="15" y="0"/>
                      <a:pt x="15" y="1"/>
                      <a:pt x="15" y="1"/>
                    </a:cubicBezTo>
                    <a:cubicBezTo>
                      <a:pt x="11" y="16"/>
                      <a:pt x="7" y="30"/>
                      <a:pt x="1" y="44"/>
                    </a:cubicBezTo>
                    <a:cubicBezTo>
                      <a:pt x="1" y="44"/>
                      <a:pt x="1" y="44"/>
                      <a:pt x="1" y="4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998" name="Google Shape;998;p15"/>
            <p:cNvSpPr/>
            <p:nvPr/>
          </p:nvSpPr>
          <p:spPr>
            <a:xfrm>
              <a:off x="-369675" y="3711950"/>
              <a:ext cx="921925" cy="1874150"/>
            </a:xfrm>
            <a:custGeom>
              <a:avLst/>
              <a:gdLst/>
              <a:ahLst/>
              <a:cxnLst/>
              <a:rect l="l" t="t" r="r" b="b"/>
              <a:pathLst>
                <a:path w="128" h="260" extrusionOk="0">
                  <a:moveTo>
                    <a:pt x="121" y="260"/>
                  </a:moveTo>
                  <a:cubicBezTo>
                    <a:pt x="120" y="260"/>
                    <a:pt x="119" y="259"/>
                    <a:pt x="118" y="258"/>
                  </a:cubicBezTo>
                  <a:cubicBezTo>
                    <a:pt x="118" y="258"/>
                    <a:pt x="118" y="258"/>
                    <a:pt x="118" y="258"/>
                  </a:cubicBezTo>
                  <a:cubicBezTo>
                    <a:pt x="106" y="246"/>
                    <a:pt x="96" y="231"/>
                    <a:pt x="90" y="215"/>
                  </a:cubicBezTo>
                  <a:cubicBezTo>
                    <a:pt x="89" y="215"/>
                    <a:pt x="89" y="215"/>
                    <a:pt x="89" y="215"/>
                  </a:cubicBezTo>
                  <a:cubicBezTo>
                    <a:pt x="89" y="214"/>
                    <a:pt x="89" y="214"/>
                    <a:pt x="89" y="214"/>
                  </a:cubicBezTo>
                  <a:cubicBezTo>
                    <a:pt x="89" y="213"/>
                    <a:pt x="89" y="213"/>
                    <a:pt x="89" y="213"/>
                  </a:cubicBezTo>
                  <a:cubicBezTo>
                    <a:pt x="89" y="212"/>
                    <a:pt x="88" y="212"/>
                    <a:pt x="88" y="211"/>
                  </a:cubicBezTo>
                  <a:cubicBezTo>
                    <a:pt x="88" y="211"/>
                    <a:pt x="88" y="211"/>
                    <a:pt x="88" y="210"/>
                  </a:cubicBezTo>
                  <a:cubicBezTo>
                    <a:pt x="80" y="209"/>
                    <a:pt x="72" y="212"/>
                    <a:pt x="65" y="213"/>
                  </a:cubicBezTo>
                  <a:cubicBezTo>
                    <a:pt x="63" y="214"/>
                    <a:pt x="61" y="214"/>
                    <a:pt x="60" y="214"/>
                  </a:cubicBezTo>
                  <a:cubicBezTo>
                    <a:pt x="47" y="217"/>
                    <a:pt x="33" y="219"/>
                    <a:pt x="20" y="218"/>
                  </a:cubicBezTo>
                  <a:cubicBezTo>
                    <a:pt x="18" y="218"/>
                    <a:pt x="16" y="217"/>
                    <a:pt x="14" y="217"/>
                  </a:cubicBezTo>
                  <a:cubicBezTo>
                    <a:pt x="14" y="217"/>
                    <a:pt x="8" y="215"/>
                    <a:pt x="10" y="213"/>
                  </a:cubicBezTo>
                  <a:cubicBezTo>
                    <a:pt x="11" y="211"/>
                    <a:pt x="12" y="212"/>
                    <a:pt x="14" y="212"/>
                  </a:cubicBezTo>
                  <a:cubicBezTo>
                    <a:pt x="26" y="210"/>
                    <a:pt x="37" y="206"/>
                    <a:pt x="48" y="204"/>
                  </a:cubicBezTo>
                  <a:cubicBezTo>
                    <a:pt x="61" y="202"/>
                    <a:pt x="74" y="202"/>
                    <a:pt x="86" y="207"/>
                  </a:cubicBezTo>
                  <a:cubicBezTo>
                    <a:pt x="86" y="206"/>
                    <a:pt x="86" y="206"/>
                    <a:pt x="86" y="206"/>
                  </a:cubicBezTo>
                  <a:cubicBezTo>
                    <a:pt x="83" y="198"/>
                    <a:pt x="81" y="191"/>
                    <a:pt x="79" y="184"/>
                  </a:cubicBezTo>
                  <a:cubicBezTo>
                    <a:pt x="79" y="184"/>
                    <a:pt x="77" y="181"/>
                    <a:pt x="74" y="180"/>
                  </a:cubicBezTo>
                  <a:cubicBezTo>
                    <a:pt x="63" y="173"/>
                    <a:pt x="48" y="172"/>
                    <a:pt x="35" y="167"/>
                  </a:cubicBezTo>
                  <a:cubicBezTo>
                    <a:pt x="26" y="164"/>
                    <a:pt x="15" y="160"/>
                    <a:pt x="8" y="153"/>
                  </a:cubicBezTo>
                  <a:cubicBezTo>
                    <a:pt x="8" y="153"/>
                    <a:pt x="7" y="152"/>
                    <a:pt x="7" y="152"/>
                  </a:cubicBezTo>
                  <a:cubicBezTo>
                    <a:pt x="7" y="152"/>
                    <a:pt x="7" y="152"/>
                    <a:pt x="7" y="152"/>
                  </a:cubicBezTo>
                  <a:cubicBezTo>
                    <a:pt x="7" y="151"/>
                    <a:pt x="7" y="151"/>
                    <a:pt x="7" y="151"/>
                  </a:cubicBezTo>
                  <a:cubicBezTo>
                    <a:pt x="7" y="151"/>
                    <a:pt x="7" y="151"/>
                    <a:pt x="7" y="151"/>
                  </a:cubicBezTo>
                  <a:cubicBezTo>
                    <a:pt x="6" y="150"/>
                    <a:pt x="6" y="149"/>
                    <a:pt x="7" y="148"/>
                  </a:cubicBezTo>
                  <a:cubicBezTo>
                    <a:pt x="8" y="148"/>
                    <a:pt x="9" y="148"/>
                    <a:pt x="10" y="149"/>
                  </a:cubicBezTo>
                  <a:cubicBezTo>
                    <a:pt x="27" y="154"/>
                    <a:pt x="46" y="156"/>
                    <a:pt x="63" y="164"/>
                  </a:cubicBezTo>
                  <a:cubicBezTo>
                    <a:pt x="68" y="166"/>
                    <a:pt x="74" y="170"/>
                    <a:pt x="77" y="174"/>
                  </a:cubicBezTo>
                  <a:cubicBezTo>
                    <a:pt x="77" y="174"/>
                    <a:pt x="77" y="172"/>
                    <a:pt x="77" y="170"/>
                  </a:cubicBezTo>
                  <a:cubicBezTo>
                    <a:pt x="75" y="162"/>
                    <a:pt x="74" y="154"/>
                    <a:pt x="73" y="146"/>
                  </a:cubicBezTo>
                  <a:cubicBezTo>
                    <a:pt x="61" y="137"/>
                    <a:pt x="46" y="131"/>
                    <a:pt x="33" y="123"/>
                  </a:cubicBezTo>
                  <a:cubicBezTo>
                    <a:pt x="26" y="120"/>
                    <a:pt x="19" y="116"/>
                    <a:pt x="13" y="111"/>
                  </a:cubicBezTo>
                  <a:cubicBezTo>
                    <a:pt x="8" y="108"/>
                    <a:pt x="3" y="105"/>
                    <a:pt x="0" y="100"/>
                  </a:cubicBezTo>
                  <a:cubicBezTo>
                    <a:pt x="0" y="99"/>
                    <a:pt x="0" y="98"/>
                    <a:pt x="0" y="98"/>
                  </a:cubicBezTo>
                  <a:cubicBezTo>
                    <a:pt x="0" y="97"/>
                    <a:pt x="1" y="97"/>
                    <a:pt x="3" y="97"/>
                  </a:cubicBezTo>
                  <a:cubicBezTo>
                    <a:pt x="5" y="98"/>
                    <a:pt x="7" y="99"/>
                    <a:pt x="9" y="100"/>
                  </a:cubicBezTo>
                  <a:cubicBezTo>
                    <a:pt x="26" y="107"/>
                    <a:pt x="45" y="113"/>
                    <a:pt x="60" y="125"/>
                  </a:cubicBezTo>
                  <a:cubicBezTo>
                    <a:pt x="65" y="129"/>
                    <a:pt x="69" y="133"/>
                    <a:pt x="72" y="138"/>
                  </a:cubicBezTo>
                  <a:cubicBezTo>
                    <a:pt x="72" y="138"/>
                    <a:pt x="72" y="138"/>
                    <a:pt x="72" y="138"/>
                  </a:cubicBezTo>
                  <a:cubicBezTo>
                    <a:pt x="71" y="129"/>
                    <a:pt x="70" y="120"/>
                    <a:pt x="69" y="112"/>
                  </a:cubicBezTo>
                  <a:cubicBezTo>
                    <a:pt x="68" y="107"/>
                    <a:pt x="68" y="107"/>
                    <a:pt x="68" y="107"/>
                  </a:cubicBezTo>
                  <a:cubicBezTo>
                    <a:pt x="68" y="107"/>
                    <a:pt x="68" y="107"/>
                    <a:pt x="66" y="105"/>
                  </a:cubicBezTo>
                  <a:cubicBezTo>
                    <a:pt x="66" y="105"/>
                    <a:pt x="65" y="105"/>
                    <a:pt x="65" y="105"/>
                  </a:cubicBezTo>
                  <a:cubicBezTo>
                    <a:pt x="65" y="104"/>
                    <a:pt x="64" y="104"/>
                    <a:pt x="64" y="104"/>
                  </a:cubicBezTo>
                  <a:cubicBezTo>
                    <a:pt x="56" y="98"/>
                    <a:pt x="46" y="95"/>
                    <a:pt x="38" y="89"/>
                  </a:cubicBezTo>
                  <a:cubicBezTo>
                    <a:pt x="30" y="84"/>
                    <a:pt x="23" y="77"/>
                    <a:pt x="16" y="70"/>
                  </a:cubicBezTo>
                  <a:cubicBezTo>
                    <a:pt x="16" y="70"/>
                    <a:pt x="16" y="70"/>
                    <a:pt x="16" y="70"/>
                  </a:cubicBezTo>
                  <a:cubicBezTo>
                    <a:pt x="15" y="69"/>
                    <a:pt x="13" y="67"/>
                    <a:pt x="14" y="66"/>
                  </a:cubicBezTo>
                  <a:cubicBezTo>
                    <a:pt x="15" y="65"/>
                    <a:pt x="17" y="66"/>
                    <a:pt x="18" y="67"/>
                  </a:cubicBezTo>
                  <a:cubicBezTo>
                    <a:pt x="18" y="67"/>
                    <a:pt x="21" y="68"/>
                    <a:pt x="24" y="69"/>
                  </a:cubicBezTo>
                  <a:cubicBezTo>
                    <a:pt x="40" y="78"/>
                    <a:pt x="57" y="85"/>
                    <a:pt x="67" y="101"/>
                  </a:cubicBezTo>
                  <a:cubicBezTo>
                    <a:pt x="68" y="101"/>
                    <a:pt x="68" y="101"/>
                    <a:pt x="68" y="101"/>
                  </a:cubicBezTo>
                  <a:cubicBezTo>
                    <a:pt x="66" y="90"/>
                    <a:pt x="65" y="80"/>
                    <a:pt x="63" y="69"/>
                  </a:cubicBezTo>
                  <a:cubicBezTo>
                    <a:pt x="63" y="69"/>
                    <a:pt x="63" y="69"/>
                    <a:pt x="63" y="69"/>
                  </a:cubicBezTo>
                  <a:cubicBezTo>
                    <a:pt x="61" y="62"/>
                    <a:pt x="58" y="56"/>
                    <a:pt x="55" y="50"/>
                  </a:cubicBezTo>
                  <a:cubicBezTo>
                    <a:pt x="49" y="37"/>
                    <a:pt x="43" y="25"/>
                    <a:pt x="40" y="11"/>
                  </a:cubicBezTo>
                  <a:cubicBezTo>
                    <a:pt x="39" y="8"/>
                    <a:pt x="39" y="6"/>
                    <a:pt x="38" y="3"/>
                  </a:cubicBezTo>
                  <a:cubicBezTo>
                    <a:pt x="39" y="1"/>
                    <a:pt x="39" y="1"/>
                    <a:pt x="39" y="1"/>
                  </a:cubicBezTo>
                  <a:cubicBezTo>
                    <a:pt x="39" y="1"/>
                    <a:pt x="39" y="1"/>
                    <a:pt x="40" y="0"/>
                  </a:cubicBezTo>
                  <a:cubicBezTo>
                    <a:pt x="41" y="0"/>
                    <a:pt x="42" y="2"/>
                    <a:pt x="43" y="3"/>
                  </a:cubicBezTo>
                  <a:cubicBezTo>
                    <a:pt x="57" y="21"/>
                    <a:pt x="67" y="42"/>
                    <a:pt x="70" y="65"/>
                  </a:cubicBezTo>
                  <a:cubicBezTo>
                    <a:pt x="70" y="72"/>
                    <a:pt x="71" y="79"/>
                    <a:pt x="70" y="86"/>
                  </a:cubicBezTo>
                  <a:cubicBezTo>
                    <a:pt x="70" y="87"/>
                    <a:pt x="70" y="88"/>
                    <a:pt x="70" y="89"/>
                  </a:cubicBezTo>
                  <a:cubicBezTo>
                    <a:pt x="70" y="90"/>
                    <a:pt x="70" y="91"/>
                    <a:pt x="70" y="91"/>
                  </a:cubicBezTo>
                  <a:cubicBezTo>
                    <a:pt x="70" y="91"/>
                    <a:pt x="70" y="91"/>
                    <a:pt x="70" y="91"/>
                  </a:cubicBezTo>
                  <a:cubicBezTo>
                    <a:pt x="76" y="75"/>
                    <a:pt x="87" y="62"/>
                    <a:pt x="98" y="50"/>
                  </a:cubicBezTo>
                  <a:cubicBezTo>
                    <a:pt x="101" y="47"/>
                    <a:pt x="103" y="44"/>
                    <a:pt x="106" y="42"/>
                  </a:cubicBezTo>
                  <a:cubicBezTo>
                    <a:pt x="106" y="42"/>
                    <a:pt x="107" y="42"/>
                    <a:pt x="108" y="42"/>
                  </a:cubicBezTo>
                  <a:cubicBezTo>
                    <a:pt x="109" y="43"/>
                    <a:pt x="109" y="45"/>
                    <a:pt x="109" y="46"/>
                  </a:cubicBezTo>
                  <a:cubicBezTo>
                    <a:pt x="109" y="46"/>
                    <a:pt x="109" y="47"/>
                    <a:pt x="108" y="47"/>
                  </a:cubicBezTo>
                  <a:cubicBezTo>
                    <a:pt x="106" y="61"/>
                    <a:pt x="95" y="73"/>
                    <a:pt x="85" y="84"/>
                  </a:cubicBezTo>
                  <a:cubicBezTo>
                    <a:pt x="80" y="90"/>
                    <a:pt x="74" y="97"/>
                    <a:pt x="72" y="104"/>
                  </a:cubicBezTo>
                  <a:cubicBezTo>
                    <a:pt x="72" y="107"/>
                    <a:pt x="72" y="107"/>
                    <a:pt x="72" y="107"/>
                  </a:cubicBezTo>
                  <a:cubicBezTo>
                    <a:pt x="72" y="108"/>
                    <a:pt x="73" y="108"/>
                    <a:pt x="72" y="109"/>
                  </a:cubicBezTo>
                  <a:cubicBezTo>
                    <a:pt x="72" y="109"/>
                    <a:pt x="72" y="109"/>
                    <a:pt x="72" y="109"/>
                  </a:cubicBezTo>
                  <a:cubicBezTo>
                    <a:pt x="73" y="115"/>
                    <a:pt x="73" y="121"/>
                    <a:pt x="74" y="127"/>
                  </a:cubicBezTo>
                  <a:cubicBezTo>
                    <a:pt x="74" y="128"/>
                    <a:pt x="74" y="128"/>
                    <a:pt x="74" y="128"/>
                  </a:cubicBezTo>
                  <a:cubicBezTo>
                    <a:pt x="74" y="127"/>
                    <a:pt x="74" y="127"/>
                    <a:pt x="74" y="127"/>
                  </a:cubicBezTo>
                  <a:cubicBezTo>
                    <a:pt x="77" y="115"/>
                    <a:pt x="84" y="105"/>
                    <a:pt x="92" y="97"/>
                  </a:cubicBezTo>
                  <a:cubicBezTo>
                    <a:pt x="98" y="90"/>
                    <a:pt x="106" y="85"/>
                    <a:pt x="112" y="79"/>
                  </a:cubicBezTo>
                  <a:cubicBezTo>
                    <a:pt x="113" y="78"/>
                    <a:pt x="113" y="78"/>
                    <a:pt x="114" y="77"/>
                  </a:cubicBezTo>
                  <a:cubicBezTo>
                    <a:pt x="115" y="77"/>
                    <a:pt x="116" y="76"/>
                    <a:pt x="117" y="78"/>
                  </a:cubicBezTo>
                  <a:cubicBezTo>
                    <a:pt x="117" y="80"/>
                    <a:pt x="117" y="80"/>
                    <a:pt x="117" y="81"/>
                  </a:cubicBezTo>
                  <a:cubicBezTo>
                    <a:pt x="116" y="84"/>
                    <a:pt x="115" y="86"/>
                    <a:pt x="114" y="89"/>
                  </a:cubicBezTo>
                  <a:cubicBezTo>
                    <a:pt x="106" y="103"/>
                    <a:pt x="97" y="115"/>
                    <a:pt x="87" y="128"/>
                  </a:cubicBezTo>
                  <a:cubicBezTo>
                    <a:pt x="82" y="133"/>
                    <a:pt x="78" y="138"/>
                    <a:pt x="76" y="145"/>
                  </a:cubicBezTo>
                  <a:cubicBezTo>
                    <a:pt x="76" y="145"/>
                    <a:pt x="76" y="145"/>
                    <a:pt x="76" y="145"/>
                  </a:cubicBezTo>
                  <a:cubicBezTo>
                    <a:pt x="77" y="151"/>
                    <a:pt x="78" y="157"/>
                    <a:pt x="79" y="163"/>
                  </a:cubicBezTo>
                  <a:cubicBezTo>
                    <a:pt x="79" y="163"/>
                    <a:pt x="79" y="163"/>
                    <a:pt x="79" y="163"/>
                  </a:cubicBezTo>
                  <a:cubicBezTo>
                    <a:pt x="79" y="164"/>
                    <a:pt x="79" y="164"/>
                    <a:pt x="79" y="164"/>
                  </a:cubicBezTo>
                  <a:cubicBezTo>
                    <a:pt x="82" y="150"/>
                    <a:pt x="94" y="139"/>
                    <a:pt x="105" y="129"/>
                  </a:cubicBezTo>
                  <a:cubicBezTo>
                    <a:pt x="108" y="126"/>
                    <a:pt x="110" y="124"/>
                    <a:pt x="112" y="122"/>
                  </a:cubicBezTo>
                  <a:cubicBezTo>
                    <a:pt x="113" y="121"/>
                    <a:pt x="115" y="120"/>
                    <a:pt x="116" y="119"/>
                  </a:cubicBezTo>
                  <a:cubicBezTo>
                    <a:pt x="117" y="117"/>
                    <a:pt x="118" y="116"/>
                    <a:pt x="120" y="115"/>
                  </a:cubicBezTo>
                  <a:cubicBezTo>
                    <a:pt x="120" y="114"/>
                    <a:pt x="122" y="114"/>
                    <a:pt x="123" y="115"/>
                  </a:cubicBezTo>
                  <a:cubicBezTo>
                    <a:pt x="123" y="116"/>
                    <a:pt x="123" y="116"/>
                    <a:pt x="123" y="116"/>
                  </a:cubicBezTo>
                  <a:cubicBezTo>
                    <a:pt x="123" y="117"/>
                    <a:pt x="123" y="117"/>
                    <a:pt x="123" y="117"/>
                  </a:cubicBezTo>
                  <a:cubicBezTo>
                    <a:pt x="123" y="126"/>
                    <a:pt x="116" y="134"/>
                    <a:pt x="111" y="140"/>
                  </a:cubicBezTo>
                  <a:cubicBezTo>
                    <a:pt x="104" y="150"/>
                    <a:pt x="95" y="158"/>
                    <a:pt x="88" y="168"/>
                  </a:cubicBezTo>
                  <a:cubicBezTo>
                    <a:pt x="85" y="172"/>
                    <a:pt x="83" y="175"/>
                    <a:pt x="82" y="180"/>
                  </a:cubicBezTo>
                  <a:cubicBezTo>
                    <a:pt x="82" y="180"/>
                    <a:pt x="82" y="180"/>
                    <a:pt x="82" y="180"/>
                  </a:cubicBezTo>
                  <a:cubicBezTo>
                    <a:pt x="84" y="187"/>
                    <a:pt x="86" y="195"/>
                    <a:pt x="88" y="202"/>
                  </a:cubicBezTo>
                  <a:cubicBezTo>
                    <a:pt x="88" y="202"/>
                    <a:pt x="88" y="200"/>
                    <a:pt x="89" y="198"/>
                  </a:cubicBezTo>
                  <a:cubicBezTo>
                    <a:pt x="91" y="189"/>
                    <a:pt x="97" y="182"/>
                    <a:pt x="102" y="175"/>
                  </a:cubicBezTo>
                  <a:cubicBezTo>
                    <a:pt x="109" y="166"/>
                    <a:pt x="117" y="157"/>
                    <a:pt x="124" y="149"/>
                  </a:cubicBezTo>
                  <a:cubicBezTo>
                    <a:pt x="125" y="148"/>
                    <a:pt x="126" y="146"/>
                    <a:pt x="126" y="146"/>
                  </a:cubicBezTo>
                  <a:cubicBezTo>
                    <a:pt x="126" y="146"/>
                    <a:pt x="127" y="146"/>
                    <a:pt x="128" y="146"/>
                  </a:cubicBezTo>
                  <a:cubicBezTo>
                    <a:pt x="128" y="147"/>
                    <a:pt x="128" y="149"/>
                    <a:pt x="128" y="149"/>
                  </a:cubicBezTo>
                  <a:cubicBezTo>
                    <a:pt x="122" y="167"/>
                    <a:pt x="112" y="183"/>
                    <a:pt x="101" y="199"/>
                  </a:cubicBezTo>
                  <a:cubicBezTo>
                    <a:pt x="98" y="203"/>
                    <a:pt x="94" y="207"/>
                    <a:pt x="92" y="212"/>
                  </a:cubicBezTo>
                  <a:cubicBezTo>
                    <a:pt x="92" y="213"/>
                    <a:pt x="92" y="213"/>
                    <a:pt x="92" y="213"/>
                  </a:cubicBezTo>
                  <a:cubicBezTo>
                    <a:pt x="98" y="229"/>
                    <a:pt x="108" y="244"/>
                    <a:pt x="120" y="256"/>
                  </a:cubicBezTo>
                  <a:cubicBezTo>
                    <a:pt x="120" y="257"/>
                    <a:pt x="120" y="257"/>
                    <a:pt x="120" y="257"/>
                  </a:cubicBezTo>
                  <a:cubicBezTo>
                    <a:pt x="121" y="258"/>
                    <a:pt x="121" y="257"/>
                    <a:pt x="121" y="259"/>
                  </a:cubicBezTo>
                  <a:cubicBezTo>
                    <a:pt x="121" y="259"/>
                    <a:pt x="121" y="259"/>
                    <a:pt x="121" y="26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999" name="Google Shape;999;p15"/>
            <p:cNvGrpSpPr/>
            <p:nvPr/>
          </p:nvGrpSpPr>
          <p:grpSpPr>
            <a:xfrm rot="-5095368">
              <a:off x="7265247" y="-575852"/>
              <a:ext cx="1406559" cy="1152552"/>
              <a:chOff x="4124038" y="1074739"/>
              <a:chExt cx="1406526" cy="1152525"/>
            </a:xfrm>
          </p:grpSpPr>
          <p:sp>
            <p:nvSpPr>
              <p:cNvPr id="1000" name="Google Shape;1000;p15"/>
              <p:cNvSpPr/>
              <p:nvPr/>
            </p:nvSpPr>
            <p:spPr>
              <a:xfrm>
                <a:off x="4155788" y="108267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01" name="Google Shape;1001;p15"/>
              <p:cNvSpPr/>
              <p:nvPr/>
            </p:nvSpPr>
            <p:spPr>
              <a:xfrm>
                <a:off x="4627276" y="107473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02" name="Google Shape;1002;p15"/>
              <p:cNvSpPr/>
              <p:nvPr/>
            </p:nvSpPr>
            <p:spPr>
              <a:xfrm>
                <a:off x="4124038" y="150177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03" name="Google Shape;1003;p15"/>
              <p:cNvSpPr/>
              <p:nvPr/>
            </p:nvSpPr>
            <p:spPr>
              <a:xfrm>
                <a:off x="4959063" y="1306514"/>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04" name="Google Shape;1004;p15"/>
              <p:cNvSpPr/>
              <p:nvPr/>
            </p:nvSpPr>
            <p:spPr>
              <a:xfrm>
                <a:off x="4522501" y="178752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05" name="Google Shape;1005;p15"/>
              <p:cNvSpPr/>
              <p:nvPr/>
            </p:nvSpPr>
            <p:spPr>
              <a:xfrm>
                <a:off x="4155788" y="111125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06" name="Google Shape;1006;p15"/>
              <p:cNvSpPr/>
              <p:nvPr/>
            </p:nvSpPr>
            <p:spPr>
              <a:xfrm>
                <a:off x="4124038" y="160972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07" name="Google Shape;1007;p15"/>
              <p:cNvSpPr/>
              <p:nvPr/>
            </p:nvSpPr>
            <p:spPr>
              <a:xfrm>
                <a:off x="4752688" y="1074738"/>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08" name="Google Shape;1008;p15"/>
              <p:cNvSpPr/>
              <p:nvPr/>
            </p:nvSpPr>
            <p:spPr>
              <a:xfrm>
                <a:off x="4522501" y="1889125"/>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09" name="Google Shape;1009;p15"/>
              <p:cNvSpPr/>
              <p:nvPr/>
            </p:nvSpPr>
            <p:spPr>
              <a:xfrm>
                <a:off x="5068601" y="1306513"/>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
        <p:nvSpPr>
          <p:cNvPr id="1010" name="Google Shape;1010;p15"/>
          <p:cNvSpPr txBox="1">
            <a:spLocks noGrp="1"/>
          </p:cNvSpPr>
          <p:nvPr>
            <p:ph type="subTitle" idx="1"/>
          </p:nvPr>
        </p:nvSpPr>
        <p:spPr>
          <a:xfrm>
            <a:off x="7427600" y="2261400"/>
            <a:ext cx="3358400" cy="1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atin typeface="Albert Sans"/>
                <a:ea typeface="Albert Sans"/>
                <a:cs typeface="Albert Sans"/>
                <a:sym typeface="Albert Sans"/>
              </a:defRPr>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1011" name="Google Shape;1011;p15"/>
          <p:cNvSpPr txBox="1">
            <a:spLocks noGrp="1"/>
          </p:cNvSpPr>
          <p:nvPr>
            <p:ph type="title"/>
          </p:nvPr>
        </p:nvSpPr>
        <p:spPr>
          <a:xfrm>
            <a:off x="7427600" y="1002600"/>
            <a:ext cx="3358400" cy="1349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733" b="0">
                <a:latin typeface="Sora ExtraBold"/>
                <a:ea typeface="Sora ExtraBold"/>
                <a:cs typeface="Sora ExtraBold"/>
                <a:sym typeface="Sora Extra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12" name="Google Shape;1012;p15"/>
          <p:cNvSpPr>
            <a:spLocks noGrp="1"/>
          </p:cNvSpPr>
          <p:nvPr>
            <p:ph type="pic" idx="2"/>
          </p:nvPr>
        </p:nvSpPr>
        <p:spPr>
          <a:xfrm>
            <a:off x="1030600" y="1002599"/>
            <a:ext cx="3245600" cy="4852400"/>
          </a:xfrm>
          <a:prstGeom prst="roundRect">
            <a:avLst>
              <a:gd name="adj" fmla="val 16667"/>
            </a:avLst>
          </a:prstGeom>
          <a:noFill/>
          <a:ln>
            <a:noFill/>
          </a:ln>
        </p:spPr>
      </p:sp>
      <p:sp>
        <p:nvSpPr>
          <p:cNvPr id="1013" name="Google Shape;1013;p15"/>
          <p:cNvSpPr>
            <a:spLocks noGrp="1"/>
          </p:cNvSpPr>
          <p:nvPr>
            <p:ph type="pic" idx="3"/>
          </p:nvPr>
        </p:nvSpPr>
        <p:spPr>
          <a:xfrm>
            <a:off x="4537379" y="3902983"/>
            <a:ext cx="4905200" cy="1952000"/>
          </a:xfrm>
          <a:prstGeom prst="roundRect">
            <a:avLst>
              <a:gd name="adj" fmla="val 16667"/>
            </a:avLst>
          </a:prstGeom>
          <a:noFill/>
          <a:ln>
            <a:noFill/>
          </a:ln>
        </p:spPr>
      </p:sp>
      <p:sp>
        <p:nvSpPr>
          <p:cNvPr id="1014" name="Google Shape;1014;p15"/>
          <p:cNvSpPr>
            <a:spLocks noGrp="1"/>
          </p:cNvSpPr>
          <p:nvPr>
            <p:ph type="pic" idx="4"/>
          </p:nvPr>
        </p:nvSpPr>
        <p:spPr>
          <a:xfrm>
            <a:off x="4536981" y="1000067"/>
            <a:ext cx="2581600" cy="2630400"/>
          </a:xfrm>
          <a:prstGeom prst="roundRect">
            <a:avLst>
              <a:gd name="adj" fmla="val 16667"/>
            </a:avLst>
          </a:prstGeom>
          <a:noFill/>
          <a:ln>
            <a:noFill/>
          </a:ln>
        </p:spPr>
      </p:sp>
      <p:grpSp>
        <p:nvGrpSpPr>
          <p:cNvPr id="1015" name="Google Shape;1015;p15"/>
          <p:cNvGrpSpPr/>
          <p:nvPr/>
        </p:nvGrpSpPr>
        <p:grpSpPr>
          <a:xfrm>
            <a:off x="10451567" y="245889"/>
            <a:ext cx="2806092" cy="3183097"/>
            <a:chOff x="7838675" y="184416"/>
            <a:chExt cx="2104569" cy="2387323"/>
          </a:xfrm>
        </p:grpSpPr>
        <p:grpSp>
          <p:nvGrpSpPr>
            <p:cNvPr id="1016" name="Google Shape;1016;p15"/>
            <p:cNvGrpSpPr/>
            <p:nvPr/>
          </p:nvGrpSpPr>
          <p:grpSpPr>
            <a:xfrm>
              <a:off x="7838675" y="750046"/>
              <a:ext cx="533518" cy="371512"/>
              <a:chOff x="6434488" y="648488"/>
              <a:chExt cx="998537" cy="695325"/>
            </a:xfrm>
          </p:grpSpPr>
          <p:sp>
            <p:nvSpPr>
              <p:cNvPr id="1017" name="Google Shape;1017;p15"/>
              <p:cNvSpPr/>
              <p:nvPr/>
            </p:nvSpPr>
            <p:spPr>
              <a:xfrm>
                <a:off x="6434488" y="648488"/>
                <a:ext cx="969962" cy="693738"/>
              </a:xfrm>
              <a:custGeom>
                <a:avLst/>
                <a:gdLst/>
                <a:ahLst/>
                <a:cxnLst/>
                <a:rect l="l" t="t" r="r" b="b"/>
                <a:pathLst>
                  <a:path w="525" h="375" extrusionOk="0">
                    <a:moveTo>
                      <a:pt x="432" y="369"/>
                    </a:moveTo>
                    <a:cubicBezTo>
                      <a:pt x="448" y="366"/>
                      <a:pt x="461" y="372"/>
                      <a:pt x="461" y="372"/>
                    </a:cubicBezTo>
                    <a:cubicBezTo>
                      <a:pt x="493" y="256"/>
                      <a:pt x="493" y="256"/>
                      <a:pt x="493" y="256"/>
                    </a:cubicBezTo>
                    <a:cubicBezTo>
                      <a:pt x="525" y="141"/>
                      <a:pt x="525" y="141"/>
                      <a:pt x="525" y="141"/>
                    </a:cubicBezTo>
                    <a:cubicBezTo>
                      <a:pt x="525" y="141"/>
                      <a:pt x="512" y="139"/>
                      <a:pt x="500" y="129"/>
                    </a:cubicBezTo>
                    <a:cubicBezTo>
                      <a:pt x="488" y="118"/>
                      <a:pt x="479" y="109"/>
                      <a:pt x="463" y="105"/>
                    </a:cubicBezTo>
                    <a:cubicBezTo>
                      <a:pt x="447" y="102"/>
                      <a:pt x="129" y="12"/>
                      <a:pt x="108" y="6"/>
                    </a:cubicBezTo>
                    <a:cubicBezTo>
                      <a:pt x="87" y="0"/>
                      <a:pt x="80" y="7"/>
                      <a:pt x="74" y="15"/>
                    </a:cubicBezTo>
                    <a:cubicBezTo>
                      <a:pt x="67" y="22"/>
                      <a:pt x="41" y="51"/>
                      <a:pt x="21" y="124"/>
                    </a:cubicBezTo>
                    <a:cubicBezTo>
                      <a:pt x="0" y="197"/>
                      <a:pt x="8" y="235"/>
                      <a:pt x="9" y="245"/>
                    </a:cubicBezTo>
                    <a:cubicBezTo>
                      <a:pt x="11" y="255"/>
                      <a:pt x="13" y="265"/>
                      <a:pt x="34" y="270"/>
                    </a:cubicBezTo>
                    <a:cubicBezTo>
                      <a:pt x="55" y="276"/>
                      <a:pt x="373" y="364"/>
                      <a:pt x="389" y="370"/>
                    </a:cubicBezTo>
                    <a:cubicBezTo>
                      <a:pt x="404" y="375"/>
                      <a:pt x="416" y="372"/>
                      <a:pt x="432" y="36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8" name="Google Shape;1018;p15"/>
              <p:cNvSpPr/>
              <p:nvPr/>
            </p:nvSpPr>
            <p:spPr>
              <a:xfrm>
                <a:off x="7258400" y="900900"/>
                <a:ext cx="174625" cy="442913"/>
              </a:xfrm>
              <a:custGeom>
                <a:avLst/>
                <a:gdLst/>
                <a:ahLst/>
                <a:cxnLst/>
                <a:rect l="l" t="t" r="r" b="b"/>
                <a:pathLst>
                  <a:path w="94" h="239" extrusionOk="0">
                    <a:moveTo>
                      <a:pt x="15" y="235"/>
                    </a:moveTo>
                    <a:cubicBezTo>
                      <a:pt x="0" y="230"/>
                      <a:pt x="2" y="176"/>
                      <a:pt x="20" y="112"/>
                    </a:cubicBezTo>
                    <a:cubicBezTo>
                      <a:pt x="38" y="48"/>
                      <a:pt x="64" y="0"/>
                      <a:pt x="79" y="4"/>
                    </a:cubicBezTo>
                    <a:cubicBezTo>
                      <a:pt x="94" y="8"/>
                      <a:pt x="92" y="63"/>
                      <a:pt x="74" y="127"/>
                    </a:cubicBezTo>
                    <a:cubicBezTo>
                      <a:pt x="56" y="191"/>
                      <a:pt x="29" y="239"/>
                      <a:pt x="15" y="23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9" name="Google Shape;1019;p15"/>
              <p:cNvSpPr/>
              <p:nvPr/>
            </p:nvSpPr>
            <p:spPr>
              <a:xfrm>
                <a:off x="7264750" y="918363"/>
                <a:ext cx="155575" cy="406400"/>
              </a:xfrm>
              <a:custGeom>
                <a:avLst/>
                <a:gdLst/>
                <a:ahLst/>
                <a:cxnLst/>
                <a:rect l="l" t="t" r="r" b="b"/>
                <a:pathLst>
                  <a:path w="84" h="220" extrusionOk="0">
                    <a:moveTo>
                      <a:pt x="12" y="216"/>
                    </a:moveTo>
                    <a:cubicBezTo>
                      <a:pt x="0" y="213"/>
                      <a:pt x="4" y="162"/>
                      <a:pt x="20" y="104"/>
                    </a:cubicBezTo>
                    <a:cubicBezTo>
                      <a:pt x="37" y="45"/>
                      <a:pt x="60" y="0"/>
                      <a:pt x="72" y="4"/>
                    </a:cubicBezTo>
                    <a:cubicBezTo>
                      <a:pt x="84" y="7"/>
                      <a:pt x="81" y="57"/>
                      <a:pt x="64" y="116"/>
                    </a:cubicBezTo>
                    <a:cubicBezTo>
                      <a:pt x="48" y="175"/>
                      <a:pt x="24" y="220"/>
                      <a:pt x="12" y="2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0" name="Google Shape;1020;p15"/>
              <p:cNvSpPr/>
              <p:nvPr/>
            </p:nvSpPr>
            <p:spPr>
              <a:xfrm>
                <a:off x="7347300" y="939000"/>
                <a:ext cx="53975" cy="139700"/>
              </a:xfrm>
              <a:custGeom>
                <a:avLst/>
                <a:gdLst/>
                <a:ahLst/>
                <a:cxnLst/>
                <a:rect l="l" t="t" r="r" b="b"/>
                <a:pathLst>
                  <a:path w="29" h="76" extrusionOk="0">
                    <a:moveTo>
                      <a:pt x="28" y="16"/>
                    </a:moveTo>
                    <a:cubicBezTo>
                      <a:pt x="29" y="9"/>
                      <a:pt x="23" y="0"/>
                      <a:pt x="21" y="3"/>
                    </a:cubicBezTo>
                    <a:cubicBezTo>
                      <a:pt x="18" y="6"/>
                      <a:pt x="2" y="64"/>
                      <a:pt x="1" y="70"/>
                    </a:cubicBezTo>
                    <a:cubicBezTo>
                      <a:pt x="0" y="76"/>
                      <a:pt x="7" y="75"/>
                      <a:pt x="9" y="69"/>
                    </a:cubicBezTo>
                    <a:cubicBezTo>
                      <a:pt x="12" y="63"/>
                      <a:pt x="27" y="26"/>
                      <a:pt x="28"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1" name="Google Shape;1021;p15"/>
              <p:cNvSpPr/>
              <p:nvPr/>
            </p:nvSpPr>
            <p:spPr>
              <a:xfrm>
                <a:off x="6593238" y="707225"/>
                <a:ext cx="658813" cy="234950"/>
              </a:xfrm>
              <a:custGeom>
                <a:avLst/>
                <a:gdLst/>
                <a:ahLst/>
                <a:cxnLst/>
                <a:rect l="l" t="t" r="r" b="b"/>
                <a:pathLst>
                  <a:path w="356" h="127" extrusionOk="0">
                    <a:moveTo>
                      <a:pt x="14" y="35"/>
                    </a:moveTo>
                    <a:cubicBezTo>
                      <a:pt x="5" y="32"/>
                      <a:pt x="0" y="23"/>
                      <a:pt x="2" y="14"/>
                    </a:cubicBezTo>
                    <a:cubicBezTo>
                      <a:pt x="2" y="14"/>
                      <a:pt x="2" y="14"/>
                      <a:pt x="2" y="14"/>
                    </a:cubicBezTo>
                    <a:cubicBezTo>
                      <a:pt x="5" y="5"/>
                      <a:pt x="14" y="0"/>
                      <a:pt x="23" y="2"/>
                    </a:cubicBezTo>
                    <a:cubicBezTo>
                      <a:pt x="342" y="91"/>
                      <a:pt x="342" y="91"/>
                      <a:pt x="342" y="91"/>
                    </a:cubicBezTo>
                    <a:cubicBezTo>
                      <a:pt x="351" y="94"/>
                      <a:pt x="356" y="103"/>
                      <a:pt x="353" y="112"/>
                    </a:cubicBezTo>
                    <a:cubicBezTo>
                      <a:pt x="353" y="112"/>
                      <a:pt x="353" y="112"/>
                      <a:pt x="353" y="112"/>
                    </a:cubicBezTo>
                    <a:cubicBezTo>
                      <a:pt x="351" y="121"/>
                      <a:pt x="341" y="127"/>
                      <a:pt x="332" y="124"/>
                    </a:cubicBezTo>
                    <a:lnTo>
                      <a:pt x="14" y="35"/>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022" name="Google Shape;1022;p15"/>
            <p:cNvGrpSpPr/>
            <p:nvPr/>
          </p:nvGrpSpPr>
          <p:grpSpPr>
            <a:xfrm rot="-8100000">
              <a:off x="8341651" y="278774"/>
              <a:ext cx="375066" cy="261175"/>
              <a:chOff x="6434488" y="648488"/>
              <a:chExt cx="998537" cy="695325"/>
            </a:xfrm>
          </p:grpSpPr>
          <p:sp>
            <p:nvSpPr>
              <p:cNvPr id="1023" name="Google Shape;1023;p15"/>
              <p:cNvSpPr/>
              <p:nvPr/>
            </p:nvSpPr>
            <p:spPr>
              <a:xfrm>
                <a:off x="6434488" y="648488"/>
                <a:ext cx="969962" cy="693738"/>
              </a:xfrm>
              <a:custGeom>
                <a:avLst/>
                <a:gdLst/>
                <a:ahLst/>
                <a:cxnLst/>
                <a:rect l="l" t="t" r="r" b="b"/>
                <a:pathLst>
                  <a:path w="525" h="375" extrusionOk="0">
                    <a:moveTo>
                      <a:pt x="432" y="369"/>
                    </a:moveTo>
                    <a:cubicBezTo>
                      <a:pt x="448" y="366"/>
                      <a:pt x="461" y="372"/>
                      <a:pt x="461" y="372"/>
                    </a:cubicBezTo>
                    <a:cubicBezTo>
                      <a:pt x="493" y="256"/>
                      <a:pt x="493" y="256"/>
                      <a:pt x="493" y="256"/>
                    </a:cubicBezTo>
                    <a:cubicBezTo>
                      <a:pt x="525" y="141"/>
                      <a:pt x="525" y="141"/>
                      <a:pt x="525" y="141"/>
                    </a:cubicBezTo>
                    <a:cubicBezTo>
                      <a:pt x="525" y="141"/>
                      <a:pt x="512" y="139"/>
                      <a:pt x="500" y="129"/>
                    </a:cubicBezTo>
                    <a:cubicBezTo>
                      <a:pt x="488" y="118"/>
                      <a:pt x="479" y="109"/>
                      <a:pt x="463" y="105"/>
                    </a:cubicBezTo>
                    <a:cubicBezTo>
                      <a:pt x="447" y="102"/>
                      <a:pt x="129" y="12"/>
                      <a:pt x="108" y="6"/>
                    </a:cubicBezTo>
                    <a:cubicBezTo>
                      <a:pt x="87" y="0"/>
                      <a:pt x="80" y="7"/>
                      <a:pt x="74" y="15"/>
                    </a:cubicBezTo>
                    <a:cubicBezTo>
                      <a:pt x="67" y="22"/>
                      <a:pt x="41" y="51"/>
                      <a:pt x="21" y="124"/>
                    </a:cubicBezTo>
                    <a:cubicBezTo>
                      <a:pt x="0" y="197"/>
                      <a:pt x="8" y="235"/>
                      <a:pt x="9" y="245"/>
                    </a:cubicBezTo>
                    <a:cubicBezTo>
                      <a:pt x="11" y="255"/>
                      <a:pt x="13" y="265"/>
                      <a:pt x="34" y="270"/>
                    </a:cubicBezTo>
                    <a:cubicBezTo>
                      <a:pt x="55" y="276"/>
                      <a:pt x="373" y="364"/>
                      <a:pt x="389" y="370"/>
                    </a:cubicBezTo>
                    <a:cubicBezTo>
                      <a:pt x="404" y="375"/>
                      <a:pt x="416" y="372"/>
                      <a:pt x="432" y="36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4" name="Google Shape;1024;p15"/>
              <p:cNvSpPr/>
              <p:nvPr/>
            </p:nvSpPr>
            <p:spPr>
              <a:xfrm>
                <a:off x="7258400" y="900900"/>
                <a:ext cx="174625" cy="442913"/>
              </a:xfrm>
              <a:custGeom>
                <a:avLst/>
                <a:gdLst/>
                <a:ahLst/>
                <a:cxnLst/>
                <a:rect l="l" t="t" r="r" b="b"/>
                <a:pathLst>
                  <a:path w="94" h="239" extrusionOk="0">
                    <a:moveTo>
                      <a:pt x="15" y="235"/>
                    </a:moveTo>
                    <a:cubicBezTo>
                      <a:pt x="0" y="230"/>
                      <a:pt x="2" y="176"/>
                      <a:pt x="20" y="112"/>
                    </a:cubicBezTo>
                    <a:cubicBezTo>
                      <a:pt x="38" y="48"/>
                      <a:pt x="64" y="0"/>
                      <a:pt x="79" y="4"/>
                    </a:cubicBezTo>
                    <a:cubicBezTo>
                      <a:pt x="94" y="8"/>
                      <a:pt x="92" y="63"/>
                      <a:pt x="74" y="127"/>
                    </a:cubicBezTo>
                    <a:cubicBezTo>
                      <a:pt x="56" y="191"/>
                      <a:pt x="29" y="239"/>
                      <a:pt x="15" y="23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5" name="Google Shape;1025;p15"/>
              <p:cNvSpPr/>
              <p:nvPr/>
            </p:nvSpPr>
            <p:spPr>
              <a:xfrm>
                <a:off x="7264750" y="918363"/>
                <a:ext cx="155575" cy="406400"/>
              </a:xfrm>
              <a:custGeom>
                <a:avLst/>
                <a:gdLst/>
                <a:ahLst/>
                <a:cxnLst/>
                <a:rect l="l" t="t" r="r" b="b"/>
                <a:pathLst>
                  <a:path w="84" h="220" extrusionOk="0">
                    <a:moveTo>
                      <a:pt x="12" y="216"/>
                    </a:moveTo>
                    <a:cubicBezTo>
                      <a:pt x="0" y="213"/>
                      <a:pt x="4" y="162"/>
                      <a:pt x="20" y="104"/>
                    </a:cubicBezTo>
                    <a:cubicBezTo>
                      <a:pt x="37" y="45"/>
                      <a:pt x="60" y="0"/>
                      <a:pt x="72" y="4"/>
                    </a:cubicBezTo>
                    <a:cubicBezTo>
                      <a:pt x="84" y="7"/>
                      <a:pt x="81" y="57"/>
                      <a:pt x="64" y="116"/>
                    </a:cubicBezTo>
                    <a:cubicBezTo>
                      <a:pt x="48" y="175"/>
                      <a:pt x="24" y="220"/>
                      <a:pt x="12" y="2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6" name="Google Shape;1026;p15"/>
              <p:cNvSpPr/>
              <p:nvPr/>
            </p:nvSpPr>
            <p:spPr>
              <a:xfrm>
                <a:off x="7347300" y="939000"/>
                <a:ext cx="53975" cy="139700"/>
              </a:xfrm>
              <a:custGeom>
                <a:avLst/>
                <a:gdLst/>
                <a:ahLst/>
                <a:cxnLst/>
                <a:rect l="l" t="t" r="r" b="b"/>
                <a:pathLst>
                  <a:path w="29" h="76" extrusionOk="0">
                    <a:moveTo>
                      <a:pt x="28" y="16"/>
                    </a:moveTo>
                    <a:cubicBezTo>
                      <a:pt x="29" y="9"/>
                      <a:pt x="23" y="0"/>
                      <a:pt x="21" y="3"/>
                    </a:cubicBezTo>
                    <a:cubicBezTo>
                      <a:pt x="18" y="6"/>
                      <a:pt x="2" y="64"/>
                      <a:pt x="1" y="70"/>
                    </a:cubicBezTo>
                    <a:cubicBezTo>
                      <a:pt x="0" y="76"/>
                      <a:pt x="7" y="75"/>
                      <a:pt x="9" y="69"/>
                    </a:cubicBezTo>
                    <a:cubicBezTo>
                      <a:pt x="12" y="63"/>
                      <a:pt x="27" y="26"/>
                      <a:pt x="28"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7" name="Google Shape;1027;p15"/>
              <p:cNvSpPr/>
              <p:nvPr/>
            </p:nvSpPr>
            <p:spPr>
              <a:xfrm>
                <a:off x="6593238" y="707225"/>
                <a:ext cx="658813" cy="234950"/>
              </a:xfrm>
              <a:custGeom>
                <a:avLst/>
                <a:gdLst/>
                <a:ahLst/>
                <a:cxnLst/>
                <a:rect l="l" t="t" r="r" b="b"/>
                <a:pathLst>
                  <a:path w="356" h="127" extrusionOk="0">
                    <a:moveTo>
                      <a:pt x="14" y="35"/>
                    </a:moveTo>
                    <a:cubicBezTo>
                      <a:pt x="5" y="32"/>
                      <a:pt x="0" y="23"/>
                      <a:pt x="2" y="14"/>
                    </a:cubicBezTo>
                    <a:cubicBezTo>
                      <a:pt x="2" y="14"/>
                      <a:pt x="2" y="14"/>
                      <a:pt x="2" y="14"/>
                    </a:cubicBezTo>
                    <a:cubicBezTo>
                      <a:pt x="5" y="5"/>
                      <a:pt x="14" y="0"/>
                      <a:pt x="23" y="2"/>
                    </a:cubicBezTo>
                    <a:cubicBezTo>
                      <a:pt x="342" y="91"/>
                      <a:pt x="342" y="91"/>
                      <a:pt x="342" y="91"/>
                    </a:cubicBezTo>
                    <a:cubicBezTo>
                      <a:pt x="351" y="94"/>
                      <a:pt x="356" y="103"/>
                      <a:pt x="353" y="112"/>
                    </a:cubicBezTo>
                    <a:cubicBezTo>
                      <a:pt x="353" y="112"/>
                      <a:pt x="353" y="112"/>
                      <a:pt x="353" y="112"/>
                    </a:cubicBezTo>
                    <a:cubicBezTo>
                      <a:pt x="351" y="121"/>
                      <a:pt x="341" y="127"/>
                      <a:pt x="332" y="124"/>
                    </a:cubicBezTo>
                    <a:lnTo>
                      <a:pt x="14" y="35"/>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028" name="Google Shape;1028;p15"/>
            <p:cNvGrpSpPr/>
            <p:nvPr/>
          </p:nvGrpSpPr>
          <p:grpSpPr>
            <a:xfrm rot="-2700000">
              <a:off x="8442895" y="832881"/>
              <a:ext cx="1103216" cy="1580231"/>
              <a:chOff x="2158209" y="2976510"/>
              <a:chExt cx="1350106" cy="1933874"/>
            </a:xfrm>
          </p:grpSpPr>
          <p:sp>
            <p:nvSpPr>
              <p:cNvPr id="1029" name="Google Shape;1029;p15"/>
              <p:cNvSpPr/>
              <p:nvPr/>
            </p:nvSpPr>
            <p:spPr>
              <a:xfrm>
                <a:off x="2535742" y="2976510"/>
                <a:ext cx="972573" cy="1054841"/>
              </a:xfrm>
              <a:custGeom>
                <a:avLst/>
                <a:gdLst/>
                <a:ahLst/>
                <a:cxnLst/>
                <a:rect l="l" t="t" r="r" b="b"/>
                <a:pathLst>
                  <a:path w="740" h="803" extrusionOk="0">
                    <a:moveTo>
                      <a:pt x="687" y="428"/>
                    </a:moveTo>
                    <a:cubicBezTo>
                      <a:pt x="740" y="273"/>
                      <a:pt x="656" y="105"/>
                      <a:pt x="501" y="52"/>
                    </a:cubicBezTo>
                    <a:cubicBezTo>
                      <a:pt x="346" y="0"/>
                      <a:pt x="178" y="84"/>
                      <a:pt x="125" y="239"/>
                    </a:cubicBezTo>
                    <a:cubicBezTo>
                      <a:pt x="0" y="614"/>
                      <a:pt x="0" y="614"/>
                      <a:pt x="0" y="614"/>
                    </a:cubicBezTo>
                    <a:cubicBezTo>
                      <a:pt x="61" y="634"/>
                      <a:pt x="61" y="634"/>
                      <a:pt x="61" y="634"/>
                    </a:cubicBezTo>
                    <a:cubicBezTo>
                      <a:pt x="183" y="270"/>
                      <a:pt x="183" y="270"/>
                      <a:pt x="183" y="270"/>
                    </a:cubicBezTo>
                    <a:cubicBezTo>
                      <a:pt x="224" y="148"/>
                      <a:pt x="379" y="12"/>
                      <a:pt x="501" y="53"/>
                    </a:cubicBezTo>
                    <a:cubicBezTo>
                      <a:pt x="622" y="93"/>
                      <a:pt x="664" y="296"/>
                      <a:pt x="623" y="418"/>
                    </a:cubicBezTo>
                    <a:cubicBezTo>
                      <a:pt x="624" y="418"/>
                      <a:pt x="624" y="418"/>
                      <a:pt x="624" y="418"/>
                    </a:cubicBezTo>
                    <a:cubicBezTo>
                      <a:pt x="501" y="782"/>
                      <a:pt x="501" y="782"/>
                      <a:pt x="501" y="782"/>
                    </a:cubicBezTo>
                    <a:cubicBezTo>
                      <a:pt x="562" y="803"/>
                      <a:pt x="562" y="803"/>
                      <a:pt x="562" y="803"/>
                    </a:cubicBezTo>
                    <a:cubicBezTo>
                      <a:pt x="688" y="428"/>
                      <a:pt x="688" y="428"/>
                      <a:pt x="688" y="428"/>
                    </a:cubicBezTo>
                    <a:lnTo>
                      <a:pt x="687" y="428"/>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cxnSp>
            <p:nvCxnSpPr>
              <p:cNvPr id="1030" name="Google Shape;1030;p15"/>
              <p:cNvCxnSpPr/>
              <p:nvPr/>
            </p:nvCxnSpPr>
            <p:spPr>
              <a:xfrm>
                <a:off x="2856928" y="4036985"/>
                <a:ext cx="0" cy="0"/>
              </a:xfrm>
              <a:prstGeom prst="straightConnector1">
                <a:avLst/>
              </a:prstGeom>
              <a:noFill/>
              <a:ln w="9525" cap="flat" cmpd="sng">
                <a:solidFill>
                  <a:srgbClr val="1D1D1B"/>
                </a:solidFill>
                <a:prstDash val="solid"/>
                <a:miter lim="800000"/>
                <a:headEnd type="none" w="med" len="med"/>
                <a:tailEnd type="none" w="med" len="med"/>
              </a:ln>
            </p:spPr>
          </p:cxnSp>
          <p:sp>
            <p:nvSpPr>
              <p:cNvPr id="1031" name="Google Shape;1031;p15"/>
              <p:cNvSpPr/>
              <p:nvPr/>
            </p:nvSpPr>
            <p:spPr>
              <a:xfrm>
                <a:off x="2610122" y="3821735"/>
                <a:ext cx="190458" cy="211870"/>
              </a:xfrm>
              <a:custGeom>
                <a:avLst/>
                <a:gdLst/>
                <a:ahLst/>
                <a:cxnLst/>
                <a:rect l="l" t="t" r="r" b="b"/>
                <a:pathLst>
                  <a:path w="145" h="161" extrusionOk="0">
                    <a:moveTo>
                      <a:pt x="145" y="161"/>
                    </a:moveTo>
                    <a:cubicBezTo>
                      <a:pt x="145" y="161"/>
                      <a:pt x="120" y="64"/>
                      <a:pt x="0" y="0"/>
                    </a:cubicBezTo>
                    <a:cubicBezTo>
                      <a:pt x="0" y="0"/>
                      <a:pt x="29" y="119"/>
                      <a:pt x="145" y="161"/>
                    </a:cubicBezTo>
                    <a:close/>
                  </a:path>
                </a:pathLst>
              </a:custGeom>
              <a:solidFill>
                <a:srgbClr val="668F4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32" name="Google Shape;1032;p15"/>
              <p:cNvSpPr/>
              <p:nvPr/>
            </p:nvSpPr>
            <p:spPr>
              <a:xfrm>
                <a:off x="2158209" y="3636912"/>
                <a:ext cx="1272343" cy="1273470"/>
              </a:xfrm>
              <a:custGeom>
                <a:avLst/>
                <a:gdLst/>
                <a:ahLst/>
                <a:cxnLst/>
                <a:rect l="l" t="t" r="r" b="b"/>
                <a:pathLst>
                  <a:path w="1129" h="1130" extrusionOk="0">
                    <a:moveTo>
                      <a:pt x="746" y="1130"/>
                    </a:moveTo>
                    <a:lnTo>
                      <a:pt x="60" y="900"/>
                    </a:lnTo>
                    <a:lnTo>
                      <a:pt x="0" y="778"/>
                    </a:lnTo>
                    <a:lnTo>
                      <a:pt x="261" y="0"/>
                    </a:lnTo>
                    <a:lnTo>
                      <a:pt x="1129" y="291"/>
                    </a:lnTo>
                    <a:lnTo>
                      <a:pt x="867" y="1070"/>
                    </a:lnTo>
                    <a:lnTo>
                      <a:pt x="746" y="113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33" name="Google Shape;1033;p15"/>
              <p:cNvSpPr/>
              <p:nvPr/>
            </p:nvSpPr>
            <p:spPr>
              <a:xfrm>
                <a:off x="2561663" y="4039239"/>
                <a:ext cx="487977" cy="466564"/>
              </a:xfrm>
              <a:custGeom>
                <a:avLst/>
                <a:gdLst/>
                <a:ahLst/>
                <a:cxnLst/>
                <a:rect l="l" t="t" r="r" b="b"/>
                <a:pathLst>
                  <a:path w="372" h="355" extrusionOk="0">
                    <a:moveTo>
                      <a:pt x="191" y="112"/>
                    </a:moveTo>
                    <a:cubicBezTo>
                      <a:pt x="150" y="0"/>
                      <a:pt x="27" y="27"/>
                      <a:pt x="14" y="119"/>
                    </a:cubicBezTo>
                    <a:cubicBezTo>
                      <a:pt x="0" y="212"/>
                      <a:pt x="109" y="355"/>
                      <a:pt x="109" y="355"/>
                    </a:cubicBezTo>
                    <a:cubicBezTo>
                      <a:pt x="109" y="355"/>
                      <a:pt x="282" y="307"/>
                      <a:pt x="327" y="225"/>
                    </a:cubicBezTo>
                    <a:cubicBezTo>
                      <a:pt x="372" y="143"/>
                      <a:pt x="291" y="48"/>
                      <a:pt x="191" y="11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34" name="Google Shape;1034;p15"/>
              <p:cNvSpPr/>
              <p:nvPr/>
            </p:nvSpPr>
            <p:spPr>
              <a:xfrm>
                <a:off x="2394872" y="4209411"/>
                <a:ext cx="953414" cy="700972"/>
              </a:xfrm>
              <a:custGeom>
                <a:avLst/>
                <a:gdLst/>
                <a:ahLst/>
                <a:cxnLst/>
                <a:rect l="l" t="t" r="r" b="b"/>
                <a:pathLst>
                  <a:path w="726" h="534" extrusionOk="0">
                    <a:moveTo>
                      <a:pt x="460" y="534"/>
                    </a:moveTo>
                    <a:cubicBezTo>
                      <a:pt x="564" y="482"/>
                      <a:pt x="564" y="482"/>
                      <a:pt x="564" y="482"/>
                    </a:cubicBezTo>
                    <a:cubicBezTo>
                      <a:pt x="726" y="0"/>
                      <a:pt x="726" y="0"/>
                      <a:pt x="726" y="0"/>
                    </a:cubicBezTo>
                    <a:cubicBezTo>
                      <a:pt x="519" y="399"/>
                      <a:pt x="80" y="385"/>
                      <a:pt x="0" y="379"/>
                    </a:cubicBezTo>
                    <a:lnTo>
                      <a:pt x="460" y="534"/>
                    </a:lnTo>
                    <a:close/>
                  </a:path>
                </a:pathLst>
              </a:custGeom>
              <a:solidFill>
                <a:srgbClr val="351B06">
                  <a:alpha val="1962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cxnSp>
            <p:nvCxnSpPr>
              <p:cNvPr id="1035" name="Google Shape;1035;p15"/>
              <p:cNvCxnSpPr/>
              <p:nvPr/>
            </p:nvCxnSpPr>
            <p:spPr>
              <a:xfrm>
                <a:off x="2406141" y="3773275"/>
                <a:ext cx="978300" cy="327900"/>
              </a:xfrm>
              <a:prstGeom prst="straightConnector1">
                <a:avLst/>
              </a:prstGeom>
              <a:noFill/>
              <a:ln w="9525" cap="flat" cmpd="sng">
                <a:solidFill>
                  <a:schemeClr val="accent2"/>
                </a:solidFill>
                <a:prstDash val="solid"/>
                <a:miter lim="800000"/>
                <a:headEnd type="none" w="med" len="med"/>
                <a:tailEnd type="none" w="med" len="med"/>
              </a:ln>
            </p:spPr>
          </p:cxnSp>
          <p:sp>
            <p:nvSpPr>
              <p:cNvPr id="1036" name="Google Shape;1036;p15"/>
              <p:cNvSpPr/>
              <p:nvPr/>
            </p:nvSpPr>
            <p:spPr>
              <a:xfrm>
                <a:off x="2540250" y="3711292"/>
                <a:ext cx="96919" cy="96919"/>
              </a:xfrm>
              <a:custGeom>
                <a:avLst/>
                <a:gdLst/>
                <a:ahLst/>
                <a:cxnLst/>
                <a:rect l="l" t="t" r="r" b="b"/>
                <a:pathLst>
                  <a:path w="86" h="86" extrusionOk="0">
                    <a:moveTo>
                      <a:pt x="64" y="86"/>
                    </a:moveTo>
                    <a:lnTo>
                      <a:pt x="0" y="65"/>
                    </a:lnTo>
                    <a:lnTo>
                      <a:pt x="21" y="0"/>
                    </a:lnTo>
                    <a:lnTo>
                      <a:pt x="86" y="22"/>
                    </a:lnTo>
                    <a:lnTo>
                      <a:pt x="64" y="86"/>
                    </a:lnTo>
                    <a:close/>
                  </a:path>
                </a:pathLst>
              </a:custGeom>
              <a:noFill/>
              <a:ln w="9525"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37" name="Google Shape;1037;p15"/>
              <p:cNvSpPr/>
              <p:nvPr/>
            </p:nvSpPr>
            <p:spPr>
              <a:xfrm>
                <a:off x="3198398" y="3933304"/>
                <a:ext cx="96919" cy="96919"/>
              </a:xfrm>
              <a:custGeom>
                <a:avLst/>
                <a:gdLst/>
                <a:ahLst/>
                <a:cxnLst/>
                <a:rect l="l" t="t" r="r" b="b"/>
                <a:pathLst>
                  <a:path w="86" h="86" extrusionOk="0">
                    <a:moveTo>
                      <a:pt x="64" y="86"/>
                    </a:moveTo>
                    <a:lnTo>
                      <a:pt x="0" y="64"/>
                    </a:lnTo>
                    <a:lnTo>
                      <a:pt x="21" y="0"/>
                    </a:lnTo>
                    <a:lnTo>
                      <a:pt x="86" y="21"/>
                    </a:lnTo>
                    <a:lnTo>
                      <a:pt x="64" y="86"/>
                    </a:lnTo>
                    <a:close/>
                  </a:path>
                </a:pathLst>
              </a:custGeom>
              <a:noFill/>
              <a:ln w="9525"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cxnSp>
            <p:nvCxnSpPr>
              <p:cNvPr id="1038" name="Google Shape;1038;p15"/>
              <p:cNvCxnSpPr/>
              <p:nvPr/>
            </p:nvCxnSpPr>
            <p:spPr>
              <a:xfrm>
                <a:off x="2563917" y="3711292"/>
                <a:ext cx="48600" cy="96900"/>
              </a:xfrm>
              <a:prstGeom prst="straightConnector1">
                <a:avLst/>
              </a:prstGeom>
              <a:noFill/>
              <a:ln w="9525" cap="flat" cmpd="sng">
                <a:solidFill>
                  <a:schemeClr val="accent2"/>
                </a:solidFill>
                <a:prstDash val="solid"/>
                <a:miter lim="800000"/>
                <a:headEnd type="none" w="med" len="med"/>
                <a:tailEnd type="none" w="med" len="med"/>
              </a:ln>
            </p:spPr>
          </p:cxnSp>
          <p:cxnSp>
            <p:nvCxnSpPr>
              <p:cNvPr id="1039" name="Google Shape;1039;p15"/>
              <p:cNvCxnSpPr/>
              <p:nvPr/>
            </p:nvCxnSpPr>
            <p:spPr>
              <a:xfrm flipH="1">
                <a:off x="2540269" y="3736085"/>
                <a:ext cx="96900" cy="48600"/>
              </a:xfrm>
              <a:prstGeom prst="straightConnector1">
                <a:avLst/>
              </a:prstGeom>
              <a:noFill/>
              <a:ln w="9525" cap="flat" cmpd="sng">
                <a:solidFill>
                  <a:schemeClr val="accent2"/>
                </a:solidFill>
                <a:prstDash val="solid"/>
                <a:miter lim="800000"/>
                <a:headEnd type="none" w="med" len="med"/>
                <a:tailEnd type="none" w="med" len="med"/>
              </a:ln>
            </p:spPr>
          </p:cxnSp>
          <p:cxnSp>
            <p:nvCxnSpPr>
              <p:cNvPr id="1040" name="Google Shape;1040;p15"/>
              <p:cNvCxnSpPr/>
              <p:nvPr/>
            </p:nvCxnSpPr>
            <p:spPr>
              <a:xfrm>
                <a:off x="3222065" y="3933304"/>
                <a:ext cx="48600" cy="96900"/>
              </a:xfrm>
              <a:prstGeom prst="straightConnector1">
                <a:avLst/>
              </a:prstGeom>
              <a:noFill/>
              <a:ln w="9525" cap="flat" cmpd="sng">
                <a:solidFill>
                  <a:schemeClr val="accent2"/>
                </a:solidFill>
                <a:prstDash val="solid"/>
                <a:miter lim="800000"/>
                <a:headEnd type="none" w="med" len="med"/>
                <a:tailEnd type="none" w="med" len="med"/>
              </a:ln>
            </p:spPr>
          </p:cxnSp>
          <p:cxnSp>
            <p:nvCxnSpPr>
              <p:cNvPr id="1041" name="Google Shape;1041;p15"/>
              <p:cNvCxnSpPr/>
              <p:nvPr/>
            </p:nvCxnSpPr>
            <p:spPr>
              <a:xfrm flipH="1">
                <a:off x="3198417" y="3956971"/>
                <a:ext cx="96900" cy="48600"/>
              </a:xfrm>
              <a:prstGeom prst="straightConnector1">
                <a:avLst/>
              </a:prstGeom>
              <a:noFill/>
              <a:ln w="9525" cap="flat" cmpd="sng">
                <a:solidFill>
                  <a:schemeClr val="accent2"/>
                </a:solidFill>
                <a:prstDash val="solid"/>
                <a:miter lim="800000"/>
                <a:headEnd type="none" w="med" len="med"/>
                <a:tailEnd type="none" w="med" len="med"/>
              </a:ln>
            </p:spPr>
          </p:cxnSp>
        </p:grpSp>
      </p:grpSp>
    </p:spTree>
    <p:extLst>
      <p:ext uri="{BB962C8B-B14F-4D97-AF65-F5344CB8AC3E}">
        <p14:creationId xmlns:p14="http://schemas.microsoft.com/office/powerpoint/2010/main" val="12823109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42"/>
        <p:cNvGrpSpPr/>
        <p:nvPr/>
      </p:nvGrpSpPr>
      <p:grpSpPr>
        <a:xfrm>
          <a:off x="0" y="0"/>
          <a:ext cx="0" cy="0"/>
          <a:chOff x="0" y="0"/>
          <a:chExt cx="0" cy="0"/>
        </a:xfrm>
      </p:grpSpPr>
      <p:grpSp>
        <p:nvGrpSpPr>
          <p:cNvPr id="1043" name="Google Shape;1043;p16"/>
          <p:cNvGrpSpPr/>
          <p:nvPr/>
        </p:nvGrpSpPr>
        <p:grpSpPr>
          <a:xfrm>
            <a:off x="-1756944" y="-1567191"/>
            <a:ext cx="15344331" cy="9539713"/>
            <a:chOff x="-1317708" y="-1175394"/>
            <a:chExt cx="11508248" cy="7154785"/>
          </a:xfrm>
        </p:grpSpPr>
        <p:sp>
          <p:nvSpPr>
            <p:cNvPr id="1044" name="Google Shape;1044;p16"/>
            <p:cNvSpPr/>
            <p:nvPr/>
          </p:nvSpPr>
          <p:spPr>
            <a:xfrm rot="-9841282">
              <a:off x="-1065092" y="-792912"/>
              <a:ext cx="3097466" cy="2270102"/>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5" name="Google Shape;1045;p16"/>
            <p:cNvSpPr/>
            <p:nvPr/>
          </p:nvSpPr>
          <p:spPr>
            <a:xfrm rot="-1311283">
              <a:off x="7520063" y="3813139"/>
              <a:ext cx="2426649" cy="1778497"/>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046" name="Google Shape;1046;p16"/>
          <p:cNvSpPr/>
          <p:nvPr/>
        </p:nvSpPr>
        <p:spPr>
          <a:xfrm rot="-6395770">
            <a:off x="1160162" y="1031427"/>
            <a:ext cx="171645" cy="191171"/>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047" name="Google Shape;1047;p16"/>
          <p:cNvGrpSpPr/>
          <p:nvPr/>
        </p:nvGrpSpPr>
        <p:grpSpPr>
          <a:xfrm>
            <a:off x="421227" y="4256161"/>
            <a:ext cx="11261840" cy="2010561"/>
            <a:chOff x="315920" y="3192120"/>
            <a:chExt cx="8446380" cy="1507921"/>
          </a:xfrm>
        </p:grpSpPr>
        <p:sp>
          <p:nvSpPr>
            <p:cNvPr id="1048" name="Google Shape;1048;p16"/>
            <p:cNvSpPr/>
            <p:nvPr/>
          </p:nvSpPr>
          <p:spPr>
            <a:xfrm rot="9374665">
              <a:off x="339345" y="4536807"/>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9" name="Google Shape;1049;p16"/>
            <p:cNvSpPr/>
            <p:nvPr/>
          </p:nvSpPr>
          <p:spPr>
            <a:xfrm rot="3065476">
              <a:off x="8601720" y="3215545"/>
              <a:ext cx="128734" cy="143379"/>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050" name="Google Shape;1050;p16"/>
          <p:cNvGrpSpPr/>
          <p:nvPr/>
        </p:nvGrpSpPr>
        <p:grpSpPr>
          <a:xfrm>
            <a:off x="8416048" y="593377"/>
            <a:ext cx="3099153" cy="5758220"/>
            <a:chOff x="6312035" y="445032"/>
            <a:chExt cx="2324365" cy="4318665"/>
          </a:xfrm>
        </p:grpSpPr>
        <p:grpSp>
          <p:nvGrpSpPr>
            <p:cNvPr id="1051" name="Google Shape;1051;p16"/>
            <p:cNvGrpSpPr/>
            <p:nvPr/>
          </p:nvGrpSpPr>
          <p:grpSpPr>
            <a:xfrm>
              <a:off x="8221410" y="445032"/>
              <a:ext cx="414990" cy="162315"/>
              <a:chOff x="2449035" y="2357907"/>
              <a:chExt cx="414990" cy="162315"/>
            </a:xfrm>
          </p:grpSpPr>
          <p:sp>
            <p:nvSpPr>
              <p:cNvPr id="1052" name="Google Shape;1052;p16"/>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3" name="Google Shape;1053;p16"/>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4" name="Google Shape;1054;p16"/>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5" name="Google Shape;1055;p16"/>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6" name="Google Shape;1056;p16"/>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7" name="Google Shape;1057;p16"/>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8" name="Google Shape;1058;p16"/>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9" name="Google Shape;1059;p16"/>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060" name="Google Shape;1060;p16"/>
            <p:cNvGrpSpPr/>
            <p:nvPr/>
          </p:nvGrpSpPr>
          <p:grpSpPr>
            <a:xfrm>
              <a:off x="6312035" y="4601382"/>
              <a:ext cx="414990" cy="162315"/>
              <a:chOff x="2449035" y="2357907"/>
              <a:chExt cx="414990" cy="162315"/>
            </a:xfrm>
          </p:grpSpPr>
          <p:sp>
            <p:nvSpPr>
              <p:cNvPr id="1061" name="Google Shape;1061;p16"/>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2" name="Google Shape;1062;p16"/>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3" name="Google Shape;1063;p16"/>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4" name="Google Shape;1064;p16"/>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5" name="Google Shape;1065;p16"/>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6" name="Google Shape;1066;p16"/>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7" name="Google Shape;1067;p16"/>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8" name="Google Shape;1068;p16"/>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069" name="Google Shape;1069;p16"/>
          <p:cNvGrpSpPr/>
          <p:nvPr/>
        </p:nvGrpSpPr>
        <p:grpSpPr>
          <a:xfrm>
            <a:off x="9771123" y="4722567"/>
            <a:ext cx="1911948" cy="2271304"/>
            <a:chOff x="7328342" y="3541925"/>
            <a:chExt cx="1433961" cy="1703478"/>
          </a:xfrm>
        </p:grpSpPr>
        <p:grpSp>
          <p:nvGrpSpPr>
            <p:cNvPr id="1070" name="Google Shape;1070;p16"/>
            <p:cNvGrpSpPr/>
            <p:nvPr/>
          </p:nvGrpSpPr>
          <p:grpSpPr>
            <a:xfrm rot="929809">
              <a:off x="7400334" y="4483862"/>
              <a:ext cx="870000" cy="657263"/>
              <a:chOff x="3379263" y="1707450"/>
              <a:chExt cx="869951" cy="657226"/>
            </a:xfrm>
          </p:grpSpPr>
          <p:sp>
            <p:nvSpPr>
              <p:cNvPr id="1071" name="Google Shape;1071;p16"/>
              <p:cNvSpPr/>
              <p:nvPr/>
            </p:nvSpPr>
            <p:spPr>
              <a:xfrm>
                <a:off x="3379263" y="1712213"/>
                <a:ext cx="866700" cy="647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72" name="Google Shape;1072;p16"/>
              <p:cNvSpPr/>
              <p:nvPr/>
            </p:nvSpPr>
            <p:spPr>
              <a:xfrm>
                <a:off x="3933301" y="1712213"/>
                <a:ext cx="312600" cy="6477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73" name="Google Shape;1073;p16"/>
              <p:cNvSpPr/>
              <p:nvPr/>
            </p:nvSpPr>
            <p:spPr>
              <a:xfrm>
                <a:off x="3933301" y="1707450"/>
                <a:ext cx="315913" cy="125413"/>
              </a:xfrm>
              <a:custGeom>
                <a:avLst/>
                <a:gdLst/>
                <a:ahLst/>
                <a:cxnLst/>
                <a:rect l="l" t="t" r="r" b="b"/>
                <a:pathLst>
                  <a:path w="199" h="79" extrusionOk="0">
                    <a:moveTo>
                      <a:pt x="99" y="79"/>
                    </a:moveTo>
                    <a:lnTo>
                      <a:pt x="0" y="5"/>
                    </a:lnTo>
                    <a:lnTo>
                      <a:pt x="2" y="0"/>
                    </a:lnTo>
                    <a:lnTo>
                      <a:pt x="99" y="71"/>
                    </a:lnTo>
                    <a:lnTo>
                      <a:pt x="197" y="0"/>
                    </a:lnTo>
                    <a:lnTo>
                      <a:pt x="199" y="5"/>
                    </a:lnTo>
                    <a:lnTo>
                      <a:pt x="99" y="7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74" name="Google Shape;1074;p16"/>
              <p:cNvSpPr/>
              <p:nvPr/>
            </p:nvSpPr>
            <p:spPr>
              <a:xfrm>
                <a:off x="3933301" y="2242438"/>
                <a:ext cx="315913" cy="122238"/>
              </a:xfrm>
              <a:custGeom>
                <a:avLst/>
                <a:gdLst/>
                <a:ahLst/>
                <a:cxnLst/>
                <a:rect l="l" t="t" r="r" b="b"/>
                <a:pathLst>
                  <a:path w="199" h="77" extrusionOk="0">
                    <a:moveTo>
                      <a:pt x="197" y="77"/>
                    </a:moveTo>
                    <a:lnTo>
                      <a:pt x="99" y="5"/>
                    </a:lnTo>
                    <a:lnTo>
                      <a:pt x="2" y="77"/>
                    </a:lnTo>
                    <a:lnTo>
                      <a:pt x="0" y="72"/>
                    </a:lnTo>
                    <a:lnTo>
                      <a:pt x="99" y="0"/>
                    </a:lnTo>
                    <a:lnTo>
                      <a:pt x="199" y="72"/>
                    </a:lnTo>
                    <a:lnTo>
                      <a:pt x="197" y="77"/>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75" name="Google Shape;1075;p16"/>
              <p:cNvSpPr/>
              <p:nvPr/>
            </p:nvSpPr>
            <p:spPr>
              <a:xfrm>
                <a:off x="4087288" y="1824925"/>
                <a:ext cx="7800" cy="4224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76" name="Google Shape;1076;p16"/>
              <p:cNvSpPr/>
              <p:nvPr/>
            </p:nvSpPr>
            <p:spPr>
              <a:xfrm>
                <a:off x="3428476" y="1764600"/>
                <a:ext cx="228600" cy="1428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77" name="Google Shape;1077;p16"/>
              <p:cNvSpPr/>
              <p:nvPr/>
            </p:nvSpPr>
            <p:spPr>
              <a:xfrm>
                <a:off x="3428476" y="1940813"/>
                <a:ext cx="157200" cy="49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78" name="Google Shape;1078;p16"/>
              <p:cNvSpPr/>
              <p:nvPr/>
            </p:nvSpPr>
            <p:spPr>
              <a:xfrm>
                <a:off x="3820588" y="2261488"/>
                <a:ext cx="71400" cy="603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79" name="Google Shape;1079;p16"/>
              <p:cNvSpPr/>
              <p:nvPr/>
            </p:nvSpPr>
            <p:spPr>
              <a:xfrm>
                <a:off x="3714226" y="2261488"/>
                <a:ext cx="71400" cy="603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080" name="Google Shape;1080;p16"/>
            <p:cNvGrpSpPr/>
            <p:nvPr/>
          </p:nvGrpSpPr>
          <p:grpSpPr>
            <a:xfrm rot="-1437645">
              <a:off x="8228092" y="3591672"/>
              <a:ext cx="401627" cy="738169"/>
              <a:chOff x="4309613" y="1820825"/>
              <a:chExt cx="401638" cy="738188"/>
            </a:xfrm>
          </p:grpSpPr>
          <p:sp>
            <p:nvSpPr>
              <p:cNvPr id="1081" name="Google Shape;1081;p16"/>
              <p:cNvSpPr/>
              <p:nvPr/>
            </p:nvSpPr>
            <p:spPr>
              <a:xfrm>
                <a:off x="4696963" y="1941475"/>
                <a:ext cx="14288" cy="71438"/>
              </a:xfrm>
              <a:custGeom>
                <a:avLst/>
                <a:gdLst/>
                <a:ahLst/>
                <a:cxnLst/>
                <a:rect l="l" t="t" r="r" b="b"/>
                <a:pathLst>
                  <a:path w="4" h="19" extrusionOk="0">
                    <a:moveTo>
                      <a:pt x="4" y="17"/>
                    </a:moveTo>
                    <a:cubicBezTo>
                      <a:pt x="4" y="18"/>
                      <a:pt x="3" y="19"/>
                      <a:pt x="2" y="19"/>
                    </a:cubicBezTo>
                    <a:cubicBezTo>
                      <a:pt x="2" y="19"/>
                      <a:pt x="2" y="19"/>
                      <a:pt x="2" y="19"/>
                    </a:cubicBezTo>
                    <a:cubicBezTo>
                      <a:pt x="1" y="19"/>
                      <a:pt x="0" y="18"/>
                      <a:pt x="0" y="17"/>
                    </a:cubicBezTo>
                    <a:cubicBezTo>
                      <a:pt x="0" y="2"/>
                      <a:pt x="0" y="2"/>
                      <a:pt x="0" y="2"/>
                    </a:cubicBezTo>
                    <a:cubicBezTo>
                      <a:pt x="0" y="1"/>
                      <a:pt x="1" y="0"/>
                      <a:pt x="2" y="0"/>
                    </a:cubicBezTo>
                    <a:cubicBezTo>
                      <a:pt x="2" y="0"/>
                      <a:pt x="2" y="0"/>
                      <a:pt x="2" y="0"/>
                    </a:cubicBezTo>
                    <a:cubicBezTo>
                      <a:pt x="3" y="0"/>
                      <a:pt x="3" y="1"/>
                      <a:pt x="3" y="2"/>
                    </a:cubicBezTo>
                    <a:lnTo>
                      <a:pt x="4" y="17"/>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82" name="Google Shape;1082;p16"/>
              <p:cNvSpPr/>
              <p:nvPr/>
            </p:nvSpPr>
            <p:spPr>
              <a:xfrm>
                <a:off x="4696963" y="2024025"/>
                <a:ext cx="14288" cy="71438"/>
              </a:xfrm>
              <a:custGeom>
                <a:avLst/>
                <a:gdLst/>
                <a:ahLst/>
                <a:cxnLst/>
                <a:rect l="l" t="t" r="r" b="b"/>
                <a:pathLst>
                  <a:path w="4" h="19" extrusionOk="0">
                    <a:moveTo>
                      <a:pt x="4" y="17"/>
                    </a:moveTo>
                    <a:cubicBezTo>
                      <a:pt x="4" y="18"/>
                      <a:pt x="3" y="19"/>
                      <a:pt x="2" y="19"/>
                    </a:cubicBezTo>
                    <a:cubicBezTo>
                      <a:pt x="2" y="19"/>
                      <a:pt x="2" y="19"/>
                      <a:pt x="2" y="19"/>
                    </a:cubicBezTo>
                    <a:cubicBezTo>
                      <a:pt x="1" y="19"/>
                      <a:pt x="0" y="18"/>
                      <a:pt x="0" y="17"/>
                    </a:cubicBezTo>
                    <a:cubicBezTo>
                      <a:pt x="0" y="2"/>
                      <a:pt x="0" y="2"/>
                      <a:pt x="0" y="2"/>
                    </a:cubicBezTo>
                    <a:cubicBezTo>
                      <a:pt x="0" y="1"/>
                      <a:pt x="1" y="0"/>
                      <a:pt x="2" y="0"/>
                    </a:cubicBezTo>
                    <a:cubicBezTo>
                      <a:pt x="2" y="0"/>
                      <a:pt x="2" y="0"/>
                      <a:pt x="2" y="0"/>
                    </a:cubicBezTo>
                    <a:cubicBezTo>
                      <a:pt x="3" y="0"/>
                      <a:pt x="4" y="1"/>
                      <a:pt x="4" y="2"/>
                    </a:cubicBezTo>
                    <a:lnTo>
                      <a:pt x="4" y="17"/>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83" name="Google Shape;1083;p16"/>
              <p:cNvSpPr/>
              <p:nvPr/>
            </p:nvSpPr>
            <p:spPr>
              <a:xfrm>
                <a:off x="4309613" y="1820825"/>
                <a:ext cx="395288" cy="738188"/>
              </a:xfrm>
              <a:custGeom>
                <a:avLst/>
                <a:gdLst/>
                <a:ahLst/>
                <a:cxnLst/>
                <a:rect l="l" t="t" r="r" b="b"/>
                <a:pathLst>
                  <a:path w="105" h="196" extrusionOk="0">
                    <a:moveTo>
                      <a:pt x="105" y="178"/>
                    </a:moveTo>
                    <a:cubicBezTo>
                      <a:pt x="105" y="188"/>
                      <a:pt x="97" y="195"/>
                      <a:pt x="87" y="196"/>
                    </a:cubicBezTo>
                    <a:cubicBezTo>
                      <a:pt x="19" y="196"/>
                      <a:pt x="19" y="196"/>
                      <a:pt x="19" y="196"/>
                    </a:cubicBezTo>
                    <a:cubicBezTo>
                      <a:pt x="9" y="196"/>
                      <a:pt x="1" y="188"/>
                      <a:pt x="1" y="179"/>
                    </a:cubicBezTo>
                    <a:cubicBezTo>
                      <a:pt x="0" y="18"/>
                      <a:pt x="0" y="18"/>
                      <a:pt x="0" y="18"/>
                    </a:cubicBezTo>
                    <a:cubicBezTo>
                      <a:pt x="0" y="8"/>
                      <a:pt x="8" y="1"/>
                      <a:pt x="17" y="1"/>
                    </a:cubicBezTo>
                    <a:cubicBezTo>
                      <a:pt x="86" y="0"/>
                      <a:pt x="86" y="0"/>
                      <a:pt x="86" y="0"/>
                    </a:cubicBezTo>
                    <a:cubicBezTo>
                      <a:pt x="96" y="0"/>
                      <a:pt x="104" y="8"/>
                      <a:pt x="104" y="17"/>
                    </a:cubicBezTo>
                    <a:lnTo>
                      <a:pt x="105" y="17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84" name="Google Shape;1084;p16"/>
              <p:cNvSpPr/>
              <p:nvPr/>
            </p:nvSpPr>
            <p:spPr>
              <a:xfrm>
                <a:off x="4327076" y="1835113"/>
                <a:ext cx="358775" cy="709613"/>
              </a:xfrm>
              <a:custGeom>
                <a:avLst/>
                <a:gdLst/>
                <a:ahLst/>
                <a:cxnLst/>
                <a:rect l="l" t="t" r="r" b="b"/>
                <a:pathLst>
                  <a:path w="95" h="188" extrusionOk="0">
                    <a:moveTo>
                      <a:pt x="78" y="1"/>
                    </a:moveTo>
                    <a:cubicBezTo>
                      <a:pt x="75" y="1"/>
                      <a:pt x="75" y="1"/>
                      <a:pt x="75" y="1"/>
                    </a:cubicBezTo>
                    <a:cubicBezTo>
                      <a:pt x="69" y="1"/>
                      <a:pt x="68" y="5"/>
                      <a:pt x="67" y="8"/>
                    </a:cubicBezTo>
                    <a:cubicBezTo>
                      <a:pt x="66" y="11"/>
                      <a:pt x="64" y="12"/>
                      <a:pt x="58" y="12"/>
                    </a:cubicBezTo>
                    <a:cubicBezTo>
                      <a:pt x="53" y="12"/>
                      <a:pt x="47" y="12"/>
                      <a:pt x="47" y="12"/>
                    </a:cubicBezTo>
                    <a:cubicBezTo>
                      <a:pt x="47" y="12"/>
                      <a:pt x="41" y="12"/>
                      <a:pt x="36" y="12"/>
                    </a:cubicBezTo>
                    <a:cubicBezTo>
                      <a:pt x="30" y="12"/>
                      <a:pt x="28" y="11"/>
                      <a:pt x="27" y="8"/>
                    </a:cubicBezTo>
                    <a:cubicBezTo>
                      <a:pt x="26" y="6"/>
                      <a:pt x="25" y="1"/>
                      <a:pt x="19" y="1"/>
                    </a:cubicBezTo>
                    <a:cubicBezTo>
                      <a:pt x="16" y="1"/>
                      <a:pt x="16" y="1"/>
                      <a:pt x="16" y="1"/>
                    </a:cubicBezTo>
                    <a:cubicBezTo>
                      <a:pt x="7" y="1"/>
                      <a:pt x="0" y="8"/>
                      <a:pt x="0" y="18"/>
                    </a:cubicBezTo>
                    <a:cubicBezTo>
                      <a:pt x="1" y="171"/>
                      <a:pt x="1" y="171"/>
                      <a:pt x="1" y="171"/>
                    </a:cubicBezTo>
                    <a:cubicBezTo>
                      <a:pt x="1" y="180"/>
                      <a:pt x="8" y="188"/>
                      <a:pt x="17" y="188"/>
                    </a:cubicBezTo>
                    <a:cubicBezTo>
                      <a:pt x="79" y="187"/>
                      <a:pt x="79" y="187"/>
                      <a:pt x="79" y="187"/>
                    </a:cubicBezTo>
                    <a:cubicBezTo>
                      <a:pt x="88" y="187"/>
                      <a:pt x="95" y="180"/>
                      <a:pt x="95" y="170"/>
                    </a:cubicBezTo>
                    <a:cubicBezTo>
                      <a:pt x="94" y="17"/>
                      <a:pt x="94" y="17"/>
                      <a:pt x="94" y="17"/>
                    </a:cubicBezTo>
                    <a:cubicBezTo>
                      <a:pt x="94" y="8"/>
                      <a:pt x="87" y="0"/>
                      <a:pt x="78" y="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85" name="Google Shape;1085;p16"/>
              <p:cNvSpPr/>
              <p:nvPr/>
            </p:nvSpPr>
            <p:spPr>
              <a:xfrm>
                <a:off x="4331838" y="1835113"/>
                <a:ext cx="334963" cy="354013"/>
              </a:xfrm>
              <a:custGeom>
                <a:avLst/>
                <a:gdLst/>
                <a:ahLst/>
                <a:cxnLst/>
                <a:rect l="l" t="t" r="r" b="b"/>
                <a:pathLst>
                  <a:path w="89" h="94" extrusionOk="0">
                    <a:moveTo>
                      <a:pt x="77" y="1"/>
                    </a:moveTo>
                    <a:cubicBezTo>
                      <a:pt x="74" y="1"/>
                      <a:pt x="74" y="1"/>
                      <a:pt x="74" y="1"/>
                    </a:cubicBezTo>
                    <a:cubicBezTo>
                      <a:pt x="74" y="1"/>
                      <a:pt x="73" y="1"/>
                      <a:pt x="72" y="1"/>
                    </a:cubicBezTo>
                    <a:cubicBezTo>
                      <a:pt x="66" y="7"/>
                      <a:pt x="66" y="7"/>
                      <a:pt x="66" y="7"/>
                    </a:cubicBezTo>
                    <a:cubicBezTo>
                      <a:pt x="66" y="7"/>
                      <a:pt x="66" y="8"/>
                      <a:pt x="66" y="8"/>
                    </a:cubicBezTo>
                    <a:cubicBezTo>
                      <a:pt x="65" y="10"/>
                      <a:pt x="64" y="11"/>
                      <a:pt x="61" y="12"/>
                    </a:cubicBezTo>
                    <a:cubicBezTo>
                      <a:pt x="0" y="72"/>
                      <a:pt x="0" y="72"/>
                      <a:pt x="0" y="72"/>
                    </a:cubicBezTo>
                    <a:cubicBezTo>
                      <a:pt x="0" y="94"/>
                      <a:pt x="0" y="94"/>
                      <a:pt x="0" y="94"/>
                    </a:cubicBezTo>
                    <a:cubicBezTo>
                      <a:pt x="89" y="7"/>
                      <a:pt x="89" y="7"/>
                      <a:pt x="89" y="7"/>
                    </a:cubicBezTo>
                    <a:cubicBezTo>
                      <a:pt x="86" y="3"/>
                      <a:pt x="82" y="0"/>
                      <a:pt x="77" y="1"/>
                    </a:cubicBezTo>
                    <a:close/>
                  </a:path>
                </a:pathLst>
              </a:custGeom>
              <a:solidFill>
                <a:srgbClr val="FDF8E8">
                  <a:alpha val="33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86" name="Google Shape;1086;p16"/>
              <p:cNvSpPr/>
              <p:nvPr/>
            </p:nvSpPr>
            <p:spPr>
              <a:xfrm>
                <a:off x="4331838" y="1895438"/>
                <a:ext cx="349250" cy="485775"/>
              </a:xfrm>
              <a:custGeom>
                <a:avLst/>
                <a:gdLst/>
                <a:ahLst/>
                <a:cxnLst/>
                <a:rect l="l" t="t" r="r" b="b"/>
                <a:pathLst>
                  <a:path w="93" h="129" extrusionOk="0">
                    <a:moveTo>
                      <a:pt x="93" y="1"/>
                    </a:moveTo>
                    <a:cubicBezTo>
                      <a:pt x="93" y="1"/>
                      <a:pt x="93" y="0"/>
                      <a:pt x="93" y="0"/>
                    </a:cubicBezTo>
                    <a:cubicBezTo>
                      <a:pt x="0" y="90"/>
                      <a:pt x="0" y="90"/>
                      <a:pt x="0" y="90"/>
                    </a:cubicBezTo>
                    <a:cubicBezTo>
                      <a:pt x="0" y="129"/>
                      <a:pt x="0" y="129"/>
                      <a:pt x="0" y="129"/>
                    </a:cubicBezTo>
                    <a:cubicBezTo>
                      <a:pt x="93" y="39"/>
                      <a:pt x="93" y="39"/>
                      <a:pt x="93" y="39"/>
                    </a:cubicBezTo>
                    <a:lnTo>
                      <a:pt x="93" y="1"/>
                    </a:lnTo>
                    <a:close/>
                  </a:path>
                </a:pathLst>
              </a:custGeom>
              <a:solidFill>
                <a:srgbClr val="FDF8E8">
                  <a:alpha val="33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087" name="Google Shape;1087;p16"/>
          <p:cNvGrpSpPr/>
          <p:nvPr/>
        </p:nvGrpSpPr>
        <p:grpSpPr>
          <a:xfrm>
            <a:off x="-644662" y="323525"/>
            <a:ext cx="13639259" cy="7281741"/>
            <a:chOff x="-483496" y="242644"/>
            <a:chExt cx="10229444" cy="5461306"/>
          </a:xfrm>
        </p:grpSpPr>
        <p:grpSp>
          <p:nvGrpSpPr>
            <p:cNvPr id="1088" name="Google Shape;1088;p16"/>
            <p:cNvGrpSpPr/>
            <p:nvPr/>
          </p:nvGrpSpPr>
          <p:grpSpPr>
            <a:xfrm rot="3872385" flipH="1">
              <a:off x="1814" y="55330"/>
              <a:ext cx="438649" cy="1352093"/>
              <a:chOff x="6201760" y="363211"/>
              <a:chExt cx="687704" cy="2119640"/>
            </a:xfrm>
          </p:grpSpPr>
          <p:sp>
            <p:nvSpPr>
              <p:cNvPr id="1089" name="Google Shape;1089;p16"/>
              <p:cNvSpPr/>
              <p:nvPr/>
            </p:nvSpPr>
            <p:spPr>
              <a:xfrm>
                <a:off x="6462110" y="363211"/>
                <a:ext cx="220663" cy="546100"/>
              </a:xfrm>
              <a:custGeom>
                <a:avLst/>
                <a:gdLst/>
                <a:ahLst/>
                <a:cxnLst/>
                <a:rect l="l" t="t" r="r" b="b"/>
                <a:pathLst>
                  <a:path w="108" h="267" extrusionOk="0">
                    <a:moveTo>
                      <a:pt x="30" y="267"/>
                    </a:moveTo>
                    <a:cubicBezTo>
                      <a:pt x="30" y="267"/>
                      <a:pt x="0" y="128"/>
                      <a:pt x="64" y="0"/>
                    </a:cubicBezTo>
                    <a:cubicBezTo>
                      <a:pt x="64" y="0"/>
                      <a:pt x="108" y="125"/>
                      <a:pt x="30" y="26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0" name="Google Shape;1090;p16"/>
              <p:cNvSpPr/>
              <p:nvPr/>
            </p:nvSpPr>
            <p:spPr>
              <a:xfrm>
                <a:off x="6541485" y="563236"/>
                <a:ext cx="292100" cy="596900"/>
              </a:xfrm>
              <a:custGeom>
                <a:avLst/>
                <a:gdLst/>
                <a:ahLst/>
                <a:cxnLst/>
                <a:rect l="l" t="t" r="r" b="b"/>
                <a:pathLst>
                  <a:path w="143" h="292" extrusionOk="0">
                    <a:moveTo>
                      <a:pt x="3" y="292"/>
                    </a:moveTo>
                    <a:cubicBezTo>
                      <a:pt x="3" y="292"/>
                      <a:pt x="0" y="119"/>
                      <a:pt x="117" y="0"/>
                    </a:cubicBezTo>
                    <a:cubicBezTo>
                      <a:pt x="117" y="0"/>
                      <a:pt x="143" y="155"/>
                      <a:pt x="3" y="29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1" name="Google Shape;1091;p16"/>
              <p:cNvSpPr/>
              <p:nvPr/>
            </p:nvSpPr>
            <p:spPr>
              <a:xfrm>
                <a:off x="6208426" y="438150"/>
                <a:ext cx="309563" cy="398463"/>
              </a:xfrm>
              <a:custGeom>
                <a:avLst/>
                <a:gdLst/>
                <a:ahLst/>
                <a:cxnLst/>
                <a:rect l="l" t="t" r="r" b="b"/>
                <a:pathLst>
                  <a:path w="151" h="195" extrusionOk="0">
                    <a:moveTo>
                      <a:pt x="151" y="195"/>
                    </a:moveTo>
                    <a:cubicBezTo>
                      <a:pt x="151" y="195"/>
                      <a:pt x="134" y="72"/>
                      <a:pt x="6" y="0"/>
                    </a:cubicBezTo>
                    <a:cubicBezTo>
                      <a:pt x="6" y="0"/>
                      <a:pt x="0" y="147"/>
                      <a:pt x="151" y="19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2" name="Google Shape;1092;p16"/>
              <p:cNvSpPr/>
              <p:nvPr/>
            </p:nvSpPr>
            <p:spPr>
              <a:xfrm>
                <a:off x="6251288" y="758826"/>
                <a:ext cx="306388" cy="487363"/>
              </a:xfrm>
              <a:custGeom>
                <a:avLst/>
                <a:gdLst/>
                <a:ahLst/>
                <a:cxnLst/>
                <a:rect l="l" t="t" r="r" b="b"/>
                <a:pathLst>
                  <a:path w="150" h="238" extrusionOk="0">
                    <a:moveTo>
                      <a:pt x="150" y="238"/>
                    </a:moveTo>
                    <a:cubicBezTo>
                      <a:pt x="150" y="238"/>
                      <a:pt x="137" y="84"/>
                      <a:pt x="0" y="0"/>
                    </a:cubicBezTo>
                    <a:cubicBezTo>
                      <a:pt x="0" y="0"/>
                      <a:pt x="0" y="136"/>
                      <a:pt x="150" y="23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3" name="Google Shape;1093;p16"/>
              <p:cNvSpPr/>
              <p:nvPr/>
            </p:nvSpPr>
            <p:spPr>
              <a:xfrm>
                <a:off x="6564026" y="871539"/>
                <a:ext cx="325438" cy="573088"/>
              </a:xfrm>
              <a:custGeom>
                <a:avLst/>
                <a:gdLst/>
                <a:ahLst/>
                <a:cxnLst/>
                <a:rect l="l" t="t" r="r" b="b"/>
                <a:pathLst>
                  <a:path w="159" h="280" extrusionOk="0">
                    <a:moveTo>
                      <a:pt x="1" y="280"/>
                    </a:moveTo>
                    <a:cubicBezTo>
                      <a:pt x="0" y="280"/>
                      <a:pt x="29" y="96"/>
                      <a:pt x="159" y="0"/>
                    </a:cubicBezTo>
                    <a:cubicBezTo>
                      <a:pt x="159" y="0"/>
                      <a:pt x="151" y="193"/>
                      <a:pt x="1" y="28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4" name="Google Shape;1094;p16"/>
              <p:cNvSpPr/>
              <p:nvPr/>
            </p:nvSpPr>
            <p:spPr>
              <a:xfrm>
                <a:off x="6213188" y="1060451"/>
                <a:ext cx="355600" cy="447675"/>
              </a:xfrm>
              <a:custGeom>
                <a:avLst/>
                <a:gdLst/>
                <a:ahLst/>
                <a:cxnLst/>
                <a:rect l="l" t="t" r="r" b="b"/>
                <a:pathLst>
                  <a:path w="174" h="219" extrusionOk="0">
                    <a:moveTo>
                      <a:pt x="174" y="219"/>
                    </a:moveTo>
                    <a:cubicBezTo>
                      <a:pt x="174" y="219"/>
                      <a:pt x="154" y="81"/>
                      <a:pt x="0" y="0"/>
                    </a:cubicBezTo>
                    <a:cubicBezTo>
                      <a:pt x="0" y="0"/>
                      <a:pt x="12" y="139"/>
                      <a:pt x="174" y="2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5" name="Google Shape;1095;p16"/>
              <p:cNvSpPr/>
              <p:nvPr/>
            </p:nvSpPr>
            <p:spPr>
              <a:xfrm>
                <a:off x="6562122" y="1190298"/>
                <a:ext cx="317500" cy="519113"/>
              </a:xfrm>
              <a:custGeom>
                <a:avLst/>
                <a:gdLst/>
                <a:ahLst/>
                <a:cxnLst/>
                <a:rect l="l" t="t" r="r" b="b"/>
                <a:pathLst>
                  <a:path w="156" h="254" extrusionOk="0">
                    <a:moveTo>
                      <a:pt x="0" y="254"/>
                    </a:moveTo>
                    <a:cubicBezTo>
                      <a:pt x="0" y="254"/>
                      <a:pt x="25" y="96"/>
                      <a:pt x="156" y="0"/>
                    </a:cubicBezTo>
                    <a:cubicBezTo>
                      <a:pt x="156" y="0"/>
                      <a:pt x="141" y="170"/>
                      <a:pt x="0" y="25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6" name="Google Shape;1096;p16"/>
              <p:cNvSpPr/>
              <p:nvPr/>
            </p:nvSpPr>
            <p:spPr>
              <a:xfrm>
                <a:off x="6201760" y="1290311"/>
                <a:ext cx="360363" cy="487363"/>
              </a:xfrm>
              <a:custGeom>
                <a:avLst/>
                <a:gdLst/>
                <a:ahLst/>
                <a:cxnLst/>
                <a:rect l="l" t="t" r="r" b="b"/>
                <a:pathLst>
                  <a:path w="176" h="238" extrusionOk="0">
                    <a:moveTo>
                      <a:pt x="176" y="238"/>
                    </a:moveTo>
                    <a:cubicBezTo>
                      <a:pt x="176" y="238"/>
                      <a:pt x="142" y="72"/>
                      <a:pt x="0" y="0"/>
                    </a:cubicBezTo>
                    <a:cubicBezTo>
                      <a:pt x="0" y="0"/>
                      <a:pt x="26" y="176"/>
                      <a:pt x="176" y="23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7" name="Google Shape;1097;p16"/>
              <p:cNvSpPr/>
              <p:nvPr/>
            </p:nvSpPr>
            <p:spPr>
              <a:xfrm>
                <a:off x="6555772" y="1579236"/>
                <a:ext cx="298450" cy="352425"/>
              </a:xfrm>
              <a:custGeom>
                <a:avLst/>
                <a:gdLst/>
                <a:ahLst/>
                <a:cxnLst/>
                <a:rect l="l" t="t" r="r" b="b"/>
                <a:pathLst>
                  <a:path w="146" h="173" extrusionOk="0">
                    <a:moveTo>
                      <a:pt x="0" y="173"/>
                    </a:moveTo>
                    <a:cubicBezTo>
                      <a:pt x="0" y="173"/>
                      <a:pt x="29" y="63"/>
                      <a:pt x="146" y="0"/>
                    </a:cubicBezTo>
                    <a:cubicBezTo>
                      <a:pt x="146" y="0"/>
                      <a:pt x="105" y="131"/>
                      <a:pt x="0" y="17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8" name="Google Shape;1098;p16"/>
              <p:cNvSpPr/>
              <p:nvPr/>
            </p:nvSpPr>
            <p:spPr>
              <a:xfrm>
                <a:off x="6212872" y="1614161"/>
                <a:ext cx="338138" cy="374650"/>
              </a:xfrm>
              <a:custGeom>
                <a:avLst/>
                <a:gdLst/>
                <a:ahLst/>
                <a:cxnLst/>
                <a:rect l="l" t="t" r="r" b="b"/>
                <a:pathLst>
                  <a:path w="166" h="184" extrusionOk="0">
                    <a:moveTo>
                      <a:pt x="166" y="184"/>
                    </a:moveTo>
                    <a:cubicBezTo>
                      <a:pt x="166" y="184"/>
                      <a:pt x="138" y="73"/>
                      <a:pt x="0" y="0"/>
                    </a:cubicBezTo>
                    <a:cubicBezTo>
                      <a:pt x="0" y="0"/>
                      <a:pt x="33" y="135"/>
                      <a:pt x="166" y="18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9" name="Google Shape;1099;p16"/>
              <p:cNvSpPr/>
              <p:nvPr/>
            </p:nvSpPr>
            <p:spPr>
              <a:xfrm>
                <a:off x="6492588" y="666751"/>
                <a:ext cx="165100" cy="1816100"/>
              </a:xfrm>
              <a:custGeom>
                <a:avLst/>
                <a:gdLst/>
                <a:ahLst/>
                <a:cxnLst/>
                <a:rect l="l" t="t" r="r" b="b"/>
                <a:pathLst>
                  <a:path w="81" h="888" extrusionOk="0">
                    <a:moveTo>
                      <a:pt x="6" y="888"/>
                    </a:moveTo>
                    <a:cubicBezTo>
                      <a:pt x="6" y="888"/>
                      <a:pt x="81" y="499"/>
                      <a:pt x="0" y="0"/>
                    </a:cubicBezTo>
                  </a:path>
                </a:pathLst>
              </a:custGeom>
              <a:noFill/>
              <a:ln w="11100"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100" name="Google Shape;1100;p16"/>
            <p:cNvGrpSpPr/>
            <p:nvPr/>
          </p:nvGrpSpPr>
          <p:grpSpPr>
            <a:xfrm rot="-2700000">
              <a:off x="-222696" y="702306"/>
              <a:ext cx="1019166" cy="1058851"/>
              <a:chOff x="2854563" y="128001"/>
              <a:chExt cx="1019176" cy="1058861"/>
            </a:xfrm>
          </p:grpSpPr>
          <p:sp>
            <p:nvSpPr>
              <p:cNvPr id="1101" name="Google Shape;1101;p16"/>
              <p:cNvSpPr/>
              <p:nvPr/>
            </p:nvSpPr>
            <p:spPr>
              <a:xfrm>
                <a:off x="3113326" y="128001"/>
                <a:ext cx="760413" cy="911225"/>
              </a:xfrm>
              <a:custGeom>
                <a:avLst/>
                <a:gdLst/>
                <a:ahLst/>
                <a:cxnLst/>
                <a:rect l="l" t="t" r="r" b="b"/>
                <a:pathLst>
                  <a:path w="372" h="446" extrusionOk="0">
                    <a:moveTo>
                      <a:pt x="30" y="0"/>
                    </a:moveTo>
                    <a:cubicBezTo>
                      <a:pt x="30" y="0"/>
                      <a:pt x="228" y="157"/>
                      <a:pt x="300" y="269"/>
                    </a:cubicBezTo>
                    <a:cubicBezTo>
                      <a:pt x="372" y="381"/>
                      <a:pt x="292" y="446"/>
                      <a:pt x="217" y="361"/>
                    </a:cubicBezTo>
                    <a:cubicBezTo>
                      <a:pt x="141" y="276"/>
                      <a:pt x="0" y="27"/>
                      <a:pt x="0" y="27"/>
                    </a:cubicBezTo>
                    <a:lnTo>
                      <a:pt x="3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02" name="Google Shape;1102;p16"/>
              <p:cNvSpPr/>
              <p:nvPr/>
            </p:nvSpPr>
            <p:spPr>
              <a:xfrm>
                <a:off x="3141901" y="158163"/>
                <a:ext cx="519113" cy="623888"/>
              </a:xfrm>
              <a:custGeom>
                <a:avLst/>
                <a:gdLst/>
                <a:ahLst/>
                <a:cxnLst/>
                <a:rect l="l" t="t" r="r" b="b"/>
                <a:pathLst>
                  <a:path w="254" h="305" extrusionOk="0">
                    <a:moveTo>
                      <a:pt x="254" y="305"/>
                    </a:moveTo>
                    <a:cubicBezTo>
                      <a:pt x="254" y="305"/>
                      <a:pt x="118" y="134"/>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03" name="Google Shape;1103;p16"/>
              <p:cNvSpPr/>
              <p:nvPr/>
            </p:nvSpPr>
            <p:spPr>
              <a:xfrm>
                <a:off x="3078401" y="132763"/>
                <a:ext cx="423863" cy="1046163"/>
              </a:xfrm>
              <a:custGeom>
                <a:avLst/>
                <a:gdLst/>
                <a:ahLst/>
                <a:cxnLst/>
                <a:rect l="l" t="t" r="r" b="b"/>
                <a:pathLst>
                  <a:path w="207" h="512" extrusionOk="0">
                    <a:moveTo>
                      <a:pt x="37" y="0"/>
                    </a:moveTo>
                    <a:cubicBezTo>
                      <a:pt x="37" y="0"/>
                      <a:pt x="160" y="220"/>
                      <a:pt x="183" y="351"/>
                    </a:cubicBezTo>
                    <a:cubicBezTo>
                      <a:pt x="207" y="483"/>
                      <a:pt x="108" y="512"/>
                      <a:pt x="71" y="404"/>
                    </a:cubicBezTo>
                    <a:cubicBezTo>
                      <a:pt x="34" y="297"/>
                      <a:pt x="0" y="13"/>
                      <a:pt x="0" y="13"/>
                    </a:cubicBezTo>
                    <a:lnTo>
                      <a:pt x="3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04" name="Google Shape;1104;p16"/>
              <p:cNvSpPr/>
              <p:nvPr/>
            </p:nvSpPr>
            <p:spPr>
              <a:xfrm>
                <a:off x="3111738" y="147051"/>
                <a:ext cx="241300" cy="774700"/>
              </a:xfrm>
              <a:custGeom>
                <a:avLst/>
                <a:gdLst/>
                <a:ahLst/>
                <a:cxnLst/>
                <a:rect l="l" t="t" r="r" b="b"/>
                <a:pathLst>
                  <a:path w="118" h="379" extrusionOk="0">
                    <a:moveTo>
                      <a:pt x="118" y="379"/>
                    </a:moveTo>
                    <a:cubicBezTo>
                      <a:pt x="118" y="379"/>
                      <a:pt x="58" y="17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05" name="Google Shape;1105;p16"/>
              <p:cNvSpPr/>
              <p:nvPr/>
            </p:nvSpPr>
            <p:spPr>
              <a:xfrm>
                <a:off x="2854563" y="135938"/>
                <a:ext cx="331788" cy="1050924"/>
              </a:xfrm>
              <a:custGeom>
                <a:avLst/>
                <a:gdLst/>
                <a:ahLst/>
                <a:cxnLst/>
                <a:rect l="l" t="t" r="r" b="b"/>
                <a:pathLst>
                  <a:path w="163" h="514" extrusionOk="0">
                    <a:moveTo>
                      <a:pt x="137" y="3"/>
                    </a:moveTo>
                    <a:cubicBezTo>
                      <a:pt x="137" y="3"/>
                      <a:pt x="163" y="254"/>
                      <a:pt x="132" y="384"/>
                    </a:cubicBezTo>
                    <a:cubicBezTo>
                      <a:pt x="102" y="514"/>
                      <a:pt x="0" y="501"/>
                      <a:pt x="9" y="388"/>
                    </a:cubicBezTo>
                    <a:cubicBezTo>
                      <a:pt x="17" y="274"/>
                      <a:pt x="98" y="0"/>
                      <a:pt x="98" y="0"/>
                    </a:cubicBezTo>
                    <a:lnTo>
                      <a:pt x="137"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06" name="Google Shape;1106;p16"/>
              <p:cNvSpPr/>
              <p:nvPr/>
            </p:nvSpPr>
            <p:spPr>
              <a:xfrm>
                <a:off x="3003788" y="140701"/>
                <a:ext cx="87313" cy="804863"/>
              </a:xfrm>
              <a:custGeom>
                <a:avLst/>
                <a:gdLst/>
                <a:ahLst/>
                <a:cxnLst/>
                <a:rect l="l" t="t" r="r" b="b"/>
                <a:pathLst>
                  <a:path w="43" h="394" extrusionOk="0">
                    <a:moveTo>
                      <a:pt x="0" y="394"/>
                    </a:moveTo>
                    <a:cubicBezTo>
                      <a:pt x="0" y="394"/>
                      <a:pt x="29" y="178"/>
                      <a:pt x="43"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107" name="Google Shape;1107;p16"/>
            <p:cNvSpPr/>
            <p:nvPr/>
          </p:nvSpPr>
          <p:spPr>
            <a:xfrm rot="-2700000">
              <a:off x="8628238" y="4219112"/>
              <a:ext cx="710883" cy="1445138"/>
            </a:xfrm>
            <a:custGeom>
              <a:avLst/>
              <a:gdLst/>
              <a:ahLst/>
              <a:cxnLst/>
              <a:rect l="l" t="t" r="r" b="b"/>
              <a:pathLst>
                <a:path w="128" h="260" extrusionOk="0">
                  <a:moveTo>
                    <a:pt x="121" y="260"/>
                  </a:moveTo>
                  <a:cubicBezTo>
                    <a:pt x="120" y="260"/>
                    <a:pt x="119" y="259"/>
                    <a:pt x="118" y="258"/>
                  </a:cubicBezTo>
                  <a:cubicBezTo>
                    <a:pt x="118" y="258"/>
                    <a:pt x="118" y="258"/>
                    <a:pt x="118" y="258"/>
                  </a:cubicBezTo>
                  <a:cubicBezTo>
                    <a:pt x="106" y="246"/>
                    <a:pt x="96" y="231"/>
                    <a:pt x="90" y="215"/>
                  </a:cubicBezTo>
                  <a:cubicBezTo>
                    <a:pt x="89" y="215"/>
                    <a:pt x="89" y="215"/>
                    <a:pt x="89" y="215"/>
                  </a:cubicBezTo>
                  <a:cubicBezTo>
                    <a:pt x="89" y="214"/>
                    <a:pt x="89" y="214"/>
                    <a:pt x="89" y="214"/>
                  </a:cubicBezTo>
                  <a:cubicBezTo>
                    <a:pt x="89" y="213"/>
                    <a:pt x="89" y="213"/>
                    <a:pt x="89" y="213"/>
                  </a:cubicBezTo>
                  <a:cubicBezTo>
                    <a:pt x="89" y="212"/>
                    <a:pt x="88" y="212"/>
                    <a:pt x="88" y="211"/>
                  </a:cubicBezTo>
                  <a:cubicBezTo>
                    <a:pt x="88" y="211"/>
                    <a:pt x="88" y="211"/>
                    <a:pt x="88" y="210"/>
                  </a:cubicBezTo>
                  <a:cubicBezTo>
                    <a:pt x="80" y="209"/>
                    <a:pt x="72" y="212"/>
                    <a:pt x="65" y="213"/>
                  </a:cubicBezTo>
                  <a:cubicBezTo>
                    <a:pt x="63" y="214"/>
                    <a:pt x="61" y="214"/>
                    <a:pt x="60" y="214"/>
                  </a:cubicBezTo>
                  <a:cubicBezTo>
                    <a:pt x="47" y="217"/>
                    <a:pt x="33" y="219"/>
                    <a:pt x="20" y="218"/>
                  </a:cubicBezTo>
                  <a:cubicBezTo>
                    <a:pt x="18" y="218"/>
                    <a:pt x="16" y="217"/>
                    <a:pt x="14" y="217"/>
                  </a:cubicBezTo>
                  <a:cubicBezTo>
                    <a:pt x="14" y="217"/>
                    <a:pt x="8" y="215"/>
                    <a:pt x="10" y="213"/>
                  </a:cubicBezTo>
                  <a:cubicBezTo>
                    <a:pt x="11" y="211"/>
                    <a:pt x="12" y="212"/>
                    <a:pt x="14" y="212"/>
                  </a:cubicBezTo>
                  <a:cubicBezTo>
                    <a:pt x="26" y="210"/>
                    <a:pt x="37" y="206"/>
                    <a:pt x="48" y="204"/>
                  </a:cubicBezTo>
                  <a:cubicBezTo>
                    <a:pt x="61" y="202"/>
                    <a:pt x="74" y="202"/>
                    <a:pt x="86" y="207"/>
                  </a:cubicBezTo>
                  <a:cubicBezTo>
                    <a:pt x="86" y="206"/>
                    <a:pt x="86" y="206"/>
                    <a:pt x="86" y="206"/>
                  </a:cubicBezTo>
                  <a:cubicBezTo>
                    <a:pt x="83" y="198"/>
                    <a:pt x="81" y="191"/>
                    <a:pt x="79" y="184"/>
                  </a:cubicBezTo>
                  <a:cubicBezTo>
                    <a:pt x="79" y="184"/>
                    <a:pt x="77" y="181"/>
                    <a:pt x="74" y="180"/>
                  </a:cubicBezTo>
                  <a:cubicBezTo>
                    <a:pt x="63" y="173"/>
                    <a:pt x="48" y="172"/>
                    <a:pt x="35" y="167"/>
                  </a:cubicBezTo>
                  <a:cubicBezTo>
                    <a:pt x="26" y="164"/>
                    <a:pt x="15" y="160"/>
                    <a:pt x="8" y="153"/>
                  </a:cubicBezTo>
                  <a:cubicBezTo>
                    <a:pt x="8" y="153"/>
                    <a:pt x="7" y="152"/>
                    <a:pt x="7" y="152"/>
                  </a:cubicBezTo>
                  <a:cubicBezTo>
                    <a:pt x="7" y="152"/>
                    <a:pt x="7" y="152"/>
                    <a:pt x="7" y="152"/>
                  </a:cubicBezTo>
                  <a:cubicBezTo>
                    <a:pt x="7" y="151"/>
                    <a:pt x="7" y="151"/>
                    <a:pt x="7" y="151"/>
                  </a:cubicBezTo>
                  <a:cubicBezTo>
                    <a:pt x="7" y="151"/>
                    <a:pt x="7" y="151"/>
                    <a:pt x="7" y="151"/>
                  </a:cubicBezTo>
                  <a:cubicBezTo>
                    <a:pt x="6" y="150"/>
                    <a:pt x="6" y="149"/>
                    <a:pt x="7" y="148"/>
                  </a:cubicBezTo>
                  <a:cubicBezTo>
                    <a:pt x="8" y="148"/>
                    <a:pt x="9" y="148"/>
                    <a:pt x="10" y="149"/>
                  </a:cubicBezTo>
                  <a:cubicBezTo>
                    <a:pt x="27" y="154"/>
                    <a:pt x="46" y="156"/>
                    <a:pt x="63" y="164"/>
                  </a:cubicBezTo>
                  <a:cubicBezTo>
                    <a:pt x="68" y="166"/>
                    <a:pt x="74" y="170"/>
                    <a:pt x="77" y="174"/>
                  </a:cubicBezTo>
                  <a:cubicBezTo>
                    <a:pt x="77" y="174"/>
                    <a:pt x="77" y="172"/>
                    <a:pt x="77" y="170"/>
                  </a:cubicBezTo>
                  <a:cubicBezTo>
                    <a:pt x="75" y="162"/>
                    <a:pt x="74" y="154"/>
                    <a:pt x="73" y="146"/>
                  </a:cubicBezTo>
                  <a:cubicBezTo>
                    <a:pt x="61" y="137"/>
                    <a:pt x="46" y="131"/>
                    <a:pt x="33" y="123"/>
                  </a:cubicBezTo>
                  <a:cubicBezTo>
                    <a:pt x="26" y="120"/>
                    <a:pt x="19" y="116"/>
                    <a:pt x="13" y="111"/>
                  </a:cubicBezTo>
                  <a:cubicBezTo>
                    <a:pt x="8" y="108"/>
                    <a:pt x="3" y="105"/>
                    <a:pt x="0" y="100"/>
                  </a:cubicBezTo>
                  <a:cubicBezTo>
                    <a:pt x="0" y="99"/>
                    <a:pt x="0" y="98"/>
                    <a:pt x="0" y="98"/>
                  </a:cubicBezTo>
                  <a:cubicBezTo>
                    <a:pt x="0" y="97"/>
                    <a:pt x="1" y="97"/>
                    <a:pt x="3" y="97"/>
                  </a:cubicBezTo>
                  <a:cubicBezTo>
                    <a:pt x="5" y="98"/>
                    <a:pt x="7" y="99"/>
                    <a:pt x="9" y="100"/>
                  </a:cubicBezTo>
                  <a:cubicBezTo>
                    <a:pt x="26" y="107"/>
                    <a:pt x="45" y="113"/>
                    <a:pt x="60" y="125"/>
                  </a:cubicBezTo>
                  <a:cubicBezTo>
                    <a:pt x="65" y="129"/>
                    <a:pt x="69" y="133"/>
                    <a:pt x="72" y="138"/>
                  </a:cubicBezTo>
                  <a:cubicBezTo>
                    <a:pt x="72" y="138"/>
                    <a:pt x="72" y="138"/>
                    <a:pt x="72" y="138"/>
                  </a:cubicBezTo>
                  <a:cubicBezTo>
                    <a:pt x="71" y="129"/>
                    <a:pt x="70" y="120"/>
                    <a:pt x="69" y="112"/>
                  </a:cubicBezTo>
                  <a:cubicBezTo>
                    <a:pt x="68" y="107"/>
                    <a:pt x="68" y="107"/>
                    <a:pt x="68" y="107"/>
                  </a:cubicBezTo>
                  <a:cubicBezTo>
                    <a:pt x="68" y="107"/>
                    <a:pt x="68" y="107"/>
                    <a:pt x="66" y="105"/>
                  </a:cubicBezTo>
                  <a:cubicBezTo>
                    <a:pt x="66" y="105"/>
                    <a:pt x="65" y="105"/>
                    <a:pt x="65" y="105"/>
                  </a:cubicBezTo>
                  <a:cubicBezTo>
                    <a:pt x="65" y="104"/>
                    <a:pt x="64" y="104"/>
                    <a:pt x="64" y="104"/>
                  </a:cubicBezTo>
                  <a:cubicBezTo>
                    <a:pt x="56" y="98"/>
                    <a:pt x="46" y="95"/>
                    <a:pt x="38" y="89"/>
                  </a:cubicBezTo>
                  <a:cubicBezTo>
                    <a:pt x="30" y="84"/>
                    <a:pt x="23" y="77"/>
                    <a:pt x="16" y="70"/>
                  </a:cubicBezTo>
                  <a:cubicBezTo>
                    <a:pt x="16" y="70"/>
                    <a:pt x="16" y="70"/>
                    <a:pt x="16" y="70"/>
                  </a:cubicBezTo>
                  <a:cubicBezTo>
                    <a:pt x="15" y="69"/>
                    <a:pt x="13" y="67"/>
                    <a:pt x="14" y="66"/>
                  </a:cubicBezTo>
                  <a:cubicBezTo>
                    <a:pt x="15" y="65"/>
                    <a:pt x="17" y="66"/>
                    <a:pt x="18" y="67"/>
                  </a:cubicBezTo>
                  <a:cubicBezTo>
                    <a:pt x="18" y="67"/>
                    <a:pt x="21" y="68"/>
                    <a:pt x="24" y="69"/>
                  </a:cubicBezTo>
                  <a:cubicBezTo>
                    <a:pt x="40" y="78"/>
                    <a:pt x="57" y="85"/>
                    <a:pt x="67" y="101"/>
                  </a:cubicBezTo>
                  <a:cubicBezTo>
                    <a:pt x="68" y="101"/>
                    <a:pt x="68" y="101"/>
                    <a:pt x="68" y="101"/>
                  </a:cubicBezTo>
                  <a:cubicBezTo>
                    <a:pt x="66" y="90"/>
                    <a:pt x="65" y="80"/>
                    <a:pt x="63" y="69"/>
                  </a:cubicBezTo>
                  <a:cubicBezTo>
                    <a:pt x="63" y="69"/>
                    <a:pt x="63" y="69"/>
                    <a:pt x="63" y="69"/>
                  </a:cubicBezTo>
                  <a:cubicBezTo>
                    <a:pt x="61" y="62"/>
                    <a:pt x="58" y="56"/>
                    <a:pt x="55" y="50"/>
                  </a:cubicBezTo>
                  <a:cubicBezTo>
                    <a:pt x="49" y="37"/>
                    <a:pt x="43" y="25"/>
                    <a:pt x="40" y="11"/>
                  </a:cubicBezTo>
                  <a:cubicBezTo>
                    <a:pt x="39" y="8"/>
                    <a:pt x="39" y="6"/>
                    <a:pt x="38" y="3"/>
                  </a:cubicBezTo>
                  <a:cubicBezTo>
                    <a:pt x="39" y="1"/>
                    <a:pt x="39" y="1"/>
                    <a:pt x="39" y="1"/>
                  </a:cubicBezTo>
                  <a:cubicBezTo>
                    <a:pt x="39" y="1"/>
                    <a:pt x="39" y="1"/>
                    <a:pt x="40" y="0"/>
                  </a:cubicBezTo>
                  <a:cubicBezTo>
                    <a:pt x="41" y="0"/>
                    <a:pt x="42" y="2"/>
                    <a:pt x="43" y="3"/>
                  </a:cubicBezTo>
                  <a:cubicBezTo>
                    <a:pt x="57" y="21"/>
                    <a:pt x="67" y="42"/>
                    <a:pt x="70" y="65"/>
                  </a:cubicBezTo>
                  <a:cubicBezTo>
                    <a:pt x="70" y="72"/>
                    <a:pt x="71" y="79"/>
                    <a:pt x="70" y="86"/>
                  </a:cubicBezTo>
                  <a:cubicBezTo>
                    <a:pt x="70" y="87"/>
                    <a:pt x="70" y="88"/>
                    <a:pt x="70" y="89"/>
                  </a:cubicBezTo>
                  <a:cubicBezTo>
                    <a:pt x="70" y="90"/>
                    <a:pt x="70" y="91"/>
                    <a:pt x="70" y="91"/>
                  </a:cubicBezTo>
                  <a:cubicBezTo>
                    <a:pt x="70" y="91"/>
                    <a:pt x="70" y="91"/>
                    <a:pt x="70" y="91"/>
                  </a:cubicBezTo>
                  <a:cubicBezTo>
                    <a:pt x="76" y="75"/>
                    <a:pt x="87" y="62"/>
                    <a:pt x="98" y="50"/>
                  </a:cubicBezTo>
                  <a:cubicBezTo>
                    <a:pt x="101" y="47"/>
                    <a:pt x="103" y="44"/>
                    <a:pt x="106" y="42"/>
                  </a:cubicBezTo>
                  <a:cubicBezTo>
                    <a:pt x="106" y="42"/>
                    <a:pt x="107" y="42"/>
                    <a:pt x="108" y="42"/>
                  </a:cubicBezTo>
                  <a:cubicBezTo>
                    <a:pt x="109" y="43"/>
                    <a:pt x="109" y="45"/>
                    <a:pt x="109" y="46"/>
                  </a:cubicBezTo>
                  <a:cubicBezTo>
                    <a:pt x="109" y="46"/>
                    <a:pt x="109" y="47"/>
                    <a:pt x="108" y="47"/>
                  </a:cubicBezTo>
                  <a:cubicBezTo>
                    <a:pt x="106" y="61"/>
                    <a:pt x="95" y="73"/>
                    <a:pt x="85" y="84"/>
                  </a:cubicBezTo>
                  <a:cubicBezTo>
                    <a:pt x="80" y="90"/>
                    <a:pt x="74" y="97"/>
                    <a:pt x="72" y="104"/>
                  </a:cubicBezTo>
                  <a:cubicBezTo>
                    <a:pt x="72" y="107"/>
                    <a:pt x="72" y="107"/>
                    <a:pt x="72" y="107"/>
                  </a:cubicBezTo>
                  <a:cubicBezTo>
                    <a:pt x="72" y="108"/>
                    <a:pt x="73" y="108"/>
                    <a:pt x="72" y="109"/>
                  </a:cubicBezTo>
                  <a:cubicBezTo>
                    <a:pt x="72" y="109"/>
                    <a:pt x="72" y="109"/>
                    <a:pt x="72" y="109"/>
                  </a:cubicBezTo>
                  <a:cubicBezTo>
                    <a:pt x="73" y="115"/>
                    <a:pt x="73" y="121"/>
                    <a:pt x="74" y="127"/>
                  </a:cubicBezTo>
                  <a:cubicBezTo>
                    <a:pt x="74" y="128"/>
                    <a:pt x="74" y="128"/>
                    <a:pt x="74" y="128"/>
                  </a:cubicBezTo>
                  <a:cubicBezTo>
                    <a:pt x="74" y="127"/>
                    <a:pt x="74" y="127"/>
                    <a:pt x="74" y="127"/>
                  </a:cubicBezTo>
                  <a:cubicBezTo>
                    <a:pt x="77" y="115"/>
                    <a:pt x="84" y="105"/>
                    <a:pt x="92" y="97"/>
                  </a:cubicBezTo>
                  <a:cubicBezTo>
                    <a:pt x="98" y="90"/>
                    <a:pt x="106" y="85"/>
                    <a:pt x="112" y="79"/>
                  </a:cubicBezTo>
                  <a:cubicBezTo>
                    <a:pt x="113" y="78"/>
                    <a:pt x="113" y="78"/>
                    <a:pt x="114" y="77"/>
                  </a:cubicBezTo>
                  <a:cubicBezTo>
                    <a:pt x="115" y="77"/>
                    <a:pt x="116" y="76"/>
                    <a:pt x="117" y="78"/>
                  </a:cubicBezTo>
                  <a:cubicBezTo>
                    <a:pt x="117" y="80"/>
                    <a:pt x="117" y="80"/>
                    <a:pt x="117" y="81"/>
                  </a:cubicBezTo>
                  <a:cubicBezTo>
                    <a:pt x="116" y="84"/>
                    <a:pt x="115" y="86"/>
                    <a:pt x="114" y="89"/>
                  </a:cubicBezTo>
                  <a:cubicBezTo>
                    <a:pt x="106" y="103"/>
                    <a:pt x="97" y="115"/>
                    <a:pt x="87" y="128"/>
                  </a:cubicBezTo>
                  <a:cubicBezTo>
                    <a:pt x="82" y="133"/>
                    <a:pt x="78" y="138"/>
                    <a:pt x="76" y="145"/>
                  </a:cubicBezTo>
                  <a:cubicBezTo>
                    <a:pt x="76" y="145"/>
                    <a:pt x="76" y="145"/>
                    <a:pt x="76" y="145"/>
                  </a:cubicBezTo>
                  <a:cubicBezTo>
                    <a:pt x="77" y="151"/>
                    <a:pt x="78" y="157"/>
                    <a:pt x="79" y="163"/>
                  </a:cubicBezTo>
                  <a:cubicBezTo>
                    <a:pt x="79" y="163"/>
                    <a:pt x="79" y="163"/>
                    <a:pt x="79" y="163"/>
                  </a:cubicBezTo>
                  <a:cubicBezTo>
                    <a:pt x="79" y="164"/>
                    <a:pt x="79" y="164"/>
                    <a:pt x="79" y="164"/>
                  </a:cubicBezTo>
                  <a:cubicBezTo>
                    <a:pt x="82" y="150"/>
                    <a:pt x="94" y="139"/>
                    <a:pt x="105" y="129"/>
                  </a:cubicBezTo>
                  <a:cubicBezTo>
                    <a:pt x="108" y="126"/>
                    <a:pt x="110" y="124"/>
                    <a:pt x="112" y="122"/>
                  </a:cubicBezTo>
                  <a:cubicBezTo>
                    <a:pt x="113" y="121"/>
                    <a:pt x="115" y="120"/>
                    <a:pt x="116" y="119"/>
                  </a:cubicBezTo>
                  <a:cubicBezTo>
                    <a:pt x="117" y="117"/>
                    <a:pt x="118" y="116"/>
                    <a:pt x="120" y="115"/>
                  </a:cubicBezTo>
                  <a:cubicBezTo>
                    <a:pt x="120" y="114"/>
                    <a:pt x="122" y="114"/>
                    <a:pt x="123" y="115"/>
                  </a:cubicBezTo>
                  <a:cubicBezTo>
                    <a:pt x="123" y="116"/>
                    <a:pt x="123" y="116"/>
                    <a:pt x="123" y="116"/>
                  </a:cubicBezTo>
                  <a:cubicBezTo>
                    <a:pt x="123" y="117"/>
                    <a:pt x="123" y="117"/>
                    <a:pt x="123" y="117"/>
                  </a:cubicBezTo>
                  <a:cubicBezTo>
                    <a:pt x="123" y="126"/>
                    <a:pt x="116" y="134"/>
                    <a:pt x="111" y="140"/>
                  </a:cubicBezTo>
                  <a:cubicBezTo>
                    <a:pt x="104" y="150"/>
                    <a:pt x="95" y="158"/>
                    <a:pt x="88" y="168"/>
                  </a:cubicBezTo>
                  <a:cubicBezTo>
                    <a:pt x="85" y="172"/>
                    <a:pt x="83" y="175"/>
                    <a:pt x="82" y="180"/>
                  </a:cubicBezTo>
                  <a:cubicBezTo>
                    <a:pt x="82" y="180"/>
                    <a:pt x="82" y="180"/>
                    <a:pt x="82" y="180"/>
                  </a:cubicBezTo>
                  <a:cubicBezTo>
                    <a:pt x="84" y="187"/>
                    <a:pt x="86" y="195"/>
                    <a:pt x="88" y="202"/>
                  </a:cubicBezTo>
                  <a:cubicBezTo>
                    <a:pt x="88" y="202"/>
                    <a:pt x="88" y="200"/>
                    <a:pt x="89" y="198"/>
                  </a:cubicBezTo>
                  <a:cubicBezTo>
                    <a:pt x="91" y="189"/>
                    <a:pt x="97" y="182"/>
                    <a:pt x="102" y="175"/>
                  </a:cubicBezTo>
                  <a:cubicBezTo>
                    <a:pt x="109" y="166"/>
                    <a:pt x="117" y="157"/>
                    <a:pt x="124" y="149"/>
                  </a:cubicBezTo>
                  <a:cubicBezTo>
                    <a:pt x="125" y="148"/>
                    <a:pt x="126" y="146"/>
                    <a:pt x="126" y="146"/>
                  </a:cubicBezTo>
                  <a:cubicBezTo>
                    <a:pt x="126" y="146"/>
                    <a:pt x="127" y="146"/>
                    <a:pt x="128" y="146"/>
                  </a:cubicBezTo>
                  <a:cubicBezTo>
                    <a:pt x="128" y="147"/>
                    <a:pt x="128" y="149"/>
                    <a:pt x="128" y="149"/>
                  </a:cubicBezTo>
                  <a:cubicBezTo>
                    <a:pt x="122" y="167"/>
                    <a:pt x="112" y="183"/>
                    <a:pt x="101" y="199"/>
                  </a:cubicBezTo>
                  <a:cubicBezTo>
                    <a:pt x="98" y="203"/>
                    <a:pt x="94" y="207"/>
                    <a:pt x="92" y="212"/>
                  </a:cubicBezTo>
                  <a:cubicBezTo>
                    <a:pt x="92" y="213"/>
                    <a:pt x="92" y="213"/>
                    <a:pt x="92" y="213"/>
                  </a:cubicBezTo>
                  <a:cubicBezTo>
                    <a:pt x="98" y="229"/>
                    <a:pt x="108" y="244"/>
                    <a:pt x="120" y="256"/>
                  </a:cubicBezTo>
                  <a:cubicBezTo>
                    <a:pt x="120" y="257"/>
                    <a:pt x="120" y="257"/>
                    <a:pt x="120" y="257"/>
                  </a:cubicBezTo>
                  <a:cubicBezTo>
                    <a:pt x="121" y="258"/>
                    <a:pt x="121" y="257"/>
                    <a:pt x="121" y="259"/>
                  </a:cubicBezTo>
                  <a:cubicBezTo>
                    <a:pt x="121" y="259"/>
                    <a:pt x="121" y="259"/>
                    <a:pt x="121" y="26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108" name="Google Shape;1108;p16"/>
          <p:cNvSpPr txBox="1">
            <a:spLocks noGrp="1"/>
          </p:cNvSpPr>
          <p:nvPr>
            <p:ph type="title"/>
          </p:nvPr>
        </p:nvSpPr>
        <p:spPr>
          <a:xfrm>
            <a:off x="953467" y="593367"/>
            <a:ext cx="1028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sz="3733" b="0">
                <a:latin typeface="Sora ExtraBold"/>
                <a:ea typeface="Sora ExtraBold"/>
                <a:cs typeface="Sora ExtraBold"/>
                <a:sym typeface="Sora ExtraBold"/>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09" name="Google Shape;1109;p16"/>
          <p:cNvSpPr txBox="1">
            <a:spLocks noGrp="1"/>
          </p:cNvSpPr>
          <p:nvPr>
            <p:ph type="subTitle" idx="1"/>
          </p:nvPr>
        </p:nvSpPr>
        <p:spPr>
          <a:xfrm>
            <a:off x="3322400" y="1356967"/>
            <a:ext cx="5547200" cy="172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Char char="●"/>
              <a:defRPr>
                <a:latin typeface="Albert Sans"/>
                <a:ea typeface="Albert Sans"/>
                <a:cs typeface="Albert Sans"/>
                <a:sym typeface="Albert Sans"/>
              </a:defRPr>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a:endParaRPr/>
          </a:p>
        </p:txBody>
      </p:sp>
    </p:spTree>
    <p:extLst>
      <p:ext uri="{BB962C8B-B14F-4D97-AF65-F5344CB8AC3E}">
        <p14:creationId xmlns:p14="http://schemas.microsoft.com/office/powerpoint/2010/main" val="6136092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110"/>
        <p:cNvGrpSpPr/>
        <p:nvPr/>
      </p:nvGrpSpPr>
      <p:grpSpPr>
        <a:xfrm>
          <a:off x="0" y="0"/>
          <a:ext cx="0" cy="0"/>
          <a:chOff x="0" y="0"/>
          <a:chExt cx="0" cy="0"/>
        </a:xfrm>
      </p:grpSpPr>
      <p:grpSp>
        <p:nvGrpSpPr>
          <p:cNvPr id="1111" name="Google Shape;1111;p17"/>
          <p:cNvGrpSpPr/>
          <p:nvPr/>
        </p:nvGrpSpPr>
        <p:grpSpPr>
          <a:xfrm>
            <a:off x="10258533" y="3729534"/>
            <a:ext cx="1365248" cy="2415132"/>
            <a:chOff x="7693900" y="2797150"/>
            <a:chExt cx="1023936" cy="1811349"/>
          </a:xfrm>
        </p:grpSpPr>
        <p:grpSp>
          <p:nvGrpSpPr>
            <p:cNvPr id="1112" name="Google Shape;1112;p17"/>
            <p:cNvGrpSpPr/>
            <p:nvPr/>
          </p:nvGrpSpPr>
          <p:grpSpPr>
            <a:xfrm flipH="1">
              <a:off x="8177926" y="2797150"/>
              <a:ext cx="539910" cy="1628625"/>
              <a:chOff x="8047400" y="2554475"/>
              <a:chExt cx="539910" cy="1628625"/>
            </a:xfrm>
          </p:grpSpPr>
          <p:sp>
            <p:nvSpPr>
              <p:cNvPr id="1113" name="Google Shape;1113;p17"/>
              <p:cNvSpPr/>
              <p:nvPr/>
            </p:nvSpPr>
            <p:spPr>
              <a:xfrm>
                <a:off x="8047400" y="2554475"/>
                <a:ext cx="539910" cy="1274344"/>
              </a:xfrm>
              <a:custGeom>
                <a:avLst/>
                <a:gdLst/>
                <a:ahLst/>
                <a:cxnLst/>
                <a:rect l="l" t="t" r="r" b="b"/>
                <a:pathLst>
                  <a:path w="255" h="601" extrusionOk="0">
                    <a:moveTo>
                      <a:pt x="232" y="405"/>
                    </a:moveTo>
                    <a:cubicBezTo>
                      <a:pt x="232" y="404"/>
                      <a:pt x="231" y="404"/>
                      <a:pt x="231" y="404"/>
                    </a:cubicBezTo>
                    <a:cubicBezTo>
                      <a:pt x="239" y="392"/>
                      <a:pt x="245" y="377"/>
                      <a:pt x="247" y="363"/>
                    </a:cubicBezTo>
                    <a:cubicBezTo>
                      <a:pt x="255" y="323"/>
                      <a:pt x="243" y="283"/>
                      <a:pt x="226" y="248"/>
                    </a:cubicBezTo>
                    <a:cubicBezTo>
                      <a:pt x="234" y="231"/>
                      <a:pt x="239" y="214"/>
                      <a:pt x="241" y="195"/>
                    </a:cubicBezTo>
                    <a:cubicBezTo>
                      <a:pt x="244" y="174"/>
                      <a:pt x="244" y="151"/>
                      <a:pt x="237" y="131"/>
                    </a:cubicBezTo>
                    <a:cubicBezTo>
                      <a:pt x="231" y="115"/>
                      <a:pt x="217" y="100"/>
                      <a:pt x="199" y="99"/>
                    </a:cubicBezTo>
                    <a:cubicBezTo>
                      <a:pt x="197" y="79"/>
                      <a:pt x="192" y="59"/>
                      <a:pt x="182" y="41"/>
                    </a:cubicBezTo>
                    <a:cubicBezTo>
                      <a:pt x="172" y="22"/>
                      <a:pt x="156" y="2"/>
                      <a:pt x="132" y="1"/>
                    </a:cubicBezTo>
                    <a:cubicBezTo>
                      <a:pt x="109" y="0"/>
                      <a:pt x="90" y="20"/>
                      <a:pt x="79" y="38"/>
                    </a:cubicBezTo>
                    <a:cubicBezTo>
                      <a:pt x="63" y="62"/>
                      <a:pt x="53" y="92"/>
                      <a:pt x="56" y="121"/>
                    </a:cubicBezTo>
                    <a:cubicBezTo>
                      <a:pt x="56" y="121"/>
                      <a:pt x="56" y="122"/>
                      <a:pt x="56" y="122"/>
                    </a:cubicBezTo>
                    <a:cubicBezTo>
                      <a:pt x="46" y="131"/>
                      <a:pt x="37" y="142"/>
                      <a:pt x="31" y="155"/>
                    </a:cubicBezTo>
                    <a:cubicBezTo>
                      <a:pt x="23" y="171"/>
                      <a:pt x="19" y="190"/>
                      <a:pt x="19" y="209"/>
                    </a:cubicBezTo>
                    <a:cubicBezTo>
                      <a:pt x="19" y="218"/>
                      <a:pt x="20" y="228"/>
                      <a:pt x="23" y="238"/>
                    </a:cubicBezTo>
                    <a:cubicBezTo>
                      <a:pt x="26" y="247"/>
                      <a:pt x="30" y="255"/>
                      <a:pt x="36" y="263"/>
                    </a:cubicBezTo>
                    <a:cubicBezTo>
                      <a:pt x="30" y="271"/>
                      <a:pt x="25" y="280"/>
                      <a:pt x="21" y="289"/>
                    </a:cubicBezTo>
                    <a:cubicBezTo>
                      <a:pt x="7" y="322"/>
                      <a:pt x="0" y="361"/>
                      <a:pt x="9" y="397"/>
                    </a:cubicBezTo>
                    <a:cubicBezTo>
                      <a:pt x="14" y="414"/>
                      <a:pt x="23" y="431"/>
                      <a:pt x="38" y="441"/>
                    </a:cubicBezTo>
                    <a:cubicBezTo>
                      <a:pt x="36" y="445"/>
                      <a:pt x="34" y="450"/>
                      <a:pt x="32" y="455"/>
                    </a:cubicBezTo>
                    <a:cubicBezTo>
                      <a:pt x="19" y="492"/>
                      <a:pt x="33" y="536"/>
                      <a:pt x="60" y="567"/>
                    </a:cubicBezTo>
                    <a:cubicBezTo>
                      <a:pt x="91" y="601"/>
                      <a:pt x="158" y="592"/>
                      <a:pt x="188" y="577"/>
                    </a:cubicBezTo>
                    <a:cubicBezTo>
                      <a:pt x="226" y="558"/>
                      <a:pt x="253" y="518"/>
                      <a:pt x="253" y="476"/>
                    </a:cubicBezTo>
                    <a:cubicBezTo>
                      <a:pt x="253" y="452"/>
                      <a:pt x="248" y="424"/>
                      <a:pt x="232" y="40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14" name="Google Shape;1114;p17"/>
              <p:cNvSpPr/>
              <p:nvPr/>
            </p:nvSpPr>
            <p:spPr>
              <a:xfrm>
                <a:off x="8161629" y="2987287"/>
                <a:ext cx="317699" cy="1195813"/>
              </a:xfrm>
              <a:custGeom>
                <a:avLst/>
                <a:gdLst/>
                <a:ahLst/>
                <a:cxnLst/>
                <a:rect l="l" t="t" r="r" b="b"/>
                <a:pathLst>
                  <a:path w="356" h="1340" extrusionOk="0">
                    <a:moveTo>
                      <a:pt x="190" y="511"/>
                    </a:moveTo>
                    <a:lnTo>
                      <a:pt x="190" y="368"/>
                    </a:lnTo>
                    <a:lnTo>
                      <a:pt x="303" y="218"/>
                    </a:lnTo>
                    <a:lnTo>
                      <a:pt x="185" y="342"/>
                    </a:lnTo>
                    <a:lnTo>
                      <a:pt x="182" y="342"/>
                    </a:lnTo>
                    <a:lnTo>
                      <a:pt x="149" y="237"/>
                    </a:lnTo>
                    <a:lnTo>
                      <a:pt x="209" y="9"/>
                    </a:lnTo>
                    <a:lnTo>
                      <a:pt x="142" y="216"/>
                    </a:lnTo>
                    <a:lnTo>
                      <a:pt x="69" y="0"/>
                    </a:lnTo>
                    <a:lnTo>
                      <a:pt x="166" y="363"/>
                    </a:lnTo>
                    <a:lnTo>
                      <a:pt x="166" y="508"/>
                    </a:lnTo>
                    <a:lnTo>
                      <a:pt x="0" y="342"/>
                    </a:lnTo>
                    <a:lnTo>
                      <a:pt x="166" y="544"/>
                    </a:lnTo>
                    <a:lnTo>
                      <a:pt x="166" y="720"/>
                    </a:lnTo>
                    <a:lnTo>
                      <a:pt x="9" y="556"/>
                    </a:lnTo>
                    <a:lnTo>
                      <a:pt x="166" y="746"/>
                    </a:lnTo>
                    <a:lnTo>
                      <a:pt x="166" y="1340"/>
                    </a:lnTo>
                    <a:lnTo>
                      <a:pt x="190" y="1340"/>
                    </a:lnTo>
                    <a:lnTo>
                      <a:pt x="190" y="746"/>
                    </a:lnTo>
                    <a:lnTo>
                      <a:pt x="346" y="556"/>
                    </a:lnTo>
                    <a:lnTo>
                      <a:pt x="190" y="720"/>
                    </a:lnTo>
                    <a:lnTo>
                      <a:pt x="190" y="546"/>
                    </a:lnTo>
                    <a:lnTo>
                      <a:pt x="356" y="342"/>
                    </a:lnTo>
                    <a:lnTo>
                      <a:pt x="190" y="511"/>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115" name="Google Shape;1115;p17"/>
            <p:cNvGrpSpPr/>
            <p:nvPr/>
          </p:nvGrpSpPr>
          <p:grpSpPr>
            <a:xfrm flipH="1">
              <a:off x="7693900" y="3275958"/>
              <a:ext cx="441754" cy="1332541"/>
              <a:chOff x="7543750" y="2554475"/>
              <a:chExt cx="539910" cy="1628625"/>
            </a:xfrm>
          </p:grpSpPr>
          <p:sp>
            <p:nvSpPr>
              <p:cNvPr id="1116" name="Google Shape;1116;p17"/>
              <p:cNvSpPr/>
              <p:nvPr/>
            </p:nvSpPr>
            <p:spPr>
              <a:xfrm>
                <a:off x="7543750" y="2554475"/>
                <a:ext cx="539910" cy="1274344"/>
              </a:xfrm>
              <a:custGeom>
                <a:avLst/>
                <a:gdLst/>
                <a:ahLst/>
                <a:cxnLst/>
                <a:rect l="l" t="t" r="r" b="b"/>
                <a:pathLst>
                  <a:path w="255" h="601" extrusionOk="0">
                    <a:moveTo>
                      <a:pt x="232" y="405"/>
                    </a:moveTo>
                    <a:cubicBezTo>
                      <a:pt x="232" y="404"/>
                      <a:pt x="231" y="404"/>
                      <a:pt x="231" y="404"/>
                    </a:cubicBezTo>
                    <a:cubicBezTo>
                      <a:pt x="239" y="392"/>
                      <a:pt x="245" y="377"/>
                      <a:pt x="247" y="363"/>
                    </a:cubicBezTo>
                    <a:cubicBezTo>
                      <a:pt x="255" y="323"/>
                      <a:pt x="243" y="283"/>
                      <a:pt x="226" y="248"/>
                    </a:cubicBezTo>
                    <a:cubicBezTo>
                      <a:pt x="234" y="231"/>
                      <a:pt x="239" y="214"/>
                      <a:pt x="241" y="195"/>
                    </a:cubicBezTo>
                    <a:cubicBezTo>
                      <a:pt x="244" y="174"/>
                      <a:pt x="244" y="151"/>
                      <a:pt x="237" y="131"/>
                    </a:cubicBezTo>
                    <a:cubicBezTo>
                      <a:pt x="231" y="115"/>
                      <a:pt x="217" y="100"/>
                      <a:pt x="199" y="99"/>
                    </a:cubicBezTo>
                    <a:cubicBezTo>
                      <a:pt x="197" y="79"/>
                      <a:pt x="192" y="59"/>
                      <a:pt x="182" y="41"/>
                    </a:cubicBezTo>
                    <a:cubicBezTo>
                      <a:pt x="172" y="22"/>
                      <a:pt x="156" y="2"/>
                      <a:pt x="132" y="1"/>
                    </a:cubicBezTo>
                    <a:cubicBezTo>
                      <a:pt x="109" y="0"/>
                      <a:pt x="90" y="20"/>
                      <a:pt x="79" y="38"/>
                    </a:cubicBezTo>
                    <a:cubicBezTo>
                      <a:pt x="63" y="62"/>
                      <a:pt x="53" y="92"/>
                      <a:pt x="56" y="121"/>
                    </a:cubicBezTo>
                    <a:cubicBezTo>
                      <a:pt x="56" y="121"/>
                      <a:pt x="56" y="122"/>
                      <a:pt x="56" y="122"/>
                    </a:cubicBezTo>
                    <a:cubicBezTo>
                      <a:pt x="46" y="131"/>
                      <a:pt x="37" y="142"/>
                      <a:pt x="31" y="155"/>
                    </a:cubicBezTo>
                    <a:cubicBezTo>
                      <a:pt x="23" y="171"/>
                      <a:pt x="19" y="190"/>
                      <a:pt x="19" y="209"/>
                    </a:cubicBezTo>
                    <a:cubicBezTo>
                      <a:pt x="19" y="218"/>
                      <a:pt x="20" y="228"/>
                      <a:pt x="23" y="238"/>
                    </a:cubicBezTo>
                    <a:cubicBezTo>
                      <a:pt x="26" y="247"/>
                      <a:pt x="30" y="255"/>
                      <a:pt x="36" y="263"/>
                    </a:cubicBezTo>
                    <a:cubicBezTo>
                      <a:pt x="30" y="271"/>
                      <a:pt x="25" y="280"/>
                      <a:pt x="21" y="289"/>
                    </a:cubicBezTo>
                    <a:cubicBezTo>
                      <a:pt x="7" y="322"/>
                      <a:pt x="0" y="361"/>
                      <a:pt x="9" y="397"/>
                    </a:cubicBezTo>
                    <a:cubicBezTo>
                      <a:pt x="14" y="414"/>
                      <a:pt x="23" y="431"/>
                      <a:pt x="38" y="441"/>
                    </a:cubicBezTo>
                    <a:cubicBezTo>
                      <a:pt x="36" y="445"/>
                      <a:pt x="34" y="450"/>
                      <a:pt x="32" y="455"/>
                    </a:cubicBezTo>
                    <a:cubicBezTo>
                      <a:pt x="19" y="492"/>
                      <a:pt x="33" y="536"/>
                      <a:pt x="60" y="567"/>
                    </a:cubicBezTo>
                    <a:cubicBezTo>
                      <a:pt x="91" y="601"/>
                      <a:pt x="158" y="592"/>
                      <a:pt x="188" y="577"/>
                    </a:cubicBezTo>
                    <a:cubicBezTo>
                      <a:pt x="226" y="558"/>
                      <a:pt x="253" y="518"/>
                      <a:pt x="253" y="476"/>
                    </a:cubicBezTo>
                    <a:cubicBezTo>
                      <a:pt x="253" y="452"/>
                      <a:pt x="248" y="424"/>
                      <a:pt x="232" y="40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17" name="Google Shape;1117;p17"/>
              <p:cNvSpPr/>
              <p:nvPr/>
            </p:nvSpPr>
            <p:spPr>
              <a:xfrm>
                <a:off x="7657979" y="2987287"/>
                <a:ext cx="317699" cy="1195813"/>
              </a:xfrm>
              <a:custGeom>
                <a:avLst/>
                <a:gdLst/>
                <a:ahLst/>
                <a:cxnLst/>
                <a:rect l="l" t="t" r="r" b="b"/>
                <a:pathLst>
                  <a:path w="356" h="1340" extrusionOk="0">
                    <a:moveTo>
                      <a:pt x="190" y="511"/>
                    </a:moveTo>
                    <a:lnTo>
                      <a:pt x="190" y="368"/>
                    </a:lnTo>
                    <a:lnTo>
                      <a:pt x="303" y="218"/>
                    </a:lnTo>
                    <a:lnTo>
                      <a:pt x="185" y="342"/>
                    </a:lnTo>
                    <a:lnTo>
                      <a:pt x="182" y="342"/>
                    </a:lnTo>
                    <a:lnTo>
                      <a:pt x="149" y="237"/>
                    </a:lnTo>
                    <a:lnTo>
                      <a:pt x="209" y="9"/>
                    </a:lnTo>
                    <a:lnTo>
                      <a:pt x="142" y="216"/>
                    </a:lnTo>
                    <a:lnTo>
                      <a:pt x="69" y="0"/>
                    </a:lnTo>
                    <a:lnTo>
                      <a:pt x="166" y="363"/>
                    </a:lnTo>
                    <a:lnTo>
                      <a:pt x="166" y="508"/>
                    </a:lnTo>
                    <a:lnTo>
                      <a:pt x="0" y="342"/>
                    </a:lnTo>
                    <a:lnTo>
                      <a:pt x="166" y="544"/>
                    </a:lnTo>
                    <a:lnTo>
                      <a:pt x="166" y="720"/>
                    </a:lnTo>
                    <a:lnTo>
                      <a:pt x="9" y="556"/>
                    </a:lnTo>
                    <a:lnTo>
                      <a:pt x="166" y="746"/>
                    </a:lnTo>
                    <a:lnTo>
                      <a:pt x="166" y="1340"/>
                    </a:lnTo>
                    <a:lnTo>
                      <a:pt x="190" y="1340"/>
                    </a:lnTo>
                    <a:lnTo>
                      <a:pt x="190" y="746"/>
                    </a:lnTo>
                    <a:lnTo>
                      <a:pt x="346" y="556"/>
                    </a:lnTo>
                    <a:lnTo>
                      <a:pt x="190" y="720"/>
                    </a:lnTo>
                    <a:lnTo>
                      <a:pt x="190" y="546"/>
                    </a:lnTo>
                    <a:lnTo>
                      <a:pt x="356" y="342"/>
                    </a:lnTo>
                    <a:lnTo>
                      <a:pt x="190" y="511"/>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
        <p:nvSpPr>
          <p:cNvPr id="1118" name="Google Shape;1118;p17"/>
          <p:cNvSpPr txBox="1">
            <a:spLocks noGrp="1"/>
          </p:cNvSpPr>
          <p:nvPr>
            <p:ph type="title"/>
          </p:nvPr>
        </p:nvSpPr>
        <p:spPr>
          <a:xfrm>
            <a:off x="953467" y="593367"/>
            <a:ext cx="1028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733" b="0">
                <a:latin typeface="Sora ExtraBold"/>
                <a:ea typeface="Sora ExtraBold"/>
                <a:cs typeface="Sora ExtraBold"/>
                <a:sym typeface="Sora Extra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19" name="Google Shape;1119;p17"/>
          <p:cNvSpPr txBox="1">
            <a:spLocks noGrp="1"/>
          </p:cNvSpPr>
          <p:nvPr>
            <p:ph type="subTitle" idx="1"/>
          </p:nvPr>
        </p:nvSpPr>
        <p:spPr>
          <a:xfrm>
            <a:off x="2501467" y="1356967"/>
            <a:ext cx="7189200" cy="478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Font typeface="Arial"/>
              <a:buChar char="●"/>
              <a:defRPr>
                <a:latin typeface="Albert Sans"/>
                <a:ea typeface="Albert Sans"/>
                <a:cs typeface="Albert Sans"/>
                <a:sym typeface="Albert Sans"/>
              </a:defRPr>
            </a:lvl1pPr>
            <a:lvl2pPr lvl="1" algn="ctr" rtl="0">
              <a:lnSpc>
                <a:spcPct val="100000"/>
              </a:lnSpc>
              <a:spcBef>
                <a:spcPts val="0"/>
              </a:spcBef>
              <a:spcAft>
                <a:spcPts val="0"/>
              </a:spcAft>
              <a:buClr>
                <a:srgbClr val="000000"/>
              </a:buClr>
              <a:buSzPts val="1400"/>
              <a:buFont typeface="Arial"/>
              <a:buChar char="○"/>
              <a:defRPr/>
            </a:lvl2pPr>
            <a:lvl3pPr lvl="2" algn="ctr" rtl="0">
              <a:lnSpc>
                <a:spcPct val="100000"/>
              </a:lnSpc>
              <a:spcBef>
                <a:spcPts val="0"/>
              </a:spcBef>
              <a:spcAft>
                <a:spcPts val="0"/>
              </a:spcAft>
              <a:buClr>
                <a:srgbClr val="000000"/>
              </a:buClr>
              <a:buSzPts val="1400"/>
              <a:buFont typeface="Arial"/>
              <a:buChar char="■"/>
              <a:defRPr/>
            </a:lvl3pPr>
            <a:lvl4pPr lvl="3" algn="ctr" rtl="0">
              <a:lnSpc>
                <a:spcPct val="100000"/>
              </a:lnSpc>
              <a:spcBef>
                <a:spcPts val="0"/>
              </a:spcBef>
              <a:spcAft>
                <a:spcPts val="0"/>
              </a:spcAft>
              <a:buClr>
                <a:srgbClr val="000000"/>
              </a:buClr>
              <a:buSzPts val="1400"/>
              <a:buFont typeface="Arial"/>
              <a:buChar char="●"/>
              <a:defRPr/>
            </a:lvl4pPr>
            <a:lvl5pPr lvl="4" algn="ctr" rtl="0">
              <a:lnSpc>
                <a:spcPct val="100000"/>
              </a:lnSpc>
              <a:spcBef>
                <a:spcPts val="0"/>
              </a:spcBef>
              <a:spcAft>
                <a:spcPts val="0"/>
              </a:spcAft>
              <a:buClr>
                <a:srgbClr val="000000"/>
              </a:buClr>
              <a:buSzPts val="1400"/>
              <a:buFont typeface="Arial"/>
              <a:buChar char="○"/>
              <a:defRPr/>
            </a:lvl5pPr>
            <a:lvl6pPr lvl="5" algn="ctr" rtl="0">
              <a:lnSpc>
                <a:spcPct val="100000"/>
              </a:lnSpc>
              <a:spcBef>
                <a:spcPts val="0"/>
              </a:spcBef>
              <a:spcAft>
                <a:spcPts val="0"/>
              </a:spcAft>
              <a:buClr>
                <a:srgbClr val="000000"/>
              </a:buClr>
              <a:buSzPts val="1400"/>
              <a:buFont typeface="Arial"/>
              <a:buChar char="■"/>
              <a:defRPr/>
            </a:lvl6pPr>
            <a:lvl7pPr lvl="6" algn="ctr" rtl="0">
              <a:lnSpc>
                <a:spcPct val="100000"/>
              </a:lnSpc>
              <a:spcBef>
                <a:spcPts val="0"/>
              </a:spcBef>
              <a:spcAft>
                <a:spcPts val="0"/>
              </a:spcAft>
              <a:buClr>
                <a:srgbClr val="000000"/>
              </a:buClr>
              <a:buSzPts val="1400"/>
              <a:buFont typeface="Arial"/>
              <a:buChar char="●"/>
              <a:defRPr/>
            </a:lvl7pPr>
            <a:lvl8pPr lvl="7" algn="ctr" rtl="0">
              <a:lnSpc>
                <a:spcPct val="100000"/>
              </a:lnSpc>
              <a:spcBef>
                <a:spcPts val="0"/>
              </a:spcBef>
              <a:spcAft>
                <a:spcPts val="0"/>
              </a:spcAft>
              <a:buClr>
                <a:srgbClr val="000000"/>
              </a:buClr>
              <a:buSzPts val="1400"/>
              <a:buFont typeface="Arial"/>
              <a:buChar char="○"/>
              <a:defRPr/>
            </a:lvl8pPr>
            <a:lvl9pPr lvl="8" algn="ctr" rtl="0">
              <a:lnSpc>
                <a:spcPct val="100000"/>
              </a:lnSpc>
              <a:spcBef>
                <a:spcPts val="0"/>
              </a:spcBef>
              <a:spcAft>
                <a:spcPts val="0"/>
              </a:spcAft>
              <a:buClr>
                <a:srgbClr val="000000"/>
              </a:buClr>
              <a:buSzPts val="1400"/>
              <a:buFont typeface="Arial"/>
              <a:buChar char="■"/>
              <a:defRPr/>
            </a:lvl9pPr>
          </a:lstStyle>
          <a:p>
            <a:endParaRPr/>
          </a:p>
        </p:txBody>
      </p:sp>
      <p:grpSp>
        <p:nvGrpSpPr>
          <p:cNvPr id="1120" name="Google Shape;1120;p17"/>
          <p:cNvGrpSpPr/>
          <p:nvPr/>
        </p:nvGrpSpPr>
        <p:grpSpPr>
          <a:xfrm>
            <a:off x="-2528663" y="-1518033"/>
            <a:ext cx="17842564" cy="10163609"/>
            <a:chOff x="-1896498" y="-1138525"/>
            <a:chExt cx="13381923" cy="7622707"/>
          </a:xfrm>
        </p:grpSpPr>
        <p:sp>
          <p:nvSpPr>
            <p:cNvPr id="1121" name="Google Shape;1121;p17"/>
            <p:cNvSpPr/>
            <p:nvPr/>
          </p:nvSpPr>
          <p:spPr>
            <a:xfrm rot="1708254">
              <a:off x="7756667" y="3382165"/>
              <a:ext cx="3346513" cy="2452669"/>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22" name="Google Shape;1122;p17"/>
            <p:cNvSpPr/>
            <p:nvPr/>
          </p:nvSpPr>
          <p:spPr>
            <a:xfrm rot="8991455">
              <a:off x="-1499016" y="-450367"/>
              <a:ext cx="3414760" cy="2502656"/>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123" name="Google Shape;1123;p17"/>
          <p:cNvGrpSpPr/>
          <p:nvPr/>
        </p:nvGrpSpPr>
        <p:grpSpPr>
          <a:xfrm>
            <a:off x="7841909" y="5845018"/>
            <a:ext cx="6057340" cy="2455813"/>
            <a:chOff x="3616175" y="871400"/>
            <a:chExt cx="4165601" cy="1065213"/>
          </a:xfrm>
        </p:grpSpPr>
        <p:sp>
          <p:nvSpPr>
            <p:cNvPr id="1124" name="Google Shape;1124;p17"/>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25" name="Google Shape;1125;p17"/>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26" name="Google Shape;1126;p17"/>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27" name="Google Shape;1127;p17"/>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28" name="Google Shape;1128;p17"/>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29" name="Google Shape;1129;p17"/>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30" name="Google Shape;1130;p17"/>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31" name="Google Shape;1131;p17"/>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132" name="Google Shape;1132;p17"/>
          <p:cNvGrpSpPr/>
          <p:nvPr/>
        </p:nvGrpSpPr>
        <p:grpSpPr>
          <a:xfrm>
            <a:off x="1185768" y="2020421"/>
            <a:ext cx="10438007" cy="3623625"/>
            <a:chOff x="889326" y="1515315"/>
            <a:chExt cx="7828505" cy="2717719"/>
          </a:xfrm>
        </p:grpSpPr>
        <p:sp>
          <p:nvSpPr>
            <p:cNvPr id="1133" name="Google Shape;1133;p17"/>
            <p:cNvSpPr/>
            <p:nvPr/>
          </p:nvSpPr>
          <p:spPr>
            <a:xfrm rot="-6395770">
              <a:off x="912046" y="1925645"/>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34" name="Google Shape;1134;p17"/>
            <p:cNvSpPr/>
            <p:nvPr/>
          </p:nvSpPr>
          <p:spPr>
            <a:xfrm rot="9374665">
              <a:off x="8565670" y="1535170"/>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35" name="Google Shape;1135;p17"/>
            <p:cNvSpPr/>
            <p:nvPr/>
          </p:nvSpPr>
          <p:spPr>
            <a:xfrm rot="7372728">
              <a:off x="6975095" y="4068370"/>
              <a:ext cx="128734" cy="143379"/>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136" name="Google Shape;1136;p17"/>
          <p:cNvGrpSpPr/>
          <p:nvPr/>
        </p:nvGrpSpPr>
        <p:grpSpPr>
          <a:xfrm>
            <a:off x="864681" y="442943"/>
            <a:ext cx="1860687" cy="6019520"/>
            <a:chOff x="648510" y="332207"/>
            <a:chExt cx="1395515" cy="4514640"/>
          </a:xfrm>
        </p:grpSpPr>
        <p:grpSp>
          <p:nvGrpSpPr>
            <p:cNvPr id="1137" name="Google Shape;1137;p17"/>
            <p:cNvGrpSpPr/>
            <p:nvPr/>
          </p:nvGrpSpPr>
          <p:grpSpPr>
            <a:xfrm>
              <a:off x="648510" y="4684532"/>
              <a:ext cx="414990" cy="162315"/>
              <a:chOff x="2449035" y="2357907"/>
              <a:chExt cx="414990" cy="162315"/>
            </a:xfrm>
          </p:grpSpPr>
          <p:sp>
            <p:nvSpPr>
              <p:cNvPr id="1138" name="Google Shape;1138;p17"/>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39" name="Google Shape;1139;p17"/>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0" name="Google Shape;1140;p17"/>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1" name="Google Shape;1141;p17"/>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2" name="Google Shape;1142;p17"/>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3" name="Google Shape;1143;p17"/>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4" name="Google Shape;1144;p17"/>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5" name="Google Shape;1145;p17"/>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146" name="Google Shape;1146;p17"/>
            <p:cNvGrpSpPr/>
            <p:nvPr/>
          </p:nvGrpSpPr>
          <p:grpSpPr>
            <a:xfrm>
              <a:off x="1629035" y="332207"/>
              <a:ext cx="414990" cy="162315"/>
              <a:chOff x="2449035" y="2357907"/>
              <a:chExt cx="414990" cy="162315"/>
            </a:xfrm>
          </p:grpSpPr>
          <p:sp>
            <p:nvSpPr>
              <p:cNvPr id="1147" name="Google Shape;1147;p17"/>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8" name="Google Shape;1148;p17"/>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9" name="Google Shape;1149;p17"/>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0" name="Google Shape;1150;p17"/>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1" name="Google Shape;1151;p17"/>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2" name="Google Shape;1152;p17"/>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3" name="Google Shape;1153;p17"/>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4" name="Google Shape;1154;p17"/>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155" name="Google Shape;1155;p17"/>
          <p:cNvGrpSpPr/>
          <p:nvPr/>
        </p:nvGrpSpPr>
        <p:grpSpPr>
          <a:xfrm>
            <a:off x="2" y="645209"/>
            <a:ext cx="1601223" cy="2783795"/>
            <a:chOff x="1" y="483907"/>
            <a:chExt cx="1200917" cy="2087846"/>
          </a:xfrm>
        </p:grpSpPr>
        <p:grpSp>
          <p:nvGrpSpPr>
            <p:cNvPr id="1156" name="Google Shape;1156;p17"/>
            <p:cNvGrpSpPr/>
            <p:nvPr/>
          </p:nvGrpSpPr>
          <p:grpSpPr>
            <a:xfrm rot="2052966">
              <a:off x="583160" y="548917"/>
              <a:ext cx="421583" cy="618477"/>
              <a:chOff x="455088" y="2585188"/>
              <a:chExt cx="866775" cy="1271587"/>
            </a:xfrm>
          </p:grpSpPr>
          <p:sp>
            <p:nvSpPr>
              <p:cNvPr id="1157" name="Google Shape;1157;p17"/>
              <p:cNvSpPr/>
              <p:nvPr/>
            </p:nvSpPr>
            <p:spPr>
              <a:xfrm>
                <a:off x="455088" y="2585188"/>
                <a:ext cx="866775" cy="1033463"/>
              </a:xfrm>
              <a:custGeom>
                <a:avLst/>
                <a:gdLst/>
                <a:ahLst/>
                <a:cxnLst/>
                <a:rect l="l" t="t" r="r" b="b"/>
                <a:pathLst>
                  <a:path w="230" h="274" extrusionOk="0">
                    <a:moveTo>
                      <a:pt x="106" y="269"/>
                    </a:moveTo>
                    <a:cubicBezTo>
                      <a:pt x="148" y="269"/>
                      <a:pt x="148" y="269"/>
                      <a:pt x="148" y="269"/>
                    </a:cubicBezTo>
                    <a:cubicBezTo>
                      <a:pt x="152" y="269"/>
                      <a:pt x="155" y="271"/>
                      <a:pt x="158" y="274"/>
                    </a:cubicBezTo>
                    <a:cubicBezTo>
                      <a:pt x="160" y="268"/>
                      <a:pt x="161" y="261"/>
                      <a:pt x="161" y="253"/>
                    </a:cubicBezTo>
                    <a:cubicBezTo>
                      <a:pt x="161" y="219"/>
                      <a:pt x="230" y="195"/>
                      <a:pt x="230" y="115"/>
                    </a:cubicBezTo>
                    <a:cubicBezTo>
                      <a:pt x="230" y="52"/>
                      <a:pt x="179" y="0"/>
                      <a:pt x="115" y="0"/>
                    </a:cubicBezTo>
                    <a:cubicBezTo>
                      <a:pt x="51" y="0"/>
                      <a:pt x="0" y="52"/>
                      <a:pt x="0" y="115"/>
                    </a:cubicBezTo>
                    <a:cubicBezTo>
                      <a:pt x="0" y="197"/>
                      <a:pt x="69" y="220"/>
                      <a:pt x="69" y="253"/>
                    </a:cubicBezTo>
                    <a:cubicBezTo>
                      <a:pt x="69" y="260"/>
                      <a:pt x="70" y="267"/>
                      <a:pt x="72" y="272"/>
                    </a:cubicBezTo>
                    <a:cubicBezTo>
                      <a:pt x="74" y="270"/>
                      <a:pt x="77" y="269"/>
                      <a:pt x="80" y="269"/>
                    </a:cubicBezTo>
                    <a:lnTo>
                      <a:pt x="106" y="269"/>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8" name="Google Shape;1158;p17"/>
              <p:cNvSpPr/>
              <p:nvPr/>
            </p:nvSpPr>
            <p:spPr>
              <a:xfrm>
                <a:off x="704326" y="2894750"/>
                <a:ext cx="384175" cy="803275"/>
              </a:xfrm>
              <a:custGeom>
                <a:avLst/>
                <a:gdLst/>
                <a:ahLst/>
                <a:cxnLst/>
                <a:rect l="l" t="t" r="r" b="b"/>
                <a:pathLst>
                  <a:path w="102" h="213" extrusionOk="0">
                    <a:moveTo>
                      <a:pt x="43" y="211"/>
                    </a:moveTo>
                    <a:cubicBezTo>
                      <a:pt x="84" y="211"/>
                      <a:pt x="84" y="211"/>
                      <a:pt x="84" y="211"/>
                    </a:cubicBezTo>
                    <a:cubicBezTo>
                      <a:pt x="86" y="211"/>
                      <a:pt x="88" y="212"/>
                      <a:pt x="90" y="213"/>
                    </a:cubicBezTo>
                    <a:cubicBezTo>
                      <a:pt x="93" y="210"/>
                      <a:pt x="96" y="206"/>
                      <a:pt x="96" y="201"/>
                    </a:cubicBezTo>
                    <a:cubicBezTo>
                      <a:pt x="96" y="201"/>
                      <a:pt x="96" y="201"/>
                      <a:pt x="96" y="201"/>
                    </a:cubicBezTo>
                    <a:cubicBezTo>
                      <a:pt x="96" y="198"/>
                      <a:pt x="94" y="194"/>
                      <a:pt x="92" y="192"/>
                    </a:cubicBezTo>
                    <a:cubicBezTo>
                      <a:pt x="89" y="189"/>
                      <a:pt x="86" y="187"/>
                      <a:pt x="82" y="187"/>
                    </a:cubicBezTo>
                    <a:cubicBezTo>
                      <a:pt x="56" y="187"/>
                      <a:pt x="56" y="187"/>
                      <a:pt x="56" y="187"/>
                    </a:cubicBezTo>
                    <a:cubicBezTo>
                      <a:pt x="56" y="93"/>
                      <a:pt x="56" y="93"/>
                      <a:pt x="56" y="93"/>
                    </a:cubicBezTo>
                    <a:cubicBezTo>
                      <a:pt x="64" y="67"/>
                      <a:pt x="92" y="74"/>
                      <a:pt x="102" y="0"/>
                    </a:cubicBezTo>
                    <a:cubicBezTo>
                      <a:pt x="102" y="0"/>
                      <a:pt x="57" y="27"/>
                      <a:pt x="51" y="74"/>
                    </a:cubicBezTo>
                    <a:cubicBezTo>
                      <a:pt x="51" y="74"/>
                      <a:pt x="49" y="51"/>
                      <a:pt x="6" y="28"/>
                    </a:cubicBezTo>
                    <a:cubicBezTo>
                      <a:pt x="6" y="28"/>
                      <a:pt x="19" y="54"/>
                      <a:pt x="22" y="70"/>
                    </a:cubicBezTo>
                    <a:cubicBezTo>
                      <a:pt x="25" y="85"/>
                      <a:pt x="40" y="93"/>
                      <a:pt x="40" y="93"/>
                    </a:cubicBezTo>
                    <a:cubicBezTo>
                      <a:pt x="40" y="187"/>
                      <a:pt x="40" y="187"/>
                      <a:pt x="40" y="187"/>
                    </a:cubicBezTo>
                    <a:cubicBezTo>
                      <a:pt x="14" y="187"/>
                      <a:pt x="14" y="187"/>
                      <a:pt x="14" y="187"/>
                    </a:cubicBezTo>
                    <a:cubicBezTo>
                      <a:pt x="11" y="187"/>
                      <a:pt x="8" y="188"/>
                      <a:pt x="6" y="190"/>
                    </a:cubicBezTo>
                    <a:cubicBezTo>
                      <a:pt x="2" y="192"/>
                      <a:pt x="0" y="197"/>
                      <a:pt x="0" y="201"/>
                    </a:cubicBezTo>
                    <a:cubicBezTo>
                      <a:pt x="0" y="201"/>
                      <a:pt x="0" y="201"/>
                      <a:pt x="0" y="201"/>
                    </a:cubicBezTo>
                    <a:cubicBezTo>
                      <a:pt x="0" y="207"/>
                      <a:pt x="2" y="211"/>
                      <a:pt x="6" y="213"/>
                    </a:cubicBezTo>
                    <a:cubicBezTo>
                      <a:pt x="9" y="212"/>
                      <a:pt x="11" y="211"/>
                      <a:pt x="14" y="211"/>
                    </a:cubicBezTo>
                    <a:lnTo>
                      <a:pt x="43" y="211"/>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9" name="Google Shape;1159;p17"/>
              <p:cNvSpPr/>
              <p:nvPr/>
            </p:nvSpPr>
            <p:spPr>
              <a:xfrm>
                <a:off x="704326" y="3690088"/>
                <a:ext cx="368300" cy="90488"/>
              </a:xfrm>
              <a:custGeom>
                <a:avLst/>
                <a:gdLst/>
                <a:ahLst/>
                <a:cxnLst/>
                <a:rect l="l" t="t" r="r" b="b"/>
                <a:pathLst>
                  <a:path w="98" h="24" extrusionOk="0">
                    <a:moveTo>
                      <a:pt x="98" y="12"/>
                    </a:moveTo>
                    <a:cubicBezTo>
                      <a:pt x="98" y="8"/>
                      <a:pt x="95" y="4"/>
                      <a:pt x="90" y="2"/>
                    </a:cubicBezTo>
                    <a:cubicBezTo>
                      <a:pt x="88" y="1"/>
                      <a:pt x="86" y="0"/>
                      <a:pt x="84" y="0"/>
                    </a:cubicBezTo>
                    <a:cubicBezTo>
                      <a:pt x="55" y="0"/>
                      <a:pt x="55" y="0"/>
                      <a:pt x="55" y="0"/>
                    </a:cubicBezTo>
                    <a:cubicBezTo>
                      <a:pt x="43" y="0"/>
                      <a:pt x="43" y="0"/>
                      <a:pt x="43" y="0"/>
                    </a:cubicBezTo>
                    <a:cubicBezTo>
                      <a:pt x="14" y="0"/>
                      <a:pt x="14" y="0"/>
                      <a:pt x="14" y="0"/>
                    </a:cubicBezTo>
                    <a:cubicBezTo>
                      <a:pt x="11" y="0"/>
                      <a:pt x="9" y="1"/>
                      <a:pt x="6" y="2"/>
                    </a:cubicBezTo>
                    <a:cubicBezTo>
                      <a:pt x="2" y="5"/>
                      <a:pt x="0" y="9"/>
                      <a:pt x="0" y="12"/>
                    </a:cubicBezTo>
                    <a:cubicBezTo>
                      <a:pt x="0" y="18"/>
                      <a:pt x="6" y="24"/>
                      <a:pt x="14" y="24"/>
                    </a:cubicBezTo>
                    <a:cubicBezTo>
                      <a:pt x="84" y="24"/>
                      <a:pt x="84" y="24"/>
                      <a:pt x="84" y="24"/>
                    </a:cubicBezTo>
                    <a:cubicBezTo>
                      <a:pt x="92" y="24"/>
                      <a:pt x="98" y="18"/>
                      <a:pt x="98"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60" name="Google Shape;1160;p17"/>
              <p:cNvSpPr/>
              <p:nvPr/>
            </p:nvSpPr>
            <p:spPr>
              <a:xfrm>
                <a:off x="704326" y="3780575"/>
                <a:ext cx="368300" cy="76200"/>
              </a:xfrm>
              <a:custGeom>
                <a:avLst/>
                <a:gdLst/>
                <a:ahLst/>
                <a:cxnLst/>
                <a:rect l="l" t="t" r="r" b="b"/>
                <a:pathLst>
                  <a:path w="98" h="20" extrusionOk="0">
                    <a:moveTo>
                      <a:pt x="14" y="0"/>
                    </a:moveTo>
                    <a:cubicBezTo>
                      <a:pt x="6" y="0"/>
                      <a:pt x="0" y="5"/>
                      <a:pt x="0" y="10"/>
                    </a:cubicBezTo>
                    <a:cubicBezTo>
                      <a:pt x="0" y="16"/>
                      <a:pt x="6" y="20"/>
                      <a:pt x="14" y="20"/>
                    </a:cubicBezTo>
                    <a:cubicBezTo>
                      <a:pt x="84" y="20"/>
                      <a:pt x="84" y="20"/>
                      <a:pt x="84" y="20"/>
                    </a:cubicBezTo>
                    <a:cubicBezTo>
                      <a:pt x="92" y="20"/>
                      <a:pt x="98" y="16"/>
                      <a:pt x="98" y="10"/>
                    </a:cubicBezTo>
                    <a:cubicBezTo>
                      <a:pt x="98" y="5"/>
                      <a:pt x="92" y="0"/>
                      <a:pt x="84" y="0"/>
                    </a:cubicBezTo>
                    <a:lnTo>
                      <a:pt x="14"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161" name="Google Shape;1161;p17"/>
            <p:cNvGrpSpPr/>
            <p:nvPr/>
          </p:nvGrpSpPr>
          <p:grpSpPr>
            <a:xfrm rot="-1141536">
              <a:off x="183729" y="1203645"/>
              <a:ext cx="833462" cy="1266861"/>
              <a:chOff x="2591863" y="1039725"/>
              <a:chExt cx="833438" cy="1266825"/>
            </a:xfrm>
          </p:grpSpPr>
          <p:sp>
            <p:nvSpPr>
              <p:cNvPr id="1162" name="Google Shape;1162;p17"/>
              <p:cNvSpPr/>
              <p:nvPr/>
            </p:nvSpPr>
            <p:spPr>
              <a:xfrm>
                <a:off x="2823625" y="1456075"/>
                <a:ext cx="132600" cy="132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163" name="Google Shape;1163;p17"/>
              <p:cNvSpPr/>
              <p:nvPr/>
            </p:nvSpPr>
            <p:spPr>
              <a:xfrm>
                <a:off x="2852213" y="1525500"/>
                <a:ext cx="65088" cy="781050"/>
              </a:xfrm>
              <a:custGeom>
                <a:avLst/>
                <a:gdLst/>
                <a:ahLst/>
                <a:cxnLst/>
                <a:rect l="l" t="t" r="r" b="b"/>
                <a:pathLst>
                  <a:path w="17" h="207" extrusionOk="0">
                    <a:moveTo>
                      <a:pt x="12" y="2"/>
                    </a:moveTo>
                    <a:cubicBezTo>
                      <a:pt x="12" y="1"/>
                      <a:pt x="12" y="1"/>
                      <a:pt x="12" y="0"/>
                    </a:cubicBezTo>
                    <a:cubicBezTo>
                      <a:pt x="9" y="1"/>
                      <a:pt x="7" y="1"/>
                      <a:pt x="4" y="0"/>
                    </a:cubicBezTo>
                    <a:cubicBezTo>
                      <a:pt x="0" y="207"/>
                      <a:pt x="0" y="207"/>
                      <a:pt x="0" y="207"/>
                    </a:cubicBezTo>
                    <a:cubicBezTo>
                      <a:pt x="17" y="207"/>
                      <a:pt x="17" y="207"/>
                      <a:pt x="17" y="207"/>
                    </a:cubicBezTo>
                    <a:lnTo>
                      <a:pt x="12" y="2"/>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64" name="Google Shape;1164;p17"/>
              <p:cNvSpPr/>
              <p:nvPr/>
            </p:nvSpPr>
            <p:spPr>
              <a:xfrm>
                <a:off x="2909363" y="1469938"/>
                <a:ext cx="515938" cy="127000"/>
              </a:xfrm>
              <a:custGeom>
                <a:avLst/>
                <a:gdLst/>
                <a:ahLst/>
                <a:cxnLst/>
                <a:rect l="l" t="t" r="r" b="b"/>
                <a:pathLst>
                  <a:path w="137" h="34" extrusionOk="0">
                    <a:moveTo>
                      <a:pt x="0" y="11"/>
                    </a:moveTo>
                    <a:cubicBezTo>
                      <a:pt x="1" y="12"/>
                      <a:pt x="2" y="13"/>
                      <a:pt x="1" y="15"/>
                    </a:cubicBezTo>
                    <a:cubicBezTo>
                      <a:pt x="1" y="16"/>
                      <a:pt x="1" y="16"/>
                      <a:pt x="1" y="17"/>
                    </a:cubicBezTo>
                    <a:cubicBezTo>
                      <a:pt x="3" y="18"/>
                      <a:pt x="6" y="19"/>
                      <a:pt x="9" y="20"/>
                    </a:cubicBezTo>
                    <a:cubicBezTo>
                      <a:pt x="20" y="25"/>
                      <a:pt x="40" y="31"/>
                      <a:pt x="65" y="32"/>
                    </a:cubicBezTo>
                    <a:cubicBezTo>
                      <a:pt x="98" y="34"/>
                      <a:pt x="137" y="21"/>
                      <a:pt x="137" y="21"/>
                    </a:cubicBezTo>
                    <a:cubicBezTo>
                      <a:pt x="137" y="21"/>
                      <a:pt x="106" y="6"/>
                      <a:pt x="64" y="2"/>
                    </a:cubicBezTo>
                    <a:cubicBezTo>
                      <a:pt x="40" y="0"/>
                      <a:pt x="20" y="4"/>
                      <a:pt x="8" y="8"/>
                    </a:cubicBezTo>
                    <a:cubicBezTo>
                      <a:pt x="5" y="9"/>
                      <a:pt x="2" y="10"/>
                      <a:pt x="0" y="11"/>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accent3"/>
                  </a:solidFill>
                  <a:latin typeface="Calibri"/>
                  <a:ea typeface="Calibri"/>
                  <a:cs typeface="Calibri"/>
                  <a:sym typeface="Calibri"/>
                </a:endParaRPr>
              </a:p>
            </p:txBody>
          </p:sp>
          <p:sp>
            <p:nvSpPr>
              <p:cNvPr id="1165" name="Google Shape;1165;p17"/>
              <p:cNvSpPr/>
              <p:nvPr/>
            </p:nvSpPr>
            <p:spPr>
              <a:xfrm>
                <a:off x="2591863" y="1536613"/>
                <a:ext cx="295275" cy="434975"/>
              </a:xfrm>
              <a:custGeom>
                <a:avLst/>
                <a:gdLst/>
                <a:ahLst/>
                <a:cxnLst/>
                <a:rect l="l" t="t" r="r" b="b"/>
                <a:pathLst>
                  <a:path w="78" h="115" extrusionOk="0">
                    <a:moveTo>
                      <a:pt x="72" y="0"/>
                    </a:moveTo>
                    <a:cubicBezTo>
                      <a:pt x="70" y="1"/>
                      <a:pt x="68" y="2"/>
                      <a:pt x="66" y="4"/>
                    </a:cubicBezTo>
                    <a:cubicBezTo>
                      <a:pt x="65" y="5"/>
                      <a:pt x="65" y="5"/>
                      <a:pt x="64" y="5"/>
                    </a:cubicBezTo>
                    <a:cubicBezTo>
                      <a:pt x="54" y="13"/>
                      <a:pt x="40" y="27"/>
                      <a:pt x="27" y="47"/>
                    </a:cubicBezTo>
                    <a:cubicBezTo>
                      <a:pt x="9" y="75"/>
                      <a:pt x="0" y="115"/>
                      <a:pt x="0" y="115"/>
                    </a:cubicBezTo>
                    <a:cubicBezTo>
                      <a:pt x="0" y="115"/>
                      <a:pt x="30" y="96"/>
                      <a:pt x="54" y="61"/>
                    </a:cubicBezTo>
                    <a:cubicBezTo>
                      <a:pt x="67" y="42"/>
                      <a:pt x="73" y="24"/>
                      <a:pt x="76" y="11"/>
                    </a:cubicBezTo>
                    <a:cubicBezTo>
                      <a:pt x="77" y="8"/>
                      <a:pt x="77" y="6"/>
                      <a:pt x="78" y="3"/>
                    </a:cubicBezTo>
                    <a:cubicBezTo>
                      <a:pt x="75" y="3"/>
                      <a:pt x="73" y="2"/>
                      <a:pt x="7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accent3"/>
                  </a:solidFill>
                  <a:latin typeface="Calibri"/>
                  <a:ea typeface="Calibri"/>
                  <a:cs typeface="Calibri"/>
                  <a:sym typeface="Calibri"/>
                </a:endParaRPr>
              </a:p>
            </p:txBody>
          </p:sp>
          <p:sp>
            <p:nvSpPr>
              <p:cNvPr id="1166" name="Google Shape;1166;p17"/>
              <p:cNvSpPr/>
              <p:nvPr/>
            </p:nvSpPr>
            <p:spPr>
              <a:xfrm>
                <a:off x="2649013" y="1039725"/>
                <a:ext cx="238125" cy="466725"/>
              </a:xfrm>
              <a:custGeom>
                <a:avLst/>
                <a:gdLst/>
                <a:ahLst/>
                <a:cxnLst/>
                <a:rect l="l" t="t" r="r" b="b"/>
                <a:pathLst>
                  <a:path w="63" h="124" extrusionOk="0">
                    <a:moveTo>
                      <a:pt x="63" y="122"/>
                    </a:moveTo>
                    <a:cubicBezTo>
                      <a:pt x="63" y="119"/>
                      <a:pt x="63" y="117"/>
                      <a:pt x="62" y="113"/>
                    </a:cubicBezTo>
                    <a:cubicBezTo>
                      <a:pt x="61" y="101"/>
                      <a:pt x="57" y="81"/>
                      <a:pt x="45" y="57"/>
                    </a:cubicBezTo>
                    <a:cubicBezTo>
                      <a:pt x="30" y="28"/>
                      <a:pt x="0" y="0"/>
                      <a:pt x="0" y="0"/>
                    </a:cubicBezTo>
                    <a:cubicBezTo>
                      <a:pt x="0" y="0"/>
                      <a:pt x="2" y="36"/>
                      <a:pt x="19" y="74"/>
                    </a:cubicBezTo>
                    <a:cubicBezTo>
                      <a:pt x="29" y="95"/>
                      <a:pt x="43" y="110"/>
                      <a:pt x="52" y="119"/>
                    </a:cubicBezTo>
                    <a:cubicBezTo>
                      <a:pt x="54" y="121"/>
                      <a:pt x="56" y="123"/>
                      <a:pt x="58" y="124"/>
                    </a:cubicBezTo>
                    <a:cubicBezTo>
                      <a:pt x="59" y="123"/>
                      <a:pt x="61" y="122"/>
                      <a:pt x="63" y="12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accent3"/>
                  </a:solidFill>
                  <a:latin typeface="Calibri"/>
                  <a:ea typeface="Calibri"/>
                  <a:cs typeface="Calibri"/>
                  <a:sym typeface="Calibri"/>
                </a:endParaRPr>
              </a:p>
            </p:txBody>
          </p:sp>
          <p:sp>
            <p:nvSpPr>
              <p:cNvPr id="1167" name="Google Shape;1167;p17"/>
              <p:cNvSpPr/>
              <p:nvPr/>
            </p:nvSpPr>
            <p:spPr>
              <a:xfrm>
                <a:off x="2857525" y="1489975"/>
                <a:ext cx="64800" cy="64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grpSp>
      </p:grpSp>
      <p:grpSp>
        <p:nvGrpSpPr>
          <p:cNvPr id="1168" name="Google Shape;1168;p17"/>
          <p:cNvGrpSpPr/>
          <p:nvPr/>
        </p:nvGrpSpPr>
        <p:grpSpPr>
          <a:xfrm>
            <a:off x="-754858" y="-142050"/>
            <a:ext cx="13409279" cy="4434249"/>
            <a:chOff x="-566144" y="-106538"/>
            <a:chExt cx="10056959" cy="3325687"/>
          </a:xfrm>
        </p:grpSpPr>
        <p:grpSp>
          <p:nvGrpSpPr>
            <p:cNvPr id="1169" name="Google Shape;1169;p17"/>
            <p:cNvGrpSpPr/>
            <p:nvPr/>
          </p:nvGrpSpPr>
          <p:grpSpPr>
            <a:xfrm rot="9966536">
              <a:off x="8352615" y="280385"/>
              <a:ext cx="1028255" cy="1041172"/>
              <a:chOff x="1328851" y="2829038"/>
              <a:chExt cx="1032888" cy="1045863"/>
            </a:xfrm>
          </p:grpSpPr>
          <p:grpSp>
            <p:nvGrpSpPr>
              <p:cNvPr id="1170" name="Google Shape;1170;p17"/>
              <p:cNvGrpSpPr/>
              <p:nvPr/>
            </p:nvGrpSpPr>
            <p:grpSpPr>
              <a:xfrm>
                <a:off x="1436226" y="3128776"/>
                <a:ext cx="925513" cy="746125"/>
                <a:chOff x="1436226" y="3128776"/>
                <a:chExt cx="925513" cy="746125"/>
              </a:xfrm>
            </p:grpSpPr>
            <p:sp>
              <p:nvSpPr>
                <p:cNvPr id="1171" name="Google Shape;1171;p17"/>
                <p:cNvSpPr/>
                <p:nvPr/>
              </p:nvSpPr>
              <p:spPr>
                <a:xfrm>
                  <a:off x="1436226" y="3128776"/>
                  <a:ext cx="925513" cy="746125"/>
                </a:xfrm>
                <a:custGeom>
                  <a:avLst/>
                  <a:gdLst/>
                  <a:ahLst/>
                  <a:cxnLst/>
                  <a:rect l="l" t="t" r="r" b="b"/>
                  <a:pathLst>
                    <a:path w="453" h="365" extrusionOk="0">
                      <a:moveTo>
                        <a:pt x="0" y="329"/>
                      </a:moveTo>
                      <a:cubicBezTo>
                        <a:pt x="0" y="329"/>
                        <a:pt x="1" y="231"/>
                        <a:pt x="48" y="179"/>
                      </a:cubicBezTo>
                      <a:cubicBezTo>
                        <a:pt x="96" y="127"/>
                        <a:pt x="139" y="158"/>
                        <a:pt x="177" y="124"/>
                      </a:cubicBezTo>
                      <a:cubicBezTo>
                        <a:pt x="231" y="76"/>
                        <a:pt x="233" y="47"/>
                        <a:pt x="276" y="28"/>
                      </a:cubicBezTo>
                      <a:cubicBezTo>
                        <a:pt x="340" y="0"/>
                        <a:pt x="403" y="58"/>
                        <a:pt x="453" y="34"/>
                      </a:cubicBezTo>
                      <a:cubicBezTo>
                        <a:pt x="453" y="34"/>
                        <a:pt x="432" y="56"/>
                        <a:pt x="427" y="92"/>
                      </a:cubicBezTo>
                      <a:cubicBezTo>
                        <a:pt x="422" y="130"/>
                        <a:pt x="424" y="157"/>
                        <a:pt x="392" y="187"/>
                      </a:cubicBezTo>
                      <a:cubicBezTo>
                        <a:pt x="350" y="227"/>
                        <a:pt x="307" y="221"/>
                        <a:pt x="279" y="246"/>
                      </a:cubicBezTo>
                      <a:cubicBezTo>
                        <a:pt x="250" y="271"/>
                        <a:pt x="224" y="317"/>
                        <a:pt x="170" y="341"/>
                      </a:cubicBezTo>
                      <a:cubicBezTo>
                        <a:pt x="117" y="365"/>
                        <a:pt x="0" y="329"/>
                        <a:pt x="0" y="3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72" name="Google Shape;1172;p17"/>
                <p:cNvSpPr/>
                <p:nvPr/>
              </p:nvSpPr>
              <p:spPr>
                <a:xfrm>
                  <a:off x="1436226" y="3279588"/>
                  <a:ext cx="795338" cy="522288"/>
                </a:xfrm>
                <a:custGeom>
                  <a:avLst/>
                  <a:gdLst/>
                  <a:ahLst/>
                  <a:cxnLst/>
                  <a:rect l="l" t="t" r="r" b="b"/>
                  <a:pathLst>
                    <a:path w="389" h="255" extrusionOk="0">
                      <a:moveTo>
                        <a:pt x="389" y="0"/>
                      </a:moveTo>
                      <a:cubicBezTo>
                        <a:pt x="389" y="0"/>
                        <a:pt x="140" y="129"/>
                        <a:pt x="0" y="255"/>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173" name="Google Shape;1173;p17"/>
              <p:cNvGrpSpPr/>
              <p:nvPr/>
            </p:nvGrpSpPr>
            <p:grpSpPr>
              <a:xfrm>
                <a:off x="1328851" y="2829038"/>
                <a:ext cx="681038" cy="977901"/>
                <a:chOff x="874251" y="2777938"/>
                <a:chExt cx="681038" cy="977901"/>
              </a:xfrm>
            </p:grpSpPr>
            <p:sp>
              <p:nvSpPr>
                <p:cNvPr id="1174" name="Google Shape;1174;p17"/>
                <p:cNvSpPr/>
                <p:nvPr/>
              </p:nvSpPr>
              <p:spPr>
                <a:xfrm>
                  <a:off x="874251" y="2777938"/>
                  <a:ext cx="681038" cy="977900"/>
                </a:xfrm>
                <a:custGeom>
                  <a:avLst/>
                  <a:gdLst/>
                  <a:ahLst/>
                  <a:cxnLst/>
                  <a:rect l="l" t="t" r="r" b="b"/>
                  <a:pathLst>
                    <a:path w="333" h="479" extrusionOk="0">
                      <a:moveTo>
                        <a:pt x="47" y="479"/>
                      </a:moveTo>
                      <a:cubicBezTo>
                        <a:pt x="47" y="479"/>
                        <a:pt x="0" y="393"/>
                        <a:pt x="16" y="324"/>
                      </a:cubicBezTo>
                      <a:cubicBezTo>
                        <a:pt x="32" y="255"/>
                        <a:pt x="85" y="261"/>
                        <a:pt x="101" y="214"/>
                      </a:cubicBezTo>
                      <a:cubicBezTo>
                        <a:pt x="125" y="145"/>
                        <a:pt x="113" y="118"/>
                        <a:pt x="140" y="81"/>
                      </a:cubicBezTo>
                      <a:cubicBezTo>
                        <a:pt x="183" y="25"/>
                        <a:pt x="266" y="45"/>
                        <a:pt x="298" y="0"/>
                      </a:cubicBezTo>
                      <a:cubicBezTo>
                        <a:pt x="298" y="0"/>
                        <a:pt x="291" y="29"/>
                        <a:pt x="304" y="63"/>
                      </a:cubicBezTo>
                      <a:cubicBezTo>
                        <a:pt x="318" y="99"/>
                        <a:pt x="333" y="121"/>
                        <a:pt x="319" y="163"/>
                      </a:cubicBezTo>
                      <a:cubicBezTo>
                        <a:pt x="302" y="219"/>
                        <a:pt x="262" y="234"/>
                        <a:pt x="250" y="270"/>
                      </a:cubicBezTo>
                      <a:cubicBezTo>
                        <a:pt x="237" y="306"/>
                        <a:pt x="237" y="358"/>
                        <a:pt x="202" y="406"/>
                      </a:cubicBezTo>
                      <a:cubicBezTo>
                        <a:pt x="167" y="453"/>
                        <a:pt x="47" y="479"/>
                        <a:pt x="47" y="47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75" name="Google Shape;1175;p17"/>
                <p:cNvSpPr/>
                <p:nvPr/>
              </p:nvSpPr>
              <p:spPr>
                <a:xfrm>
                  <a:off x="971088" y="2912876"/>
                  <a:ext cx="436563" cy="842963"/>
                </a:xfrm>
                <a:custGeom>
                  <a:avLst/>
                  <a:gdLst/>
                  <a:ahLst/>
                  <a:cxnLst/>
                  <a:rect l="l" t="t" r="r" b="b"/>
                  <a:pathLst>
                    <a:path w="214" h="413" extrusionOk="0">
                      <a:moveTo>
                        <a:pt x="214" y="0"/>
                      </a:moveTo>
                      <a:cubicBezTo>
                        <a:pt x="214" y="0"/>
                        <a:pt x="61" y="235"/>
                        <a:pt x="0" y="413"/>
                      </a:cubicBezTo>
                    </a:path>
                  </a:pathLst>
                </a:cu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176" name="Google Shape;1176;p17"/>
            <p:cNvGrpSpPr/>
            <p:nvPr/>
          </p:nvGrpSpPr>
          <p:grpSpPr>
            <a:xfrm rot="-6001443">
              <a:off x="8182797" y="-489997"/>
              <a:ext cx="492208" cy="1515427"/>
              <a:chOff x="6208426" y="385764"/>
              <a:chExt cx="681038" cy="2097087"/>
            </a:xfrm>
          </p:grpSpPr>
          <p:sp>
            <p:nvSpPr>
              <p:cNvPr id="1177" name="Google Shape;1177;p17"/>
              <p:cNvSpPr/>
              <p:nvPr/>
            </p:nvSpPr>
            <p:spPr>
              <a:xfrm>
                <a:off x="6468776" y="385764"/>
                <a:ext cx="220663" cy="546100"/>
              </a:xfrm>
              <a:custGeom>
                <a:avLst/>
                <a:gdLst/>
                <a:ahLst/>
                <a:cxnLst/>
                <a:rect l="l" t="t" r="r" b="b"/>
                <a:pathLst>
                  <a:path w="108" h="267" extrusionOk="0">
                    <a:moveTo>
                      <a:pt x="30" y="267"/>
                    </a:moveTo>
                    <a:cubicBezTo>
                      <a:pt x="30" y="267"/>
                      <a:pt x="0" y="128"/>
                      <a:pt x="64" y="0"/>
                    </a:cubicBezTo>
                    <a:cubicBezTo>
                      <a:pt x="64" y="0"/>
                      <a:pt x="108" y="125"/>
                      <a:pt x="30" y="26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78" name="Google Shape;1178;p17"/>
              <p:cNvSpPr/>
              <p:nvPr/>
            </p:nvSpPr>
            <p:spPr>
              <a:xfrm>
                <a:off x="6548151" y="585788"/>
                <a:ext cx="292100" cy="596900"/>
              </a:xfrm>
              <a:custGeom>
                <a:avLst/>
                <a:gdLst/>
                <a:ahLst/>
                <a:cxnLst/>
                <a:rect l="l" t="t" r="r" b="b"/>
                <a:pathLst>
                  <a:path w="143" h="292" extrusionOk="0">
                    <a:moveTo>
                      <a:pt x="3" y="292"/>
                    </a:moveTo>
                    <a:cubicBezTo>
                      <a:pt x="3" y="292"/>
                      <a:pt x="0" y="119"/>
                      <a:pt x="117" y="0"/>
                    </a:cubicBezTo>
                    <a:cubicBezTo>
                      <a:pt x="117" y="0"/>
                      <a:pt x="143" y="155"/>
                      <a:pt x="3" y="29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79" name="Google Shape;1179;p17"/>
              <p:cNvSpPr/>
              <p:nvPr/>
            </p:nvSpPr>
            <p:spPr>
              <a:xfrm>
                <a:off x="6208426" y="438150"/>
                <a:ext cx="309563" cy="398463"/>
              </a:xfrm>
              <a:custGeom>
                <a:avLst/>
                <a:gdLst/>
                <a:ahLst/>
                <a:cxnLst/>
                <a:rect l="l" t="t" r="r" b="b"/>
                <a:pathLst>
                  <a:path w="151" h="195" extrusionOk="0">
                    <a:moveTo>
                      <a:pt x="151" y="195"/>
                    </a:moveTo>
                    <a:cubicBezTo>
                      <a:pt x="151" y="195"/>
                      <a:pt x="134" y="72"/>
                      <a:pt x="6" y="0"/>
                    </a:cubicBezTo>
                    <a:cubicBezTo>
                      <a:pt x="6" y="0"/>
                      <a:pt x="0" y="147"/>
                      <a:pt x="151" y="19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0" name="Google Shape;1180;p17"/>
              <p:cNvSpPr/>
              <p:nvPr/>
            </p:nvSpPr>
            <p:spPr>
              <a:xfrm>
                <a:off x="6251288" y="758826"/>
                <a:ext cx="306388" cy="487363"/>
              </a:xfrm>
              <a:custGeom>
                <a:avLst/>
                <a:gdLst/>
                <a:ahLst/>
                <a:cxnLst/>
                <a:rect l="l" t="t" r="r" b="b"/>
                <a:pathLst>
                  <a:path w="150" h="238" extrusionOk="0">
                    <a:moveTo>
                      <a:pt x="150" y="238"/>
                    </a:moveTo>
                    <a:cubicBezTo>
                      <a:pt x="150" y="238"/>
                      <a:pt x="137" y="84"/>
                      <a:pt x="0" y="0"/>
                    </a:cubicBezTo>
                    <a:cubicBezTo>
                      <a:pt x="0" y="0"/>
                      <a:pt x="0" y="136"/>
                      <a:pt x="150" y="23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1" name="Google Shape;1181;p17"/>
              <p:cNvSpPr/>
              <p:nvPr/>
            </p:nvSpPr>
            <p:spPr>
              <a:xfrm>
                <a:off x="6564026" y="871539"/>
                <a:ext cx="325438" cy="573088"/>
              </a:xfrm>
              <a:custGeom>
                <a:avLst/>
                <a:gdLst/>
                <a:ahLst/>
                <a:cxnLst/>
                <a:rect l="l" t="t" r="r" b="b"/>
                <a:pathLst>
                  <a:path w="159" h="280" extrusionOk="0">
                    <a:moveTo>
                      <a:pt x="1" y="280"/>
                    </a:moveTo>
                    <a:cubicBezTo>
                      <a:pt x="0" y="280"/>
                      <a:pt x="29" y="96"/>
                      <a:pt x="159" y="0"/>
                    </a:cubicBezTo>
                    <a:cubicBezTo>
                      <a:pt x="159" y="0"/>
                      <a:pt x="151" y="193"/>
                      <a:pt x="1" y="28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2" name="Google Shape;1182;p17"/>
              <p:cNvSpPr/>
              <p:nvPr/>
            </p:nvSpPr>
            <p:spPr>
              <a:xfrm>
                <a:off x="6213188" y="1060451"/>
                <a:ext cx="355600" cy="447675"/>
              </a:xfrm>
              <a:custGeom>
                <a:avLst/>
                <a:gdLst/>
                <a:ahLst/>
                <a:cxnLst/>
                <a:rect l="l" t="t" r="r" b="b"/>
                <a:pathLst>
                  <a:path w="174" h="219" extrusionOk="0">
                    <a:moveTo>
                      <a:pt x="174" y="219"/>
                    </a:moveTo>
                    <a:cubicBezTo>
                      <a:pt x="174" y="219"/>
                      <a:pt x="154" y="81"/>
                      <a:pt x="0" y="0"/>
                    </a:cubicBezTo>
                    <a:cubicBezTo>
                      <a:pt x="0" y="0"/>
                      <a:pt x="12" y="139"/>
                      <a:pt x="174" y="21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3" name="Google Shape;1183;p17"/>
              <p:cNvSpPr/>
              <p:nvPr/>
            </p:nvSpPr>
            <p:spPr>
              <a:xfrm>
                <a:off x="6568788" y="1212850"/>
                <a:ext cx="317500" cy="519113"/>
              </a:xfrm>
              <a:custGeom>
                <a:avLst/>
                <a:gdLst/>
                <a:ahLst/>
                <a:cxnLst/>
                <a:rect l="l" t="t" r="r" b="b"/>
                <a:pathLst>
                  <a:path w="156" h="254" extrusionOk="0">
                    <a:moveTo>
                      <a:pt x="0" y="254"/>
                    </a:moveTo>
                    <a:cubicBezTo>
                      <a:pt x="0" y="254"/>
                      <a:pt x="25" y="96"/>
                      <a:pt x="156" y="0"/>
                    </a:cubicBezTo>
                    <a:cubicBezTo>
                      <a:pt x="156" y="0"/>
                      <a:pt x="141" y="170"/>
                      <a:pt x="0" y="254"/>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4" name="Google Shape;1184;p17"/>
              <p:cNvSpPr/>
              <p:nvPr/>
            </p:nvSpPr>
            <p:spPr>
              <a:xfrm>
                <a:off x="6208426" y="1312863"/>
                <a:ext cx="360363" cy="487363"/>
              </a:xfrm>
              <a:custGeom>
                <a:avLst/>
                <a:gdLst/>
                <a:ahLst/>
                <a:cxnLst/>
                <a:rect l="l" t="t" r="r" b="b"/>
                <a:pathLst>
                  <a:path w="176" h="238" extrusionOk="0">
                    <a:moveTo>
                      <a:pt x="176" y="238"/>
                    </a:moveTo>
                    <a:cubicBezTo>
                      <a:pt x="176" y="238"/>
                      <a:pt x="142" y="72"/>
                      <a:pt x="0" y="0"/>
                    </a:cubicBezTo>
                    <a:cubicBezTo>
                      <a:pt x="0" y="0"/>
                      <a:pt x="26" y="176"/>
                      <a:pt x="176" y="23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5" name="Google Shape;1185;p17"/>
              <p:cNvSpPr/>
              <p:nvPr/>
            </p:nvSpPr>
            <p:spPr>
              <a:xfrm>
                <a:off x="6562438" y="1601788"/>
                <a:ext cx="298450" cy="352425"/>
              </a:xfrm>
              <a:custGeom>
                <a:avLst/>
                <a:gdLst/>
                <a:ahLst/>
                <a:cxnLst/>
                <a:rect l="l" t="t" r="r" b="b"/>
                <a:pathLst>
                  <a:path w="146" h="173" extrusionOk="0">
                    <a:moveTo>
                      <a:pt x="0" y="173"/>
                    </a:moveTo>
                    <a:cubicBezTo>
                      <a:pt x="0" y="173"/>
                      <a:pt x="29" y="63"/>
                      <a:pt x="146" y="0"/>
                    </a:cubicBezTo>
                    <a:cubicBezTo>
                      <a:pt x="146" y="0"/>
                      <a:pt x="105" y="131"/>
                      <a:pt x="0" y="17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6" name="Google Shape;1186;p17"/>
              <p:cNvSpPr/>
              <p:nvPr/>
            </p:nvSpPr>
            <p:spPr>
              <a:xfrm>
                <a:off x="6219538" y="1636713"/>
                <a:ext cx="338138" cy="374650"/>
              </a:xfrm>
              <a:custGeom>
                <a:avLst/>
                <a:gdLst/>
                <a:ahLst/>
                <a:cxnLst/>
                <a:rect l="l" t="t" r="r" b="b"/>
                <a:pathLst>
                  <a:path w="166" h="184" extrusionOk="0">
                    <a:moveTo>
                      <a:pt x="166" y="184"/>
                    </a:moveTo>
                    <a:cubicBezTo>
                      <a:pt x="166" y="184"/>
                      <a:pt x="138" y="73"/>
                      <a:pt x="0" y="0"/>
                    </a:cubicBezTo>
                    <a:cubicBezTo>
                      <a:pt x="0" y="0"/>
                      <a:pt x="33" y="135"/>
                      <a:pt x="166" y="184"/>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7" name="Google Shape;1187;p17"/>
              <p:cNvSpPr/>
              <p:nvPr/>
            </p:nvSpPr>
            <p:spPr>
              <a:xfrm>
                <a:off x="6492588" y="666751"/>
                <a:ext cx="165100" cy="1816100"/>
              </a:xfrm>
              <a:custGeom>
                <a:avLst/>
                <a:gdLst/>
                <a:ahLst/>
                <a:cxnLst/>
                <a:rect l="l" t="t" r="r" b="b"/>
                <a:pathLst>
                  <a:path w="81" h="888" extrusionOk="0">
                    <a:moveTo>
                      <a:pt x="6" y="888"/>
                    </a:moveTo>
                    <a:cubicBezTo>
                      <a:pt x="6" y="888"/>
                      <a:pt x="81" y="499"/>
                      <a:pt x="0" y="0"/>
                    </a:cubicBezTo>
                  </a:path>
                </a:pathLst>
              </a:custGeom>
              <a:noFill/>
              <a:ln w="11100"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188" name="Google Shape;1188;p17"/>
            <p:cNvSpPr/>
            <p:nvPr/>
          </p:nvSpPr>
          <p:spPr>
            <a:xfrm rot="7779469">
              <a:off x="-234472" y="2088974"/>
              <a:ext cx="551293" cy="1120702"/>
            </a:xfrm>
            <a:custGeom>
              <a:avLst/>
              <a:gdLst/>
              <a:ahLst/>
              <a:cxnLst/>
              <a:rect l="l" t="t" r="r" b="b"/>
              <a:pathLst>
                <a:path w="128" h="260" extrusionOk="0">
                  <a:moveTo>
                    <a:pt x="121" y="260"/>
                  </a:moveTo>
                  <a:cubicBezTo>
                    <a:pt x="120" y="260"/>
                    <a:pt x="119" y="259"/>
                    <a:pt x="118" y="258"/>
                  </a:cubicBezTo>
                  <a:cubicBezTo>
                    <a:pt x="118" y="258"/>
                    <a:pt x="118" y="258"/>
                    <a:pt x="118" y="258"/>
                  </a:cubicBezTo>
                  <a:cubicBezTo>
                    <a:pt x="106" y="246"/>
                    <a:pt x="96" y="231"/>
                    <a:pt x="90" y="215"/>
                  </a:cubicBezTo>
                  <a:cubicBezTo>
                    <a:pt x="89" y="215"/>
                    <a:pt x="89" y="215"/>
                    <a:pt x="89" y="215"/>
                  </a:cubicBezTo>
                  <a:cubicBezTo>
                    <a:pt x="89" y="214"/>
                    <a:pt x="89" y="214"/>
                    <a:pt x="89" y="214"/>
                  </a:cubicBezTo>
                  <a:cubicBezTo>
                    <a:pt x="89" y="213"/>
                    <a:pt x="89" y="213"/>
                    <a:pt x="89" y="213"/>
                  </a:cubicBezTo>
                  <a:cubicBezTo>
                    <a:pt x="89" y="212"/>
                    <a:pt x="88" y="212"/>
                    <a:pt x="88" y="211"/>
                  </a:cubicBezTo>
                  <a:cubicBezTo>
                    <a:pt x="88" y="211"/>
                    <a:pt x="88" y="211"/>
                    <a:pt x="88" y="210"/>
                  </a:cubicBezTo>
                  <a:cubicBezTo>
                    <a:pt x="80" y="209"/>
                    <a:pt x="72" y="212"/>
                    <a:pt x="65" y="213"/>
                  </a:cubicBezTo>
                  <a:cubicBezTo>
                    <a:pt x="63" y="214"/>
                    <a:pt x="61" y="214"/>
                    <a:pt x="60" y="214"/>
                  </a:cubicBezTo>
                  <a:cubicBezTo>
                    <a:pt x="47" y="217"/>
                    <a:pt x="33" y="219"/>
                    <a:pt x="20" y="218"/>
                  </a:cubicBezTo>
                  <a:cubicBezTo>
                    <a:pt x="18" y="218"/>
                    <a:pt x="16" y="217"/>
                    <a:pt x="14" y="217"/>
                  </a:cubicBezTo>
                  <a:cubicBezTo>
                    <a:pt x="14" y="217"/>
                    <a:pt x="8" y="215"/>
                    <a:pt x="10" y="213"/>
                  </a:cubicBezTo>
                  <a:cubicBezTo>
                    <a:pt x="11" y="211"/>
                    <a:pt x="12" y="212"/>
                    <a:pt x="14" y="212"/>
                  </a:cubicBezTo>
                  <a:cubicBezTo>
                    <a:pt x="26" y="210"/>
                    <a:pt x="37" y="206"/>
                    <a:pt x="48" y="204"/>
                  </a:cubicBezTo>
                  <a:cubicBezTo>
                    <a:pt x="61" y="202"/>
                    <a:pt x="74" y="202"/>
                    <a:pt x="86" y="207"/>
                  </a:cubicBezTo>
                  <a:cubicBezTo>
                    <a:pt x="86" y="206"/>
                    <a:pt x="86" y="206"/>
                    <a:pt x="86" y="206"/>
                  </a:cubicBezTo>
                  <a:cubicBezTo>
                    <a:pt x="83" y="198"/>
                    <a:pt x="81" y="191"/>
                    <a:pt x="79" y="184"/>
                  </a:cubicBezTo>
                  <a:cubicBezTo>
                    <a:pt x="79" y="184"/>
                    <a:pt x="77" y="181"/>
                    <a:pt x="74" y="180"/>
                  </a:cubicBezTo>
                  <a:cubicBezTo>
                    <a:pt x="63" y="173"/>
                    <a:pt x="48" y="172"/>
                    <a:pt x="35" y="167"/>
                  </a:cubicBezTo>
                  <a:cubicBezTo>
                    <a:pt x="26" y="164"/>
                    <a:pt x="15" y="160"/>
                    <a:pt x="8" y="153"/>
                  </a:cubicBezTo>
                  <a:cubicBezTo>
                    <a:pt x="8" y="153"/>
                    <a:pt x="7" y="152"/>
                    <a:pt x="7" y="152"/>
                  </a:cubicBezTo>
                  <a:cubicBezTo>
                    <a:pt x="7" y="152"/>
                    <a:pt x="7" y="152"/>
                    <a:pt x="7" y="152"/>
                  </a:cubicBezTo>
                  <a:cubicBezTo>
                    <a:pt x="7" y="151"/>
                    <a:pt x="7" y="151"/>
                    <a:pt x="7" y="151"/>
                  </a:cubicBezTo>
                  <a:cubicBezTo>
                    <a:pt x="7" y="151"/>
                    <a:pt x="7" y="151"/>
                    <a:pt x="7" y="151"/>
                  </a:cubicBezTo>
                  <a:cubicBezTo>
                    <a:pt x="6" y="150"/>
                    <a:pt x="6" y="149"/>
                    <a:pt x="7" y="148"/>
                  </a:cubicBezTo>
                  <a:cubicBezTo>
                    <a:pt x="8" y="148"/>
                    <a:pt x="9" y="148"/>
                    <a:pt x="10" y="149"/>
                  </a:cubicBezTo>
                  <a:cubicBezTo>
                    <a:pt x="27" y="154"/>
                    <a:pt x="46" y="156"/>
                    <a:pt x="63" y="164"/>
                  </a:cubicBezTo>
                  <a:cubicBezTo>
                    <a:pt x="68" y="166"/>
                    <a:pt x="74" y="170"/>
                    <a:pt x="77" y="174"/>
                  </a:cubicBezTo>
                  <a:cubicBezTo>
                    <a:pt x="77" y="174"/>
                    <a:pt x="77" y="172"/>
                    <a:pt x="77" y="170"/>
                  </a:cubicBezTo>
                  <a:cubicBezTo>
                    <a:pt x="75" y="162"/>
                    <a:pt x="74" y="154"/>
                    <a:pt x="73" y="146"/>
                  </a:cubicBezTo>
                  <a:cubicBezTo>
                    <a:pt x="61" y="137"/>
                    <a:pt x="46" y="131"/>
                    <a:pt x="33" y="123"/>
                  </a:cubicBezTo>
                  <a:cubicBezTo>
                    <a:pt x="26" y="120"/>
                    <a:pt x="19" y="116"/>
                    <a:pt x="13" y="111"/>
                  </a:cubicBezTo>
                  <a:cubicBezTo>
                    <a:pt x="8" y="108"/>
                    <a:pt x="3" y="105"/>
                    <a:pt x="0" y="100"/>
                  </a:cubicBezTo>
                  <a:cubicBezTo>
                    <a:pt x="0" y="99"/>
                    <a:pt x="0" y="98"/>
                    <a:pt x="0" y="98"/>
                  </a:cubicBezTo>
                  <a:cubicBezTo>
                    <a:pt x="0" y="97"/>
                    <a:pt x="1" y="97"/>
                    <a:pt x="3" y="97"/>
                  </a:cubicBezTo>
                  <a:cubicBezTo>
                    <a:pt x="5" y="98"/>
                    <a:pt x="7" y="99"/>
                    <a:pt x="9" y="100"/>
                  </a:cubicBezTo>
                  <a:cubicBezTo>
                    <a:pt x="26" y="107"/>
                    <a:pt x="45" y="113"/>
                    <a:pt x="60" y="125"/>
                  </a:cubicBezTo>
                  <a:cubicBezTo>
                    <a:pt x="65" y="129"/>
                    <a:pt x="69" y="133"/>
                    <a:pt x="72" y="138"/>
                  </a:cubicBezTo>
                  <a:cubicBezTo>
                    <a:pt x="72" y="138"/>
                    <a:pt x="72" y="138"/>
                    <a:pt x="72" y="138"/>
                  </a:cubicBezTo>
                  <a:cubicBezTo>
                    <a:pt x="71" y="129"/>
                    <a:pt x="70" y="120"/>
                    <a:pt x="69" y="112"/>
                  </a:cubicBezTo>
                  <a:cubicBezTo>
                    <a:pt x="68" y="107"/>
                    <a:pt x="68" y="107"/>
                    <a:pt x="68" y="107"/>
                  </a:cubicBezTo>
                  <a:cubicBezTo>
                    <a:pt x="68" y="107"/>
                    <a:pt x="68" y="107"/>
                    <a:pt x="66" y="105"/>
                  </a:cubicBezTo>
                  <a:cubicBezTo>
                    <a:pt x="66" y="105"/>
                    <a:pt x="65" y="105"/>
                    <a:pt x="65" y="105"/>
                  </a:cubicBezTo>
                  <a:cubicBezTo>
                    <a:pt x="65" y="104"/>
                    <a:pt x="64" y="104"/>
                    <a:pt x="64" y="104"/>
                  </a:cubicBezTo>
                  <a:cubicBezTo>
                    <a:pt x="56" y="98"/>
                    <a:pt x="46" y="95"/>
                    <a:pt x="38" y="89"/>
                  </a:cubicBezTo>
                  <a:cubicBezTo>
                    <a:pt x="30" y="84"/>
                    <a:pt x="23" y="77"/>
                    <a:pt x="16" y="70"/>
                  </a:cubicBezTo>
                  <a:cubicBezTo>
                    <a:pt x="16" y="70"/>
                    <a:pt x="16" y="70"/>
                    <a:pt x="16" y="70"/>
                  </a:cubicBezTo>
                  <a:cubicBezTo>
                    <a:pt x="15" y="69"/>
                    <a:pt x="13" y="67"/>
                    <a:pt x="14" y="66"/>
                  </a:cubicBezTo>
                  <a:cubicBezTo>
                    <a:pt x="15" y="65"/>
                    <a:pt x="17" y="66"/>
                    <a:pt x="18" y="67"/>
                  </a:cubicBezTo>
                  <a:cubicBezTo>
                    <a:pt x="18" y="67"/>
                    <a:pt x="21" y="68"/>
                    <a:pt x="24" y="69"/>
                  </a:cubicBezTo>
                  <a:cubicBezTo>
                    <a:pt x="40" y="78"/>
                    <a:pt x="57" y="85"/>
                    <a:pt x="67" y="101"/>
                  </a:cubicBezTo>
                  <a:cubicBezTo>
                    <a:pt x="68" y="101"/>
                    <a:pt x="68" y="101"/>
                    <a:pt x="68" y="101"/>
                  </a:cubicBezTo>
                  <a:cubicBezTo>
                    <a:pt x="66" y="90"/>
                    <a:pt x="65" y="80"/>
                    <a:pt x="63" y="69"/>
                  </a:cubicBezTo>
                  <a:cubicBezTo>
                    <a:pt x="63" y="69"/>
                    <a:pt x="63" y="69"/>
                    <a:pt x="63" y="69"/>
                  </a:cubicBezTo>
                  <a:cubicBezTo>
                    <a:pt x="61" y="62"/>
                    <a:pt x="58" y="56"/>
                    <a:pt x="55" y="50"/>
                  </a:cubicBezTo>
                  <a:cubicBezTo>
                    <a:pt x="49" y="37"/>
                    <a:pt x="43" y="25"/>
                    <a:pt x="40" y="11"/>
                  </a:cubicBezTo>
                  <a:cubicBezTo>
                    <a:pt x="39" y="8"/>
                    <a:pt x="39" y="6"/>
                    <a:pt x="38" y="3"/>
                  </a:cubicBezTo>
                  <a:cubicBezTo>
                    <a:pt x="39" y="1"/>
                    <a:pt x="39" y="1"/>
                    <a:pt x="39" y="1"/>
                  </a:cubicBezTo>
                  <a:cubicBezTo>
                    <a:pt x="39" y="1"/>
                    <a:pt x="39" y="1"/>
                    <a:pt x="40" y="0"/>
                  </a:cubicBezTo>
                  <a:cubicBezTo>
                    <a:pt x="41" y="0"/>
                    <a:pt x="42" y="2"/>
                    <a:pt x="43" y="3"/>
                  </a:cubicBezTo>
                  <a:cubicBezTo>
                    <a:pt x="57" y="21"/>
                    <a:pt x="67" y="42"/>
                    <a:pt x="70" y="65"/>
                  </a:cubicBezTo>
                  <a:cubicBezTo>
                    <a:pt x="70" y="72"/>
                    <a:pt x="71" y="79"/>
                    <a:pt x="70" y="86"/>
                  </a:cubicBezTo>
                  <a:cubicBezTo>
                    <a:pt x="70" y="87"/>
                    <a:pt x="70" y="88"/>
                    <a:pt x="70" y="89"/>
                  </a:cubicBezTo>
                  <a:cubicBezTo>
                    <a:pt x="70" y="90"/>
                    <a:pt x="70" y="91"/>
                    <a:pt x="70" y="91"/>
                  </a:cubicBezTo>
                  <a:cubicBezTo>
                    <a:pt x="70" y="91"/>
                    <a:pt x="70" y="91"/>
                    <a:pt x="70" y="91"/>
                  </a:cubicBezTo>
                  <a:cubicBezTo>
                    <a:pt x="76" y="75"/>
                    <a:pt x="87" y="62"/>
                    <a:pt x="98" y="50"/>
                  </a:cubicBezTo>
                  <a:cubicBezTo>
                    <a:pt x="101" y="47"/>
                    <a:pt x="103" y="44"/>
                    <a:pt x="106" y="42"/>
                  </a:cubicBezTo>
                  <a:cubicBezTo>
                    <a:pt x="106" y="42"/>
                    <a:pt x="107" y="42"/>
                    <a:pt x="108" y="42"/>
                  </a:cubicBezTo>
                  <a:cubicBezTo>
                    <a:pt x="109" y="43"/>
                    <a:pt x="109" y="45"/>
                    <a:pt x="109" y="46"/>
                  </a:cubicBezTo>
                  <a:cubicBezTo>
                    <a:pt x="109" y="46"/>
                    <a:pt x="109" y="47"/>
                    <a:pt x="108" y="47"/>
                  </a:cubicBezTo>
                  <a:cubicBezTo>
                    <a:pt x="106" y="61"/>
                    <a:pt x="95" y="73"/>
                    <a:pt x="85" y="84"/>
                  </a:cubicBezTo>
                  <a:cubicBezTo>
                    <a:pt x="80" y="90"/>
                    <a:pt x="74" y="97"/>
                    <a:pt x="72" y="104"/>
                  </a:cubicBezTo>
                  <a:cubicBezTo>
                    <a:pt x="72" y="107"/>
                    <a:pt x="72" y="107"/>
                    <a:pt x="72" y="107"/>
                  </a:cubicBezTo>
                  <a:cubicBezTo>
                    <a:pt x="72" y="108"/>
                    <a:pt x="73" y="108"/>
                    <a:pt x="72" y="109"/>
                  </a:cubicBezTo>
                  <a:cubicBezTo>
                    <a:pt x="72" y="109"/>
                    <a:pt x="72" y="109"/>
                    <a:pt x="72" y="109"/>
                  </a:cubicBezTo>
                  <a:cubicBezTo>
                    <a:pt x="73" y="115"/>
                    <a:pt x="73" y="121"/>
                    <a:pt x="74" y="127"/>
                  </a:cubicBezTo>
                  <a:cubicBezTo>
                    <a:pt x="74" y="128"/>
                    <a:pt x="74" y="128"/>
                    <a:pt x="74" y="128"/>
                  </a:cubicBezTo>
                  <a:cubicBezTo>
                    <a:pt x="74" y="127"/>
                    <a:pt x="74" y="127"/>
                    <a:pt x="74" y="127"/>
                  </a:cubicBezTo>
                  <a:cubicBezTo>
                    <a:pt x="77" y="115"/>
                    <a:pt x="84" y="105"/>
                    <a:pt x="92" y="97"/>
                  </a:cubicBezTo>
                  <a:cubicBezTo>
                    <a:pt x="98" y="90"/>
                    <a:pt x="106" y="85"/>
                    <a:pt x="112" y="79"/>
                  </a:cubicBezTo>
                  <a:cubicBezTo>
                    <a:pt x="113" y="78"/>
                    <a:pt x="113" y="78"/>
                    <a:pt x="114" y="77"/>
                  </a:cubicBezTo>
                  <a:cubicBezTo>
                    <a:pt x="115" y="77"/>
                    <a:pt x="116" y="76"/>
                    <a:pt x="117" y="78"/>
                  </a:cubicBezTo>
                  <a:cubicBezTo>
                    <a:pt x="117" y="80"/>
                    <a:pt x="117" y="80"/>
                    <a:pt x="117" y="81"/>
                  </a:cubicBezTo>
                  <a:cubicBezTo>
                    <a:pt x="116" y="84"/>
                    <a:pt x="115" y="86"/>
                    <a:pt x="114" y="89"/>
                  </a:cubicBezTo>
                  <a:cubicBezTo>
                    <a:pt x="106" y="103"/>
                    <a:pt x="97" y="115"/>
                    <a:pt x="87" y="128"/>
                  </a:cubicBezTo>
                  <a:cubicBezTo>
                    <a:pt x="82" y="133"/>
                    <a:pt x="78" y="138"/>
                    <a:pt x="76" y="145"/>
                  </a:cubicBezTo>
                  <a:cubicBezTo>
                    <a:pt x="76" y="145"/>
                    <a:pt x="76" y="145"/>
                    <a:pt x="76" y="145"/>
                  </a:cubicBezTo>
                  <a:cubicBezTo>
                    <a:pt x="77" y="151"/>
                    <a:pt x="78" y="157"/>
                    <a:pt x="79" y="163"/>
                  </a:cubicBezTo>
                  <a:cubicBezTo>
                    <a:pt x="79" y="163"/>
                    <a:pt x="79" y="163"/>
                    <a:pt x="79" y="163"/>
                  </a:cubicBezTo>
                  <a:cubicBezTo>
                    <a:pt x="79" y="164"/>
                    <a:pt x="79" y="164"/>
                    <a:pt x="79" y="164"/>
                  </a:cubicBezTo>
                  <a:cubicBezTo>
                    <a:pt x="82" y="150"/>
                    <a:pt x="94" y="139"/>
                    <a:pt x="105" y="129"/>
                  </a:cubicBezTo>
                  <a:cubicBezTo>
                    <a:pt x="108" y="126"/>
                    <a:pt x="110" y="124"/>
                    <a:pt x="112" y="122"/>
                  </a:cubicBezTo>
                  <a:cubicBezTo>
                    <a:pt x="113" y="121"/>
                    <a:pt x="115" y="120"/>
                    <a:pt x="116" y="119"/>
                  </a:cubicBezTo>
                  <a:cubicBezTo>
                    <a:pt x="117" y="117"/>
                    <a:pt x="118" y="116"/>
                    <a:pt x="120" y="115"/>
                  </a:cubicBezTo>
                  <a:cubicBezTo>
                    <a:pt x="120" y="114"/>
                    <a:pt x="122" y="114"/>
                    <a:pt x="123" y="115"/>
                  </a:cubicBezTo>
                  <a:cubicBezTo>
                    <a:pt x="123" y="116"/>
                    <a:pt x="123" y="116"/>
                    <a:pt x="123" y="116"/>
                  </a:cubicBezTo>
                  <a:cubicBezTo>
                    <a:pt x="123" y="117"/>
                    <a:pt x="123" y="117"/>
                    <a:pt x="123" y="117"/>
                  </a:cubicBezTo>
                  <a:cubicBezTo>
                    <a:pt x="123" y="126"/>
                    <a:pt x="116" y="134"/>
                    <a:pt x="111" y="140"/>
                  </a:cubicBezTo>
                  <a:cubicBezTo>
                    <a:pt x="104" y="150"/>
                    <a:pt x="95" y="158"/>
                    <a:pt x="88" y="168"/>
                  </a:cubicBezTo>
                  <a:cubicBezTo>
                    <a:pt x="85" y="172"/>
                    <a:pt x="83" y="175"/>
                    <a:pt x="82" y="180"/>
                  </a:cubicBezTo>
                  <a:cubicBezTo>
                    <a:pt x="82" y="180"/>
                    <a:pt x="82" y="180"/>
                    <a:pt x="82" y="180"/>
                  </a:cubicBezTo>
                  <a:cubicBezTo>
                    <a:pt x="84" y="187"/>
                    <a:pt x="86" y="195"/>
                    <a:pt x="88" y="202"/>
                  </a:cubicBezTo>
                  <a:cubicBezTo>
                    <a:pt x="88" y="202"/>
                    <a:pt x="88" y="200"/>
                    <a:pt x="89" y="198"/>
                  </a:cubicBezTo>
                  <a:cubicBezTo>
                    <a:pt x="91" y="189"/>
                    <a:pt x="97" y="182"/>
                    <a:pt x="102" y="175"/>
                  </a:cubicBezTo>
                  <a:cubicBezTo>
                    <a:pt x="109" y="166"/>
                    <a:pt x="117" y="157"/>
                    <a:pt x="124" y="149"/>
                  </a:cubicBezTo>
                  <a:cubicBezTo>
                    <a:pt x="125" y="148"/>
                    <a:pt x="126" y="146"/>
                    <a:pt x="126" y="146"/>
                  </a:cubicBezTo>
                  <a:cubicBezTo>
                    <a:pt x="126" y="146"/>
                    <a:pt x="127" y="146"/>
                    <a:pt x="128" y="146"/>
                  </a:cubicBezTo>
                  <a:cubicBezTo>
                    <a:pt x="128" y="147"/>
                    <a:pt x="128" y="149"/>
                    <a:pt x="128" y="149"/>
                  </a:cubicBezTo>
                  <a:cubicBezTo>
                    <a:pt x="122" y="167"/>
                    <a:pt x="112" y="183"/>
                    <a:pt x="101" y="199"/>
                  </a:cubicBezTo>
                  <a:cubicBezTo>
                    <a:pt x="98" y="203"/>
                    <a:pt x="94" y="207"/>
                    <a:pt x="92" y="212"/>
                  </a:cubicBezTo>
                  <a:cubicBezTo>
                    <a:pt x="92" y="213"/>
                    <a:pt x="92" y="213"/>
                    <a:pt x="92" y="213"/>
                  </a:cubicBezTo>
                  <a:cubicBezTo>
                    <a:pt x="98" y="229"/>
                    <a:pt x="108" y="244"/>
                    <a:pt x="120" y="256"/>
                  </a:cubicBezTo>
                  <a:cubicBezTo>
                    <a:pt x="120" y="257"/>
                    <a:pt x="120" y="257"/>
                    <a:pt x="120" y="257"/>
                  </a:cubicBezTo>
                  <a:cubicBezTo>
                    <a:pt x="121" y="258"/>
                    <a:pt x="121" y="257"/>
                    <a:pt x="121" y="259"/>
                  </a:cubicBezTo>
                  <a:cubicBezTo>
                    <a:pt x="121" y="259"/>
                    <a:pt x="121" y="259"/>
                    <a:pt x="121" y="26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5661293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89"/>
        <p:cNvGrpSpPr/>
        <p:nvPr/>
      </p:nvGrpSpPr>
      <p:grpSpPr>
        <a:xfrm>
          <a:off x="0" y="0"/>
          <a:ext cx="0" cy="0"/>
          <a:chOff x="0" y="0"/>
          <a:chExt cx="0" cy="0"/>
        </a:xfrm>
      </p:grpSpPr>
      <p:grpSp>
        <p:nvGrpSpPr>
          <p:cNvPr id="1190" name="Google Shape;1190;p18"/>
          <p:cNvGrpSpPr/>
          <p:nvPr/>
        </p:nvGrpSpPr>
        <p:grpSpPr>
          <a:xfrm>
            <a:off x="473769" y="1103327"/>
            <a:ext cx="11121065" cy="4827969"/>
            <a:chOff x="355326" y="827495"/>
            <a:chExt cx="8340799" cy="3620977"/>
          </a:xfrm>
        </p:grpSpPr>
        <p:sp>
          <p:nvSpPr>
            <p:cNvPr id="1191" name="Google Shape;1191;p18"/>
            <p:cNvSpPr/>
            <p:nvPr/>
          </p:nvSpPr>
          <p:spPr>
            <a:xfrm rot="-6395770">
              <a:off x="378046" y="4294620"/>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92" name="Google Shape;1192;p18"/>
            <p:cNvSpPr/>
            <p:nvPr/>
          </p:nvSpPr>
          <p:spPr>
            <a:xfrm rot="9374665">
              <a:off x="1204070" y="1101095"/>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93" name="Google Shape;1193;p18"/>
            <p:cNvSpPr/>
            <p:nvPr/>
          </p:nvSpPr>
          <p:spPr>
            <a:xfrm rot="3065476">
              <a:off x="8535545" y="850920"/>
              <a:ext cx="128734" cy="143379"/>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194" name="Google Shape;1194;p18"/>
          <p:cNvGrpSpPr/>
          <p:nvPr/>
        </p:nvGrpSpPr>
        <p:grpSpPr>
          <a:xfrm>
            <a:off x="8369413" y="516643"/>
            <a:ext cx="3172920" cy="5736237"/>
            <a:chOff x="6277060" y="387482"/>
            <a:chExt cx="2379690" cy="4302178"/>
          </a:xfrm>
        </p:grpSpPr>
        <p:grpSp>
          <p:nvGrpSpPr>
            <p:cNvPr id="1195" name="Google Shape;1195;p18"/>
            <p:cNvGrpSpPr/>
            <p:nvPr/>
          </p:nvGrpSpPr>
          <p:grpSpPr>
            <a:xfrm>
              <a:off x="6277060" y="4527345"/>
              <a:ext cx="414990" cy="162315"/>
              <a:chOff x="2449035" y="2357907"/>
              <a:chExt cx="414990" cy="162315"/>
            </a:xfrm>
          </p:grpSpPr>
          <p:sp>
            <p:nvSpPr>
              <p:cNvPr id="1196" name="Google Shape;1196;p18"/>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97" name="Google Shape;1197;p18"/>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98" name="Google Shape;1198;p18"/>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99" name="Google Shape;1199;p18"/>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0" name="Google Shape;1200;p18"/>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1" name="Google Shape;1201;p18"/>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2" name="Google Shape;1202;p18"/>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3" name="Google Shape;1203;p18"/>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204" name="Google Shape;1204;p18"/>
            <p:cNvGrpSpPr/>
            <p:nvPr/>
          </p:nvGrpSpPr>
          <p:grpSpPr>
            <a:xfrm>
              <a:off x="8241760" y="387482"/>
              <a:ext cx="414990" cy="162315"/>
              <a:chOff x="2449035" y="2357907"/>
              <a:chExt cx="414990" cy="162315"/>
            </a:xfrm>
          </p:grpSpPr>
          <p:sp>
            <p:nvSpPr>
              <p:cNvPr id="1205" name="Google Shape;1205;p18"/>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6" name="Google Shape;1206;p18"/>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7" name="Google Shape;1207;p18"/>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8" name="Google Shape;1208;p18"/>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9" name="Google Shape;1209;p18"/>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0" name="Google Shape;1210;p18"/>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1" name="Google Shape;1211;p18"/>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2" name="Google Shape;1212;p18"/>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213" name="Google Shape;1213;p18"/>
          <p:cNvGrpSpPr/>
          <p:nvPr/>
        </p:nvGrpSpPr>
        <p:grpSpPr>
          <a:xfrm>
            <a:off x="-2327899" y="-1881766"/>
            <a:ext cx="15622296" cy="10757667"/>
            <a:chOff x="-1745924" y="-1411324"/>
            <a:chExt cx="11716722" cy="8068250"/>
          </a:xfrm>
        </p:grpSpPr>
        <p:sp>
          <p:nvSpPr>
            <p:cNvPr id="1214" name="Google Shape;1214;p18"/>
            <p:cNvSpPr/>
            <p:nvPr/>
          </p:nvSpPr>
          <p:spPr>
            <a:xfrm rot="-1266413">
              <a:off x="7140586" y="4367935"/>
              <a:ext cx="2576624" cy="1888405"/>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5" name="Google Shape;1215;p18"/>
            <p:cNvSpPr/>
            <p:nvPr/>
          </p:nvSpPr>
          <p:spPr>
            <a:xfrm rot="8629330">
              <a:off x="-1400013" y="-763702"/>
              <a:ext cx="2884851" cy="2114281"/>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216" name="Google Shape;1216;p18"/>
          <p:cNvGrpSpPr/>
          <p:nvPr/>
        </p:nvGrpSpPr>
        <p:grpSpPr>
          <a:xfrm>
            <a:off x="-589457" y="224201"/>
            <a:ext cx="13311837" cy="6527928"/>
            <a:chOff x="-442093" y="168151"/>
            <a:chExt cx="9983878" cy="4895946"/>
          </a:xfrm>
        </p:grpSpPr>
        <p:grpSp>
          <p:nvGrpSpPr>
            <p:cNvPr id="1217" name="Google Shape;1217;p18"/>
            <p:cNvGrpSpPr/>
            <p:nvPr/>
          </p:nvGrpSpPr>
          <p:grpSpPr>
            <a:xfrm rot="9849084">
              <a:off x="8397379" y="3783641"/>
              <a:ext cx="1019190" cy="1058876"/>
              <a:chOff x="2854563" y="128001"/>
              <a:chExt cx="1019176" cy="1058861"/>
            </a:xfrm>
          </p:grpSpPr>
          <p:sp>
            <p:nvSpPr>
              <p:cNvPr id="1218" name="Google Shape;1218;p18"/>
              <p:cNvSpPr/>
              <p:nvPr/>
            </p:nvSpPr>
            <p:spPr>
              <a:xfrm>
                <a:off x="3113326" y="128001"/>
                <a:ext cx="760413" cy="911225"/>
              </a:xfrm>
              <a:custGeom>
                <a:avLst/>
                <a:gdLst/>
                <a:ahLst/>
                <a:cxnLst/>
                <a:rect l="l" t="t" r="r" b="b"/>
                <a:pathLst>
                  <a:path w="372" h="446" extrusionOk="0">
                    <a:moveTo>
                      <a:pt x="30" y="0"/>
                    </a:moveTo>
                    <a:cubicBezTo>
                      <a:pt x="30" y="0"/>
                      <a:pt x="228" y="157"/>
                      <a:pt x="300" y="269"/>
                    </a:cubicBezTo>
                    <a:cubicBezTo>
                      <a:pt x="372" y="381"/>
                      <a:pt x="292" y="446"/>
                      <a:pt x="217" y="361"/>
                    </a:cubicBezTo>
                    <a:cubicBezTo>
                      <a:pt x="141" y="276"/>
                      <a:pt x="0" y="27"/>
                      <a:pt x="0" y="27"/>
                    </a:cubicBezTo>
                    <a:lnTo>
                      <a:pt x="3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9" name="Google Shape;1219;p18"/>
              <p:cNvSpPr/>
              <p:nvPr/>
            </p:nvSpPr>
            <p:spPr>
              <a:xfrm>
                <a:off x="3141901" y="158163"/>
                <a:ext cx="519113" cy="623888"/>
              </a:xfrm>
              <a:custGeom>
                <a:avLst/>
                <a:gdLst/>
                <a:ahLst/>
                <a:cxnLst/>
                <a:rect l="l" t="t" r="r" b="b"/>
                <a:pathLst>
                  <a:path w="254" h="305" extrusionOk="0">
                    <a:moveTo>
                      <a:pt x="254" y="305"/>
                    </a:moveTo>
                    <a:cubicBezTo>
                      <a:pt x="254" y="305"/>
                      <a:pt x="118" y="134"/>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0" name="Google Shape;1220;p18"/>
              <p:cNvSpPr/>
              <p:nvPr/>
            </p:nvSpPr>
            <p:spPr>
              <a:xfrm>
                <a:off x="3078401" y="132763"/>
                <a:ext cx="423863" cy="1046163"/>
              </a:xfrm>
              <a:custGeom>
                <a:avLst/>
                <a:gdLst/>
                <a:ahLst/>
                <a:cxnLst/>
                <a:rect l="l" t="t" r="r" b="b"/>
                <a:pathLst>
                  <a:path w="207" h="512" extrusionOk="0">
                    <a:moveTo>
                      <a:pt x="37" y="0"/>
                    </a:moveTo>
                    <a:cubicBezTo>
                      <a:pt x="37" y="0"/>
                      <a:pt x="160" y="220"/>
                      <a:pt x="183" y="351"/>
                    </a:cubicBezTo>
                    <a:cubicBezTo>
                      <a:pt x="207" y="483"/>
                      <a:pt x="108" y="512"/>
                      <a:pt x="71" y="404"/>
                    </a:cubicBezTo>
                    <a:cubicBezTo>
                      <a:pt x="34" y="297"/>
                      <a:pt x="0" y="13"/>
                      <a:pt x="0" y="13"/>
                    </a:cubicBezTo>
                    <a:lnTo>
                      <a:pt x="3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1" name="Google Shape;1221;p18"/>
              <p:cNvSpPr/>
              <p:nvPr/>
            </p:nvSpPr>
            <p:spPr>
              <a:xfrm>
                <a:off x="3111738" y="147051"/>
                <a:ext cx="241300" cy="774700"/>
              </a:xfrm>
              <a:custGeom>
                <a:avLst/>
                <a:gdLst/>
                <a:ahLst/>
                <a:cxnLst/>
                <a:rect l="l" t="t" r="r" b="b"/>
                <a:pathLst>
                  <a:path w="118" h="379" extrusionOk="0">
                    <a:moveTo>
                      <a:pt x="118" y="379"/>
                    </a:moveTo>
                    <a:cubicBezTo>
                      <a:pt x="118" y="379"/>
                      <a:pt x="58" y="17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2" name="Google Shape;1222;p18"/>
              <p:cNvSpPr/>
              <p:nvPr/>
            </p:nvSpPr>
            <p:spPr>
              <a:xfrm>
                <a:off x="2854563" y="135938"/>
                <a:ext cx="331788" cy="1050924"/>
              </a:xfrm>
              <a:custGeom>
                <a:avLst/>
                <a:gdLst/>
                <a:ahLst/>
                <a:cxnLst/>
                <a:rect l="l" t="t" r="r" b="b"/>
                <a:pathLst>
                  <a:path w="163" h="514" extrusionOk="0">
                    <a:moveTo>
                      <a:pt x="137" y="3"/>
                    </a:moveTo>
                    <a:cubicBezTo>
                      <a:pt x="137" y="3"/>
                      <a:pt x="163" y="254"/>
                      <a:pt x="132" y="384"/>
                    </a:cubicBezTo>
                    <a:cubicBezTo>
                      <a:pt x="102" y="514"/>
                      <a:pt x="0" y="501"/>
                      <a:pt x="9" y="388"/>
                    </a:cubicBezTo>
                    <a:cubicBezTo>
                      <a:pt x="17" y="274"/>
                      <a:pt x="98" y="0"/>
                      <a:pt x="98" y="0"/>
                    </a:cubicBezTo>
                    <a:lnTo>
                      <a:pt x="137"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3" name="Google Shape;1223;p18"/>
              <p:cNvSpPr/>
              <p:nvPr/>
            </p:nvSpPr>
            <p:spPr>
              <a:xfrm>
                <a:off x="3003788" y="140701"/>
                <a:ext cx="87313" cy="804863"/>
              </a:xfrm>
              <a:custGeom>
                <a:avLst/>
                <a:gdLst/>
                <a:ahLst/>
                <a:cxnLst/>
                <a:rect l="l" t="t" r="r" b="b"/>
                <a:pathLst>
                  <a:path w="43" h="394" extrusionOk="0">
                    <a:moveTo>
                      <a:pt x="0" y="394"/>
                    </a:moveTo>
                    <a:cubicBezTo>
                      <a:pt x="0" y="394"/>
                      <a:pt x="29" y="178"/>
                      <a:pt x="43"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224" name="Google Shape;1224;p18"/>
            <p:cNvGrpSpPr/>
            <p:nvPr/>
          </p:nvGrpSpPr>
          <p:grpSpPr>
            <a:xfrm rot="-5403773" flipH="1">
              <a:off x="8523589" y="4167881"/>
              <a:ext cx="438618" cy="1352119"/>
              <a:chOff x="6201760" y="363211"/>
              <a:chExt cx="687704" cy="2119640"/>
            </a:xfrm>
          </p:grpSpPr>
          <p:sp>
            <p:nvSpPr>
              <p:cNvPr id="1225" name="Google Shape;1225;p18"/>
              <p:cNvSpPr/>
              <p:nvPr/>
            </p:nvSpPr>
            <p:spPr>
              <a:xfrm>
                <a:off x="6462110" y="363211"/>
                <a:ext cx="220663" cy="546100"/>
              </a:xfrm>
              <a:custGeom>
                <a:avLst/>
                <a:gdLst/>
                <a:ahLst/>
                <a:cxnLst/>
                <a:rect l="l" t="t" r="r" b="b"/>
                <a:pathLst>
                  <a:path w="108" h="267" extrusionOk="0">
                    <a:moveTo>
                      <a:pt x="30" y="267"/>
                    </a:moveTo>
                    <a:cubicBezTo>
                      <a:pt x="30" y="267"/>
                      <a:pt x="0" y="128"/>
                      <a:pt x="64" y="0"/>
                    </a:cubicBezTo>
                    <a:cubicBezTo>
                      <a:pt x="64" y="0"/>
                      <a:pt x="108" y="125"/>
                      <a:pt x="30" y="26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6" name="Google Shape;1226;p18"/>
              <p:cNvSpPr/>
              <p:nvPr/>
            </p:nvSpPr>
            <p:spPr>
              <a:xfrm>
                <a:off x="6541485" y="563236"/>
                <a:ext cx="292100" cy="596900"/>
              </a:xfrm>
              <a:custGeom>
                <a:avLst/>
                <a:gdLst/>
                <a:ahLst/>
                <a:cxnLst/>
                <a:rect l="l" t="t" r="r" b="b"/>
                <a:pathLst>
                  <a:path w="143" h="292" extrusionOk="0">
                    <a:moveTo>
                      <a:pt x="3" y="292"/>
                    </a:moveTo>
                    <a:cubicBezTo>
                      <a:pt x="3" y="292"/>
                      <a:pt x="0" y="119"/>
                      <a:pt x="117" y="0"/>
                    </a:cubicBezTo>
                    <a:cubicBezTo>
                      <a:pt x="117" y="0"/>
                      <a:pt x="143" y="155"/>
                      <a:pt x="3" y="29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7" name="Google Shape;1227;p18"/>
              <p:cNvSpPr/>
              <p:nvPr/>
            </p:nvSpPr>
            <p:spPr>
              <a:xfrm>
                <a:off x="6208426" y="438150"/>
                <a:ext cx="309563" cy="398463"/>
              </a:xfrm>
              <a:custGeom>
                <a:avLst/>
                <a:gdLst/>
                <a:ahLst/>
                <a:cxnLst/>
                <a:rect l="l" t="t" r="r" b="b"/>
                <a:pathLst>
                  <a:path w="151" h="195" extrusionOk="0">
                    <a:moveTo>
                      <a:pt x="151" y="195"/>
                    </a:moveTo>
                    <a:cubicBezTo>
                      <a:pt x="151" y="195"/>
                      <a:pt x="134" y="72"/>
                      <a:pt x="6" y="0"/>
                    </a:cubicBezTo>
                    <a:cubicBezTo>
                      <a:pt x="6" y="0"/>
                      <a:pt x="0" y="147"/>
                      <a:pt x="151" y="19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8" name="Google Shape;1228;p18"/>
              <p:cNvSpPr/>
              <p:nvPr/>
            </p:nvSpPr>
            <p:spPr>
              <a:xfrm>
                <a:off x="6251288" y="758826"/>
                <a:ext cx="306388" cy="487363"/>
              </a:xfrm>
              <a:custGeom>
                <a:avLst/>
                <a:gdLst/>
                <a:ahLst/>
                <a:cxnLst/>
                <a:rect l="l" t="t" r="r" b="b"/>
                <a:pathLst>
                  <a:path w="150" h="238" extrusionOk="0">
                    <a:moveTo>
                      <a:pt x="150" y="238"/>
                    </a:moveTo>
                    <a:cubicBezTo>
                      <a:pt x="150" y="238"/>
                      <a:pt x="137" y="84"/>
                      <a:pt x="0" y="0"/>
                    </a:cubicBezTo>
                    <a:cubicBezTo>
                      <a:pt x="0" y="0"/>
                      <a:pt x="0" y="136"/>
                      <a:pt x="150" y="23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9" name="Google Shape;1229;p18"/>
              <p:cNvSpPr/>
              <p:nvPr/>
            </p:nvSpPr>
            <p:spPr>
              <a:xfrm>
                <a:off x="6564026" y="871539"/>
                <a:ext cx="325438" cy="573088"/>
              </a:xfrm>
              <a:custGeom>
                <a:avLst/>
                <a:gdLst/>
                <a:ahLst/>
                <a:cxnLst/>
                <a:rect l="l" t="t" r="r" b="b"/>
                <a:pathLst>
                  <a:path w="159" h="280" extrusionOk="0">
                    <a:moveTo>
                      <a:pt x="1" y="280"/>
                    </a:moveTo>
                    <a:cubicBezTo>
                      <a:pt x="0" y="280"/>
                      <a:pt x="29" y="96"/>
                      <a:pt x="159" y="0"/>
                    </a:cubicBezTo>
                    <a:cubicBezTo>
                      <a:pt x="159" y="0"/>
                      <a:pt x="151" y="193"/>
                      <a:pt x="1" y="28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30" name="Google Shape;1230;p18"/>
              <p:cNvSpPr/>
              <p:nvPr/>
            </p:nvSpPr>
            <p:spPr>
              <a:xfrm>
                <a:off x="6213188" y="1060451"/>
                <a:ext cx="355600" cy="447675"/>
              </a:xfrm>
              <a:custGeom>
                <a:avLst/>
                <a:gdLst/>
                <a:ahLst/>
                <a:cxnLst/>
                <a:rect l="l" t="t" r="r" b="b"/>
                <a:pathLst>
                  <a:path w="174" h="219" extrusionOk="0">
                    <a:moveTo>
                      <a:pt x="174" y="219"/>
                    </a:moveTo>
                    <a:cubicBezTo>
                      <a:pt x="174" y="219"/>
                      <a:pt x="154" y="81"/>
                      <a:pt x="0" y="0"/>
                    </a:cubicBezTo>
                    <a:cubicBezTo>
                      <a:pt x="0" y="0"/>
                      <a:pt x="12" y="139"/>
                      <a:pt x="174" y="2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31" name="Google Shape;1231;p18"/>
              <p:cNvSpPr/>
              <p:nvPr/>
            </p:nvSpPr>
            <p:spPr>
              <a:xfrm>
                <a:off x="6562122" y="1190298"/>
                <a:ext cx="317500" cy="519113"/>
              </a:xfrm>
              <a:custGeom>
                <a:avLst/>
                <a:gdLst/>
                <a:ahLst/>
                <a:cxnLst/>
                <a:rect l="l" t="t" r="r" b="b"/>
                <a:pathLst>
                  <a:path w="156" h="254" extrusionOk="0">
                    <a:moveTo>
                      <a:pt x="0" y="254"/>
                    </a:moveTo>
                    <a:cubicBezTo>
                      <a:pt x="0" y="254"/>
                      <a:pt x="25" y="96"/>
                      <a:pt x="156" y="0"/>
                    </a:cubicBezTo>
                    <a:cubicBezTo>
                      <a:pt x="156" y="0"/>
                      <a:pt x="141" y="170"/>
                      <a:pt x="0" y="25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32" name="Google Shape;1232;p18"/>
              <p:cNvSpPr/>
              <p:nvPr/>
            </p:nvSpPr>
            <p:spPr>
              <a:xfrm>
                <a:off x="6201760" y="1290311"/>
                <a:ext cx="360363" cy="487363"/>
              </a:xfrm>
              <a:custGeom>
                <a:avLst/>
                <a:gdLst/>
                <a:ahLst/>
                <a:cxnLst/>
                <a:rect l="l" t="t" r="r" b="b"/>
                <a:pathLst>
                  <a:path w="176" h="238" extrusionOk="0">
                    <a:moveTo>
                      <a:pt x="176" y="238"/>
                    </a:moveTo>
                    <a:cubicBezTo>
                      <a:pt x="176" y="238"/>
                      <a:pt x="142" y="72"/>
                      <a:pt x="0" y="0"/>
                    </a:cubicBezTo>
                    <a:cubicBezTo>
                      <a:pt x="0" y="0"/>
                      <a:pt x="26" y="176"/>
                      <a:pt x="176" y="23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33" name="Google Shape;1233;p18"/>
              <p:cNvSpPr/>
              <p:nvPr/>
            </p:nvSpPr>
            <p:spPr>
              <a:xfrm>
                <a:off x="6555772" y="1579236"/>
                <a:ext cx="298450" cy="352425"/>
              </a:xfrm>
              <a:custGeom>
                <a:avLst/>
                <a:gdLst/>
                <a:ahLst/>
                <a:cxnLst/>
                <a:rect l="l" t="t" r="r" b="b"/>
                <a:pathLst>
                  <a:path w="146" h="173" extrusionOk="0">
                    <a:moveTo>
                      <a:pt x="0" y="173"/>
                    </a:moveTo>
                    <a:cubicBezTo>
                      <a:pt x="0" y="173"/>
                      <a:pt x="29" y="63"/>
                      <a:pt x="146" y="0"/>
                    </a:cubicBezTo>
                    <a:cubicBezTo>
                      <a:pt x="146" y="0"/>
                      <a:pt x="105" y="131"/>
                      <a:pt x="0" y="17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34" name="Google Shape;1234;p18"/>
              <p:cNvSpPr/>
              <p:nvPr/>
            </p:nvSpPr>
            <p:spPr>
              <a:xfrm>
                <a:off x="6212872" y="1614161"/>
                <a:ext cx="338138" cy="374650"/>
              </a:xfrm>
              <a:custGeom>
                <a:avLst/>
                <a:gdLst/>
                <a:ahLst/>
                <a:cxnLst/>
                <a:rect l="l" t="t" r="r" b="b"/>
                <a:pathLst>
                  <a:path w="166" h="184" extrusionOk="0">
                    <a:moveTo>
                      <a:pt x="166" y="184"/>
                    </a:moveTo>
                    <a:cubicBezTo>
                      <a:pt x="166" y="184"/>
                      <a:pt x="138" y="73"/>
                      <a:pt x="0" y="0"/>
                    </a:cubicBezTo>
                    <a:cubicBezTo>
                      <a:pt x="0" y="0"/>
                      <a:pt x="33" y="135"/>
                      <a:pt x="166" y="18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35" name="Google Shape;1235;p18"/>
              <p:cNvSpPr/>
              <p:nvPr/>
            </p:nvSpPr>
            <p:spPr>
              <a:xfrm>
                <a:off x="6492588" y="666751"/>
                <a:ext cx="165100" cy="1816100"/>
              </a:xfrm>
              <a:custGeom>
                <a:avLst/>
                <a:gdLst/>
                <a:ahLst/>
                <a:cxnLst/>
                <a:rect l="l" t="t" r="r" b="b"/>
                <a:pathLst>
                  <a:path w="81" h="888" extrusionOk="0">
                    <a:moveTo>
                      <a:pt x="6" y="888"/>
                    </a:moveTo>
                    <a:cubicBezTo>
                      <a:pt x="6" y="888"/>
                      <a:pt x="81" y="499"/>
                      <a:pt x="0" y="0"/>
                    </a:cubicBezTo>
                  </a:path>
                </a:pathLst>
              </a:custGeom>
              <a:noFill/>
              <a:ln w="11100"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236" name="Google Shape;1236;p18"/>
            <p:cNvSpPr/>
            <p:nvPr/>
          </p:nvSpPr>
          <p:spPr>
            <a:xfrm rot="3781472">
              <a:off x="-176279" y="208736"/>
              <a:ext cx="731929" cy="1045271"/>
            </a:xfrm>
            <a:custGeom>
              <a:avLst/>
              <a:gdLst/>
              <a:ahLst/>
              <a:cxnLst/>
              <a:rect l="l" t="t" r="r" b="b"/>
              <a:pathLst>
                <a:path w="132" h="188" extrusionOk="0">
                  <a:moveTo>
                    <a:pt x="87" y="52"/>
                  </a:moveTo>
                  <a:cubicBezTo>
                    <a:pt x="87" y="51"/>
                    <a:pt x="87" y="51"/>
                    <a:pt x="87" y="51"/>
                  </a:cubicBezTo>
                  <a:cubicBezTo>
                    <a:pt x="86" y="49"/>
                    <a:pt x="86" y="47"/>
                    <a:pt x="86" y="46"/>
                  </a:cubicBezTo>
                  <a:cubicBezTo>
                    <a:pt x="86" y="46"/>
                    <a:pt x="86" y="46"/>
                    <a:pt x="86" y="46"/>
                  </a:cubicBezTo>
                  <a:cubicBezTo>
                    <a:pt x="85" y="38"/>
                    <a:pt x="86" y="29"/>
                    <a:pt x="90" y="22"/>
                  </a:cubicBezTo>
                  <a:cubicBezTo>
                    <a:pt x="93" y="14"/>
                    <a:pt x="99" y="8"/>
                    <a:pt x="104" y="2"/>
                  </a:cubicBezTo>
                  <a:cubicBezTo>
                    <a:pt x="104" y="1"/>
                    <a:pt x="105" y="0"/>
                    <a:pt x="107" y="2"/>
                  </a:cubicBezTo>
                  <a:cubicBezTo>
                    <a:pt x="108" y="3"/>
                    <a:pt x="108" y="5"/>
                    <a:pt x="109" y="7"/>
                  </a:cubicBezTo>
                  <a:cubicBezTo>
                    <a:pt x="109" y="7"/>
                    <a:pt x="109" y="8"/>
                    <a:pt x="109" y="9"/>
                  </a:cubicBezTo>
                  <a:cubicBezTo>
                    <a:pt x="110" y="17"/>
                    <a:pt x="110" y="26"/>
                    <a:pt x="106" y="33"/>
                  </a:cubicBezTo>
                  <a:cubicBezTo>
                    <a:pt x="102" y="42"/>
                    <a:pt x="95" y="49"/>
                    <a:pt x="89" y="56"/>
                  </a:cubicBezTo>
                  <a:cubicBezTo>
                    <a:pt x="88" y="56"/>
                    <a:pt x="88" y="56"/>
                    <a:pt x="88" y="56"/>
                  </a:cubicBezTo>
                  <a:cubicBezTo>
                    <a:pt x="88" y="57"/>
                    <a:pt x="88" y="57"/>
                    <a:pt x="88" y="57"/>
                  </a:cubicBezTo>
                  <a:cubicBezTo>
                    <a:pt x="87" y="58"/>
                    <a:pt x="86" y="60"/>
                    <a:pt x="85" y="61"/>
                  </a:cubicBezTo>
                  <a:cubicBezTo>
                    <a:pt x="95" y="53"/>
                    <a:pt x="108" y="48"/>
                    <a:pt x="120" y="47"/>
                  </a:cubicBezTo>
                  <a:cubicBezTo>
                    <a:pt x="123" y="47"/>
                    <a:pt x="127" y="48"/>
                    <a:pt x="130" y="49"/>
                  </a:cubicBezTo>
                  <a:cubicBezTo>
                    <a:pt x="130" y="49"/>
                    <a:pt x="130" y="49"/>
                    <a:pt x="130" y="49"/>
                  </a:cubicBezTo>
                  <a:cubicBezTo>
                    <a:pt x="130" y="50"/>
                    <a:pt x="130" y="50"/>
                    <a:pt x="130" y="50"/>
                  </a:cubicBezTo>
                  <a:cubicBezTo>
                    <a:pt x="131" y="50"/>
                    <a:pt x="132" y="50"/>
                    <a:pt x="131" y="52"/>
                  </a:cubicBezTo>
                  <a:cubicBezTo>
                    <a:pt x="130" y="54"/>
                    <a:pt x="127" y="56"/>
                    <a:pt x="124" y="58"/>
                  </a:cubicBezTo>
                  <a:cubicBezTo>
                    <a:pt x="124" y="58"/>
                    <a:pt x="122" y="60"/>
                    <a:pt x="120" y="61"/>
                  </a:cubicBezTo>
                  <a:cubicBezTo>
                    <a:pt x="112" y="67"/>
                    <a:pt x="102" y="70"/>
                    <a:pt x="92" y="69"/>
                  </a:cubicBezTo>
                  <a:cubicBezTo>
                    <a:pt x="88" y="69"/>
                    <a:pt x="85" y="68"/>
                    <a:pt x="82" y="66"/>
                  </a:cubicBezTo>
                  <a:cubicBezTo>
                    <a:pt x="77" y="74"/>
                    <a:pt x="72" y="80"/>
                    <a:pt x="67" y="87"/>
                  </a:cubicBezTo>
                  <a:cubicBezTo>
                    <a:pt x="78" y="81"/>
                    <a:pt x="93" y="78"/>
                    <a:pt x="105" y="81"/>
                  </a:cubicBezTo>
                  <a:cubicBezTo>
                    <a:pt x="108" y="82"/>
                    <a:pt x="112" y="83"/>
                    <a:pt x="114" y="85"/>
                  </a:cubicBezTo>
                  <a:cubicBezTo>
                    <a:pt x="114" y="85"/>
                    <a:pt x="114" y="85"/>
                    <a:pt x="114" y="85"/>
                  </a:cubicBezTo>
                  <a:cubicBezTo>
                    <a:pt x="115" y="85"/>
                    <a:pt x="115" y="85"/>
                    <a:pt x="115" y="85"/>
                  </a:cubicBezTo>
                  <a:cubicBezTo>
                    <a:pt x="115" y="85"/>
                    <a:pt x="115" y="85"/>
                    <a:pt x="115" y="86"/>
                  </a:cubicBezTo>
                  <a:cubicBezTo>
                    <a:pt x="115" y="86"/>
                    <a:pt x="115" y="86"/>
                    <a:pt x="115" y="86"/>
                  </a:cubicBezTo>
                  <a:cubicBezTo>
                    <a:pt x="116" y="86"/>
                    <a:pt x="116" y="87"/>
                    <a:pt x="115" y="88"/>
                  </a:cubicBezTo>
                  <a:cubicBezTo>
                    <a:pt x="113" y="91"/>
                    <a:pt x="109" y="92"/>
                    <a:pt x="106" y="94"/>
                  </a:cubicBezTo>
                  <a:cubicBezTo>
                    <a:pt x="98" y="99"/>
                    <a:pt x="90" y="101"/>
                    <a:pt x="82" y="101"/>
                  </a:cubicBezTo>
                  <a:cubicBezTo>
                    <a:pt x="75" y="101"/>
                    <a:pt x="69" y="98"/>
                    <a:pt x="64" y="94"/>
                  </a:cubicBezTo>
                  <a:cubicBezTo>
                    <a:pt x="63" y="94"/>
                    <a:pt x="63" y="93"/>
                    <a:pt x="63" y="93"/>
                  </a:cubicBezTo>
                  <a:cubicBezTo>
                    <a:pt x="62" y="94"/>
                    <a:pt x="62" y="94"/>
                    <a:pt x="61" y="95"/>
                  </a:cubicBezTo>
                  <a:cubicBezTo>
                    <a:pt x="55" y="103"/>
                    <a:pt x="50" y="112"/>
                    <a:pt x="46" y="122"/>
                  </a:cubicBezTo>
                  <a:cubicBezTo>
                    <a:pt x="47" y="121"/>
                    <a:pt x="48" y="121"/>
                    <a:pt x="49" y="120"/>
                  </a:cubicBezTo>
                  <a:cubicBezTo>
                    <a:pt x="59" y="115"/>
                    <a:pt x="71" y="113"/>
                    <a:pt x="83" y="115"/>
                  </a:cubicBezTo>
                  <a:cubicBezTo>
                    <a:pt x="87" y="116"/>
                    <a:pt x="92" y="118"/>
                    <a:pt x="95" y="121"/>
                  </a:cubicBezTo>
                  <a:cubicBezTo>
                    <a:pt x="96" y="121"/>
                    <a:pt x="96" y="121"/>
                    <a:pt x="96" y="121"/>
                  </a:cubicBezTo>
                  <a:cubicBezTo>
                    <a:pt x="96" y="122"/>
                    <a:pt x="97" y="123"/>
                    <a:pt x="97" y="123"/>
                  </a:cubicBezTo>
                  <a:cubicBezTo>
                    <a:pt x="97" y="125"/>
                    <a:pt x="98" y="124"/>
                    <a:pt x="96" y="125"/>
                  </a:cubicBezTo>
                  <a:cubicBezTo>
                    <a:pt x="86" y="132"/>
                    <a:pt x="73" y="135"/>
                    <a:pt x="60" y="134"/>
                  </a:cubicBezTo>
                  <a:cubicBezTo>
                    <a:pt x="54" y="134"/>
                    <a:pt x="49" y="131"/>
                    <a:pt x="45" y="127"/>
                  </a:cubicBezTo>
                  <a:cubicBezTo>
                    <a:pt x="44" y="127"/>
                    <a:pt x="44" y="127"/>
                    <a:pt x="44" y="126"/>
                  </a:cubicBezTo>
                  <a:cubicBezTo>
                    <a:pt x="40" y="134"/>
                    <a:pt x="38" y="142"/>
                    <a:pt x="36" y="150"/>
                  </a:cubicBezTo>
                  <a:cubicBezTo>
                    <a:pt x="34" y="160"/>
                    <a:pt x="34" y="170"/>
                    <a:pt x="35" y="180"/>
                  </a:cubicBezTo>
                  <a:cubicBezTo>
                    <a:pt x="35" y="182"/>
                    <a:pt x="35" y="184"/>
                    <a:pt x="36" y="187"/>
                  </a:cubicBezTo>
                  <a:cubicBezTo>
                    <a:pt x="35" y="188"/>
                    <a:pt x="35" y="188"/>
                    <a:pt x="35" y="188"/>
                  </a:cubicBezTo>
                  <a:cubicBezTo>
                    <a:pt x="35" y="188"/>
                    <a:pt x="35" y="188"/>
                    <a:pt x="35" y="188"/>
                  </a:cubicBezTo>
                  <a:cubicBezTo>
                    <a:pt x="34" y="187"/>
                    <a:pt x="34" y="187"/>
                    <a:pt x="34" y="187"/>
                  </a:cubicBezTo>
                  <a:cubicBezTo>
                    <a:pt x="34" y="185"/>
                    <a:pt x="33" y="183"/>
                    <a:pt x="33" y="181"/>
                  </a:cubicBezTo>
                  <a:cubicBezTo>
                    <a:pt x="33" y="180"/>
                    <a:pt x="33" y="180"/>
                    <a:pt x="33" y="180"/>
                  </a:cubicBezTo>
                  <a:cubicBezTo>
                    <a:pt x="31" y="166"/>
                    <a:pt x="32" y="151"/>
                    <a:pt x="36" y="138"/>
                  </a:cubicBezTo>
                  <a:cubicBezTo>
                    <a:pt x="36" y="137"/>
                    <a:pt x="37" y="137"/>
                    <a:pt x="37" y="137"/>
                  </a:cubicBezTo>
                  <a:cubicBezTo>
                    <a:pt x="21" y="138"/>
                    <a:pt x="6" y="126"/>
                    <a:pt x="2" y="111"/>
                  </a:cubicBezTo>
                  <a:cubicBezTo>
                    <a:pt x="2" y="108"/>
                    <a:pt x="1" y="104"/>
                    <a:pt x="1" y="101"/>
                  </a:cubicBezTo>
                  <a:cubicBezTo>
                    <a:pt x="0" y="100"/>
                    <a:pt x="3" y="99"/>
                    <a:pt x="5" y="99"/>
                  </a:cubicBezTo>
                  <a:cubicBezTo>
                    <a:pt x="10" y="99"/>
                    <a:pt x="15" y="101"/>
                    <a:pt x="19" y="104"/>
                  </a:cubicBezTo>
                  <a:cubicBezTo>
                    <a:pt x="25" y="107"/>
                    <a:pt x="30" y="111"/>
                    <a:pt x="32" y="117"/>
                  </a:cubicBezTo>
                  <a:cubicBezTo>
                    <a:pt x="35" y="122"/>
                    <a:pt x="36" y="128"/>
                    <a:pt x="38" y="133"/>
                  </a:cubicBezTo>
                  <a:cubicBezTo>
                    <a:pt x="41" y="123"/>
                    <a:pt x="46" y="114"/>
                    <a:pt x="51" y="106"/>
                  </a:cubicBezTo>
                  <a:cubicBezTo>
                    <a:pt x="47" y="106"/>
                    <a:pt x="43" y="105"/>
                    <a:pt x="40" y="103"/>
                  </a:cubicBezTo>
                  <a:cubicBezTo>
                    <a:pt x="27" y="95"/>
                    <a:pt x="22" y="78"/>
                    <a:pt x="23" y="67"/>
                  </a:cubicBezTo>
                  <a:cubicBezTo>
                    <a:pt x="23" y="66"/>
                    <a:pt x="23" y="61"/>
                    <a:pt x="27" y="61"/>
                  </a:cubicBezTo>
                  <a:cubicBezTo>
                    <a:pt x="29" y="62"/>
                    <a:pt x="31" y="64"/>
                    <a:pt x="34" y="66"/>
                  </a:cubicBezTo>
                  <a:cubicBezTo>
                    <a:pt x="41" y="73"/>
                    <a:pt x="48" y="80"/>
                    <a:pt x="52" y="89"/>
                  </a:cubicBezTo>
                  <a:cubicBezTo>
                    <a:pt x="53" y="93"/>
                    <a:pt x="54" y="98"/>
                    <a:pt x="53" y="103"/>
                  </a:cubicBezTo>
                  <a:cubicBezTo>
                    <a:pt x="60" y="93"/>
                    <a:pt x="67" y="83"/>
                    <a:pt x="74" y="73"/>
                  </a:cubicBezTo>
                  <a:cubicBezTo>
                    <a:pt x="73" y="73"/>
                    <a:pt x="72" y="73"/>
                    <a:pt x="71" y="73"/>
                  </a:cubicBezTo>
                  <a:cubicBezTo>
                    <a:pt x="57" y="69"/>
                    <a:pt x="49" y="52"/>
                    <a:pt x="53" y="38"/>
                  </a:cubicBezTo>
                  <a:cubicBezTo>
                    <a:pt x="54" y="35"/>
                    <a:pt x="56" y="30"/>
                    <a:pt x="58" y="33"/>
                  </a:cubicBezTo>
                  <a:cubicBezTo>
                    <a:pt x="62" y="37"/>
                    <a:pt x="65" y="42"/>
                    <a:pt x="68" y="46"/>
                  </a:cubicBezTo>
                  <a:cubicBezTo>
                    <a:pt x="72" y="51"/>
                    <a:pt x="74" y="56"/>
                    <a:pt x="76" y="62"/>
                  </a:cubicBezTo>
                  <a:cubicBezTo>
                    <a:pt x="76" y="65"/>
                    <a:pt x="76" y="67"/>
                    <a:pt x="76" y="69"/>
                  </a:cubicBezTo>
                  <a:cubicBezTo>
                    <a:pt x="76" y="69"/>
                    <a:pt x="77" y="69"/>
                    <a:pt x="77" y="69"/>
                  </a:cubicBezTo>
                  <a:cubicBezTo>
                    <a:pt x="80" y="63"/>
                    <a:pt x="84" y="58"/>
                    <a:pt x="87" y="5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237" name="Google Shape;1237;p18"/>
          <p:cNvSpPr txBox="1">
            <a:spLocks noGrp="1"/>
          </p:cNvSpPr>
          <p:nvPr>
            <p:ph type="subTitle" idx="1"/>
          </p:nvPr>
        </p:nvSpPr>
        <p:spPr>
          <a:xfrm>
            <a:off x="953300" y="3358667"/>
            <a:ext cx="3117200" cy="26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38" name="Google Shape;1238;p18"/>
          <p:cNvSpPr txBox="1">
            <a:spLocks noGrp="1"/>
          </p:cNvSpPr>
          <p:nvPr>
            <p:ph type="subTitle" idx="2"/>
          </p:nvPr>
        </p:nvSpPr>
        <p:spPr>
          <a:xfrm>
            <a:off x="4533416" y="3358667"/>
            <a:ext cx="3117200" cy="26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39" name="Google Shape;1239;p18"/>
          <p:cNvSpPr txBox="1">
            <a:spLocks noGrp="1"/>
          </p:cNvSpPr>
          <p:nvPr>
            <p:ph type="subTitle" idx="3"/>
          </p:nvPr>
        </p:nvSpPr>
        <p:spPr>
          <a:xfrm>
            <a:off x="8113533" y="3358667"/>
            <a:ext cx="3125200" cy="26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40" name="Google Shape;1240;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7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41" name="Google Shape;1241;p18"/>
          <p:cNvSpPr txBox="1">
            <a:spLocks noGrp="1"/>
          </p:cNvSpPr>
          <p:nvPr>
            <p:ph type="subTitle" idx="4"/>
          </p:nvPr>
        </p:nvSpPr>
        <p:spPr>
          <a:xfrm>
            <a:off x="953300" y="2474567"/>
            <a:ext cx="3117200" cy="979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sp>
        <p:nvSpPr>
          <p:cNvPr id="1242" name="Google Shape;1242;p18"/>
          <p:cNvSpPr txBox="1">
            <a:spLocks noGrp="1"/>
          </p:cNvSpPr>
          <p:nvPr>
            <p:ph type="subTitle" idx="5"/>
          </p:nvPr>
        </p:nvSpPr>
        <p:spPr>
          <a:xfrm>
            <a:off x="4533416" y="2474567"/>
            <a:ext cx="3117200" cy="979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sp>
        <p:nvSpPr>
          <p:cNvPr id="1243" name="Google Shape;1243;p18"/>
          <p:cNvSpPr txBox="1">
            <a:spLocks noGrp="1"/>
          </p:cNvSpPr>
          <p:nvPr>
            <p:ph type="subTitle" idx="6"/>
          </p:nvPr>
        </p:nvSpPr>
        <p:spPr>
          <a:xfrm>
            <a:off x="8113533" y="2474567"/>
            <a:ext cx="3125200" cy="979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grpSp>
        <p:nvGrpSpPr>
          <p:cNvPr id="1244" name="Google Shape;1244;p18"/>
          <p:cNvGrpSpPr/>
          <p:nvPr/>
        </p:nvGrpSpPr>
        <p:grpSpPr>
          <a:xfrm>
            <a:off x="-804081" y="-314282"/>
            <a:ext cx="2689688" cy="3743287"/>
            <a:chOff x="-603061" y="-235712"/>
            <a:chExt cx="2017266" cy="2807465"/>
          </a:xfrm>
        </p:grpSpPr>
        <p:grpSp>
          <p:nvGrpSpPr>
            <p:cNvPr id="1245" name="Google Shape;1245;p18"/>
            <p:cNvGrpSpPr/>
            <p:nvPr/>
          </p:nvGrpSpPr>
          <p:grpSpPr>
            <a:xfrm rot="2700000">
              <a:off x="618739" y="-145588"/>
              <a:ext cx="593427" cy="817257"/>
              <a:chOff x="514020" y="2281230"/>
              <a:chExt cx="806334" cy="1110469"/>
            </a:xfrm>
          </p:grpSpPr>
          <p:sp>
            <p:nvSpPr>
              <p:cNvPr id="1246" name="Google Shape;1246;p18"/>
              <p:cNvSpPr/>
              <p:nvPr/>
            </p:nvSpPr>
            <p:spPr>
              <a:xfrm>
                <a:off x="891373" y="2461459"/>
                <a:ext cx="381108" cy="269404"/>
              </a:xfrm>
              <a:custGeom>
                <a:avLst/>
                <a:gdLst/>
                <a:ahLst/>
                <a:cxnLst/>
                <a:rect l="l" t="t" r="r" b="b"/>
                <a:pathLst>
                  <a:path w="349" h="246" extrusionOk="0">
                    <a:moveTo>
                      <a:pt x="320" y="238"/>
                    </a:moveTo>
                    <a:cubicBezTo>
                      <a:pt x="317" y="244"/>
                      <a:pt x="309" y="246"/>
                      <a:pt x="303" y="242"/>
                    </a:cubicBezTo>
                    <a:cubicBezTo>
                      <a:pt x="8" y="67"/>
                      <a:pt x="8" y="67"/>
                      <a:pt x="8" y="67"/>
                    </a:cubicBezTo>
                    <a:cubicBezTo>
                      <a:pt x="2" y="63"/>
                      <a:pt x="0" y="55"/>
                      <a:pt x="3" y="49"/>
                    </a:cubicBezTo>
                    <a:cubicBezTo>
                      <a:pt x="28" y="8"/>
                      <a:pt x="28" y="8"/>
                      <a:pt x="28" y="8"/>
                    </a:cubicBezTo>
                    <a:cubicBezTo>
                      <a:pt x="32" y="2"/>
                      <a:pt x="40" y="0"/>
                      <a:pt x="46" y="4"/>
                    </a:cubicBezTo>
                    <a:cubicBezTo>
                      <a:pt x="340" y="179"/>
                      <a:pt x="340" y="179"/>
                      <a:pt x="340" y="179"/>
                    </a:cubicBezTo>
                    <a:cubicBezTo>
                      <a:pt x="347" y="182"/>
                      <a:pt x="349" y="190"/>
                      <a:pt x="345" y="196"/>
                    </a:cubicBezTo>
                    <a:lnTo>
                      <a:pt x="320" y="23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47" name="Google Shape;1247;p18"/>
              <p:cNvSpPr/>
              <p:nvPr/>
            </p:nvSpPr>
            <p:spPr>
              <a:xfrm>
                <a:off x="849132" y="2530922"/>
                <a:ext cx="382047" cy="269404"/>
              </a:xfrm>
              <a:custGeom>
                <a:avLst/>
                <a:gdLst/>
                <a:ahLst/>
                <a:cxnLst/>
                <a:rect l="l" t="t" r="r" b="b"/>
                <a:pathLst>
                  <a:path w="349" h="246" extrusionOk="0">
                    <a:moveTo>
                      <a:pt x="321" y="238"/>
                    </a:moveTo>
                    <a:cubicBezTo>
                      <a:pt x="317" y="244"/>
                      <a:pt x="309" y="246"/>
                      <a:pt x="303" y="243"/>
                    </a:cubicBezTo>
                    <a:cubicBezTo>
                      <a:pt x="8" y="67"/>
                      <a:pt x="8" y="67"/>
                      <a:pt x="8" y="67"/>
                    </a:cubicBezTo>
                    <a:cubicBezTo>
                      <a:pt x="2" y="64"/>
                      <a:pt x="0" y="56"/>
                      <a:pt x="4" y="50"/>
                    </a:cubicBezTo>
                    <a:cubicBezTo>
                      <a:pt x="28" y="8"/>
                      <a:pt x="28" y="8"/>
                      <a:pt x="28" y="8"/>
                    </a:cubicBezTo>
                    <a:cubicBezTo>
                      <a:pt x="32" y="2"/>
                      <a:pt x="40" y="0"/>
                      <a:pt x="46" y="4"/>
                    </a:cubicBezTo>
                    <a:cubicBezTo>
                      <a:pt x="341" y="179"/>
                      <a:pt x="341" y="179"/>
                      <a:pt x="341" y="179"/>
                    </a:cubicBezTo>
                    <a:cubicBezTo>
                      <a:pt x="347" y="183"/>
                      <a:pt x="349" y="191"/>
                      <a:pt x="345" y="197"/>
                    </a:cubicBezTo>
                    <a:lnTo>
                      <a:pt x="321" y="23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48" name="Google Shape;1248;p18"/>
              <p:cNvSpPr/>
              <p:nvPr/>
            </p:nvSpPr>
            <p:spPr>
              <a:xfrm>
                <a:off x="807830" y="2601323"/>
                <a:ext cx="382047" cy="268465"/>
              </a:xfrm>
              <a:custGeom>
                <a:avLst/>
                <a:gdLst/>
                <a:ahLst/>
                <a:cxnLst/>
                <a:rect l="l" t="t" r="r" b="b"/>
                <a:pathLst>
                  <a:path w="349" h="246" extrusionOk="0">
                    <a:moveTo>
                      <a:pt x="321" y="237"/>
                    </a:moveTo>
                    <a:cubicBezTo>
                      <a:pt x="317" y="244"/>
                      <a:pt x="310" y="246"/>
                      <a:pt x="303" y="242"/>
                    </a:cubicBezTo>
                    <a:cubicBezTo>
                      <a:pt x="9" y="67"/>
                      <a:pt x="9" y="67"/>
                      <a:pt x="9" y="67"/>
                    </a:cubicBezTo>
                    <a:cubicBezTo>
                      <a:pt x="2" y="63"/>
                      <a:pt x="0" y="55"/>
                      <a:pt x="4" y="49"/>
                    </a:cubicBezTo>
                    <a:cubicBezTo>
                      <a:pt x="29" y="8"/>
                      <a:pt x="29" y="8"/>
                      <a:pt x="29" y="8"/>
                    </a:cubicBezTo>
                    <a:cubicBezTo>
                      <a:pt x="32" y="2"/>
                      <a:pt x="40" y="0"/>
                      <a:pt x="46" y="3"/>
                    </a:cubicBezTo>
                    <a:cubicBezTo>
                      <a:pt x="341" y="179"/>
                      <a:pt x="341" y="179"/>
                      <a:pt x="341" y="179"/>
                    </a:cubicBezTo>
                    <a:cubicBezTo>
                      <a:pt x="347" y="182"/>
                      <a:pt x="349" y="190"/>
                      <a:pt x="346" y="196"/>
                    </a:cubicBezTo>
                    <a:lnTo>
                      <a:pt x="321" y="237"/>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49" name="Google Shape;1249;p18"/>
              <p:cNvSpPr/>
              <p:nvPr/>
            </p:nvSpPr>
            <p:spPr>
              <a:xfrm>
                <a:off x="767466" y="2669848"/>
                <a:ext cx="382047" cy="269404"/>
              </a:xfrm>
              <a:custGeom>
                <a:avLst/>
                <a:gdLst/>
                <a:ahLst/>
                <a:cxnLst/>
                <a:rect l="l" t="t" r="r" b="b"/>
                <a:pathLst>
                  <a:path w="349" h="246" extrusionOk="0">
                    <a:moveTo>
                      <a:pt x="320" y="238"/>
                    </a:moveTo>
                    <a:cubicBezTo>
                      <a:pt x="317" y="244"/>
                      <a:pt x="309" y="246"/>
                      <a:pt x="303" y="242"/>
                    </a:cubicBezTo>
                    <a:cubicBezTo>
                      <a:pt x="8" y="67"/>
                      <a:pt x="8" y="67"/>
                      <a:pt x="8" y="67"/>
                    </a:cubicBezTo>
                    <a:cubicBezTo>
                      <a:pt x="2" y="63"/>
                      <a:pt x="0" y="56"/>
                      <a:pt x="3" y="49"/>
                    </a:cubicBezTo>
                    <a:cubicBezTo>
                      <a:pt x="28" y="8"/>
                      <a:pt x="28" y="8"/>
                      <a:pt x="28" y="8"/>
                    </a:cubicBezTo>
                    <a:cubicBezTo>
                      <a:pt x="32" y="2"/>
                      <a:pt x="39" y="0"/>
                      <a:pt x="46" y="4"/>
                    </a:cubicBezTo>
                    <a:cubicBezTo>
                      <a:pt x="340" y="179"/>
                      <a:pt x="340" y="179"/>
                      <a:pt x="340" y="179"/>
                    </a:cubicBezTo>
                    <a:cubicBezTo>
                      <a:pt x="347" y="183"/>
                      <a:pt x="349" y="190"/>
                      <a:pt x="345" y="197"/>
                    </a:cubicBezTo>
                    <a:lnTo>
                      <a:pt x="320" y="23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0" name="Google Shape;1250;p18"/>
              <p:cNvSpPr/>
              <p:nvPr/>
            </p:nvSpPr>
            <p:spPr>
              <a:xfrm>
                <a:off x="627601" y="2905458"/>
                <a:ext cx="382047" cy="268465"/>
              </a:xfrm>
              <a:custGeom>
                <a:avLst/>
                <a:gdLst/>
                <a:ahLst/>
                <a:cxnLst/>
                <a:rect l="l" t="t" r="r" b="b"/>
                <a:pathLst>
                  <a:path w="349" h="246" extrusionOk="0">
                    <a:moveTo>
                      <a:pt x="320" y="238"/>
                    </a:moveTo>
                    <a:cubicBezTo>
                      <a:pt x="317" y="244"/>
                      <a:pt x="309" y="246"/>
                      <a:pt x="303" y="243"/>
                    </a:cubicBezTo>
                    <a:cubicBezTo>
                      <a:pt x="8" y="67"/>
                      <a:pt x="8" y="67"/>
                      <a:pt x="8" y="67"/>
                    </a:cubicBezTo>
                    <a:cubicBezTo>
                      <a:pt x="2" y="64"/>
                      <a:pt x="0" y="56"/>
                      <a:pt x="3" y="50"/>
                    </a:cubicBezTo>
                    <a:cubicBezTo>
                      <a:pt x="28" y="8"/>
                      <a:pt x="28" y="8"/>
                      <a:pt x="28" y="8"/>
                    </a:cubicBezTo>
                    <a:cubicBezTo>
                      <a:pt x="32" y="2"/>
                      <a:pt x="40" y="0"/>
                      <a:pt x="46" y="4"/>
                    </a:cubicBezTo>
                    <a:cubicBezTo>
                      <a:pt x="340" y="179"/>
                      <a:pt x="340" y="179"/>
                      <a:pt x="340" y="179"/>
                    </a:cubicBezTo>
                    <a:cubicBezTo>
                      <a:pt x="347" y="183"/>
                      <a:pt x="349" y="191"/>
                      <a:pt x="345" y="197"/>
                    </a:cubicBezTo>
                    <a:lnTo>
                      <a:pt x="320" y="23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1" name="Google Shape;1251;p18"/>
              <p:cNvSpPr/>
              <p:nvPr/>
            </p:nvSpPr>
            <p:spPr>
              <a:xfrm>
                <a:off x="586299" y="2974921"/>
                <a:ext cx="381108" cy="269404"/>
              </a:xfrm>
              <a:custGeom>
                <a:avLst/>
                <a:gdLst/>
                <a:ahLst/>
                <a:cxnLst/>
                <a:rect l="l" t="t" r="r" b="b"/>
                <a:pathLst>
                  <a:path w="349" h="246" extrusionOk="0">
                    <a:moveTo>
                      <a:pt x="321" y="237"/>
                    </a:moveTo>
                    <a:cubicBezTo>
                      <a:pt x="317" y="244"/>
                      <a:pt x="309" y="246"/>
                      <a:pt x="303" y="242"/>
                    </a:cubicBezTo>
                    <a:cubicBezTo>
                      <a:pt x="8" y="67"/>
                      <a:pt x="8" y="67"/>
                      <a:pt x="8" y="67"/>
                    </a:cubicBezTo>
                    <a:cubicBezTo>
                      <a:pt x="2" y="63"/>
                      <a:pt x="0" y="55"/>
                      <a:pt x="4" y="49"/>
                    </a:cubicBezTo>
                    <a:cubicBezTo>
                      <a:pt x="28" y="8"/>
                      <a:pt x="28" y="8"/>
                      <a:pt x="28" y="8"/>
                    </a:cubicBezTo>
                    <a:cubicBezTo>
                      <a:pt x="32" y="2"/>
                      <a:pt x="40" y="0"/>
                      <a:pt x="46" y="3"/>
                    </a:cubicBezTo>
                    <a:cubicBezTo>
                      <a:pt x="341" y="179"/>
                      <a:pt x="341" y="179"/>
                      <a:pt x="341" y="179"/>
                    </a:cubicBezTo>
                    <a:cubicBezTo>
                      <a:pt x="347" y="182"/>
                      <a:pt x="349" y="190"/>
                      <a:pt x="345" y="196"/>
                    </a:cubicBezTo>
                    <a:lnTo>
                      <a:pt x="321" y="237"/>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2" name="Google Shape;1252;p18"/>
              <p:cNvSpPr/>
              <p:nvPr/>
            </p:nvSpPr>
            <p:spPr>
              <a:xfrm>
                <a:off x="544058" y="3044384"/>
                <a:ext cx="382047" cy="268465"/>
              </a:xfrm>
              <a:custGeom>
                <a:avLst/>
                <a:gdLst/>
                <a:ahLst/>
                <a:cxnLst/>
                <a:rect l="l" t="t" r="r" b="b"/>
                <a:pathLst>
                  <a:path w="349" h="246" extrusionOk="0">
                    <a:moveTo>
                      <a:pt x="321" y="238"/>
                    </a:moveTo>
                    <a:cubicBezTo>
                      <a:pt x="317" y="244"/>
                      <a:pt x="310" y="246"/>
                      <a:pt x="303" y="242"/>
                    </a:cubicBezTo>
                    <a:cubicBezTo>
                      <a:pt x="9" y="67"/>
                      <a:pt x="9" y="67"/>
                      <a:pt x="9" y="67"/>
                    </a:cubicBezTo>
                    <a:cubicBezTo>
                      <a:pt x="2" y="63"/>
                      <a:pt x="0" y="56"/>
                      <a:pt x="4" y="49"/>
                    </a:cubicBezTo>
                    <a:cubicBezTo>
                      <a:pt x="29" y="8"/>
                      <a:pt x="29" y="8"/>
                      <a:pt x="29" y="8"/>
                    </a:cubicBezTo>
                    <a:cubicBezTo>
                      <a:pt x="32" y="2"/>
                      <a:pt x="40" y="0"/>
                      <a:pt x="46" y="4"/>
                    </a:cubicBezTo>
                    <a:cubicBezTo>
                      <a:pt x="341" y="179"/>
                      <a:pt x="341" y="179"/>
                      <a:pt x="341" y="179"/>
                    </a:cubicBezTo>
                    <a:cubicBezTo>
                      <a:pt x="347" y="183"/>
                      <a:pt x="349" y="190"/>
                      <a:pt x="346" y="197"/>
                    </a:cubicBezTo>
                    <a:lnTo>
                      <a:pt x="321" y="23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3" name="Google Shape;1253;p18"/>
              <p:cNvSpPr/>
              <p:nvPr/>
            </p:nvSpPr>
            <p:spPr>
              <a:xfrm>
                <a:off x="668904" y="2738372"/>
                <a:ext cx="438368" cy="367028"/>
              </a:xfrm>
              <a:custGeom>
                <a:avLst/>
                <a:gdLst/>
                <a:ahLst/>
                <a:cxnLst/>
                <a:rect l="l" t="t" r="r" b="b"/>
                <a:pathLst>
                  <a:path w="401" h="335" extrusionOk="0">
                    <a:moveTo>
                      <a:pt x="320" y="327"/>
                    </a:moveTo>
                    <a:cubicBezTo>
                      <a:pt x="316" y="333"/>
                      <a:pt x="309" y="335"/>
                      <a:pt x="302" y="331"/>
                    </a:cubicBezTo>
                    <a:cubicBezTo>
                      <a:pt x="8" y="156"/>
                      <a:pt x="8" y="156"/>
                      <a:pt x="8" y="156"/>
                    </a:cubicBezTo>
                    <a:cubicBezTo>
                      <a:pt x="2" y="152"/>
                      <a:pt x="0" y="144"/>
                      <a:pt x="3" y="138"/>
                    </a:cubicBezTo>
                    <a:cubicBezTo>
                      <a:pt x="80" y="9"/>
                      <a:pt x="80" y="9"/>
                      <a:pt x="80" y="9"/>
                    </a:cubicBezTo>
                    <a:cubicBezTo>
                      <a:pt x="84" y="2"/>
                      <a:pt x="92" y="0"/>
                      <a:pt x="98" y="4"/>
                    </a:cubicBezTo>
                    <a:cubicBezTo>
                      <a:pt x="393" y="179"/>
                      <a:pt x="393" y="179"/>
                      <a:pt x="393" y="179"/>
                    </a:cubicBezTo>
                    <a:cubicBezTo>
                      <a:pt x="399" y="183"/>
                      <a:pt x="401" y="191"/>
                      <a:pt x="397" y="197"/>
                    </a:cubicBezTo>
                    <a:lnTo>
                      <a:pt x="320" y="327"/>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4" name="Google Shape;1254;p18"/>
              <p:cNvSpPr/>
              <p:nvPr/>
            </p:nvSpPr>
            <p:spPr>
              <a:xfrm>
                <a:off x="932675" y="2283108"/>
                <a:ext cx="387679" cy="375475"/>
              </a:xfrm>
              <a:custGeom>
                <a:avLst/>
                <a:gdLst/>
                <a:ahLst/>
                <a:cxnLst/>
                <a:rect l="l" t="t" r="r" b="b"/>
                <a:pathLst>
                  <a:path w="354" h="343" extrusionOk="0">
                    <a:moveTo>
                      <a:pt x="293" y="122"/>
                    </a:moveTo>
                    <a:cubicBezTo>
                      <a:pt x="334" y="52"/>
                      <a:pt x="334" y="52"/>
                      <a:pt x="334" y="52"/>
                    </a:cubicBezTo>
                    <a:cubicBezTo>
                      <a:pt x="291" y="26"/>
                      <a:pt x="291" y="26"/>
                      <a:pt x="291" y="26"/>
                    </a:cubicBezTo>
                    <a:cubicBezTo>
                      <a:pt x="247" y="0"/>
                      <a:pt x="247" y="0"/>
                      <a:pt x="247" y="0"/>
                    </a:cubicBezTo>
                    <a:cubicBezTo>
                      <a:pt x="206" y="70"/>
                      <a:pt x="206" y="70"/>
                      <a:pt x="206" y="70"/>
                    </a:cubicBezTo>
                    <a:cubicBezTo>
                      <a:pt x="96" y="60"/>
                      <a:pt x="12" y="132"/>
                      <a:pt x="6" y="144"/>
                    </a:cubicBezTo>
                    <a:cubicBezTo>
                      <a:pt x="0" y="155"/>
                      <a:pt x="12" y="169"/>
                      <a:pt x="12" y="169"/>
                    </a:cubicBezTo>
                    <a:cubicBezTo>
                      <a:pt x="155" y="254"/>
                      <a:pt x="155" y="254"/>
                      <a:pt x="155" y="254"/>
                    </a:cubicBezTo>
                    <a:cubicBezTo>
                      <a:pt x="298" y="339"/>
                      <a:pt x="298" y="339"/>
                      <a:pt x="298" y="339"/>
                    </a:cubicBezTo>
                    <a:cubicBezTo>
                      <a:pt x="298" y="339"/>
                      <a:pt x="316" y="343"/>
                      <a:pt x="323" y="332"/>
                    </a:cubicBezTo>
                    <a:cubicBezTo>
                      <a:pt x="330" y="322"/>
                      <a:pt x="354" y="213"/>
                      <a:pt x="293" y="12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5" name="Google Shape;1255;p18"/>
              <p:cNvSpPr/>
              <p:nvPr/>
            </p:nvSpPr>
            <p:spPr>
              <a:xfrm>
                <a:off x="514020" y="3112909"/>
                <a:ext cx="371720" cy="278791"/>
              </a:xfrm>
              <a:custGeom>
                <a:avLst/>
                <a:gdLst/>
                <a:ahLst/>
                <a:cxnLst/>
                <a:rect l="l" t="t" r="r" b="b"/>
                <a:pathLst>
                  <a:path w="340" h="255" extrusionOk="0">
                    <a:moveTo>
                      <a:pt x="338" y="201"/>
                    </a:moveTo>
                    <a:cubicBezTo>
                      <a:pt x="340" y="195"/>
                      <a:pt x="338" y="183"/>
                      <a:pt x="335" y="182"/>
                    </a:cubicBezTo>
                    <a:cubicBezTo>
                      <a:pt x="332" y="180"/>
                      <a:pt x="184" y="92"/>
                      <a:pt x="184" y="92"/>
                    </a:cubicBezTo>
                    <a:cubicBezTo>
                      <a:pt x="184" y="92"/>
                      <a:pt x="36" y="4"/>
                      <a:pt x="33" y="2"/>
                    </a:cubicBezTo>
                    <a:cubicBezTo>
                      <a:pt x="30" y="0"/>
                      <a:pt x="19" y="4"/>
                      <a:pt x="14" y="9"/>
                    </a:cubicBezTo>
                    <a:cubicBezTo>
                      <a:pt x="9" y="14"/>
                      <a:pt x="0" y="46"/>
                      <a:pt x="3" y="72"/>
                    </a:cubicBezTo>
                    <a:cubicBezTo>
                      <a:pt x="7" y="98"/>
                      <a:pt x="18" y="128"/>
                      <a:pt x="40" y="141"/>
                    </a:cubicBezTo>
                    <a:cubicBezTo>
                      <a:pt x="62" y="154"/>
                      <a:pt x="125" y="191"/>
                      <a:pt x="125" y="191"/>
                    </a:cubicBezTo>
                    <a:cubicBezTo>
                      <a:pt x="125" y="191"/>
                      <a:pt x="187" y="228"/>
                      <a:pt x="210" y="242"/>
                    </a:cubicBezTo>
                    <a:cubicBezTo>
                      <a:pt x="232" y="255"/>
                      <a:pt x="263" y="251"/>
                      <a:pt x="288" y="241"/>
                    </a:cubicBezTo>
                    <a:cubicBezTo>
                      <a:pt x="312" y="232"/>
                      <a:pt x="336" y="208"/>
                      <a:pt x="338" y="20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6" name="Google Shape;1256;p18"/>
              <p:cNvSpPr/>
              <p:nvPr/>
            </p:nvSpPr>
            <p:spPr>
              <a:xfrm>
                <a:off x="1202079" y="2281230"/>
                <a:ext cx="98563" cy="61015"/>
              </a:xfrm>
              <a:custGeom>
                <a:avLst/>
                <a:gdLst/>
                <a:ahLst/>
                <a:cxnLst/>
                <a:rect l="l" t="t" r="r" b="b"/>
                <a:pathLst>
                  <a:path w="90" h="56" extrusionOk="0">
                    <a:moveTo>
                      <a:pt x="88" y="54"/>
                    </a:moveTo>
                    <a:cubicBezTo>
                      <a:pt x="87" y="56"/>
                      <a:pt x="66" y="47"/>
                      <a:pt x="42" y="32"/>
                    </a:cubicBezTo>
                    <a:cubicBezTo>
                      <a:pt x="18" y="18"/>
                      <a:pt x="0" y="5"/>
                      <a:pt x="1" y="2"/>
                    </a:cubicBezTo>
                    <a:cubicBezTo>
                      <a:pt x="3" y="0"/>
                      <a:pt x="23" y="9"/>
                      <a:pt x="47" y="23"/>
                    </a:cubicBezTo>
                    <a:cubicBezTo>
                      <a:pt x="71" y="38"/>
                      <a:pt x="90" y="51"/>
                      <a:pt x="88" y="54"/>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7" name="Google Shape;1257;p18"/>
              <p:cNvSpPr/>
              <p:nvPr/>
            </p:nvSpPr>
            <p:spPr>
              <a:xfrm>
                <a:off x="1177673" y="2309391"/>
                <a:ext cx="107949" cy="71340"/>
              </a:xfrm>
              <a:custGeom>
                <a:avLst/>
                <a:gdLst/>
                <a:ahLst/>
                <a:cxnLst/>
                <a:rect l="l" t="t" r="r" b="b"/>
                <a:pathLst>
                  <a:path w="99" h="65" extrusionOk="0">
                    <a:moveTo>
                      <a:pt x="97" y="61"/>
                    </a:moveTo>
                    <a:cubicBezTo>
                      <a:pt x="95" y="64"/>
                      <a:pt x="91" y="65"/>
                      <a:pt x="88" y="64"/>
                    </a:cubicBezTo>
                    <a:cubicBezTo>
                      <a:pt x="4" y="14"/>
                      <a:pt x="4" y="14"/>
                      <a:pt x="4" y="14"/>
                    </a:cubicBezTo>
                    <a:cubicBezTo>
                      <a:pt x="1" y="12"/>
                      <a:pt x="0" y="7"/>
                      <a:pt x="2" y="4"/>
                    </a:cubicBezTo>
                    <a:cubicBezTo>
                      <a:pt x="2" y="4"/>
                      <a:pt x="2" y="4"/>
                      <a:pt x="2" y="4"/>
                    </a:cubicBezTo>
                    <a:cubicBezTo>
                      <a:pt x="3" y="1"/>
                      <a:pt x="8" y="0"/>
                      <a:pt x="11" y="2"/>
                    </a:cubicBezTo>
                    <a:cubicBezTo>
                      <a:pt x="95" y="52"/>
                      <a:pt x="95" y="52"/>
                      <a:pt x="95" y="52"/>
                    </a:cubicBezTo>
                    <a:cubicBezTo>
                      <a:pt x="98" y="54"/>
                      <a:pt x="99" y="58"/>
                      <a:pt x="97" y="6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8" name="Google Shape;1258;p18"/>
              <p:cNvSpPr/>
              <p:nvPr/>
            </p:nvSpPr>
            <p:spPr>
              <a:xfrm>
                <a:off x="1161716" y="2335674"/>
                <a:ext cx="108888" cy="72279"/>
              </a:xfrm>
              <a:custGeom>
                <a:avLst/>
                <a:gdLst/>
                <a:ahLst/>
                <a:cxnLst/>
                <a:rect l="l" t="t" r="r" b="b"/>
                <a:pathLst>
                  <a:path w="100" h="66" extrusionOk="0">
                    <a:moveTo>
                      <a:pt x="98" y="61"/>
                    </a:moveTo>
                    <a:cubicBezTo>
                      <a:pt x="96" y="65"/>
                      <a:pt x="92" y="66"/>
                      <a:pt x="89" y="64"/>
                    </a:cubicBezTo>
                    <a:cubicBezTo>
                      <a:pt x="4" y="14"/>
                      <a:pt x="4" y="14"/>
                      <a:pt x="4" y="14"/>
                    </a:cubicBezTo>
                    <a:cubicBezTo>
                      <a:pt x="1" y="12"/>
                      <a:pt x="0" y="8"/>
                      <a:pt x="2" y="5"/>
                    </a:cubicBezTo>
                    <a:cubicBezTo>
                      <a:pt x="2" y="5"/>
                      <a:pt x="2" y="5"/>
                      <a:pt x="2" y="5"/>
                    </a:cubicBezTo>
                    <a:cubicBezTo>
                      <a:pt x="4" y="1"/>
                      <a:pt x="8" y="0"/>
                      <a:pt x="12" y="2"/>
                    </a:cubicBezTo>
                    <a:cubicBezTo>
                      <a:pt x="96" y="52"/>
                      <a:pt x="96" y="52"/>
                      <a:pt x="96" y="52"/>
                    </a:cubicBezTo>
                    <a:cubicBezTo>
                      <a:pt x="99" y="54"/>
                      <a:pt x="100" y="58"/>
                      <a:pt x="98" y="6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cxnSp>
            <p:nvCxnSpPr>
              <p:cNvPr id="1259" name="Google Shape;1259;p18"/>
              <p:cNvCxnSpPr/>
              <p:nvPr/>
            </p:nvCxnSpPr>
            <p:spPr>
              <a:xfrm>
                <a:off x="899821" y="2535615"/>
                <a:ext cx="322800" cy="191700"/>
              </a:xfrm>
              <a:prstGeom prst="straightConnector1">
                <a:avLst/>
              </a:prstGeom>
              <a:noFill/>
              <a:ln w="9525" cap="flat" cmpd="sng">
                <a:solidFill>
                  <a:schemeClr val="accent4"/>
                </a:solidFill>
                <a:prstDash val="solid"/>
                <a:miter lim="800000"/>
                <a:headEnd type="none" w="med" len="med"/>
                <a:tailEnd type="none" w="med" len="med"/>
              </a:ln>
            </p:spPr>
          </p:cxnSp>
          <p:cxnSp>
            <p:nvCxnSpPr>
              <p:cNvPr id="1260" name="Google Shape;1260;p18"/>
              <p:cNvCxnSpPr/>
              <p:nvPr/>
            </p:nvCxnSpPr>
            <p:spPr>
              <a:xfrm>
                <a:off x="818155" y="2674541"/>
                <a:ext cx="321000" cy="191700"/>
              </a:xfrm>
              <a:prstGeom prst="straightConnector1">
                <a:avLst/>
              </a:prstGeom>
              <a:noFill/>
              <a:ln w="9525" cap="flat" cmpd="sng">
                <a:solidFill>
                  <a:schemeClr val="accent4"/>
                </a:solidFill>
                <a:prstDash val="solid"/>
                <a:miter lim="800000"/>
                <a:headEnd type="none" w="med" len="med"/>
                <a:tailEnd type="none" w="med" len="med"/>
              </a:ln>
            </p:spPr>
          </p:cxnSp>
          <p:sp>
            <p:nvSpPr>
              <p:cNvPr id="1261" name="Google Shape;1261;p18"/>
              <p:cNvSpPr/>
              <p:nvPr/>
            </p:nvSpPr>
            <p:spPr>
              <a:xfrm>
                <a:off x="945817" y="2468029"/>
                <a:ext cx="312584" cy="186799"/>
              </a:xfrm>
              <a:custGeom>
                <a:avLst/>
                <a:gdLst/>
                <a:ahLst/>
                <a:cxnLst/>
                <a:rect l="l" t="t" r="r" b="b"/>
                <a:pathLst>
                  <a:path w="333" h="199" extrusionOk="0">
                    <a:moveTo>
                      <a:pt x="0" y="0"/>
                    </a:moveTo>
                    <a:lnTo>
                      <a:pt x="167" y="100"/>
                    </a:lnTo>
                    <a:lnTo>
                      <a:pt x="333" y="199"/>
                    </a:lnTo>
                  </a:path>
                </a:pathLst>
              </a:custGeom>
              <a:noFill/>
              <a:ln w="9525" cap="flat" cmpd="sng">
                <a:solidFill>
                  <a:schemeClr val="accent4"/>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cxnSp>
            <p:nvCxnSpPr>
              <p:cNvPr id="1262" name="Google Shape;1262;p18"/>
              <p:cNvCxnSpPr/>
              <p:nvPr/>
            </p:nvCxnSpPr>
            <p:spPr>
              <a:xfrm>
                <a:off x="858519" y="2604139"/>
                <a:ext cx="322800" cy="192600"/>
              </a:xfrm>
              <a:prstGeom prst="straightConnector1">
                <a:avLst/>
              </a:prstGeom>
              <a:noFill/>
              <a:ln w="9525" cap="flat" cmpd="sng">
                <a:solidFill>
                  <a:schemeClr val="accent4"/>
                </a:solidFill>
                <a:prstDash val="solid"/>
                <a:miter lim="800000"/>
                <a:headEnd type="none" w="med" len="med"/>
                <a:tailEnd type="none" w="med" len="med"/>
              </a:ln>
            </p:spPr>
          </p:cxnSp>
          <p:cxnSp>
            <p:nvCxnSpPr>
              <p:cNvPr id="1263" name="Google Shape;1263;p18"/>
              <p:cNvCxnSpPr/>
              <p:nvPr/>
            </p:nvCxnSpPr>
            <p:spPr>
              <a:xfrm>
                <a:off x="636050" y="2978676"/>
                <a:ext cx="322800" cy="192600"/>
              </a:xfrm>
              <a:prstGeom prst="straightConnector1">
                <a:avLst/>
              </a:prstGeom>
              <a:noFill/>
              <a:ln w="9525" cap="flat" cmpd="sng">
                <a:solidFill>
                  <a:schemeClr val="accent4"/>
                </a:solidFill>
                <a:prstDash val="solid"/>
                <a:miter lim="800000"/>
                <a:headEnd type="none" w="med" len="med"/>
                <a:tailEnd type="none" w="med" len="med"/>
              </a:ln>
            </p:spPr>
          </p:cxnSp>
          <p:sp>
            <p:nvSpPr>
              <p:cNvPr id="1264" name="Google Shape;1264;p18"/>
              <p:cNvSpPr/>
              <p:nvPr/>
            </p:nvSpPr>
            <p:spPr>
              <a:xfrm>
                <a:off x="549690" y="3114786"/>
                <a:ext cx="330418" cy="197125"/>
              </a:xfrm>
              <a:custGeom>
                <a:avLst/>
                <a:gdLst/>
                <a:ahLst/>
                <a:cxnLst/>
                <a:rect l="l" t="t" r="r" b="b"/>
                <a:pathLst>
                  <a:path w="302" h="180" extrusionOk="0">
                    <a:moveTo>
                      <a:pt x="302" y="180"/>
                    </a:moveTo>
                    <a:cubicBezTo>
                      <a:pt x="299" y="178"/>
                      <a:pt x="151" y="90"/>
                      <a:pt x="151" y="90"/>
                    </a:cubicBezTo>
                    <a:cubicBezTo>
                      <a:pt x="151" y="90"/>
                      <a:pt x="3" y="2"/>
                      <a:pt x="0" y="0"/>
                    </a:cubicBezTo>
                  </a:path>
                </a:pathLst>
              </a:custGeom>
              <a:no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cxnSp>
            <p:nvCxnSpPr>
              <p:cNvPr id="1265" name="Google Shape;1265;p18"/>
              <p:cNvCxnSpPr/>
              <p:nvPr/>
            </p:nvCxnSpPr>
            <p:spPr>
              <a:xfrm>
                <a:off x="594748" y="3048139"/>
                <a:ext cx="322800" cy="191700"/>
              </a:xfrm>
              <a:prstGeom prst="straightConnector1">
                <a:avLst/>
              </a:prstGeom>
              <a:noFill/>
              <a:ln w="9525" cap="flat" cmpd="sng">
                <a:solidFill>
                  <a:schemeClr val="accent4"/>
                </a:solidFill>
                <a:prstDash val="solid"/>
                <a:miter lim="800000"/>
                <a:headEnd type="none" w="med" len="med"/>
                <a:tailEnd type="none" w="med" len="med"/>
              </a:ln>
            </p:spPr>
          </p:cxnSp>
        </p:grpSp>
        <p:grpSp>
          <p:nvGrpSpPr>
            <p:cNvPr id="1266" name="Google Shape;1266;p18"/>
            <p:cNvGrpSpPr/>
            <p:nvPr/>
          </p:nvGrpSpPr>
          <p:grpSpPr>
            <a:xfrm rot="9384547">
              <a:off x="-433811" y="1183013"/>
              <a:ext cx="1444924" cy="1147562"/>
              <a:chOff x="5100350" y="1932124"/>
              <a:chExt cx="1926901" cy="1530350"/>
            </a:xfrm>
          </p:grpSpPr>
          <p:sp>
            <p:nvSpPr>
              <p:cNvPr id="1267" name="Google Shape;1267;p18"/>
              <p:cNvSpPr/>
              <p:nvPr/>
            </p:nvSpPr>
            <p:spPr>
              <a:xfrm>
                <a:off x="5443842" y="3169249"/>
                <a:ext cx="351869" cy="293225"/>
              </a:xfrm>
              <a:custGeom>
                <a:avLst/>
                <a:gdLst/>
                <a:ahLst/>
                <a:cxnLst/>
                <a:rect l="l" t="t" r="r" b="b"/>
                <a:pathLst>
                  <a:path w="126" h="105" extrusionOk="0">
                    <a:moveTo>
                      <a:pt x="0" y="72"/>
                    </a:moveTo>
                    <a:lnTo>
                      <a:pt x="24" y="105"/>
                    </a:lnTo>
                    <a:lnTo>
                      <a:pt x="126" y="34"/>
                    </a:lnTo>
                    <a:lnTo>
                      <a:pt x="102" y="0"/>
                    </a:lnTo>
                    <a:lnTo>
                      <a:pt x="0" y="72"/>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68" name="Google Shape;1268;p18"/>
              <p:cNvSpPr/>
              <p:nvPr/>
            </p:nvSpPr>
            <p:spPr>
              <a:xfrm>
                <a:off x="5100350" y="2672165"/>
                <a:ext cx="343492" cy="290431"/>
              </a:xfrm>
              <a:custGeom>
                <a:avLst/>
                <a:gdLst/>
                <a:ahLst/>
                <a:cxnLst/>
                <a:rect l="l" t="t" r="r" b="b"/>
                <a:pathLst>
                  <a:path w="123" h="104" extrusionOk="0">
                    <a:moveTo>
                      <a:pt x="0" y="71"/>
                    </a:moveTo>
                    <a:lnTo>
                      <a:pt x="21" y="104"/>
                    </a:lnTo>
                    <a:lnTo>
                      <a:pt x="123" y="33"/>
                    </a:lnTo>
                    <a:lnTo>
                      <a:pt x="102" y="0"/>
                    </a:lnTo>
                    <a:lnTo>
                      <a:pt x="0" y="71"/>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69" name="Google Shape;1269;p18"/>
              <p:cNvSpPr/>
              <p:nvPr/>
            </p:nvSpPr>
            <p:spPr>
              <a:xfrm>
                <a:off x="5290247" y="2286785"/>
                <a:ext cx="949486" cy="1089118"/>
              </a:xfrm>
              <a:custGeom>
                <a:avLst/>
                <a:gdLst/>
                <a:ahLst/>
                <a:cxnLst/>
                <a:rect l="l" t="t" r="r" b="b"/>
                <a:pathLst>
                  <a:path w="143" h="164" extrusionOk="0">
                    <a:moveTo>
                      <a:pt x="96" y="162"/>
                    </a:moveTo>
                    <a:cubicBezTo>
                      <a:pt x="123" y="143"/>
                      <a:pt x="123" y="143"/>
                      <a:pt x="123" y="143"/>
                    </a:cubicBezTo>
                    <a:cubicBezTo>
                      <a:pt x="139" y="132"/>
                      <a:pt x="143" y="109"/>
                      <a:pt x="132" y="93"/>
                    </a:cubicBezTo>
                    <a:cubicBezTo>
                      <a:pt x="81" y="20"/>
                      <a:pt x="81" y="20"/>
                      <a:pt x="81" y="20"/>
                    </a:cubicBezTo>
                    <a:cubicBezTo>
                      <a:pt x="70" y="4"/>
                      <a:pt x="47" y="0"/>
                      <a:pt x="31" y="12"/>
                    </a:cubicBezTo>
                    <a:cubicBezTo>
                      <a:pt x="4" y="30"/>
                      <a:pt x="4" y="30"/>
                      <a:pt x="4" y="30"/>
                    </a:cubicBezTo>
                    <a:cubicBezTo>
                      <a:pt x="0" y="33"/>
                      <a:pt x="0" y="38"/>
                      <a:pt x="2" y="41"/>
                    </a:cubicBezTo>
                    <a:cubicBezTo>
                      <a:pt x="85" y="160"/>
                      <a:pt x="85" y="160"/>
                      <a:pt x="85" y="160"/>
                    </a:cubicBezTo>
                    <a:cubicBezTo>
                      <a:pt x="88" y="163"/>
                      <a:pt x="92" y="164"/>
                      <a:pt x="96" y="16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0" name="Google Shape;1270;p18"/>
              <p:cNvSpPr/>
              <p:nvPr/>
            </p:nvSpPr>
            <p:spPr>
              <a:xfrm>
                <a:off x="5795710" y="2797833"/>
                <a:ext cx="178727" cy="385380"/>
              </a:xfrm>
              <a:custGeom>
                <a:avLst/>
                <a:gdLst/>
                <a:ahLst/>
                <a:cxnLst/>
                <a:rect l="l" t="t" r="r" b="b"/>
                <a:pathLst>
                  <a:path w="27" h="58" extrusionOk="0">
                    <a:moveTo>
                      <a:pt x="14" y="0"/>
                    </a:moveTo>
                    <a:cubicBezTo>
                      <a:pt x="15" y="1"/>
                      <a:pt x="17" y="2"/>
                      <a:pt x="18" y="4"/>
                    </a:cubicBezTo>
                    <a:cubicBezTo>
                      <a:pt x="19" y="5"/>
                      <a:pt x="20" y="6"/>
                      <a:pt x="21" y="7"/>
                    </a:cubicBezTo>
                    <a:cubicBezTo>
                      <a:pt x="22" y="10"/>
                      <a:pt x="24" y="12"/>
                      <a:pt x="25" y="15"/>
                    </a:cubicBezTo>
                    <a:cubicBezTo>
                      <a:pt x="27" y="19"/>
                      <a:pt x="27" y="24"/>
                      <a:pt x="27" y="29"/>
                    </a:cubicBezTo>
                    <a:cubicBezTo>
                      <a:pt x="27" y="34"/>
                      <a:pt x="27" y="39"/>
                      <a:pt x="24" y="44"/>
                    </a:cubicBezTo>
                    <a:cubicBezTo>
                      <a:pt x="23" y="46"/>
                      <a:pt x="22" y="48"/>
                      <a:pt x="20" y="51"/>
                    </a:cubicBezTo>
                    <a:cubicBezTo>
                      <a:pt x="19" y="52"/>
                      <a:pt x="18" y="53"/>
                      <a:pt x="17" y="54"/>
                    </a:cubicBezTo>
                    <a:cubicBezTo>
                      <a:pt x="16" y="56"/>
                      <a:pt x="15" y="57"/>
                      <a:pt x="13" y="58"/>
                    </a:cubicBezTo>
                    <a:cubicBezTo>
                      <a:pt x="12" y="57"/>
                      <a:pt x="11" y="56"/>
                      <a:pt x="10" y="54"/>
                    </a:cubicBezTo>
                    <a:cubicBezTo>
                      <a:pt x="8" y="53"/>
                      <a:pt x="8" y="52"/>
                      <a:pt x="7" y="51"/>
                    </a:cubicBezTo>
                    <a:cubicBezTo>
                      <a:pt x="5" y="48"/>
                      <a:pt x="4" y="46"/>
                      <a:pt x="3" y="43"/>
                    </a:cubicBezTo>
                    <a:cubicBezTo>
                      <a:pt x="1" y="39"/>
                      <a:pt x="0" y="34"/>
                      <a:pt x="0" y="29"/>
                    </a:cubicBezTo>
                    <a:cubicBezTo>
                      <a:pt x="0" y="24"/>
                      <a:pt x="1" y="19"/>
                      <a:pt x="3" y="14"/>
                    </a:cubicBezTo>
                    <a:cubicBezTo>
                      <a:pt x="4" y="12"/>
                      <a:pt x="5" y="10"/>
                      <a:pt x="7" y="7"/>
                    </a:cubicBezTo>
                    <a:cubicBezTo>
                      <a:pt x="8" y="6"/>
                      <a:pt x="9" y="5"/>
                      <a:pt x="10" y="4"/>
                    </a:cubicBezTo>
                    <a:cubicBezTo>
                      <a:pt x="11" y="2"/>
                      <a:pt x="12" y="1"/>
                      <a:pt x="14"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1" name="Google Shape;1271;p18"/>
              <p:cNvSpPr/>
              <p:nvPr/>
            </p:nvSpPr>
            <p:spPr>
              <a:xfrm>
                <a:off x="5468974" y="2552084"/>
                <a:ext cx="360247" cy="206653"/>
              </a:xfrm>
              <a:custGeom>
                <a:avLst/>
                <a:gdLst/>
                <a:ahLst/>
                <a:cxnLst/>
                <a:rect l="l" t="t" r="r" b="b"/>
                <a:pathLst>
                  <a:path w="54" h="31" extrusionOk="0">
                    <a:moveTo>
                      <a:pt x="54" y="25"/>
                    </a:moveTo>
                    <a:cubicBezTo>
                      <a:pt x="54" y="23"/>
                      <a:pt x="53" y="22"/>
                      <a:pt x="52" y="20"/>
                    </a:cubicBezTo>
                    <a:cubicBezTo>
                      <a:pt x="52" y="19"/>
                      <a:pt x="51" y="17"/>
                      <a:pt x="50" y="16"/>
                    </a:cubicBezTo>
                    <a:cubicBezTo>
                      <a:pt x="48" y="14"/>
                      <a:pt x="46" y="12"/>
                      <a:pt x="44" y="10"/>
                    </a:cubicBezTo>
                    <a:cubicBezTo>
                      <a:pt x="41" y="6"/>
                      <a:pt x="36" y="4"/>
                      <a:pt x="32" y="2"/>
                    </a:cubicBezTo>
                    <a:cubicBezTo>
                      <a:pt x="27" y="1"/>
                      <a:pt x="22" y="0"/>
                      <a:pt x="17" y="0"/>
                    </a:cubicBezTo>
                    <a:cubicBezTo>
                      <a:pt x="15" y="0"/>
                      <a:pt x="12" y="1"/>
                      <a:pt x="9" y="2"/>
                    </a:cubicBezTo>
                    <a:cubicBezTo>
                      <a:pt x="8" y="2"/>
                      <a:pt x="6" y="2"/>
                      <a:pt x="5" y="3"/>
                    </a:cubicBezTo>
                    <a:cubicBezTo>
                      <a:pt x="3" y="4"/>
                      <a:pt x="2" y="5"/>
                      <a:pt x="0" y="6"/>
                    </a:cubicBezTo>
                    <a:cubicBezTo>
                      <a:pt x="1" y="7"/>
                      <a:pt x="1" y="9"/>
                      <a:pt x="2" y="10"/>
                    </a:cubicBezTo>
                    <a:cubicBezTo>
                      <a:pt x="3" y="12"/>
                      <a:pt x="4" y="13"/>
                      <a:pt x="4" y="14"/>
                    </a:cubicBezTo>
                    <a:cubicBezTo>
                      <a:pt x="6" y="17"/>
                      <a:pt x="8" y="19"/>
                      <a:pt x="10" y="21"/>
                    </a:cubicBezTo>
                    <a:cubicBezTo>
                      <a:pt x="14" y="24"/>
                      <a:pt x="18" y="27"/>
                      <a:pt x="23" y="28"/>
                    </a:cubicBezTo>
                    <a:cubicBezTo>
                      <a:pt x="27" y="30"/>
                      <a:pt x="32" y="31"/>
                      <a:pt x="37" y="30"/>
                    </a:cubicBezTo>
                    <a:cubicBezTo>
                      <a:pt x="40" y="30"/>
                      <a:pt x="43" y="30"/>
                      <a:pt x="45" y="29"/>
                    </a:cubicBezTo>
                    <a:cubicBezTo>
                      <a:pt x="47" y="29"/>
                      <a:pt x="48" y="28"/>
                      <a:pt x="50" y="27"/>
                    </a:cubicBezTo>
                    <a:cubicBezTo>
                      <a:pt x="51" y="27"/>
                      <a:pt x="53" y="26"/>
                      <a:pt x="54" y="25"/>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2" name="Google Shape;1272;p18"/>
              <p:cNvSpPr/>
              <p:nvPr/>
            </p:nvSpPr>
            <p:spPr>
              <a:xfrm>
                <a:off x="6264868" y="2465512"/>
                <a:ext cx="259713" cy="544560"/>
              </a:xfrm>
              <a:custGeom>
                <a:avLst/>
                <a:gdLst/>
                <a:ahLst/>
                <a:cxnLst/>
                <a:rect l="l" t="t" r="r" b="b"/>
                <a:pathLst>
                  <a:path w="39" h="82" extrusionOk="0">
                    <a:moveTo>
                      <a:pt x="19" y="0"/>
                    </a:moveTo>
                    <a:cubicBezTo>
                      <a:pt x="22" y="2"/>
                      <a:pt x="23" y="3"/>
                      <a:pt x="25" y="5"/>
                    </a:cubicBezTo>
                    <a:cubicBezTo>
                      <a:pt x="26" y="7"/>
                      <a:pt x="28" y="9"/>
                      <a:pt x="29" y="10"/>
                    </a:cubicBezTo>
                    <a:cubicBezTo>
                      <a:pt x="31" y="14"/>
                      <a:pt x="33" y="17"/>
                      <a:pt x="35" y="20"/>
                    </a:cubicBezTo>
                    <a:cubicBezTo>
                      <a:pt x="38" y="27"/>
                      <a:pt x="39" y="34"/>
                      <a:pt x="39" y="41"/>
                    </a:cubicBezTo>
                    <a:cubicBezTo>
                      <a:pt x="39" y="48"/>
                      <a:pt x="37" y="55"/>
                      <a:pt x="34" y="61"/>
                    </a:cubicBezTo>
                    <a:cubicBezTo>
                      <a:pt x="33" y="65"/>
                      <a:pt x="31" y="68"/>
                      <a:pt x="29" y="72"/>
                    </a:cubicBezTo>
                    <a:cubicBezTo>
                      <a:pt x="27" y="73"/>
                      <a:pt x="26" y="75"/>
                      <a:pt x="24" y="77"/>
                    </a:cubicBezTo>
                    <a:cubicBezTo>
                      <a:pt x="23" y="78"/>
                      <a:pt x="21" y="80"/>
                      <a:pt x="19" y="82"/>
                    </a:cubicBezTo>
                    <a:cubicBezTo>
                      <a:pt x="17" y="80"/>
                      <a:pt x="15" y="78"/>
                      <a:pt x="13" y="77"/>
                    </a:cubicBezTo>
                    <a:cubicBezTo>
                      <a:pt x="12" y="75"/>
                      <a:pt x="11" y="73"/>
                      <a:pt x="9" y="71"/>
                    </a:cubicBezTo>
                    <a:cubicBezTo>
                      <a:pt x="7" y="68"/>
                      <a:pt x="5" y="65"/>
                      <a:pt x="4" y="61"/>
                    </a:cubicBezTo>
                    <a:cubicBezTo>
                      <a:pt x="1" y="54"/>
                      <a:pt x="0" y="48"/>
                      <a:pt x="0" y="41"/>
                    </a:cubicBezTo>
                    <a:cubicBezTo>
                      <a:pt x="0" y="34"/>
                      <a:pt x="1" y="27"/>
                      <a:pt x="4" y="20"/>
                    </a:cubicBezTo>
                    <a:cubicBezTo>
                      <a:pt x="5" y="17"/>
                      <a:pt x="7" y="13"/>
                      <a:pt x="10" y="10"/>
                    </a:cubicBezTo>
                    <a:cubicBezTo>
                      <a:pt x="11" y="8"/>
                      <a:pt x="12" y="7"/>
                      <a:pt x="14" y="5"/>
                    </a:cubicBezTo>
                    <a:cubicBezTo>
                      <a:pt x="16" y="3"/>
                      <a:pt x="17" y="2"/>
                      <a:pt x="19"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3" name="Google Shape;1273;p18"/>
              <p:cNvSpPr/>
              <p:nvPr/>
            </p:nvSpPr>
            <p:spPr>
              <a:xfrm>
                <a:off x="5820843" y="2124813"/>
                <a:ext cx="511048" cy="287640"/>
              </a:xfrm>
              <a:custGeom>
                <a:avLst/>
                <a:gdLst/>
                <a:ahLst/>
                <a:cxnLst/>
                <a:rect l="l" t="t" r="r" b="b"/>
                <a:pathLst>
                  <a:path w="77" h="43" extrusionOk="0">
                    <a:moveTo>
                      <a:pt x="77" y="35"/>
                    </a:moveTo>
                    <a:cubicBezTo>
                      <a:pt x="76" y="33"/>
                      <a:pt x="75" y="30"/>
                      <a:pt x="74" y="28"/>
                    </a:cubicBezTo>
                    <a:cubicBezTo>
                      <a:pt x="73" y="26"/>
                      <a:pt x="71" y="24"/>
                      <a:pt x="70" y="23"/>
                    </a:cubicBezTo>
                    <a:cubicBezTo>
                      <a:pt x="68" y="19"/>
                      <a:pt x="65" y="16"/>
                      <a:pt x="63" y="14"/>
                    </a:cubicBezTo>
                    <a:cubicBezTo>
                      <a:pt x="57" y="9"/>
                      <a:pt x="51" y="5"/>
                      <a:pt x="45" y="3"/>
                    </a:cubicBezTo>
                    <a:cubicBezTo>
                      <a:pt x="38" y="1"/>
                      <a:pt x="31" y="0"/>
                      <a:pt x="24" y="0"/>
                    </a:cubicBezTo>
                    <a:cubicBezTo>
                      <a:pt x="20" y="0"/>
                      <a:pt x="17" y="1"/>
                      <a:pt x="12" y="2"/>
                    </a:cubicBezTo>
                    <a:cubicBezTo>
                      <a:pt x="10" y="3"/>
                      <a:pt x="8" y="3"/>
                      <a:pt x="6" y="4"/>
                    </a:cubicBezTo>
                    <a:cubicBezTo>
                      <a:pt x="4" y="5"/>
                      <a:pt x="2" y="6"/>
                      <a:pt x="0" y="8"/>
                    </a:cubicBezTo>
                    <a:cubicBezTo>
                      <a:pt x="1" y="10"/>
                      <a:pt x="2" y="12"/>
                      <a:pt x="3" y="14"/>
                    </a:cubicBezTo>
                    <a:cubicBezTo>
                      <a:pt x="4" y="16"/>
                      <a:pt x="5" y="18"/>
                      <a:pt x="6" y="20"/>
                    </a:cubicBezTo>
                    <a:cubicBezTo>
                      <a:pt x="8" y="23"/>
                      <a:pt x="11" y="26"/>
                      <a:pt x="14" y="29"/>
                    </a:cubicBezTo>
                    <a:cubicBezTo>
                      <a:pt x="19" y="34"/>
                      <a:pt x="25" y="37"/>
                      <a:pt x="32" y="40"/>
                    </a:cubicBezTo>
                    <a:cubicBezTo>
                      <a:pt x="38" y="42"/>
                      <a:pt x="45" y="43"/>
                      <a:pt x="52" y="43"/>
                    </a:cubicBezTo>
                    <a:cubicBezTo>
                      <a:pt x="56" y="42"/>
                      <a:pt x="60" y="42"/>
                      <a:pt x="64" y="41"/>
                    </a:cubicBezTo>
                    <a:cubicBezTo>
                      <a:pt x="66" y="40"/>
                      <a:pt x="68" y="39"/>
                      <a:pt x="70" y="39"/>
                    </a:cubicBezTo>
                    <a:cubicBezTo>
                      <a:pt x="72" y="38"/>
                      <a:pt x="74" y="37"/>
                      <a:pt x="77" y="35"/>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4" name="Google Shape;1274;p18"/>
              <p:cNvSpPr/>
              <p:nvPr/>
            </p:nvSpPr>
            <p:spPr>
              <a:xfrm>
                <a:off x="5689591" y="1932124"/>
                <a:ext cx="1337660" cy="952281"/>
              </a:xfrm>
              <a:custGeom>
                <a:avLst/>
                <a:gdLst/>
                <a:ahLst/>
                <a:cxnLst/>
                <a:rect l="l" t="t" r="r" b="b"/>
                <a:pathLst>
                  <a:path w="202" h="143" extrusionOk="0">
                    <a:moveTo>
                      <a:pt x="199" y="1"/>
                    </a:moveTo>
                    <a:cubicBezTo>
                      <a:pt x="198" y="2"/>
                      <a:pt x="196" y="4"/>
                      <a:pt x="194" y="5"/>
                    </a:cubicBezTo>
                    <a:cubicBezTo>
                      <a:pt x="189" y="8"/>
                      <a:pt x="184" y="12"/>
                      <a:pt x="180" y="15"/>
                    </a:cubicBezTo>
                    <a:cubicBezTo>
                      <a:pt x="173" y="20"/>
                      <a:pt x="165" y="25"/>
                      <a:pt x="158" y="30"/>
                    </a:cubicBezTo>
                    <a:cubicBezTo>
                      <a:pt x="150" y="36"/>
                      <a:pt x="141" y="42"/>
                      <a:pt x="132" y="48"/>
                    </a:cubicBezTo>
                    <a:cubicBezTo>
                      <a:pt x="123" y="55"/>
                      <a:pt x="113" y="61"/>
                      <a:pt x="104" y="68"/>
                    </a:cubicBezTo>
                    <a:cubicBezTo>
                      <a:pt x="94" y="75"/>
                      <a:pt x="85" y="81"/>
                      <a:pt x="75" y="88"/>
                    </a:cubicBezTo>
                    <a:cubicBezTo>
                      <a:pt x="66" y="94"/>
                      <a:pt x="57" y="101"/>
                      <a:pt x="48" y="107"/>
                    </a:cubicBezTo>
                    <a:cubicBezTo>
                      <a:pt x="41" y="112"/>
                      <a:pt x="33" y="117"/>
                      <a:pt x="26" y="123"/>
                    </a:cubicBezTo>
                    <a:cubicBezTo>
                      <a:pt x="20" y="126"/>
                      <a:pt x="15" y="130"/>
                      <a:pt x="9" y="134"/>
                    </a:cubicBezTo>
                    <a:cubicBezTo>
                      <a:pt x="7" y="136"/>
                      <a:pt x="4" y="138"/>
                      <a:pt x="2" y="139"/>
                    </a:cubicBezTo>
                    <a:cubicBezTo>
                      <a:pt x="1" y="140"/>
                      <a:pt x="1" y="140"/>
                      <a:pt x="1" y="140"/>
                    </a:cubicBezTo>
                    <a:cubicBezTo>
                      <a:pt x="0" y="140"/>
                      <a:pt x="1" y="143"/>
                      <a:pt x="2" y="142"/>
                    </a:cubicBezTo>
                    <a:cubicBezTo>
                      <a:pt x="4" y="140"/>
                      <a:pt x="6" y="139"/>
                      <a:pt x="8" y="138"/>
                    </a:cubicBezTo>
                    <a:cubicBezTo>
                      <a:pt x="13" y="135"/>
                      <a:pt x="17" y="131"/>
                      <a:pt x="22" y="128"/>
                    </a:cubicBezTo>
                    <a:cubicBezTo>
                      <a:pt x="29" y="123"/>
                      <a:pt x="36" y="118"/>
                      <a:pt x="43" y="113"/>
                    </a:cubicBezTo>
                    <a:cubicBezTo>
                      <a:pt x="52" y="107"/>
                      <a:pt x="61" y="101"/>
                      <a:pt x="69" y="95"/>
                    </a:cubicBezTo>
                    <a:cubicBezTo>
                      <a:pt x="79" y="88"/>
                      <a:pt x="88" y="82"/>
                      <a:pt x="98" y="75"/>
                    </a:cubicBezTo>
                    <a:cubicBezTo>
                      <a:pt x="108" y="68"/>
                      <a:pt x="117" y="61"/>
                      <a:pt x="127" y="55"/>
                    </a:cubicBezTo>
                    <a:cubicBezTo>
                      <a:pt x="136" y="48"/>
                      <a:pt x="145" y="42"/>
                      <a:pt x="154" y="36"/>
                    </a:cubicBezTo>
                    <a:cubicBezTo>
                      <a:pt x="161" y="31"/>
                      <a:pt x="169" y="25"/>
                      <a:pt x="176" y="20"/>
                    </a:cubicBezTo>
                    <a:cubicBezTo>
                      <a:pt x="182" y="16"/>
                      <a:pt x="187" y="13"/>
                      <a:pt x="192" y="9"/>
                    </a:cubicBezTo>
                    <a:cubicBezTo>
                      <a:pt x="195" y="7"/>
                      <a:pt x="198" y="5"/>
                      <a:pt x="200" y="3"/>
                    </a:cubicBezTo>
                    <a:cubicBezTo>
                      <a:pt x="201" y="3"/>
                      <a:pt x="201" y="3"/>
                      <a:pt x="201" y="3"/>
                    </a:cubicBezTo>
                    <a:cubicBezTo>
                      <a:pt x="202" y="2"/>
                      <a:pt x="201" y="0"/>
                      <a:pt x="199" y="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5" name="Google Shape;1275;p18"/>
              <p:cNvSpPr/>
              <p:nvPr/>
            </p:nvSpPr>
            <p:spPr>
              <a:xfrm>
                <a:off x="5873903" y="2730811"/>
                <a:ext cx="19549" cy="245750"/>
              </a:xfrm>
              <a:custGeom>
                <a:avLst/>
                <a:gdLst/>
                <a:ahLst/>
                <a:cxnLst/>
                <a:rect l="l" t="t" r="r" b="b"/>
                <a:pathLst>
                  <a:path w="3" h="37" extrusionOk="0">
                    <a:moveTo>
                      <a:pt x="1" y="1"/>
                    </a:moveTo>
                    <a:cubicBezTo>
                      <a:pt x="1" y="11"/>
                      <a:pt x="1" y="21"/>
                      <a:pt x="0" y="31"/>
                    </a:cubicBezTo>
                    <a:cubicBezTo>
                      <a:pt x="0" y="32"/>
                      <a:pt x="0" y="34"/>
                      <a:pt x="0" y="35"/>
                    </a:cubicBezTo>
                    <a:cubicBezTo>
                      <a:pt x="0" y="37"/>
                      <a:pt x="3" y="37"/>
                      <a:pt x="3" y="35"/>
                    </a:cubicBezTo>
                    <a:cubicBezTo>
                      <a:pt x="3" y="25"/>
                      <a:pt x="3" y="15"/>
                      <a:pt x="3" y="5"/>
                    </a:cubicBezTo>
                    <a:cubicBezTo>
                      <a:pt x="3" y="4"/>
                      <a:pt x="3" y="3"/>
                      <a:pt x="3" y="1"/>
                    </a:cubicBezTo>
                    <a:cubicBezTo>
                      <a:pt x="3" y="0"/>
                      <a:pt x="1" y="0"/>
                      <a:pt x="1" y="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6" name="Google Shape;1276;p18"/>
              <p:cNvSpPr/>
              <p:nvPr/>
            </p:nvSpPr>
            <p:spPr>
              <a:xfrm>
                <a:off x="5661665" y="2652617"/>
                <a:ext cx="231787" cy="97742"/>
              </a:xfrm>
              <a:custGeom>
                <a:avLst/>
                <a:gdLst/>
                <a:ahLst/>
                <a:cxnLst/>
                <a:rect l="l" t="t" r="r" b="b"/>
                <a:pathLst>
                  <a:path w="35" h="15" extrusionOk="0">
                    <a:moveTo>
                      <a:pt x="34" y="12"/>
                    </a:moveTo>
                    <a:cubicBezTo>
                      <a:pt x="25" y="9"/>
                      <a:pt x="15" y="5"/>
                      <a:pt x="6" y="2"/>
                    </a:cubicBezTo>
                    <a:cubicBezTo>
                      <a:pt x="5" y="2"/>
                      <a:pt x="4" y="1"/>
                      <a:pt x="2" y="1"/>
                    </a:cubicBezTo>
                    <a:cubicBezTo>
                      <a:pt x="1" y="0"/>
                      <a:pt x="0" y="2"/>
                      <a:pt x="2" y="3"/>
                    </a:cubicBezTo>
                    <a:cubicBezTo>
                      <a:pt x="11" y="6"/>
                      <a:pt x="20" y="9"/>
                      <a:pt x="29" y="13"/>
                    </a:cubicBezTo>
                    <a:cubicBezTo>
                      <a:pt x="31" y="13"/>
                      <a:pt x="32" y="14"/>
                      <a:pt x="33" y="14"/>
                    </a:cubicBezTo>
                    <a:cubicBezTo>
                      <a:pt x="35" y="15"/>
                      <a:pt x="35" y="13"/>
                      <a:pt x="34" y="1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7" name="Google Shape;1277;p18"/>
              <p:cNvSpPr/>
              <p:nvPr/>
            </p:nvSpPr>
            <p:spPr>
              <a:xfrm>
                <a:off x="6384949" y="2373357"/>
                <a:ext cx="13964" cy="245750"/>
              </a:xfrm>
              <a:custGeom>
                <a:avLst/>
                <a:gdLst/>
                <a:ahLst/>
                <a:cxnLst/>
                <a:rect l="l" t="t" r="r" b="b"/>
                <a:pathLst>
                  <a:path w="2" h="37" extrusionOk="0">
                    <a:moveTo>
                      <a:pt x="0" y="2"/>
                    </a:moveTo>
                    <a:cubicBezTo>
                      <a:pt x="0" y="12"/>
                      <a:pt x="0" y="22"/>
                      <a:pt x="0" y="31"/>
                    </a:cubicBezTo>
                    <a:cubicBezTo>
                      <a:pt x="0" y="33"/>
                      <a:pt x="0" y="34"/>
                      <a:pt x="0" y="36"/>
                    </a:cubicBezTo>
                    <a:cubicBezTo>
                      <a:pt x="0" y="37"/>
                      <a:pt x="2" y="37"/>
                      <a:pt x="2" y="36"/>
                    </a:cubicBezTo>
                    <a:cubicBezTo>
                      <a:pt x="2" y="26"/>
                      <a:pt x="2" y="16"/>
                      <a:pt x="2" y="6"/>
                    </a:cubicBezTo>
                    <a:cubicBezTo>
                      <a:pt x="2" y="5"/>
                      <a:pt x="2" y="3"/>
                      <a:pt x="2" y="2"/>
                    </a:cubicBezTo>
                    <a:cubicBezTo>
                      <a:pt x="2" y="0"/>
                      <a:pt x="0" y="0"/>
                      <a:pt x="0" y="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8" name="Google Shape;1278;p18"/>
              <p:cNvSpPr/>
              <p:nvPr/>
            </p:nvSpPr>
            <p:spPr>
              <a:xfrm>
                <a:off x="6167126" y="2297955"/>
                <a:ext cx="237372" cy="94949"/>
              </a:xfrm>
              <a:custGeom>
                <a:avLst/>
                <a:gdLst/>
                <a:ahLst/>
                <a:cxnLst/>
                <a:rect l="l" t="t" r="r" b="b"/>
                <a:pathLst>
                  <a:path w="36" h="14" extrusionOk="0">
                    <a:moveTo>
                      <a:pt x="34" y="12"/>
                    </a:moveTo>
                    <a:cubicBezTo>
                      <a:pt x="25" y="8"/>
                      <a:pt x="16" y="5"/>
                      <a:pt x="6" y="2"/>
                    </a:cubicBezTo>
                    <a:cubicBezTo>
                      <a:pt x="5" y="1"/>
                      <a:pt x="4" y="1"/>
                      <a:pt x="2" y="0"/>
                    </a:cubicBezTo>
                    <a:cubicBezTo>
                      <a:pt x="1" y="0"/>
                      <a:pt x="0" y="2"/>
                      <a:pt x="2" y="2"/>
                    </a:cubicBezTo>
                    <a:cubicBezTo>
                      <a:pt x="11" y="6"/>
                      <a:pt x="20" y="9"/>
                      <a:pt x="30" y="12"/>
                    </a:cubicBezTo>
                    <a:cubicBezTo>
                      <a:pt x="31" y="13"/>
                      <a:pt x="32" y="13"/>
                      <a:pt x="34" y="14"/>
                    </a:cubicBezTo>
                    <a:cubicBezTo>
                      <a:pt x="35" y="14"/>
                      <a:pt x="36" y="12"/>
                      <a:pt x="34" y="1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18989785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279"/>
        <p:cNvGrpSpPr/>
        <p:nvPr/>
      </p:nvGrpSpPr>
      <p:grpSpPr>
        <a:xfrm>
          <a:off x="0" y="0"/>
          <a:ext cx="0" cy="0"/>
          <a:chOff x="0" y="0"/>
          <a:chExt cx="0" cy="0"/>
        </a:xfrm>
      </p:grpSpPr>
      <p:sp>
        <p:nvSpPr>
          <p:cNvPr id="1280" name="Google Shape;1280;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7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81" name="Google Shape;1281;p19"/>
          <p:cNvSpPr txBox="1">
            <a:spLocks noGrp="1"/>
          </p:cNvSpPr>
          <p:nvPr>
            <p:ph type="subTitle" idx="1"/>
          </p:nvPr>
        </p:nvSpPr>
        <p:spPr>
          <a:xfrm>
            <a:off x="3620871" y="5361200"/>
            <a:ext cx="7121200" cy="701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grpSp>
        <p:nvGrpSpPr>
          <p:cNvPr id="1282" name="Google Shape;1282;p19"/>
          <p:cNvGrpSpPr/>
          <p:nvPr/>
        </p:nvGrpSpPr>
        <p:grpSpPr>
          <a:xfrm>
            <a:off x="1925402" y="463314"/>
            <a:ext cx="9856807" cy="4810135"/>
            <a:chOff x="1444051" y="347485"/>
            <a:chExt cx="7392605" cy="3607601"/>
          </a:xfrm>
        </p:grpSpPr>
        <p:sp>
          <p:nvSpPr>
            <p:cNvPr id="1283" name="Google Shape;1283;p19"/>
            <p:cNvSpPr/>
            <p:nvPr/>
          </p:nvSpPr>
          <p:spPr>
            <a:xfrm rot="-6395770">
              <a:off x="1466771" y="357958"/>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84" name="Google Shape;1284;p19"/>
            <p:cNvSpPr/>
            <p:nvPr/>
          </p:nvSpPr>
          <p:spPr>
            <a:xfrm rot="9374665">
              <a:off x="8684495" y="2027445"/>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85" name="Google Shape;1285;p19"/>
            <p:cNvSpPr/>
            <p:nvPr/>
          </p:nvSpPr>
          <p:spPr>
            <a:xfrm rot="3065476">
              <a:off x="8088395" y="3788282"/>
              <a:ext cx="128734" cy="143379"/>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286" name="Google Shape;1286;p19"/>
          <p:cNvGrpSpPr/>
          <p:nvPr/>
        </p:nvGrpSpPr>
        <p:grpSpPr>
          <a:xfrm>
            <a:off x="9431030" y="-912587"/>
            <a:ext cx="4678975" cy="10087533"/>
            <a:chOff x="6994247" y="-781015"/>
            <a:chExt cx="3509231" cy="7565650"/>
          </a:xfrm>
        </p:grpSpPr>
        <p:sp>
          <p:nvSpPr>
            <p:cNvPr id="1287" name="Google Shape;1287;p19"/>
            <p:cNvSpPr/>
            <p:nvPr/>
          </p:nvSpPr>
          <p:spPr>
            <a:xfrm rot="1729487">
              <a:off x="7321712" y="4134233"/>
              <a:ext cx="2854300" cy="2091924"/>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88" name="Google Shape;1288;p19"/>
            <p:cNvSpPr/>
            <p:nvPr/>
          </p:nvSpPr>
          <p:spPr>
            <a:xfrm rot="-6586052">
              <a:off x="8049262" y="-246190"/>
              <a:ext cx="2345467" cy="1718974"/>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289" name="Google Shape;1289;p19"/>
          <p:cNvGrpSpPr/>
          <p:nvPr/>
        </p:nvGrpSpPr>
        <p:grpSpPr>
          <a:xfrm>
            <a:off x="10234063" y="5228887"/>
            <a:ext cx="1893223" cy="1242195"/>
            <a:chOff x="7585822" y="3917265"/>
            <a:chExt cx="1419917" cy="931646"/>
          </a:xfrm>
        </p:grpSpPr>
        <p:grpSp>
          <p:nvGrpSpPr>
            <p:cNvPr id="1290" name="Google Shape;1290;p19"/>
            <p:cNvGrpSpPr/>
            <p:nvPr/>
          </p:nvGrpSpPr>
          <p:grpSpPr>
            <a:xfrm rot="-670773">
              <a:off x="8396544" y="3961916"/>
              <a:ext cx="537811" cy="788986"/>
              <a:chOff x="455088" y="2585188"/>
              <a:chExt cx="866775" cy="1271587"/>
            </a:xfrm>
          </p:grpSpPr>
          <p:sp>
            <p:nvSpPr>
              <p:cNvPr id="1291" name="Google Shape;1291;p19"/>
              <p:cNvSpPr/>
              <p:nvPr/>
            </p:nvSpPr>
            <p:spPr>
              <a:xfrm>
                <a:off x="455088" y="2585188"/>
                <a:ext cx="866775" cy="1033463"/>
              </a:xfrm>
              <a:custGeom>
                <a:avLst/>
                <a:gdLst/>
                <a:ahLst/>
                <a:cxnLst/>
                <a:rect l="l" t="t" r="r" b="b"/>
                <a:pathLst>
                  <a:path w="230" h="274" extrusionOk="0">
                    <a:moveTo>
                      <a:pt x="106" y="269"/>
                    </a:moveTo>
                    <a:cubicBezTo>
                      <a:pt x="148" y="269"/>
                      <a:pt x="148" y="269"/>
                      <a:pt x="148" y="269"/>
                    </a:cubicBezTo>
                    <a:cubicBezTo>
                      <a:pt x="152" y="269"/>
                      <a:pt x="155" y="271"/>
                      <a:pt x="158" y="274"/>
                    </a:cubicBezTo>
                    <a:cubicBezTo>
                      <a:pt x="160" y="268"/>
                      <a:pt x="161" y="261"/>
                      <a:pt x="161" y="253"/>
                    </a:cubicBezTo>
                    <a:cubicBezTo>
                      <a:pt x="161" y="219"/>
                      <a:pt x="230" y="195"/>
                      <a:pt x="230" y="115"/>
                    </a:cubicBezTo>
                    <a:cubicBezTo>
                      <a:pt x="230" y="52"/>
                      <a:pt x="179" y="0"/>
                      <a:pt x="115" y="0"/>
                    </a:cubicBezTo>
                    <a:cubicBezTo>
                      <a:pt x="51" y="0"/>
                      <a:pt x="0" y="52"/>
                      <a:pt x="0" y="115"/>
                    </a:cubicBezTo>
                    <a:cubicBezTo>
                      <a:pt x="0" y="197"/>
                      <a:pt x="69" y="220"/>
                      <a:pt x="69" y="253"/>
                    </a:cubicBezTo>
                    <a:cubicBezTo>
                      <a:pt x="69" y="260"/>
                      <a:pt x="70" y="267"/>
                      <a:pt x="72" y="272"/>
                    </a:cubicBezTo>
                    <a:cubicBezTo>
                      <a:pt x="74" y="270"/>
                      <a:pt x="77" y="269"/>
                      <a:pt x="80" y="269"/>
                    </a:cubicBezTo>
                    <a:lnTo>
                      <a:pt x="106" y="269"/>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2" name="Google Shape;1292;p19"/>
              <p:cNvSpPr/>
              <p:nvPr/>
            </p:nvSpPr>
            <p:spPr>
              <a:xfrm>
                <a:off x="704326" y="2894750"/>
                <a:ext cx="384175" cy="803275"/>
              </a:xfrm>
              <a:custGeom>
                <a:avLst/>
                <a:gdLst/>
                <a:ahLst/>
                <a:cxnLst/>
                <a:rect l="l" t="t" r="r" b="b"/>
                <a:pathLst>
                  <a:path w="102" h="213" extrusionOk="0">
                    <a:moveTo>
                      <a:pt x="43" y="211"/>
                    </a:moveTo>
                    <a:cubicBezTo>
                      <a:pt x="84" y="211"/>
                      <a:pt x="84" y="211"/>
                      <a:pt x="84" y="211"/>
                    </a:cubicBezTo>
                    <a:cubicBezTo>
                      <a:pt x="86" y="211"/>
                      <a:pt x="88" y="212"/>
                      <a:pt x="90" y="213"/>
                    </a:cubicBezTo>
                    <a:cubicBezTo>
                      <a:pt x="93" y="210"/>
                      <a:pt x="96" y="206"/>
                      <a:pt x="96" y="201"/>
                    </a:cubicBezTo>
                    <a:cubicBezTo>
                      <a:pt x="96" y="201"/>
                      <a:pt x="96" y="201"/>
                      <a:pt x="96" y="201"/>
                    </a:cubicBezTo>
                    <a:cubicBezTo>
                      <a:pt x="96" y="198"/>
                      <a:pt x="94" y="194"/>
                      <a:pt x="92" y="192"/>
                    </a:cubicBezTo>
                    <a:cubicBezTo>
                      <a:pt x="89" y="189"/>
                      <a:pt x="86" y="187"/>
                      <a:pt x="82" y="187"/>
                    </a:cubicBezTo>
                    <a:cubicBezTo>
                      <a:pt x="56" y="187"/>
                      <a:pt x="56" y="187"/>
                      <a:pt x="56" y="187"/>
                    </a:cubicBezTo>
                    <a:cubicBezTo>
                      <a:pt x="56" y="93"/>
                      <a:pt x="56" y="93"/>
                      <a:pt x="56" y="93"/>
                    </a:cubicBezTo>
                    <a:cubicBezTo>
                      <a:pt x="64" y="67"/>
                      <a:pt x="92" y="74"/>
                      <a:pt x="102" y="0"/>
                    </a:cubicBezTo>
                    <a:cubicBezTo>
                      <a:pt x="102" y="0"/>
                      <a:pt x="57" y="27"/>
                      <a:pt x="51" y="74"/>
                    </a:cubicBezTo>
                    <a:cubicBezTo>
                      <a:pt x="51" y="74"/>
                      <a:pt x="49" y="51"/>
                      <a:pt x="6" y="28"/>
                    </a:cubicBezTo>
                    <a:cubicBezTo>
                      <a:pt x="6" y="28"/>
                      <a:pt x="19" y="54"/>
                      <a:pt x="22" y="70"/>
                    </a:cubicBezTo>
                    <a:cubicBezTo>
                      <a:pt x="25" y="85"/>
                      <a:pt x="40" y="93"/>
                      <a:pt x="40" y="93"/>
                    </a:cubicBezTo>
                    <a:cubicBezTo>
                      <a:pt x="40" y="187"/>
                      <a:pt x="40" y="187"/>
                      <a:pt x="40" y="187"/>
                    </a:cubicBezTo>
                    <a:cubicBezTo>
                      <a:pt x="14" y="187"/>
                      <a:pt x="14" y="187"/>
                      <a:pt x="14" y="187"/>
                    </a:cubicBezTo>
                    <a:cubicBezTo>
                      <a:pt x="11" y="187"/>
                      <a:pt x="8" y="188"/>
                      <a:pt x="6" y="190"/>
                    </a:cubicBezTo>
                    <a:cubicBezTo>
                      <a:pt x="2" y="192"/>
                      <a:pt x="0" y="197"/>
                      <a:pt x="0" y="201"/>
                    </a:cubicBezTo>
                    <a:cubicBezTo>
                      <a:pt x="0" y="201"/>
                      <a:pt x="0" y="201"/>
                      <a:pt x="0" y="201"/>
                    </a:cubicBezTo>
                    <a:cubicBezTo>
                      <a:pt x="0" y="207"/>
                      <a:pt x="2" y="211"/>
                      <a:pt x="6" y="213"/>
                    </a:cubicBezTo>
                    <a:cubicBezTo>
                      <a:pt x="9" y="212"/>
                      <a:pt x="11" y="211"/>
                      <a:pt x="14" y="211"/>
                    </a:cubicBezTo>
                    <a:lnTo>
                      <a:pt x="43" y="211"/>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3" name="Google Shape;1293;p19"/>
              <p:cNvSpPr/>
              <p:nvPr/>
            </p:nvSpPr>
            <p:spPr>
              <a:xfrm>
                <a:off x="704326" y="3690088"/>
                <a:ext cx="368300" cy="90488"/>
              </a:xfrm>
              <a:custGeom>
                <a:avLst/>
                <a:gdLst/>
                <a:ahLst/>
                <a:cxnLst/>
                <a:rect l="l" t="t" r="r" b="b"/>
                <a:pathLst>
                  <a:path w="98" h="24" extrusionOk="0">
                    <a:moveTo>
                      <a:pt x="98" y="12"/>
                    </a:moveTo>
                    <a:cubicBezTo>
                      <a:pt x="98" y="8"/>
                      <a:pt x="95" y="4"/>
                      <a:pt x="90" y="2"/>
                    </a:cubicBezTo>
                    <a:cubicBezTo>
                      <a:pt x="88" y="1"/>
                      <a:pt x="86" y="0"/>
                      <a:pt x="84" y="0"/>
                    </a:cubicBezTo>
                    <a:cubicBezTo>
                      <a:pt x="55" y="0"/>
                      <a:pt x="55" y="0"/>
                      <a:pt x="55" y="0"/>
                    </a:cubicBezTo>
                    <a:cubicBezTo>
                      <a:pt x="43" y="0"/>
                      <a:pt x="43" y="0"/>
                      <a:pt x="43" y="0"/>
                    </a:cubicBezTo>
                    <a:cubicBezTo>
                      <a:pt x="14" y="0"/>
                      <a:pt x="14" y="0"/>
                      <a:pt x="14" y="0"/>
                    </a:cubicBezTo>
                    <a:cubicBezTo>
                      <a:pt x="11" y="0"/>
                      <a:pt x="9" y="1"/>
                      <a:pt x="6" y="2"/>
                    </a:cubicBezTo>
                    <a:cubicBezTo>
                      <a:pt x="2" y="5"/>
                      <a:pt x="0" y="9"/>
                      <a:pt x="0" y="12"/>
                    </a:cubicBezTo>
                    <a:cubicBezTo>
                      <a:pt x="0" y="18"/>
                      <a:pt x="6" y="24"/>
                      <a:pt x="14" y="24"/>
                    </a:cubicBezTo>
                    <a:cubicBezTo>
                      <a:pt x="84" y="24"/>
                      <a:pt x="84" y="24"/>
                      <a:pt x="84" y="24"/>
                    </a:cubicBezTo>
                    <a:cubicBezTo>
                      <a:pt x="92" y="24"/>
                      <a:pt x="98" y="18"/>
                      <a:pt x="98"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4" name="Google Shape;1294;p19"/>
              <p:cNvSpPr/>
              <p:nvPr/>
            </p:nvSpPr>
            <p:spPr>
              <a:xfrm>
                <a:off x="704326" y="3780575"/>
                <a:ext cx="368300" cy="76200"/>
              </a:xfrm>
              <a:custGeom>
                <a:avLst/>
                <a:gdLst/>
                <a:ahLst/>
                <a:cxnLst/>
                <a:rect l="l" t="t" r="r" b="b"/>
                <a:pathLst>
                  <a:path w="98" h="20" extrusionOk="0">
                    <a:moveTo>
                      <a:pt x="14" y="0"/>
                    </a:moveTo>
                    <a:cubicBezTo>
                      <a:pt x="6" y="0"/>
                      <a:pt x="0" y="5"/>
                      <a:pt x="0" y="10"/>
                    </a:cubicBezTo>
                    <a:cubicBezTo>
                      <a:pt x="0" y="16"/>
                      <a:pt x="6" y="20"/>
                      <a:pt x="14" y="20"/>
                    </a:cubicBezTo>
                    <a:cubicBezTo>
                      <a:pt x="84" y="20"/>
                      <a:pt x="84" y="20"/>
                      <a:pt x="84" y="20"/>
                    </a:cubicBezTo>
                    <a:cubicBezTo>
                      <a:pt x="92" y="20"/>
                      <a:pt x="98" y="16"/>
                      <a:pt x="98" y="10"/>
                    </a:cubicBezTo>
                    <a:cubicBezTo>
                      <a:pt x="98" y="5"/>
                      <a:pt x="92" y="0"/>
                      <a:pt x="84" y="0"/>
                    </a:cubicBezTo>
                    <a:lnTo>
                      <a:pt x="14"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295" name="Google Shape;1295;p19"/>
            <p:cNvGrpSpPr/>
            <p:nvPr/>
          </p:nvGrpSpPr>
          <p:grpSpPr>
            <a:xfrm rot="-2700000">
              <a:off x="7714173" y="4295220"/>
              <a:ext cx="344819" cy="505861"/>
              <a:chOff x="455088" y="2585188"/>
              <a:chExt cx="866775" cy="1271587"/>
            </a:xfrm>
          </p:grpSpPr>
          <p:sp>
            <p:nvSpPr>
              <p:cNvPr id="1296" name="Google Shape;1296;p19"/>
              <p:cNvSpPr/>
              <p:nvPr/>
            </p:nvSpPr>
            <p:spPr>
              <a:xfrm>
                <a:off x="455088" y="2585188"/>
                <a:ext cx="866775" cy="1033463"/>
              </a:xfrm>
              <a:custGeom>
                <a:avLst/>
                <a:gdLst/>
                <a:ahLst/>
                <a:cxnLst/>
                <a:rect l="l" t="t" r="r" b="b"/>
                <a:pathLst>
                  <a:path w="230" h="274" extrusionOk="0">
                    <a:moveTo>
                      <a:pt x="106" y="269"/>
                    </a:moveTo>
                    <a:cubicBezTo>
                      <a:pt x="148" y="269"/>
                      <a:pt x="148" y="269"/>
                      <a:pt x="148" y="269"/>
                    </a:cubicBezTo>
                    <a:cubicBezTo>
                      <a:pt x="152" y="269"/>
                      <a:pt x="155" y="271"/>
                      <a:pt x="158" y="274"/>
                    </a:cubicBezTo>
                    <a:cubicBezTo>
                      <a:pt x="160" y="268"/>
                      <a:pt x="161" y="261"/>
                      <a:pt x="161" y="253"/>
                    </a:cubicBezTo>
                    <a:cubicBezTo>
                      <a:pt x="161" y="219"/>
                      <a:pt x="230" y="195"/>
                      <a:pt x="230" y="115"/>
                    </a:cubicBezTo>
                    <a:cubicBezTo>
                      <a:pt x="230" y="52"/>
                      <a:pt x="179" y="0"/>
                      <a:pt x="115" y="0"/>
                    </a:cubicBezTo>
                    <a:cubicBezTo>
                      <a:pt x="51" y="0"/>
                      <a:pt x="0" y="52"/>
                      <a:pt x="0" y="115"/>
                    </a:cubicBezTo>
                    <a:cubicBezTo>
                      <a:pt x="0" y="197"/>
                      <a:pt x="69" y="220"/>
                      <a:pt x="69" y="253"/>
                    </a:cubicBezTo>
                    <a:cubicBezTo>
                      <a:pt x="69" y="260"/>
                      <a:pt x="70" y="267"/>
                      <a:pt x="72" y="272"/>
                    </a:cubicBezTo>
                    <a:cubicBezTo>
                      <a:pt x="74" y="270"/>
                      <a:pt x="77" y="269"/>
                      <a:pt x="80" y="269"/>
                    </a:cubicBezTo>
                    <a:lnTo>
                      <a:pt x="106" y="269"/>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7" name="Google Shape;1297;p19"/>
              <p:cNvSpPr/>
              <p:nvPr/>
            </p:nvSpPr>
            <p:spPr>
              <a:xfrm>
                <a:off x="704326" y="2894750"/>
                <a:ext cx="384175" cy="803275"/>
              </a:xfrm>
              <a:custGeom>
                <a:avLst/>
                <a:gdLst/>
                <a:ahLst/>
                <a:cxnLst/>
                <a:rect l="l" t="t" r="r" b="b"/>
                <a:pathLst>
                  <a:path w="102" h="213" extrusionOk="0">
                    <a:moveTo>
                      <a:pt x="43" y="211"/>
                    </a:moveTo>
                    <a:cubicBezTo>
                      <a:pt x="84" y="211"/>
                      <a:pt x="84" y="211"/>
                      <a:pt x="84" y="211"/>
                    </a:cubicBezTo>
                    <a:cubicBezTo>
                      <a:pt x="86" y="211"/>
                      <a:pt x="88" y="212"/>
                      <a:pt x="90" y="213"/>
                    </a:cubicBezTo>
                    <a:cubicBezTo>
                      <a:pt x="93" y="210"/>
                      <a:pt x="96" y="206"/>
                      <a:pt x="96" y="201"/>
                    </a:cubicBezTo>
                    <a:cubicBezTo>
                      <a:pt x="96" y="201"/>
                      <a:pt x="96" y="201"/>
                      <a:pt x="96" y="201"/>
                    </a:cubicBezTo>
                    <a:cubicBezTo>
                      <a:pt x="96" y="198"/>
                      <a:pt x="94" y="194"/>
                      <a:pt x="92" y="192"/>
                    </a:cubicBezTo>
                    <a:cubicBezTo>
                      <a:pt x="89" y="189"/>
                      <a:pt x="86" y="187"/>
                      <a:pt x="82" y="187"/>
                    </a:cubicBezTo>
                    <a:cubicBezTo>
                      <a:pt x="56" y="187"/>
                      <a:pt x="56" y="187"/>
                      <a:pt x="56" y="187"/>
                    </a:cubicBezTo>
                    <a:cubicBezTo>
                      <a:pt x="56" y="93"/>
                      <a:pt x="56" y="93"/>
                      <a:pt x="56" y="93"/>
                    </a:cubicBezTo>
                    <a:cubicBezTo>
                      <a:pt x="64" y="67"/>
                      <a:pt x="92" y="74"/>
                      <a:pt x="102" y="0"/>
                    </a:cubicBezTo>
                    <a:cubicBezTo>
                      <a:pt x="102" y="0"/>
                      <a:pt x="57" y="27"/>
                      <a:pt x="51" y="74"/>
                    </a:cubicBezTo>
                    <a:cubicBezTo>
                      <a:pt x="51" y="74"/>
                      <a:pt x="49" y="51"/>
                      <a:pt x="6" y="28"/>
                    </a:cubicBezTo>
                    <a:cubicBezTo>
                      <a:pt x="6" y="28"/>
                      <a:pt x="19" y="54"/>
                      <a:pt x="22" y="70"/>
                    </a:cubicBezTo>
                    <a:cubicBezTo>
                      <a:pt x="25" y="85"/>
                      <a:pt x="40" y="93"/>
                      <a:pt x="40" y="93"/>
                    </a:cubicBezTo>
                    <a:cubicBezTo>
                      <a:pt x="40" y="187"/>
                      <a:pt x="40" y="187"/>
                      <a:pt x="40" y="187"/>
                    </a:cubicBezTo>
                    <a:cubicBezTo>
                      <a:pt x="14" y="187"/>
                      <a:pt x="14" y="187"/>
                      <a:pt x="14" y="187"/>
                    </a:cubicBezTo>
                    <a:cubicBezTo>
                      <a:pt x="11" y="187"/>
                      <a:pt x="8" y="188"/>
                      <a:pt x="6" y="190"/>
                    </a:cubicBezTo>
                    <a:cubicBezTo>
                      <a:pt x="2" y="192"/>
                      <a:pt x="0" y="197"/>
                      <a:pt x="0" y="201"/>
                    </a:cubicBezTo>
                    <a:cubicBezTo>
                      <a:pt x="0" y="201"/>
                      <a:pt x="0" y="201"/>
                      <a:pt x="0" y="201"/>
                    </a:cubicBezTo>
                    <a:cubicBezTo>
                      <a:pt x="0" y="207"/>
                      <a:pt x="2" y="211"/>
                      <a:pt x="6" y="213"/>
                    </a:cubicBezTo>
                    <a:cubicBezTo>
                      <a:pt x="9" y="212"/>
                      <a:pt x="11" y="211"/>
                      <a:pt x="14" y="211"/>
                    </a:cubicBezTo>
                    <a:lnTo>
                      <a:pt x="43" y="211"/>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8" name="Google Shape;1298;p19"/>
              <p:cNvSpPr/>
              <p:nvPr/>
            </p:nvSpPr>
            <p:spPr>
              <a:xfrm>
                <a:off x="704326" y="3690088"/>
                <a:ext cx="368300" cy="90488"/>
              </a:xfrm>
              <a:custGeom>
                <a:avLst/>
                <a:gdLst/>
                <a:ahLst/>
                <a:cxnLst/>
                <a:rect l="l" t="t" r="r" b="b"/>
                <a:pathLst>
                  <a:path w="98" h="24" extrusionOk="0">
                    <a:moveTo>
                      <a:pt x="98" y="12"/>
                    </a:moveTo>
                    <a:cubicBezTo>
                      <a:pt x="98" y="8"/>
                      <a:pt x="95" y="4"/>
                      <a:pt x="90" y="2"/>
                    </a:cubicBezTo>
                    <a:cubicBezTo>
                      <a:pt x="88" y="1"/>
                      <a:pt x="86" y="0"/>
                      <a:pt x="84" y="0"/>
                    </a:cubicBezTo>
                    <a:cubicBezTo>
                      <a:pt x="55" y="0"/>
                      <a:pt x="55" y="0"/>
                      <a:pt x="55" y="0"/>
                    </a:cubicBezTo>
                    <a:cubicBezTo>
                      <a:pt x="43" y="0"/>
                      <a:pt x="43" y="0"/>
                      <a:pt x="43" y="0"/>
                    </a:cubicBezTo>
                    <a:cubicBezTo>
                      <a:pt x="14" y="0"/>
                      <a:pt x="14" y="0"/>
                      <a:pt x="14" y="0"/>
                    </a:cubicBezTo>
                    <a:cubicBezTo>
                      <a:pt x="11" y="0"/>
                      <a:pt x="9" y="1"/>
                      <a:pt x="6" y="2"/>
                    </a:cubicBezTo>
                    <a:cubicBezTo>
                      <a:pt x="2" y="5"/>
                      <a:pt x="0" y="9"/>
                      <a:pt x="0" y="12"/>
                    </a:cubicBezTo>
                    <a:cubicBezTo>
                      <a:pt x="0" y="18"/>
                      <a:pt x="6" y="24"/>
                      <a:pt x="14" y="24"/>
                    </a:cubicBezTo>
                    <a:cubicBezTo>
                      <a:pt x="84" y="24"/>
                      <a:pt x="84" y="24"/>
                      <a:pt x="84" y="24"/>
                    </a:cubicBezTo>
                    <a:cubicBezTo>
                      <a:pt x="92" y="24"/>
                      <a:pt x="98" y="18"/>
                      <a:pt x="98"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9" name="Google Shape;1299;p19"/>
              <p:cNvSpPr/>
              <p:nvPr/>
            </p:nvSpPr>
            <p:spPr>
              <a:xfrm>
                <a:off x="704326" y="3780575"/>
                <a:ext cx="368300" cy="76200"/>
              </a:xfrm>
              <a:custGeom>
                <a:avLst/>
                <a:gdLst/>
                <a:ahLst/>
                <a:cxnLst/>
                <a:rect l="l" t="t" r="r" b="b"/>
                <a:pathLst>
                  <a:path w="98" h="20" extrusionOk="0">
                    <a:moveTo>
                      <a:pt x="14" y="0"/>
                    </a:moveTo>
                    <a:cubicBezTo>
                      <a:pt x="6" y="0"/>
                      <a:pt x="0" y="5"/>
                      <a:pt x="0" y="10"/>
                    </a:cubicBezTo>
                    <a:cubicBezTo>
                      <a:pt x="0" y="16"/>
                      <a:pt x="6" y="20"/>
                      <a:pt x="14" y="20"/>
                    </a:cubicBezTo>
                    <a:cubicBezTo>
                      <a:pt x="84" y="20"/>
                      <a:pt x="84" y="20"/>
                      <a:pt x="84" y="20"/>
                    </a:cubicBezTo>
                    <a:cubicBezTo>
                      <a:pt x="92" y="20"/>
                      <a:pt x="98" y="16"/>
                      <a:pt x="98" y="10"/>
                    </a:cubicBezTo>
                    <a:cubicBezTo>
                      <a:pt x="98" y="5"/>
                      <a:pt x="92" y="0"/>
                      <a:pt x="84" y="0"/>
                    </a:cubicBezTo>
                    <a:lnTo>
                      <a:pt x="14"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300" name="Google Shape;1300;p19"/>
          <p:cNvGrpSpPr/>
          <p:nvPr/>
        </p:nvGrpSpPr>
        <p:grpSpPr>
          <a:xfrm>
            <a:off x="-686333" y="-198744"/>
            <a:ext cx="13390040" cy="7774445"/>
            <a:chOff x="-514750" y="-149058"/>
            <a:chExt cx="10042530" cy="5830834"/>
          </a:xfrm>
        </p:grpSpPr>
        <p:grpSp>
          <p:nvGrpSpPr>
            <p:cNvPr id="1301" name="Google Shape;1301;p19"/>
            <p:cNvGrpSpPr/>
            <p:nvPr/>
          </p:nvGrpSpPr>
          <p:grpSpPr>
            <a:xfrm rot="4145352">
              <a:off x="8341800" y="958787"/>
              <a:ext cx="1019135" cy="1058819"/>
              <a:chOff x="2854563" y="128001"/>
              <a:chExt cx="1019176" cy="1058861"/>
            </a:xfrm>
          </p:grpSpPr>
          <p:sp>
            <p:nvSpPr>
              <p:cNvPr id="1302" name="Google Shape;1302;p19"/>
              <p:cNvSpPr/>
              <p:nvPr/>
            </p:nvSpPr>
            <p:spPr>
              <a:xfrm>
                <a:off x="3113326" y="128001"/>
                <a:ext cx="760413" cy="911225"/>
              </a:xfrm>
              <a:custGeom>
                <a:avLst/>
                <a:gdLst/>
                <a:ahLst/>
                <a:cxnLst/>
                <a:rect l="l" t="t" r="r" b="b"/>
                <a:pathLst>
                  <a:path w="372" h="446" extrusionOk="0">
                    <a:moveTo>
                      <a:pt x="30" y="0"/>
                    </a:moveTo>
                    <a:cubicBezTo>
                      <a:pt x="30" y="0"/>
                      <a:pt x="228" y="157"/>
                      <a:pt x="300" y="269"/>
                    </a:cubicBezTo>
                    <a:cubicBezTo>
                      <a:pt x="372" y="381"/>
                      <a:pt x="292" y="446"/>
                      <a:pt x="217" y="361"/>
                    </a:cubicBezTo>
                    <a:cubicBezTo>
                      <a:pt x="141" y="276"/>
                      <a:pt x="0" y="27"/>
                      <a:pt x="0" y="27"/>
                    </a:cubicBezTo>
                    <a:lnTo>
                      <a:pt x="3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03" name="Google Shape;1303;p19"/>
              <p:cNvSpPr/>
              <p:nvPr/>
            </p:nvSpPr>
            <p:spPr>
              <a:xfrm>
                <a:off x="3141901" y="158163"/>
                <a:ext cx="519113" cy="623888"/>
              </a:xfrm>
              <a:custGeom>
                <a:avLst/>
                <a:gdLst/>
                <a:ahLst/>
                <a:cxnLst/>
                <a:rect l="l" t="t" r="r" b="b"/>
                <a:pathLst>
                  <a:path w="254" h="305" extrusionOk="0">
                    <a:moveTo>
                      <a:pt x="254" y="305"/>
                    </a:moveTo>
                    <a:cubicBezTo>
                      <a:pt x="254" y="305"/>
                      <a:pt x="118" y="134"/>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04" name="Google Shape;1304;p19"/>
              <p:cNvSpPr/>
              <p:nvPr/>
            </p:nvSpPr>
            <p:spPr>
              <a:xfrm>
                <a:off x="3078401" y="132763"/>
                <a:ext cx="423863" cy="1046163"/>
              </a:xfrm>
              <a:custGeom>
                <a:avLst/>
                <a:gdLst/>
                <a:ahLst/>
                <a:cxnLst/>
                <a:rect l="l" t="t" r="r" b="b"/>
                <a:pathLst>
                  <a:path w="207" h="512" extrusionOk="0">
                    <a:moveTo>
                      <a:pt x="37" y="0"/>
                    </a:moveTo>
                    <a:cubicBezTo>
                      <a:pt x="37" y="0"/>
                      <a:pt x="160" y="220"/>
                      <a:pt x="183" y="351"/>
                    </a:cubicBezTo>
                    <a:cubicBezTo>
                      <a:pt x="207" y="483"/>
                      <a:pt x="108" y="512"/>
                      <a:pt x="71" y="404"/>
                    </a:cubicBezTo>
                    <a:cubicBezTo>
                      <a:pt x="34" y="297"/>
                      <a:pt x="0" y="13"/>
                      <a:pt x="0" y="13"/>
                    </a:cubicBezTo>
                    <a:lnTo>
                      <a:pt x="3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05" name="Google Shape;1305;p19"/>
              <p:cNvSpPr/>
              <p:nvPr/>
            </p:nvSpPr>
            <p:spPr>
              <a:xfrm>
                <a:off x="3111738" y="147051"/>
                <a:ext cx="241300" cy="774700"/>
              </a:xfrm>
              <a:custGeom>
                <a:avLst/>
                <a:gdLst/>
                <a:ahLst/>
                <a:cxnLst/>
                <a:rect l="l" t="t" r="r" b="b"/>
                <a:pathLst>
                  <a:path w="118" h="379" extrusionOk="0">
                    <a:moveTo>
                      <a:pt x="118" y="379"/>
                    </a:moveTo>
                    <a:cubicBezTo>
                      <a:pt x="118" y="379"/>
                      <a:pt x="58" y="17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06" name="Google Shape;1306;p19"/>
              <p:cNvSpPr/>
              <p:nvPr/>
            </p:nvSpPr>
            <p:spPr>
              <a:xfrm>
                <a:off x="2854563" y="135938"/>
                <a:ext cx="331788" cy="1050924"/>
              </a:xfrm>
              <a:custGeom>
                <a:avLst/>
                <a:gdLst/>
                <a:ahLst/>
                <a:cxnLst/>
                <a:rect l="l" t="t" r="r" b="b"/>
                <a:pathLst>
                  <a:path w="163" h="514" extrusionOk="0">
                    <a:moveTo>
                      <a:pt x="137" y="3"/>
                    </a:moveTo>
                    <a:cubicBezTo>
                      <a:pt x="137" y="3"/>
                      <a:pt x="163" y="254"/>
                      <a:pt x="132" y="384"/>
                    </a:cubicBezTo>
                    <a:cubicBezTo>
                      <a:pt x="102" y="514"/>
                      <a:pt x="0" y="501"/>
                      <a:pt x="9" y="388"/>
                    </a:cubicBezTo>
                    <a:cubicBezTo>
                      <a:pt x="17" y="274"/>
                      <a:pt x="98" y="0"/>
                      <a:pt x="98" y="0"/>
                    </a:cubicBezTo>
                    <a:lnTo>
                      <a:pt x="137"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07" name="Google Shape;1307;p19"/>
              <p:cNvSpPr/>
              <p:nvPr/>
            </p:nvSpPr>
            <p:spPr>
              <a:xfrm>
                <a:off x="3003788" y="140701"/>
                <a:ext cx="87313" cy="804863"/>
              </a:xfrm>
              <a:custGeom>
                <a:avLst/>
                <a:gdLst/>
                <a:ahLst/>
                <a:cxnLst/>
                <a:rect l="l" t="t" r="r" b="b"/>
                <a:pathLst>
                  <a:path w="43" h="394" extrusionOk="0">
                    <a:moveTo>
                      <a:pt x="0" y="394"/>
                    </a:moveTo>
                    <a:cubicBezTo>
                      <a:pt x="0" y="394"/>
                      <a:pt x="29" y="178"/>
                      <a:pt x="43"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308" name="Google Shape;1308;p19"/>
            <p:cNvSpPr/>
            <p:nvPr/>
          </p:nvSpPr>
          <p:spPr>
            <a:xfrm rot="-4493143">
              <a:off x="8168725" y="-365713"/>
              <a:ext cx="806296" cy="1639100"/>
            </a:xfrm>
            <a:custGeom>
              <a:avLst/>
              <a:gdLst/>
              <a:ahLst/>
              <a:cxnLst/>
              <a:rect l="l" t="t" r="r" b="b"/>
              <a:pathLst>
                <a:path w="128" h="260" extrusionOk="0">
                  <a:moveTo>
                    <a:pt x="121" y="260"/>
                  </a:moveTo>
                  <a:cubicBezTo>
                    <a:pt x="120" y="260"/>
                    <a:pt x="119" y="259"/>
                    <a:pt x="118" y="258"/>
                  </a:cubicBezTo>
                  <a:cubicBezTo>
                    <a:pt x="118" y="258"/>
                    <a:pt x="118" y="258"/>
                    <a:pt x="118" y="258"/>
                  </a:cubicBezTo>
                  <a:cubicBezTo>
                    <a:pt x="106" y="246"/>
                    <a:pt x="96" y="231"/>
                    <a:pt x="90" y="215"/>
                  </a:cubicBezTo>
                  <a:cubicBezTo>
                    <a:pt x="89" y="215"/>
                    <a:pt x="89" y="215"/>
                    <a:pt x="89" y="215"/>
                  </a:cubicBezTo>
                  <a:cubicBezTo>
                    <a:pt x="89" y="214"/>
                    <a:pt x="89" y="214"/>
                    <a:pt x="89" y="214"/>
                  </a:cubicBezTo>
                  <a:cubicBezTo>
                    <a:pt x="89" y="213"/>
                    <a:pt x="89" y="213"/>
                    <a:pt x="89" y="213"/>
                  </a:cubicBezTo>
                  <a:cubicBezTo>
                    <a:pt x="89" y="212"/>
                    <a:pt x="88" y="212"/>
                    <a:pt x="88" y="211"/>
                  </a:cubicBezTo>
                  <a:cubicBezTo>
                    <a:pt x="88" y="211"/>
                    <a:pt x="88" y="211"/>
                    <a:pt x="88" y="210"/>
                  </a:cubicBezTo>
                  <a:cubicBezTo>
                    <a:pt x="80" y="209"/>
                    <a:pt x="72" y="212"/>
                    <a:pt x="65" y="213"/>
                  </a:cubicBezTo>
                  <a:cubicBezTo>
                    <a:pt x="63" y="214"/>
                    <a:pt x="61" y="214"/>
                    <a:pt x="60" y="214"/>
                  </a:cubicBezTo>
                  <a:cubicBezTo>
                    <a:pt x="47" y="217"/>
                    <a:pt x="33" y="219"/>
                    <a:pt x="20" y="218"/>
                  </a:cubicBezTo>
                  <a:cubicBezTo>
                    <a:pt x="18" y="218"/>
                    <a:pt x="16" y="217"/>
                    <a:pt x="14" y="217"/>
                  </a:cubicBezTo>
                  <a:cubicBezTo>
                    <a:pt x="14" y="217"/>
                    <a:pt x="8" y="215"/>
                    <a:pt x="10" y="213"/>
                  </a:cubicBezTo>
                  <a:cubicBezTo>
                    <a:pt x="11" y="211"/>
                    <a:pt x="12" y="212"/>
                    <a:pt x="14" y="212"/>
                  </a:cubicBezTo>
                  <a:cubicBezTo>
                    <a:pt x="26" y="210"/>
                    <a:pt x="37" y="206"/>
                    <a:pt x="48" y="204"/>
                  </a:cubicBezTo>
                  <a:cubicBezTo>
                    <a:pt x="61" y="202"/>
                    <a:pt x="74" y="202"/>
                    <a:pt x="86" y="207"/>
                  </a:cubicBezTo>
                  <a:cubicBezTo>
                    <a:pt x="86" y="206"/>
                    <a:pt x="86" y="206"/>
                    <a:pt x="86" y="206"/>
                  </a:cubicBezTo>
                  <a:cubicBezTo>
                    <a:pt x="83" y="198"/>
                    <a:pt x="81" y="191"/>
                    <a:pt x="79" y="184"/>
                  </a:cubicBezTo>
                  <a:cubicBezTo>
                    <a:pt x="79" y="184"/>
                    <a:pt x="77" y="181"/>
                    <a:pt x="74" y="180"/>
                  </a:cubicBezTo>
                  <a:cubicBezTo>
                    <a:pt x="63" y="173"/>
                    <a:pt x="48" y="172"/>
                    <a:pt x="35" y="167"/>
                  </a:cubicBezTo>
                  <a:cubicBezTo>
                    <a:pt x="26" y="164"/>
                    <a:pt x="15" y="160"/>
                    <a:pt x="8" y="153"/>
                  </a:cubicBezTo>
                  <a:cubicBezTo>
                    <a:pt x="8" y="153"/>
                    <a:pt x="7" y="152"/>
                    <a:pt x="7" y="152"/>
                  </a:cubicBezTo>
                  <a:cubicBezTo>
                    <a:pt x="7" y="152"/>
                    <a:pt x="7" y="152"/>
                    <a:pt x="7" y="152"/>
                  </a:cubicBezTo>
                  <a:cubicBezTo>
                    <a:pt x="7" y="151"/>
                    <a:pt x="7" y="151"/>
                    <a:pt x="7" y="151"/>
                  </a:cubicBezTo>
                  <a:cubicBezTo>
                    <a:pt x="7" y="151"/>
                    <a:pt x="7" y="151"/>
                    <a:pt x="7" y="151"/>
                  </a:cubicBezTo>
                  <a:cubicBezTo>
                    <a:pt x="6" y="150"/>
                    <a:pt x="6" y="149"/>
                    <a:pt x="7" y="148"/>
                  </a:cubicBezTo>
                  <a:cubicBezTo>
                    <a:pt x="8" y="148"/>
                    <a:pt x="9" y="148"/>
                    <a:pt x="10" y="149"/>
                  </a:cubicBezTo>
                  <a:cubicBezTo>
                    <a:pt x="27" y="154"/>
                    <a:pt x="46" y="156"/>
                    <a:pt x="63" y="164"/>
                  </a:cubicBezTo>
                  <a:cubicBezTo>
                    <a:pt x="68" y="166"/>
                    <a:pt x="74" y="170"/>
                    <a:pt x="77" y="174"/>
                  </a:cubicBezTo>
                  <a:cubicBezTo>
                    <a:pt x="77" y="174"/>
                    <a:pt x="77" y="172"/>
                    <a:pt x="77" y="170"/>
                  </a:cubicBezTo>
                  <a:cubicBezTo>
                    <a:pt x="75" y="162"/>
                    <a:pt x="74" y="154"/>
                    <a:pt x="73" y="146"/>
                  </a:cubicBezTo>
                  <a:cubicBezTo>
                    <a:pt x="61" y="137"/>
                    <a:pt x="46" y="131"/>
                    <a:pt x="33" y="123"/>
                  </a:cubicBezTo>
                  <a:cubicBezTo>
                    <a:pt x="26" y="120"/>
                    <a:pt x="19" y="116"/>
                    <a:pt x="13" y="111"/>
                  </a:cubicBezTo>
                  <a:cubicBezTo>
                    <a:pt x="8" y="108"/>
                    <a:pt x="3" y="105"/>
                    <a:pt x="0" y="100"/>
                  </a:cubicBezTo>
                  <a:cubicBezTo>
                    <a:pt x="0" y="99"/>
                    <a:pt x="0" y="98"/>
                    <a:pt x="0" y="98"/>
                  </a:cubicBezTo>
                  <a:cubicBezTo>
                    <a:pt x="0" y="97"/>
                    <a:pt x="1" y="97"/>
                    <a:pt x="3" y="97"/>
                  </a:cubicBezTo>
                  <a:cubicBezTo>
                    <a:pt x="5" y="98"/>
                    <a:pt x="7" y="99"/>
                    <a:pt x="9" y="100"/>
                  </a:cubicBezTo>
                  <a:cubicBezTo>
                    <a:pt x="26" y="107"/>
                    <a:pt x="45" y="113"/>
                    <a:pt x="60" y="125"/>
                  </a:cubicBezTo>
                  <a:cubicBezTo>
                    <a:pt x="65" y="129"/>
                    <a:pt x="69" y="133"/>
                    <a:pt x="72" y="138"/>
                  </a:cubicBezTo>
                  <a:cubicBezTo>
                    <a:pt x="72" y="138"/>
                    <a:pt x="72" y="138"/>
                    <a:pt x="72" y="138"/>
                  </a:cubicBezTo>
                  <a:cubicBezTo>
                    <a:pt x="71" y="129"/>
                    <a:pt x="70" y="120"/>
                    <a:pt x="69" y="112"/>
                  </a:cubicBezTo>
                  <a:cubicBezTo>
                    <a:pt x="68" y="107"/>
                    <a:pt x="68" y="107"/>
                    <a:pt x="68" y="107"/>
                  </a:cubicBezTo>
                  <a:cubicBezTo>
                    <a:pt x="68" y="107"/>
                    <a:pt x="68" y="107"/>
                    <a:pt x="66" y="105"/>
                  </a:cubicBezTo>
                  <a:cubicBezTo>
                    <a:pt x="66" y="105"/>
                    <a:pt x="65" y="105"/>
                    <a:pt x="65" y="105"/>
                  </a:cubicBezTo>
                  <a:cubicBezTo>
                    <a:pt x="65" y="104"/>
                    <a:pt x="64" y="104"/>
                    <a:pt x="64" y="104"/>
                  </a:cubicBezTo>
                  <a:cubicBezTo>
                    <a:pt x="56" y="98"/>
                    <a:pt x="46" y="95"/>
                    <a:pt x="38" y="89"/>
                  </a:cubicBezTo>
                  <a:cubicBezTo>
                    <a:pt x="30" y="84"/>
                    <a:pt x="23" y="77"/>
                    <a:pt x="16" y="70"/>
                  </a:cubicBezTo>
                  <a:cubicBezTo>
                    <a:pt x="16" y="70"/>
                    <a:pt x="16" y="70"/>
                    <a:pt x="16" y="70"/>
                  </a:cubicBezTo>
                  <a:cubicBezTo>
                    <a:pt x="15" y="69"/>
                    <a:pt x="13" y="67"/>
                    <a:pt x="14" y="66"/>
                  </a:cubicBezTo>
                  <a:cubicBezTo>
                    <a:pt x="15" y="65"/>
                    <a:pt x="17" y="66"/>
                    <a:pt x="18" y="67"/>
                  </a:cubicBezTo>
                  <a:cubicBezTo>
                    <a:pt x="18" y="67"/>
                    <a:pt x="21" y="68"/>
                    <a:pt x="24" y="69"/>
                  </a:cubicBezTo>
                  <a:cubicBezTo>
                    <a:pt x="40" y="78"/>
                    <a:pt x="57" y="85"/>
                    <a:pt x="67" y="101"/>
                  </a:cubicBezTo>
                  <a:cubicBezTo>
                    <a:pt x="68" y="101"/>
                    <a:pt x="68" y="101"/>
                    <a:pt x="68" y="101"/>
                  </a:cubicBezTo>
                  <a:cubicBezTo>
                    <a:pt x="66" y="90"/>
                    <a:pt x="65" y="80"/>
                    <a:pt x="63" y="69"/>
                  </a:cubicBezTo>
                  <a:cubicBezTo>
                    <a:pt x="63" y="69"/>
                    <a:pt x="63" y="69"/>
                    <a:pt x="63" y="69"/>
                  </a:cubicBezTo>
                  <a:cubicBezTo>
                    <a:pt x="61" y="62"/>
                    <a:pt x="58" y="56"/>
                    <a:pt x="55" y="50"/>
                  </a:cubicBezTo>
                  <a:cubicBezTo>
                    <a:pt x="49" y="37"/>
                    <a:pt x="43" y="25"/>
                    <a:pt x="40" y="11"/>
                  </a:cubicBezTo>
                  <a:cubicBezTo>
                    <a:pt x="39" y="8"/>
                    <a:pt x="39" y="6"/>
                    <a:pt x="38" y="3"/>
                  </a:cubicBezTo>
                  <a:cubicBezTo>
                    <a:pt x="39" y="1"/>
                    <a:pt x="39" y="1"/>
                    <a:pt x="39" y="1"/>
                  </a:cubicBezTo>
                  <a:cubicBezTo>
                    <a:pt x="39" y="1"/>
                    <a:pt x="39" y="1"/>
                    <a:pt x="40" y="0"/>
                  </a:cubicBezTo>
                  <a:cubicBezTo>
                    <a:pt x="41" y="0"/>
                    <a:pt x="42" y="2"/>
                    <a:pt x="43" y="3"/>
                  </a:cubicBezTo>
                  <a:cubicBezTo>
                    <a:pt x="57" y="21"/>
                    <a:pt x="67" y="42"/>
                    <a:pt x="70" y="65"/>
                  </a:cubicBezTo>
                  <a:cubicBezTo>
                    <a:pt x="70" y="72"/>
                    <a:pt x="71" y="79"/>
                    <a:pt x="70" y="86"/>
                  </a:cubicBezTo>
                  <a:cubicBezTo>
                    <a:pt x="70" y="87"/>
                    <a:pt x="70" y="88"/>
                    <a:pt x="70" y="89"/>
                  </a:cubicBezTo>
                  <a:cubicBezTo>
                    <a:pt x="70" y="90"/>
                    <a:pt x="70" y="91"/>
                    <a:pt x="70" y="91"/>
                  </a:cubicBezTo>
                  <a:cubicBezTo>
                    <a:pt x="70" y="91"/>
                    <a:pt x="70" y="91"/>
                    <a:pt x="70" y="91"/>
                  </a:cubicBezTo>
                  <a:cubicBezTo>
                    <a:pt x="76" y="75"/>
                    <a:pt x="87" y="62"/>
                    <a:pt x="98" y="50"/>
                  </a:cubicBezTo>
                  <a:cubicBezTo>
                    <a:pt x="101" y="47"/>
                    <a:pt x="103" y="44"/>
                    <a:pt x="106" y="42"/>
                  </a:cubicBezTo>
                  <a:cubicBezTo>
                    <a:pt x="106" y="42"/>
                    <a:pt x="107" y="42"/>
                    <a:pt x="108" y="42"/>
                  </a:cubicBezTo>
                  <a:cubicBezTo>
                    <a:pt x="109" y="43"/>
                    <a:pt x="109" y="45"/>
                    <a:pt x="109" y="46"/>
                  </a:cubicBezTo>
                  <a:cubicBezTo>
                    <a:pt x="109" y="46"/>
                    <a:pt x="109" y="47"/>
                    <a:pt x="108" y="47"/>
                  </a:cubicBezTo>
                  <a:cubicBezTo>
                    <a:pt x="106" y="61"/>
                    <a:pt x="95" y="73"/>
                    <a:pt x="85" y="84"/>
                  </a:cubicBezTo>
                  <a:cubicBezTo>
                    <a:pt x="80" y="90"/>
                    <a:pt x="74" y="97"/>
                    <a:pt x="72" y="104"/>
                  </a:cubicBezTo>
                  <a:cubicBezTo>
                    <a:pt x="72" y="107"/>
                    <a:pt x="72" y="107"/>
                    <a:pt x="72" y="107"/>
                  </a:cubicBezTo>
                  <a:cubicBezTo>
                    <a:pt x="72" y="108"/>
                    <a:pt x="73" y="108"/>
                    <a:pt x="72" y="109"/>
                  </a:cubicBezTo>
                  <a:cubicBezTo>
                    <a:pt x="72" y="109"/>
                    <a:pt x="72" y="109"/>
                    <a:pt x="72" y="109"/>
                  </a:cubicBezTo>
                  <a:cubicBezTo>
                    <a:pt x="73" y="115"/>
                    <a:pt x="73" y="121"/>
                    <a:pt x="74" y="127"/>
                  </a:cubicBezTo>
                  <a:cubicBezTo>
                    <a:pt x="74" y="128"/>
                    <a:pt x="74" y="128"/>
                    <a:pt x="74" y="128"/>
                  </a:cubicBezTo>
                  <a:cubicBezTo>
                    <a:pt x="74" y="127"/>
                    <a:pt x="74" y="127"/>
                    <a:pt x="74" y="127"/>
                  </a:cubicBezTo>
                  <a:cubicBezTo>
                    <a:pt x="77" y="115"/>
                    <a:pt x="84" y="105"/>
                    <a:pt x="92" y="97"/>
                  </a:cubicBezTo>
                  <a:cubicBezTo>
                    <a:pt x="98" y="90"/>
                    <a:pt x="106" y="85"/>
                    <a:pt x="112" y="79"/>
                  </a:cubicBezTo>
                  <a:cubicBezTo>
                    <a:pt x="113" y="78"/>
                    <a:pt x="113" y="78"/>
                    <a:pt x="114" y="77"/>
                  </a:cubicBezTo>
                  <a:cubicBezTo>
                    <a:pt x="115" y="77"/>
                    <a:pt x="116" y="76"/>
                    <a:pt x="117" y="78"/>
                  </a:cubicBezTo>
                  <a:cubicBezTo>
                    <a:pt x="117" y="80"/>
                    <a:pt x="117" y="80"/>
                    <a:pt x="117" y="81"/>
                  </a:cubicBezTo>
                  <a:cubicBezTo>
                    <a:pt x="116" y="84"/>
                    <a:pt x="115" y="86"/>
                    <a:pt x="114" y="89"/>
                  </a:cubicBezTo>
                  <a:cubicBezTo>
                    <a:pt x="106" y="103"/>
                    <a:pt x="97" y="115"/>
                    <a:pt x="87" y="128"/>
                  </a:cubicBezTo>
                  <a:cubicBezTo>
                    <a:pt x="82" y="133"/>
                    <a:pt x="78" y="138"/>
                    <a:pt x="76" y="145"/>
                  </a:cubicBezTo>
                  <a:cubicBezTo>
                    <a:pt x="76" y="145"/>
                    <a:pt x="76" y="145"/>
                    <a:pt x="76" y="145"/>
                  </a:cubicBezTo>
                  <a:cubicBezTo>
                    <a:pt x="77" y="151"/>
                    <a:pt x="78" y="157"/>
                    <a:pt x="79" y="163"/>
                  </a:cubicBezTo>
                  <a:cubicBezTo>
                    <a:pt x="79" y="163"/>
                    <a:pt x="79" y="163"/>
                    <a:pt x="79" y="163"/>
                  </a:cubicBezTo>
                  <a:cubicBezTo>
                    <a:pt x="79" y="164"/>
                    <a:pt x="79" y="164"/>
                    <a:pt x="79" y="164"/>
                  </a:cubicBezTo>
                  <a:cubicBezTo>
                    <a:pt x="82" y="150"/>
                    <a:pt x="94" y="139"/>
                    <a:pt x="105" y="129"/>
                  </a:cubicBezTo>
                  <a:cubicBezTo>
                    <a:pt x="108" y="126"/>
                    <a:pt x="110" y="124"/>
                    <a:pt x="112" y="122"/>
                  </a:cubicBezTo>
                  <a:cubicBezTo>
                    <a:pt x="113" y="121"/>
                    <a:pt x="115" y="120"/>
                    <a:pt x="116" y="119"/>
                  </a:cubicBezTo>
                  <a:cubicBezTo>
                    <a:pt x="117" y="117"/>
                    <a:pt x="118" y="116"/>
                    <a:pt x="120" y="115"/>
                  </a:cubicBezTo>
                  <a:cubicBezTo>
                    <a:pt x="120" y="114"/>
                    <a:pt x="122" y="114"/>
                    <a:pt x="123" y="115"/>
                  </a:cubicBezTo>
                  <a:cubicBezTo>
                    <a:pt x="123" y="116"/>
                    <a:pt x="123" y="116"/>
                    <a:pt x="123" y="116"/>
                  </a:cubicBezTo>
                  <a:cubicBezTo>
                    <a:pt x="123" y="117"/>
                    <a:pt x="123" y="117"/>
                    <a:pt x="123" y="117"/>
                  </a:cubicBezTo>
                  <a:cubicBezTo>
                    <a:pt x="123" y="126"/>
                    <a:pt x="116" y="134"/>
                    <a:pt x="111" y="140"/>
                  </a:cubicBezTo>
                  <a:cubicBezTo>
                    <a:pt x="104" y="150"/>
                    <a:pt x="95" y="158"/>
                    <a:pt x="88" y="168"/>
                  </a:cubicBezTo>
                  <a:cubicBezTo>
                    <a:pt x="85" y="172"/>
                    <a:pt x="83" y="175"/>
                    <a:pt x="82" y="180"/>
                  </a:cubicBezTo>
                  <a:cubicBezTo>
                    <a:pt x="82" y="180"/>
                    <a:pt x="82" y="180"/>
                    <a:pt x="82" y="180"/>
                  </a:cubicBezTo>
                  <a:cubicBezTo>
                    <a:pt x="84" y="187"/>
                    <a:pt x="86" y="195"/>
                    <a:pt x="88" y="202"/>
                  </a:cubicBezTo>
                  <a:cubicBezTo>
                    <a:pt x="88" y="202"/>
                    <a:pt x="88" y="200"/>
                    <a:pt x="89" y="198"/>
                  </a:cubicBezTo>
                  <a:cubicBezTo>
                    <a:pt x="91" y="189"/>
                    <a:pt x="97" y="182"/>
                    <a:pt x="102" y="175"/>
                  </a:cubicBezTo>
                  <a:cubicBezTo>
                    <a:pt x="109" y="166"/>
                    <a:pt x="117" y="157"/>
                    <a:pt x="124" y="149"/>
                  </a:cubicBezTo>
                  <a:cubicBezTo>
                    <a:pt x="125" y="148"/>
                    <a:pt x="126" y="146"/>
                    <a:pt x="126" y="146"/>
                  </a:cubicBezTo>
                  <a:cubicBezTo>
                    <a:pt x="126" y="146"/>
                    <a:pt x="127" y="146"/>
                    <a:pt x="128" y="146"/>
                  </a:cubicBezTo>
                  <a:cubicBezTo>
                    <a:pt x="128" y="147"/>
                    <a:pt x="128" y="149"/>
                    <a:pt x="128" y="149"/>
                  </a:cubicBezTo>
                  <a:cubicBezTo>
                    <a:pt x="122" y="167"/>
                    <a:pt x="112" y="183"/>
                    <a:pt x="101" y="199"/>
                  </a:cubicBezTo>
                  <a:cubicBezTo>
                    <a:pt x="98" y="203"/>
                    <a:pt x="94" y="207"/>
                    <a:pt x="92" y="212"/>
                  </a:cubicBezTo>
                  <a:cubicBezTo>
                    <a:pt x="92" y="213"/>
                    <a:pt x="92" y="213"/>
                    <a:pt x="92" y="213"/>
                  </a:cubicBezTo>
                  <a:cubicBezTo>
                    <a:pt x="98" y="229"/>
                    <a:pt x="108" y="244"/>
                    <a:pt x="120" y="256"/>
                  </a:cubicBezTo>
                  <a:cubicBezTo>
                    <a:pt x="120" y="257"/>
                    <a:pt x="120" y="257"/>
                    <a:pt x="120" y="257"/>
                  </a:cubicBezTo>
                  <a:cubicBezTo>
                    <a:pt x="121" y="258"/>
                    <a:pt x="121" y="257"/>
                    <a:pt x="121" y="259"/>
                  </a:cubicBezTo>
                  <a:cubicBezTo>
                    <a:pt x="121" y="259"/>
                    <a:pt x="121" y="259"/>
                    <a:pt x="121" y="26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309" name="Google Shape;1309;p19"/>
            <p:cNvGrpSpPr/>
            <p:nvPr/>
          </p:nvGrpSpPr>
          <p:grpSpPr>
            <a:xfrm rot="1605525" flipH="1">
              <a:off x="-111378" y="3701968"/>
              <a:ext cx="630615" cy="1941821"/>
              <a:chOff x="6208426" y="385764"/>
              <a:chExt cx="681038" cy="2097087"/>
            </a:xfrm>
          </p:grpSpPr>
          <p:sp>
            <p:nvSpPr>
              <p:cNvPr id="1310" name="Google Shape;1310;p19"/>
              <p:cNvSpPr/>
              <p:nvPr/>
            </p:nvSpPr>
            <p:spPr>
              <a:xfrm>
                <a:off x="6468776" y="385764"/>
                <a:ext cx="220663" cy="546100"/>
              </a:xfrm>
              <a:custGeom>
                <a:avLst/>
                <a:gdLst/>
                <a:ahLst/>
                <a:cxnLst/>
                <a:rect l="l" t="t" r="r" b="b"/>
                <a:pathLst>
                  <a:path w="108" h="267" extrusionOk="0">
                    <a:moveTo>
                      <a:pt x="30" y="267"/>
                    </a:moveTo>
                    <a:cubicBezTo>
                      <a:pt x="30" y="267"/>
                      <a:pt x="0" y="128"/>
                      <a:pt x="64" y="0"/>
                    </a:cubicBezTo>
                    <a:cubicBezTo>
                      <a:pt x="64" y="0"/>
                      <a:pt x="108" y="125"/>
                      <a:pt x="30" y="26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1" name="Google Shape;1311;p19"/>
              <p:cNvSpPr/>
              <p:nvPr/>
            </p:nvSpPr>
            <p:spPr>
              <a:xfrm>
                <a:off x="6548151" y="585788"/>
                <a:ext cx="292100" cy="596900"/>
              </a:xfrm>
              <a:custGeom>
                <a:avLst/>
                <a:gdLst/>
                <a:ahLst/>
                <a:cxnLst/>
                <a:rect l="l" t="t" r="r" b="b"/>
                <a:pathLst>
                  <a:path w="143" h="292" extrusionOk="0">
                    <a:moveTo>
                      <a:pt x="3" y="292"/>
                    </a:moveTo>
                    <a:cubicBezTo>
                      <a:pt x="3" y="292"/>
                      <a:pt x="0" y="119"/>
                      <a:pt x="117" y="0"/>
                    </a:cubicBezTo>
                    <a:cubicBezTo>
                      <a:pt x="117" y="0"/>
                      <a:pt x="143" y="155"/>
                      <a:pt x="3" y="29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2" name="Google Shape;1312;p19"/>
              <p:cNvSpPr/>
              <p:nvPr/>
            </p:nvSpPr>
            <p:spPr>
              <a:xfrm>
                <a:off x="6208426" y="438150"/>
                <a:ext cx="309563" cy="398463"/>
              </a:xfrm>
              <a:custGeom>
                <a:avLst/>
                <a:gdLst/>
                <a:ahLst/>
                <a:cxnLst/>
                <a:rect l="l" t="t" r="r" b="b"/>
                <a:pathLst>
                  <a:path w="151" h="195" extrusionOk="0">
                    <a:moveTo>
                      <a:pt x="151" y="195"/>
                    </a:moveTo>
                    <a:cubicBezTo>
                      <a:pt x="151" y="195"/>
                      <a:pt x="134" y="72"/>
                      <a:pt x="6" y="0"/>
                    </a:cubicBezTo>
                    <a:cubicBezTo>
                      <a:pt x="6" y="0"/>
                      <a:pt x="0" y="147"/>
                      <a:pt x="151" y="19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3" name="Google Shape;1313;p19"/>
              <p:cNvSpPr/>
              <p:nvPr/>
            </p:nvSpPr>
            <p:spPr>
              <a:xfrm>
                <a:off x="6251288" y="758826"/>
                <a:ext cx="306388" cy="487363"/>
              </a:xfrm>
              <a:custGeom>
                <a:avLst/>
                <a:gdLst/>
                <a:ahLst/>
                <a:cxnLst/>
                <a:rect l="l" t="t" r="r" b="b"/>
                <a:pathLst>
                  <a:path w="150" h="238" extrusionOk="0">
                    <a:moveTo>
                      <a:pt x="150" y="238"/>
                    </a:moveTo>
                    <a:cubicBezTo>
                      <a:pt x="150" y="238"/>
                      <a:pt x="137" y="84"/>
                      <a:pt x="0" y="0"/>
                    </a:cubicBezTo>
                    <a:cubicBezTo>
                      <a:pt x="0" y="0"/>
                      <a:pt x="0" y="136"/>
                      <a:pt x="150" y="23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4" name="Google Shape;1314;p19"/>
              <p:cNvSpPr/>
              <p:nvPr/>
            </p:nvSpPr>
            <p:spPr>
              <a:xfrm>
                <a:off x="6564026" y="871539"/>
                <a:ext cx="325438" cy="573088"/>
              </a:xfrm>
              <a:custGeom>
                <a:avLst/>
                <a:gdLst/>
                <a:ahLst/>
                <a:cxnLst/>
                <a:rect l="l" t="t" r="r" b="b"/>
                <a:pathLst>
                  <a:path w="159" h="280" extrusionOk="0">
                    <a:moveTo>
                      <a:pt x="1" y="280"/>
                    </a:moveTo>
                    <a:cubicBezTo>
                      <a:pt x="0" y="280"/>
                      <a:pt x="29" y="96"/>
                      <a:pt x="159" y="0"/>
                    </a:cubicBezTo>
                    <a:cubicBezTo>
                      <a:pt x="159" y="0"/>
                      <a:pt x="151" y="193"/>
                      <a:pt x="1" y="28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5" name="Google Shape;1315;p19"/>
              <p:cNvSpPr/>
              <p:nvPr/>
            </p:nvSpPr>
            <p:spPr>
              <a:xfrm>
                <a:off x="6213188" y="1060451"/>
                <a:ext cx="355600" cy="447675"/>
              </a:xfrm>
              <a:custGeom>
                <a:avLst/>
                <a:gdLst/>
                <a:ahLst/>
                <a:cxnLst/>
                <a:rect l="l" t="t" r="r" b="b"/>
                <a:pathLst>
                  <a:path w="174" h="219" extrusionOk="0">
                    <a:moveTo>
                      <a:pt x="174" y="219"/>
                    </a:moveTo>
                    <a:cubicBezTo>
                      <a:pt x="174" y="219"/>
                      <a:pt x="154" y="81"/>
                      <a:pt x="0" y="0"/>
                    </a:cubicBezTo>
                    <a:cubicBezTo>
                      <a:pt x="0" y="0"/>
                      <a:pt x="12" y="139"/>
                      <a:pt x="174" y="21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6" name="Google Shape;1316;p19"/>
              <p:cNvSpPr/>
              <p:nvPr/>
            </p:nvSpPr>
            <p:spPr>
              <a:xfrm>
                <a:off x="6568788" y="1212850"/>
                <a:ext cx="317500" cy="519113"/>
              </a:xfrm>
              <a:custGeom>
                <a:avLst/>
                <a:gdLst/>
                <a:ahLst/>
                <a:cxnLst/>
                <a:rect l="l" t="t" r="r" b="b"/>
                <a:pathLst>
                  <a:path w="156" h="254" extrusionOk="0">
                    <a:moveTo>
                      <a:pt x="0" y="254"/>
                    </a:moveTo>
                    <a:cubicBezTo>
                      <a:pt x="0" y="254"/>
                      <a:pt x="25" y="96"/>
                      <a:pt x="156" y="0"/>
                    </a:cubicBezTo>
                    <a:cubicBezTo>
                      <a:pt x="156" y="0"/>
                      <a:pt x="141" y="170"/>
                      <a:pt x="0" y="254"/>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7" name="Google Shape;1317;p19"/>
              <p:cNvSpPr/>
              <p:nvPr/>
            </p:nvSpPr>
            <p:spPr>
              <a:xfrm>
                <a:off x="6208426" y="1312863"/>
                <a:ext cx="360363" cy="487363"/>
              </a:xfrm>
              <a:custGeom>
                <a:avLst/>
                <a:gdLst/>
                <a:ahLst/>
                <a:cxnLst/>
                <a:rect l="l" t="t" r="r" b="b"/>
                <a:pathLst>
                  <a:path w="176" h="238" extrusionOk="0">
                    <a:moveTo>
                      <a:pt x="176" y="238"/>
                    </a:moveTo>
                    <a:cubicBezTo>
                      <a:pt x="176" y="238"/>
                      <a:pt x="142" y="72"/>
                      <a:pt x="0" y="0"/>
                    </a:cubicBezTo>
                    <a:cubicBezTo>
                      <a:pt x="0" y="0"/>
                      <a:pt x="26" y="176"/>
                      <a:pt x="176" y="23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8" name="Google Shape;1318;p19"/>
              <p:cNvSpPr/>
              <p:nvPr/>
            </p:nvSpPr>
            <p:spPr>
              <a:xfrm>
                <a:off x="6562438" y="1601788"/>
                <a:ext cx="298450" cy="352425"/>
              </a:xfrm>
              <a:custGeom>
                <a:avLst/>
                <a:gdLst/>
                <a:ahLst/>
                <a:cxnLst/>
                <a:rect l="l" t="t" r="r" b="b"/>
                <a:pathLst>
                  <a:path w="146" h="173" extrusionOk="0">
                    <a:moveTo>
                      <a:pt x="0" y="173"/>
                    </a:moveTo>
                    <a:cubicBezTo>
                      <a:pt x="0" y="173"/>
                      <a:pt x="29" y="63"/>
                      <a:pt x="146" y="0"/>
                    </a:cubicBezTo>
                    <a:cubicBezTo>
                      <a:pt x="146" y="0"/>
                      <a:pt x="105" y="131"/>
                      <a:pt x="0" y="17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9" name="Google Shape;1319;p19"/>
              <p:cNvSpPr/>
              <p:nvPr/>
            </p:nvSpPr>
            <p:spPr>
              <a:xfrm>
                <a:off x="6219538" y="1636713"/>
                <a:ext cx="338138" cy="374650"/>
              </a:xfrm>
              <a:custGeom>
                <a:avLst/>
                <a:gdLst/>
                <a:ahLst/>
                <a:cxnLst/>
                <a:rect l="l" t="t" r="r" b="b"/>
                <a:pathLst>
                  <a:path w="166" h="184" extrusionOk="0">
                    <a:moveTo>
                      <a:pt x="166" y="184"/>
                    </a:moveTo>
                    <a:cubicBezTo>
                      <a:pt x="166" y="184"/>
                      <a:pt x="138" y="73"/>
                      <a:pt x="0" y="0"/>
                    </a:cubicBezTo>
                    <a:cubicBezTo>
                      <a:pt x="0" y="0"/>
                      <a:pt x="33" y="135"/>
                      <a:pt x="166" y="184"/>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0" name="Google Shape;1320;p19"/>
              <p:cNvSpPr/>
              <p:nvPr/>
            </p:nvSpPr>
            <p:spPr>
              <a:xfrm>
                <a:off x="6492588" y="666751"/>
                <a:ext cx="165100" cy="1816100"/>
              </a:xfrm>
              <a:custGeom>
                <a:avLst/>
                <a:gdLst/>
                <a:ahLst/>
                <a:cxnLst/>
                <a:rect l="l" t="t" r="r" b="b"/>
                <a:pathLst>
                  <a:path w="81" h="888" extrusionOk="0">
                    <a:moveTo>
                      <a:pt x="6" y="888"/>
                    </a:moveTo>
                    <a:cubicBezTo>
                      <a:pt x="6" y="888"/>
                      <a:pt x="81" y="499"/>
                      <a:pt x="0" y="0"/>
                    </a:cubicBezTo>
                  </a:path>
                </a:pathLst>
              </a:custGeom>
              <a:noFill/>
              <a:ln w="11100"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321" name="Google Shape;1321;p19"/>
          <p:cNvGrpSpPr/>
          <p:nvPr/>
        </p:nvGrpSpPr>
        <p:grpSpPr>
          <a:xfrm rot="1174737">
            <a:off x="8832064" y="6180339"/>
            <a:ext cx="1814896" cy="1487293"/>
            <a:chOff x="4124038" y="1074739"/>
            <a:chExt cx="1406526" cy="1152525"/>
          </a:xfrm>
        </p:grpSpPr>
        <p:sp>
          <p:nvSpPr>
            <p:cNvPr id="1322" name="Google Shape;1322;p19"/>
            <p:cNvSpPr/>
            <p:nvPr/>
          </p:nvSpPr>
          <p:spPr>
            <a:xfrm>
              <a:off x="4155788" y="108267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3" name="Google Shape;1323;p19"/>
            <p:cNvSpPr/>
            <p:nvPr/>
          </p:nvSpPr>
          <p:spPr>
            <a:xfrm>
              <a:off x="4627276" y="107473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4" name="Google Shape;1324;p19"/>
            <p:cNvSpPr/>
            <p:nvPr/>
          </p:nvSpPr>
          <p:spPr>
            <a:xfrm>
              <a:off x="4124038" y="150177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5" name="Google Shape;1325;p19"/>
            <p:cNvSpPr/>
            <p:nvPr/>
          </p:nvSpPr>
          <p:spPr>
            <a:xfrm>
              <a:off x="4959063" y="1306514"/>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6" name="Google Shape;1326;p19"/>
            <p:cNvSpPr/>
            <p:nvPr/>
          </p:nvSpPr>
          <p:spPr>
            <a:xfrm>
              <a:off x="4522501" y="178752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7" name="Google Shape;1327;p19"/>
            <p:cNvSpPr/>
            <p:nvPr/>
          </p:nvSpPr>
          <p:spPr>
            <a:xfrm>
              <a:off x="4155788" y="111125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8" name="Google Shape;1328;p19"/>
            <p:cNvSpPr/>
            <p:nvPr/>
          </p:nvSpPr>
          <p:spPr>
            <a:xfrm>
              <a:off x="4124038" y="160972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9" name="Google Shape;1329;p19"/>
            <p:cNvSpPr/>
            <p:nvPr/>
          </p:nvSpPr>
          <p:spPr>
            <a:xfrm>
              <a:off x="4752688" y="1074738"/>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30" name="Google Shape;1330;p19"/>
            <p:cNvSpPr/>
            <p:nvPr/>
          </p:nvSpPr>
          <p:spPr>
            <a:xfrm>
              <a:off x="4522501" y="1889125"/>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31" name="Google Shape;1331;p19"/>
            <p:cNvSpPr/>
            <p:nvPr/>
          </p:nvSpPr>
          <p:spPr>
            <a:xfrm>
              <a:off x="5068601" y="1306513"/>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332" name="Google Shape;1332;p19"/>
          <p:cNvSpPr txBox="1">
            <a:spLocks noGrp="1"/>
          </p:cNvSpPr>
          <p:nvPr>
            <p:ph type="subTitle" idx="2"/>
          </p:nvPr>
        </p:nvSpPr>
        <p:spPr>
          <a:xfrm>
            <a:off x="2604871" y="2108667"/>
            <a:ext cx="7121200" cy="701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sp>
        <p:nvSpPr>
          <p:cNvPr id="1333" name="Google Shape;1333;p19"/>
          <p:cNvSpPr txBox="1">
            <a:spLocks noGrp="1"/>
          </p:cNvSpPr>
          <p:nvPr>
            <p:ph type="subTitle" idx="3"/>
          </p:nvPr>
        </p:nvSpPr>
        <p:spPr>
          <a:xfrm>
            <a:off x="3112871" y="3734933"/>
            <a:ext cx="7121200" cy="701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sp>
        <p:nvSpPr>
          <p:cNvPr id="1334" name="Google Shape;1334;p19"/>
          <p:cNvSpPr txBox="1">
            <a:spLocks noGrp="1"/>
          </p:cNvSpPr>
          <p:nvPr>
            <p:ph type="subTitle" idx="4"/>
          </p:nvPr>
        </p:nvSpPr>
        <p:spPr>
          <a:xfrm>
            <a:off x="2604871" y="1515133"/>
            <a:ext cx="7121200" cy="61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35" name="Google Shape;1335;p19"/>
          <p:cNvSpPr txBox="1">
            <a:spLocks noGrp="1"/>
          </p:cNvSpPr>
          <p:nvPr>
            <p:ph type="subTitle" idx="5"/>
          </p:nvPr>
        </p:nvSpPr>
        <p:spPr>
          <a:xfrm>
            <a:off x="3112871" y="3141407"/>
            <a:ext cx="7121200" cy="61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36" name="Google Shape;1336;p19"/>
          <p:cNvSpPr txBox="1">
            <a:spLocks noGrp="1"/>
          </p:cNvSpPr>
          <p:nvPr>
            <p:ph type="subTitle" idx="6"/>
          </p:nvPr>
        </p:nvSpPr>
        <p:spPr>
          <a:xfrm>
            <a:off x="3620871" y="4767680"/>
            <a:ext cx="7121200" cy="61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1337" name="Google Shape;1337;p19"/>
          <p:cNvGrpSpPr/>
          <p:nvPr/>
        </p:nvGrpSpPr>
        <p:grpSpPr>
          <a:xfrm>
            <a:off x="676814" y="496910"/>
            <a:ext cx="3812253" cy="6113453"/>
            <a:chOff x="507610" y="372682"/>
            <a:chExt cx="2859190" cy="4585090"/>
          </a:xfrm>
        </p:grpSpPr>
        <p:grpSp>
          <p:nvGrpSpPr>
            <p:cNvPr id="1338" name="Google Shape;1338;p19"/>
            <p:cNvGrpSpPr/>
            <p:nvPr/>
          </p:nvGrpSpPr>
          <p:grpSpPr>
            <a:xfrm>
              <a:off x="507610" y="372682"/>
              <a:ext cx="414990" cy="162315"/>
              <a:chOff x="2449035" y="2357907"/>
              <a:chExt cx="414990" cy="162315"/>
            </a:xfrm>
          </p:grpSpPr>
          <p:sp>
            <p:nvSpPr>
              <p:cNvPr id="1339" name="Google Shape;1339;p19"/>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40" name="Google Shape;1340;p19"/>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41" name="Google Shape;1341;p19"/>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42" name="Google Shape;1342;p19"/>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43" name="Google Shape;1343;p19"/>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44" name="Google Shape;1344;p19"/>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45" name="Google Shape;1345;p19"/>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46" name="Google Shape;1346;p19"/>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347" name="Google Shape;1347;p19"/>
            <p:cNvGrpSpPr/>
            <p:nvPr/>
          </p:nvGrpSpPr>
          <p:grpSpPr>
            <a:xfrm>
              <a:off x="2951810" y="4795457"/>
              <a:ext cx="414990" cy="162315"/>
              <a:chOff x="2449035" y="2357907"/>
              <a:chExt cx="414990" cy="162315"/>
            </a:xfrm>
          </p:grpSpPr>
          <p:sp>
            <p:nvSpPr>
              <p:cNvPr id="1348" name="Google Shape;1348;p19"/>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49" name="Google Shape;1349;p19"/>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50" name="Google Shape;1350;p19"/>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51" name="Google Shape;1351;p19"/>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52" name="Google Shape;1352;p19"/>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53" name="Google Shape;1353;p19"/>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54" name="Google Shape;1354;p19"/>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55" name="Google Shape;1355;p19"/>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3243382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591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56"/>
        <p:cNvGrpSpPr/>
        <p:nvPr/>
      </p:nvGrpSpPr>
      <p:grpSpPr>
        <a:xfrm>
          <a:off x="0" y="0"/>
          <a:ext cx="0" cy="0"/>
          <a:chOff x="0" y="0"/>
          <a:chExt cx="0" cy="0"/>
        </a:xfrm>
      </p:grpSpPr>
      <p:grpSp>
        <p:nvGrpSpPr>
          <p:cNvPr id="1357" name="Google Shape;1357;p20"/>
          <p:cNvGrpSpPr/>
          <p:nvPr/>
        </p:nvGrpSpPr>
        <p:grpSpPr>
          <a:xfrm>
            <a:off x="837351" y="1626228"/>
            <a:ext cx="10837316" cy="3087345"/>
            <a:chOff x="628013" y="1219670"/>
            <a:chExt cx="8127987" cy="2315509"/>
          </a:xfrm>
        </p:grpSpPr>
        <p:sp>
          <p:nvSpPr>
            <p:cNvPr id="1358" name="Google Shape;1358;p20"/>
            <p:cNvSpPr/>
            <p:nvPr/>
          </p:nvSpPr>
          <p:spPr>
            <a:xfrm rot="-6395770">
              <a:off x="650733" y="1243095"/>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59" name="Google Shape;1359;p20"/>
            <p:cNvSpPr/>
            <p:nvPr/>
          </p:nvSpPr>
          <p:spPr>
            <a:xfrm rot="9374665">
              <a:off x="7893395" y="3371945"/>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0" name="Google Shape;1360;p20"/>
            <p:cNvSpPr/>
            <p:nvPr/>
          </p:nvSpPr>
          <p:spPr>
            <a:xfrm rot="3065476">
              <a:off x="8595420" y="1243095"/>
              <a:ext cx="128734" cy="143379"/>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361" name="Google Shape;1361;p20"/>
          <p:cNvGrpSpPr/>
          <p:nvPr/>
        </p:nvGrpSpPr>
        <p:grpSpPr>
          <a:xfrm>
            <a:off x="1600081" y="492410"/>
            <a:ext cx="9710887" cy="6004420"/>
            <a:chOff x="1200060" y="369307"/>
            <a:chExt cx="7283165" cy="4503315"/>
          </a:xfrm>
        </p:grpSpPr>
        <p:grpSp>
          <p:nvGrpSpPr>
            <p:cNvPr id="1362" name="Google Shape;1362;p20"/>
            <p:cNvGrpSpPr/>
            <p:nvPr/>
          </p:nvGrpSpPr>
          <p:grpSpPr>
            <a:xfrm>
              <a:off x="1200060" y="4710307"/>
              <a:ext cx="414990" cy="162315"/>
              <a:chOff x="2449035" y="2357907"/>
              <a:chExt cx="414990" cy="162315"/>
            </a:xfrm>
          </p:grpSpPr>
          <p:sp>
            <p:nvSpPr>
              <p:cNvPr id="1363" name="Google Shape;1363;p20"/>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4" name="Google Shape;1364;p20"/>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5" name="Google Shape;1365;p20"/>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6" name="Google Shape;1366;p20"/>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7" name="Google Shape;1367;p20"/>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8" name="Google Shape;1368;p20"/>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9" name="Google Shape;1369;p20"/>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0" name="Google Shape;1370;p20"/>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371" name="Google Shape;1371;p20"/>
            <p:cNvGrpSpPr/>
            <p:nvPr/>
          </p:nvGrpSpPr>
          <p:grpSpPr>
            <a:xfrm>
              <a:off x="8068235" y="369307"/>
              <a:ext cx="414990" cy="162315"/>
              <a:chOff x="2449035" y="2357907"/>
              <a:chExt cx="414990" cy="162315"/>
            </a:xfrm>
          </p:grpSpPr>
          <p:sp>
            <p:nvSpPr>
              <p:cNvPr id="1372" name="Google Shape;1372;p20"/>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3" name="Google Shape;1373;p20"/>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4" name="Google Shape;1374;p20"/>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5" name="Google Shape;1375;p20"/>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6" name="Google Shape;1376;p20"/>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7" name="Google Shape;1377;p20"/>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8" name="Google Shape;1378;p20"/>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9" name="Google Shape;1379;p20"/>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380" name="Google Shape;1380;p20"/>
          <p:cNvGrpSpPr/>
          <p:nvPr/>
        </p:nvGrpSpPr>
        <p:grpSpPr>
          <a:xfrm>
            <a:off x="-2180723" y="-2174533"/>
            <a:ext cx="18167125" cy="12510035"/>
            <a:chOff x="-1635542" y="-1630900"/>
            <a:chExt cx="13625344" cy="9382526"/>
          </a:xfrm>
        </p:grpSpPr>
        <p:sp>
          <p:nvSpPr>
            <p:cNvPr id="1381" name="Google Shape;1381;p20"/>
            <p:cNvSpPr/>
            <p:nvPr/>
          </p:nvSpPr>
          <p:spPr>
            <a:xfrm rot="-9470892">
              <a:off x="-1328156" y="-1140732"/>
              <a:ext cx="3035413" cy="2224636"/>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82" name="Google Shape;1382;p20"/>
            <p:cNvSpPr/>
            <p:nvPr/>
          </p:nvSpPr>
          <p:spPr>
            <a:xfrm rot="1538771">
              <a:off x="6770883" y="3455463"/>
              <a:ext cx="4704490" cy="3447925"/>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383" name="Google Shape;1383;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7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84" name="Google Shape;1384;p20"/>
          <p:cNvSpPr txBox="1">
            <a:spLocks noGrp="1"/>
          </p:cNvSpPr>
          <p:nvPr>
            <p:ph type="subTitle" idx="1"/>
          </p:nvPr>
        </p:nvSpPr>
        <p:spPr>
          <a:xfrm>
            <a:off x="2455033" y="1741967"/>
            <a:ext cx="3933600" cy="701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sp>
        <p:nvSpPr>
          <p:cNvPr id="1385" name="Google Shape;1385;p20"/>
          <p:cNvSpPr txBox="1">
            <a:spLocks noGrp="1"/>
          </p:cNvSpPr>
          <p:nvPr>
            <p:ph type="subTitle" idx="2"/>
          </p:nvPr>
        </p:nvSpPr>
        <p:spPr>
          <a:xfrm>
            <a:off x="2455035" y="2341100"/>
            <a:ext cx="3933600" cy="1370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86" name="Google Shape;1386;p20"/>
          <p:cNvSpPr txBox="1">
            <a:spLocks noGrp="1"/>
          </p:cNvSpPr>
          <p:nvPr>
            <p:ph type="subTitle" idx="3"/>
          </p:nvPr>
        </p:nvSpPr>
        <p:spPr>
          <a:xfrm>
            <a:off x="7255089" y="2341100"/>
            <a:ext cx="3933600" cy="1370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87" name="Google Shape;1387;p20"/>
          <p:cNvSpPr txBox="1">
            <a:spLocks noGrp="1"/>
          </p:cNvSpPr>
          <p:nvPr>
            <p:ph type="subTitle" idx="4"/>
          </p:nvPr>
        </p:nvSpPr>
        <p:spPr>
          <a:xfrm>
            <a:off x="1439035" y="4437467"/>
            <a:ext cx="3933600" cy="1370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88" name="Google Shape;1388;p20"/>
          <p:cNvSpPr txBox="1">
            <a:spLocks noGrp="1"/>
          </p:cNvSpPr>
          <p:nvPr>
            <p:ph type="subTitle" idx="5"/>
          </p:nvPr>
        </p:nvSpPr>
        <p:spPr>
          <a:xfrm>
            <a:off x="6239089" y="4437467"/>
            <a:ext cx="3933600" cy="1370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89" name="Google Shape;1389;p20"/>
          <p:cNvSpPr txBox="1">
            <a:spLocks noGrp="1"/>
          </p:cNvSpPr>
          <p:nvPr>
            <p:ph type="subTitle" idx="6"/>
          </p:nvPr>
        </p:nvSpPr>
        <p:spPr>
          <a:xfrm>
            <a:off x="1439033" y="3838333"/>
            <a:ext cx="3933600" cy="701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sp>
        <p:nvSpPr>
          <p:cNvPr id="1390" name="Google Shape;1390;p20"/>
          <p:cNvSpPr txBox="1">
            <a:spLocks noGrp="1"/>
          </p:cNvSpPr>
          <p:nvPr>
            <p:ph type="subTitle" idx="7"/>
          </p:nvPr>
        </p:nvSpPr>
        <p:spPr>
          <a:xfrm>
            <a:off x="7255087" y="1741967"/>
            <a:ext cx="3933600" cy="701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sp>
        <p:nvSpPr>
          <p:cNvPr id="1391" name="Google Shape;1391;p20"/>
          <p:cNvSpPr txBox="1">
            <a:spLocks noGrp="1"/>
          </p:cNvSpPr>
          <p:nvPr>
            <p:ph type="subTitle" idx="8"/>
          </p:nvPr>
        </p:nvSpPr>
        <p:spPr>
          <a:xfrm>
            <a:off x="6239087" y="3838333"/>
            <a:ext cx="3933600" cy="701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grpSp>
        <p:nvGrpSpPr>
          <p:cNvPr id="1392" name="Google Shape;1392;p20"/>
          <p:cNvGrpSpPr/>
          <p:nvPr/>
        </p:nvGrpSpPr>
        <p:grpSpPr>
          <a:xfrm>
            <a:off x="9693733" y="4496221"/>
            <a:ext cx="2827747" cy="2059387"/>
            <a:chOff x="7336450" y="3328091"/>
            <a:chExt cx="2120810" cy="1544540"/>
          </a:xfrm>
        </p:grpSpPr>
        <p:grpSp>
          <p:nvGrpSpPr>
            <p:cNvPr id="1393" name="Google Shape;1393;p20"/>
            <p:cNvGrpSpPr/>
            <p:nvPr/>
          </p:nvGrpSpPr>
          <p:grpSpPr>
            <a:xfrm>
              <a:off x="7336450" y="4422746"/>
              <a:ext cx="533518" cy="371512"/>
              <a:chOff x="6434488" y="648488"/>
              <a:chExt cx="998537" cy="695325"/>
            </a:xfrm>
          </p:grpSpPr>
          <p:sp>
            <p:nvSpPr>
              <p:cNvPr id="1394" name="Google Shape;1394;p20"/>
              <p:cNvSpPr/>
              <p:nvPr/>
            </p:nvSpPr>
            <p:spPr>
              <a:xfrm>
                <a:off x="6434488" y="648488"/>
                <a:ext cx="969962" cy="693738"/>
              </a:xfrm>
              <a:custGeom>
                <a:avLst/>
                <a:gdLst/>
                <a:ahLst/>
                <a:cxnLst/>
                <a:rect l="l" t="t" r="r" b="b"/>
                <a:pathLst>
                  <a:path w="525" h="375" extrusionOk="0">
                    <a:moveTo>
                      <a:pt x="432" y="369"/>
                    </a:moveTo>
                    <a:cubicBezTo>
                      <a:pt x="448" y="366"/>
                      <a:pt x="461" y="372"/>
                      <a:pt x="461" y="372"/>
                    </a:cubicBezTo>
                    <a:cubicBezTo>
                      <a:pt x="493" y="256"/>
                      <a:pt x="493" y="256"/>
                      <a:pt x="493" y="256"/>
                    </a:cubicBezTo>
                    <a:cubicBezTo>
                      <a:pt x="525" y="141"/>
                      <a:pt x="525" y="141"/>
                      <a:pt x="525" y="141"/>
                    </a:cubicBezTo>
                    <a:cubicBezTo>
                      <a:pt x="525" y="141"/>
                      <a:pt x="512" y="139"/>
                      <a:pt x="500" y="129"/>
                    </a:cubicBezTo>
                    <a:cubicBezTo>
                      <a:pt x="488" y="118"/>
                      <a:pt x="479" y="109"/>
                      <a:pt x="463" y="105"/>
                    </a:cubicBezTo>
                    <a:cubicBezTo>
                      <a:pt x="447" y="102"/>
                      <a:pt x="129" y="12"/>
                      <a:pt x="108" y="6"/>
                    </a:cubicBezTo>
                    <a:cubicBezTo>
                      <a:pt x="87" y="0"/>
                      <a:pt x="80" y="7"/>
                      <a:pt x="74" y="15"/>
                    </a:cubicBezTo>
                    <a:cubicBezTo>
                      <a:pt x="67" y="22"/>
                      <a:pt x="41" y="51"/>
                      <a:pt x="21" y="124"/>
                    </a:cubicBezTo>
                    <a:cubicBezTo>
                      <a:pt x="0" y="197"/>
                      <a:pt x="8" y="235"/>
                      <a:pt x="9" y="245"/>
                    </a:cubicBezTo>
                    <a:cubicBezTo>
                      <a:pt x="11" y="255"/>
                      <a:pt x="13" y="265"/>
                      <a:pt x="34" y="270"/>
                    </a:cubicBezTo>
                    <a:cubicBezTo>
                      <a:pt x="55" y="276"/>
                      <a:pt x="373" y="364"/>
                      <a:pt x="389" y="370"/>
                    </a:cubicBezTo>
                    <a:cubicBezTo>
                      <a:pt x="404" y="375"/>
                      <a:pt x="416" y="372"/>
                      <a:pt x="432" y="36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95" name="Google Shape;1395;p20"/>
              <p:cNvSpPr/>
              <p:nvPr/>
            </p:nvSpPr>
            <p:spPr>
              <a:xfrm>
                <a:off x="7258400" y="900900"/>
                <a:ext cx="174625" cy="442913"/>
              </a:xfrm>
              <a:custGeom>
                <a:avLst/>
                <a:gdLst/>
                <a:ahLst/>
                <a:cxnLst/>
                <a:rect l="l" t="t" r="r" b="b"/>
                <a:pathLst>
                  <a:path w="94" h="239" extrusionOk="0">
                    <a:moveTo>
                      <a:pt x="15" y="235"/>
                    </a:moveTo>
                    <a:cubicBezTo>
                      <a:pt x="0" y="230"/>
                      <a:pt x="2" y="176"/>
                      <a:pt x="20" y="112"/>
                    </a:cubicBezTo>
                    <a:cubicBezTo>
                      <a:pt x="38" y="48"/>
                      <a:pt x="64" y="0"/>
                      <a:pt x="79" y="4"/>
                    </a:cubicBezTo>
                    <a:cubicBezTo>
                      <a:pt x="94" y="8"/>
                      <a:pt x="92" y="63"/>
                      <a:pt x="74" y="127"/>
                    </a:cubicBezTo>
                    <a:cubicBezTo>
                      <a:pt x="56" y="191"/>
                      <a:pt x="29" y="239"/>
                      <a:pt x="15" y="23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96" name="Google Shape;1396;p20"/>
              <p:cNvSpPr/>
              <p:nvPr/>
            </p:nvSpPr>
            <p:spPr>
              <a:xfrm>
                <a:off x="7264750" y="918363"/>
                <a:ext cx="155575" cy="406400"/>
              </a:xfrm>
              <a:custGeom>
                <a:avLst/>
                <a:gdLst/>
                <a:ahLst/>
                <a:cxnLst/>
                <a:rect l="l" t="t" r="r" b="b"/>
                <a:pathLst>
                  <a:path w="84" h="220" extrusionOk="0">
                    <a:moveTo>
                      <a:pt x="12" y="216"/>
                    </a:moveTo>
                    <a:cubicBezTo>
                      <a:pt x="0" y="213"/>
                      <a:pt x="4" y="162"/>
                      <a:pt x="20" y="104"/>
                    </a:cubicBezTo>
                    <a:cubicBezTo>
                      <a:pt x="37" y="45"/>
                      <a:pt x="60" y="0"/>
                      <a:pt x="72" y="4"/>
                    </a:cubicBezTo>
                    <a:cubicBezTo>
                      <a:pt x="84" y="7"/>
                      <a:pt x="81" y="57"/>
                      <a:pt x="64" y="116"/>
                    </a:cubicBezTo>
                    <a:cubicBezTo>
                      <a:pt x="48" y="175"/>
                      <a:pt x="24" y="220"/>
                      <a:pt x="12" y="2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97" name="Google Shape;1397;p20"/>
              <p:cNvSpPr/>
              <p:nvPr/>
            </p:nvSpPr>
            <p:spPr>
              <a:xfrm>
                <a:off x="7347300" y="939000"/>
                <a:ext cx="53975" cy="139700"/>
              </a:xfrm>
              <a:custGeom>
                <a:avLst/>
                <a:gdLst/>
                <a:ahLst/>
                <a:cxnLst/>
                <a:rect l="l" t="t" r="r" b="b"/>
                <a:pathLst>
                  <a:path w="29" h="76" extrusionOk="0">
                    <a:moveTo>
                      <a:pt x="28" y="16"/>
                    </a:moveTo>
                    <a:cubicBezTo>
                      <a:pt x="29" y="9"/>
                      <a:pt x="23" y="0"/>
                      <a:pt x="21" y="3"/>
                    </a:cubicBezTo>
                    <a:cubicBezTo>
                      <a:pt x="18" y="6"/>
                      <a:pt x="2" y="64"/>
                      <a:pt x="1" y="70"/>
                    </a:cubicBezTo>
                    <a:cubicBezTo>
                      <a:pt x="0" y="76"/>
                      <a:pt x="7" y="75"/>
                      <a:pt x="9" y="69"/>
                    </a:cubicBezTo>
                    <a:cubicBezTo>
                      <a:pt x="12" y="63"/>
                      <a:pt x="27" y="26"/>
                      <a:pt x="28"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98" name="Google Shape;1398;p20"/>
              <p:cNvSpPr/>
              <p:nvPr/>
            </p:nvSpPr>
            <p:spPr>
              <a:xfrm>
                <a:off x="6593238" y="707225"/>
                <a:ext cx="658813" cy="234950"/>
              </a:xfrm>
              <a:custGeom>
                <a:avLst/>
                <a:gdLst/>
                <a:ahLst/>
                <a:cxnLst/>
                <a:rect l="l" t="t" r="r" b="b"/>
                <a:pathLst>
                  <a:path w="356" h="127" extrusionOk="0">
                    <a:moveTo>
                      <a:pt x="14" y="35"/>
                    </a:moveTo>
                    <a:cubicBezTo>
                      <a:pt x="5" y="32"/>
                      <a:pt x="0" y="23"/>
                      <a:pt x="2" y="14"/>
                    </a:cubicBezTo>
                    <a:cubicBezTo>
                      <a:pt x="2" y="14"/>
                      <a:pt x="2" y="14"/>
                      <a:pt x="2" y="14"/>
                    </a:cubicBezTo>
                    <a:cubicBezTo>
                      <a:pt x="5" y="5"/>
                      <a:pt x="14" y="0"/>
                      <a:pt x="23" y="2"/>
                    </a:cubicBezTo>
                    <a:cubicBezTo>
                      <a:pt x="342" y="91"/>
                      <a:pt x="342" y="91"/>
                      <a:pt x="342" y="91"/>
                    </a:cubicBezTo>
                    <a:cubicBezTo>
                      <a:pt x="351" y="94"/>
                      <a:pt x="356" y="103"/>
                      <a:pt x="353" y="112"/>
                    </a:cubicBezTo>
                    <a:cubicBezTo>
                      <a:pt x="353" y="112"/>
                      <a:pt x="353" y="112"/>
                      <a:pt x="353" y="112"/>
                    </a:cubicBezTo>
                    <a:cubicBezTo>
                      <a:pt x="351" y="121"/>
                      <a:pt x="341" y="127"/>
                      <a:pt x="332" y="124"/>
                    </a:cubicBezTo>
                    <a:lnTo>
                      <a:pt x="14" y="35"/>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399" name="Google Shape;1399;p20"/>
            <p:cNvGrpSpPr/>
            <p:nvPr/>
          </p:nvGrpSpPr>
          <p:grpSpPr>
            <a:xfrm rot="-8100000">
              <a:off x="8088189" y="4517099"/>
              <a:ext cx="375066" cy="261175"/>
              <a:chOff x="6434488" y="648488"/>
              <a:chExt cx="998537" cy="695325"/>
            </a:xfrm>
          </p:grpSpPr>
          <p:sp>
            <p:nvSpPr>
              <p:cNvPr id="1400" name="Google Shape;1400;p20"/>
              <p:cNvSpPr/>
              <p:nvPr/>
            </p:nvSpPr>
            <p:spPr>
              <a:xfrm>
                <a:off x="6434488" y="648488"/>
                <a:ext cx="969962" cy="693738"/>
              </a:xfrm>
              <a:custGeom>
                <a:avLst/>
                <a:gdLst/>
                <a:ahLst/>
                <a:cxnLst/>
                <a:rect l="l" t="t" r="r" b="b"/>
                <a:pathLst>
                  <a:path w="525" h="375" extrusionOk="0">
                    <a:moveTo>
                      <a:pt x="432" y="369"/>
                    </a:moveTo>
                    <a:cubicBezTo>
                      <a:pt x="448" y="366"/>
                      <a:pt x="461" y="372"/>
                      <a:pt x="461" y="372"/>
                    </a:cubicBezTo>
                    <a:cubicBezTo>
                      <a:pt x="493" y="256"/>
                      <a:pt x="493" y="256"/>
                      <a:pt x="493" y="256"/>
                    </a:cubicBezTo>
                    <a:cubicBezTo>
                      <a:pt x="525" y="141"/>
                      <a:pt x="525" y="141"/>
                      <a:pt x="525" y="141"/>
                    </a:cubicBezTo>
                    <a:cubicBezTo>
                      <a:pt x="525" y="141"/>
                      <a:pt x="512" y="139"/>
                      <a:pt x="500" y="129"/>
                    </a:cubicBezTo>
                    <a:cubicBezTo>
                      <a:pt x="488" y="118"/>
                      <a:pt x="479" y="109"/>
                      <a:pt x="463" y="105"/>
                    </a:cubicBezTo>
                    <a:cubicBezTo>
                      <a:pt x="447" y="102"/>
                      <a:pt x="129" y="12"/>
                      <a:pt x="108" y="6"/>
                    </a:cubicBezTo>
                    <a:cubicBezTo>
                      <a:pt x="87" y="0"/>
                      <a:pt x="80" y="7"/>
                      <a:pt x="74" y="15"/>
                    </a:cubicBezTo>
                    <a:cubicBezTo>
                      <a:pt x="67" y="22"/>
                      <a:pt x="41" y="51"/>
                      <a:pt x="21" y="124"/>
                    </a:cubicBezTo>
                    <a:cubicBezTo>
                      <a:pt x="0" y="197"/>
                      <a:pt x="8" y="235"/>
                      <a:pt x="9" y="245"/>
                    </a:cubicBezTo>
                    <a:cubicBezTo>
                      <a:pt x="11" y="255"/>
                      <a:pt x="13" y="265"/>
                      <a:pt x="34" y="270"/>
                    </a:cubicBezTo>
                    <a:cubicBezTo>
                      <a:pt x="55" y="276"/>
                      <a:pt x="373" y="364"/>
                      <a:pt x="389" y="370"/>
                    </a:cubicBezTo>
                    <a:cubicBezTo>
                      <a:pt x="404" y="375"/>
                      <a:pt x="416" y="372"/>
                      <a:pt x="432" y="36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01" name="Google Shape;1401;p20"/>
              <p:cNvSpPr/>
              <p:nvPr/>
            </p:nvSpPr>
            <p:spPr>
              <a:xfrm>
                <a:off x="7258400" y="900900"/>
                <a:ext cx="174625" cy="442913"/>
              </a:xfrm>
              <a:custGeom>
                <a:avLst/>
                <a:gdLst/>
                <a:ahLst/>
                <a:cxnLst/>
                <a:rect l="l" t="t" r="r" b="b"/>
                <a:pathLst>
                  <a:path w="94" h="239" extrusionOk="0">
                    <a:moveTo>
                      <a:pt x="15" y="235"/>
                    </a:moveTo>
                    <a:cubicBezTo>
                      <a:pt x="0" y="230"/>
                      <a:pt x="2" y="176"/>
                      <a:pt x="20" y="112"/>
                    </a:cubicBezTo>
                    <a:cubicBezTo>
                      <a:pt x="38" y="48"/>
                      <a:pt x="64" y="0"/>
                      <a:pt x="79" y="4"/>
                    </a:cubicBezTo>
                    <a:cubicBezTo>
                      <a:pt x="94" y="8"/>
                      <a:pt x="92" y="63"/>
                      <a:pt x="74" y="127"/>
                    </a:cubicBezTo>
                    <a:cubicBezTo>
                      <a:pt x="56" y="191"/>
                      <a:pt x="29" y="239"/>
                      <a:pt x="15" y="23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02" name="Google Shape;1402;p20"/>
              <p:cNvSpPr/>
              <p:nvPr/>
            </p:nvSpPr>
            <p:spPr>
              <a:xfrm>
                <a:off x="7264750" y="918363"/>
                <a:ext cx="155575" cy="406400"/>
              </a:xfrm>
              <a:custGeom>
                <a:avLst/>
                <a:gdLst/>
                <a:ahLst/>
                <a:cxnLst/>
                <a:rect l="l" t="t" r="r" b="b"/>
                <a:pathLst>
                  <a:path w="84" h="220" extrusionOk="0">
                    <a:moveTo>
                      <a:pt x="12" y="216"/>
                    </a:moveTo>
                    <a:cubicBezTo>
                      <a:pt x="0" y="213"/>
                      <a:pt x="4" y="162"/>
                      <a:pt x="20" y="104"/>
                    </a:cubicBezTo>
                    <a:cubicBezTo>
                      <a:pt x="37" y="45"/>
                      <a:pt x="60" y="0"/>
                      <a:pt x="72" y="4"/>
                    </a:cubicBezTo>
                    <a:cubicBezTo>
                      <a:pt x="84" y="7"/>
                      <a:pt x="81" y="57"/>
                      <a:pt x="64" y="116"/>
                    </a:cubicBezTo>
                    <a:cubicBezTo>
                      <a:pt x="48" y="175"/>
                      <a:pt x="24" y="220"/>
                      <a:pt x="12" y="2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03" name="Google Shape;1403;p20"/>
              <p:cNvSpPr/>
              <p:nvPr/>
            </p:nvSpPr>
            <p:spPr>
              <a:xfrm>
                <a:off x="7347300" y="939000"/>
                <a:ext cx="53975" cy="139700"/>
              </a:xfrm>
              <a:custGeom>
                <a:avLst/>
                <a:gdLst/>
                <a:ahLst/>
                <a:cxnLst/>
                <a:rect l="l" t="t" r="r" b="b"/>
                <a:pathLst>
                  <a:path w="29" h="76" extrusionOk="0">
                    <a:moveTo>
                      <a:pt x="28" y="16"/>
                    </a:moveTo>
                    <a:cubicBezTo>
                      <a:pt x="29" y="9"/>
                      <a:pt x="23" y="0"/>
                      <a:pt x="21" y="3"/>
                    </a:cubicBezTo>
                    <a:cubicBezTo>
                      <a:pt x="18" y="6"/>
                      <a:pt x="2" y="64"/>
                      <a:pt x="1" y="70"/>
                    </a:cubicBezTo>
                    <a:cubicBezTo>
                      <a:pt x="0" y="76"/>
                      <a:pt x="7" y="75"/>
                      <a:pt x="9" y="69"/>
                    </a:cubicBezTo>
                    <a:cubicBezTo>
                      <a:pt x="12" y="63"/>
                      <a:pt x="27" y="26"/>
                      <a:pt x="28"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04" name="Google Shape;1404;p20"/>
              <p:cNvSpPr/>
              <p:nvPr/>
            </p:nvSpPr>
            <p:spPr>
              <a:xfrm>
                <a:off x="6593238" y="707225"/>
                <a:ext cx="658813" cy="234950"/>
              </a:xfrm>
              <a:custGeom>
                <a:avLst/>
                <a:gdLst/>
                <a:ahLst/>
                <a:cxnLst/>
                <a:rect l="l" t="t" r="r" b="b"/>
                <a:pathLst>
                  <a:path w="356" h="127" extrusionOk="0">
                    <a:moveTo>
                      <a:pt x="14" y="35"/>
                    </a:moveTo>
                    <a:cubicBezTo>
                      <a:pt x="5" y="32"/>
                      <a:pt x="0" y="23"/>
                      <a:pt x="2" y="14"/>
                    </a:cubicBezTo>
                    <a:cubicBezTo>
                      <a:pt x="2" y="14"/>
                      <a:pt x="2" y="14"/>
                      <a:pt x="2" y="14"/>
                    </a:cubicBezTo>
                    <a:cubicBezTo>
                      <a:pt x="5" y="5"/>
                      <a:pt x="14" y="0"/>
                      <a:pt x="23" y="2"/>
                    </a:cubicBezTo>
                    <a:cubicBezTo>
                      <a:pt x="342" y="91"/>
                      <a:pt x="342" y="91"/>
                      <a:pt x="342" y="91"/>
                    </a:cubicBezTo>
                    <a:cubicBezTo>
                      <a:pt x="351" y="94"/>
                      <a:pt x="356" y="103"/>
                      <a:pt x="353" y="112"/>
                    </a:cubicBezTo>
                    <a:cubicBezTo>
                      <a:pt x="353" y="112"/>
                      <a:pt x="353" y="112"/>
                      <a:pt x="353" y="112"/>
                    </a:cubicBezTo>
                    <a:cubicBezTo>
                      <a:pt x="351" y="121"/>
                      <a:pt x="341" y="127"/>
                      <a:pt x="332" y="124"/>
                    </a:cubicBezTo>
                    <a:lnTo>
                      <a:pt x="14" y="35"/>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05" name="Google Shape;1405;p20"/>
            <p:cNvGrpSpPr/>
            <p:nvPr/>
          </p:nvGrpSpPr>
          <p:grpSpPr>
            <a:xfrm>
              <a:off x="8279372" y="3328091"/>
              <a:ext cx="1177888" cy="1181186"/>
              <a:chOff x="2038825" y="2470754"/>
              <a:chExt cx="1839300" cy="1844450"/>
            </a:xfrm>
          </p:grpSpPr>
          <p:sp>
            <p:nvSpPr>
              <p:cNvPr id="1406" name="Google Shape;1406;p20"/>
              <p:cNvSpPr/>
              <p:nvPr/>
            </p:nvSpPr>
            <p:spPr>
              <a:xfrm>
                <a:off x="2038825" y="2470754"/>
                <a:ext cx="1839300" cy="1844400"/>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07" name="Google Shape;1407;p20"/>
              <p:cNvSpPr/>
              <p:nvPr/>
            </p:nvSpPr>
            <p:spPr>
              <a:xfrm>
                <a:off x="2839947" y="3591264"/>
                <a:ext cx="891614" cy="540295"/>
              </a:xfrm>
              <a:custGeom>
                <a:avLst/>
                <a:gdLst/>
                <a:ahLst/>
                <a:cxnLst/>
                <a:rect l="l" t="t" r="r" b="b"/>
                <a:pathLst>
                  <a:path w="141" h="85" extrusionOk="0">
                    <a:moveTo>
                      <a:pt x="138" y="8"/>
                    </a:moveTo>
                    <a:cubicBezTo>
                      <a:pt x="136" y="4"/>
                      <a:pt x="131" y="3"/>
                      <a:pt x="127" y="2"/>
                    </a:cubicBezTo>
                    <a:cubicBezTo>
                      <a:pt x="124" y="1"/>
                      <a:pt x="120" y="0"/>
                      <a:pt x="116" y="2"/>
                    </a:cubicBezTo>
                    <a:cubicBezTo>
                      <a:pt x="112" y="3"/>
                      <a:pt x="110" y="7"/>
                      <a:pt x="107" y="9"/>
                    </a:cubicBezTo>
                    <a:cubicBezTo>
                      <a:pt x="103" y="12"/>
                      <a:pt x="99" y="14"/>
                      <a:pt x="95" y="11"/>
                    </a:cubicBezTo>
                    <a:cubicBezTo>
                      <a:pt x="92" y="9"/>
                      <a:pt x="92" y="4"/>
                      <a:pt x="89" y="2"/>
                    </a:cubicBezTo>
                    <a:cubicBezTo>
                      <a:pt x="85" y="0"/>
                      <a:pt x="80" y="5"/>
                      <a:pt x="80" y="9"/>
                    </a:cubicBezTo>
                    <a:cubicBezTo>
                      <a:pt x="80" y="14"/>
                      <a:pt x="82" y="18"/>
                      <a:pt x="81" y="23"/>
                    </a:cubicBezTo>
                    <a:cubicBezTo>
                      <a:pt x="81" y="27"/>
                      <a:pt x="79" y="31"/>
                      <a:pt x="76" y="33"/>
                    </a:cubicBezTo>
                    <a:cubicBezTo>
                      <a:pt x="75" y="34"/>
                      <a:pt x="73" y="35"/>
                      <a:pt x="72" y="35"/>
                    </a:cubicBezTo>
                    <a:cubicBezTo>
                      <a:pt x="69" y="35"/>
                      <a:pt x="67" y="32"/>
                      <a:pt x="67" y="29"/>
                    </a:cubicBezTo>
                    <a:cubicBezTo>
                      <a:pt x="67" y="26"/>
                      <a:pt x="66" y="22"/>
                      <a:pt x="64" y="20"/>
                    </a:cubicBezTo>
                    <a:cubicBezTo>
                      <a:pt x="63" y="24"/>
                      <a:pt x="59" y="25"/>
                      <a:pt x="56" y="24"/>
                    </a:cubicBezTo>
                    <a:cubicBezTo>
                      <a:pt x="52" y="23"/>
                      <a:pt x="50" y="20"/>
                      <a:pt x="48" y="18"/>
                    </a:cubicBezTo>
                    <a:cubicBezTo>
                      <a:pt x="47" y="16"/>
                      <a:pt x="45" y="15"/>
                      <a:pt x="43" y="14"/>
                    </a:cubicBezTo>
                    <a:cubicBezTo>
                      <a:pt x="39" y="13"/>
                      <a:pt x="36" y="17"/>
                      <a:pt x="35" y="21"/>
                    </a:cubicBezTo>
                    <a:cubicBezTo>
                      <a:pt x="35" y="25"/>
                      <a:pt x="37" y="29"/>
                      <a:pt x="37" y="33"/>
                    </a:cubicBezTo>
                    <a:cubicBezTo>
                      <a:pt x="38" y="37"/>
                      <a:pt x="38" y="42"/>
                      <a:pt x="35" y="44"/>
                    </a:cubicBezTo>
                    <a:cubicBezTo>
                      <a:pt x="32" y="46"/>
                      <a:pt x="28" y="47"/>
                      <a:pt x="28" y="50"/>
                    </a:cubicBezTo>
                    <a:cubicBezTo>
                      <a:pt x="28" y="52"/>
                      <a:pt x="30" y="53"/>
                      <a:pt x="32" y="55"/>
                    </a:cubicBezTo>
                    <a:cubicBezTo>
                      <a:pt x="34" y="56"/>
                      <a:pt x="35" y="59"/>
                      <a:pt x="33" y="60"/>
                    </a:cubicBezTo>
                    <a:cubicBezTo>
                      <a:pt x="23" y="63"/>
                      <a:pt x="23" y="63"/>
                      <a:pt x="23" y="63"/>
                    </a:cubicBezTo>
                    <a:cubicBezTo>
                      <a:pt x="20" y="66"/>
                      <a:pt x="15" y="64"/>
                      <a:pt x="11" y="62"/>
                    </a:cubicBezTo>
                    <a:cubicBezTo>
                      <a:pt x="7" y="59"/>
                      <a:pt x="4" y="56"/>
                      <a:pt x="0" y="54"/>
                    </a:cubicBezTo>
                    <a:cubicBezTo>
                      <a:pt x="1" y="63"/>
                      <a:pt x="4" y="71"/>
                      <a:pt x="11" y="77"/>
                    </a:cubicBezTo>
                    <a:cubicBezTo>
                      <a:pt x="17" y="83"/>
                      <a:pt x="26" y="85"/>
                      <a:pt x="34" y="82"/>
                    </a:cubicBezTo>
                    <a:cubicBezTo>
                      <a:pt x="37" y="81"/>
                      <a:pt x="39" y="80"/>
                      <a:pt x="42" y="79"/>
                    </a:cubicBezTo>
                    <a:cubicBezTo>
                      <a:pt x="46" y="77"/>
                      <a:pt x="52" y="78"/>
                      <a:pt x="56" y="74"/>
                    </a:cubicBezTo>
                    <a:cubicBezTo>
                      <a:pt x="62" y="69"/>
                      <a:pt x="60" y="57"/>
                      <a:pt x="67" y="55"/>
                    </a:cubicBezTo>
                    <a:cubicBezTo>
                      <a:pt x="69" y="55"/>
                      <a:pt x="71" y="55"/>
                      <a:pt x="73" y="55"/>
                    </a:cubicBezTo>
                    <a:cubicBezTo>
                      <a:pt x="77" y="55"/>
                      <a:pt x="80" y="52"/>
                      <a:pt x="84" y="51"/>
                    </a:cubicBezTo>
                    <a:cubicBezTo>
                      <a:pt x="90" y="49"/>
                      <a:pt x="98" y="55"/>
                      <a:pt x="104" y="51"/>
                    </a:cubicBezTo>
                    <a:cubicBezTo>
                      <a:pt x="108" y="48"/>
                      <a:pt x="108" y="40"/>
                      <a:pt x="110" y="35"/>
                    </a:cubicBezTo>
                    <a:cubicBezTo>
                      <a:pt x="114" y="29"/>
                      <a:pt x="122" y="27"/>
                      <a:pt x="128" y="24"/>
                    </a:cubicBezTo>
                    <a:cubicBezTo>
                      <a:pt x="135" y="22"/>
                      <a:pt x="141" y="14"/>
                      <a:pt x="138" y="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08" name="Google Shape;1408;p20"/>
              <p:cNvSpPr/>
              <p:nvPr/>
            </p:nvSpPr>
            <p:spPr>
              <a:xfrm>
                <a:off x="2797363" y="3567310"/>
                <a:ext cx="125093" cy="138400"/>
              </a:xfrm>
              <a:custGeom>
                <a:avLst/>
                <a:gdLst/>
                <a:ahLst/>
                <a:cxnLst/>
                <a:rect l="l" t="t" r="r" b="b"/>
                <a:pathLst>
                  <a:path w="20" h="22" extrusionOk="0">
                    <a:moveTo>
                      <a:pt x="17" y="2"/>
                    </a:moveTo>
                    <a:cubicBezTo>
                      <a:pt x="17" y="1"/>
                      <a:pt x="16" y="0"/>
                      <a:pt x="14" y="0"/>
                    </a:cubicBezTo>
                    <a:cubicBezTo>
                      <a:pt x="13" y="1"/>
                      <a:pt x="12" y="1"/>
                      <a:pt x="11" y="2"/>
                    </a:cubicBezTo>
                    <a:cubicBezTo>
                      <a:pt x="3" y="4"/>
                      <a:pt x="3" y="4"/>
                      <a:pt x="3" y="4"/>
                    </a:cubicBezTo>
                    <a:cubicBezTo>
                      <a:pt x="2" y="5"/>
                      <a:pt x="1" y="6"/>
                      <a:pt x="1" y="7"/>
                    </a:cubicBezTo>
                    <a:cubicBezTo>
                      <a:pt x="0" y="8"/>
                      <a:pt x="0" y="10"/>
                      <a:pt x="1" y="11"/>
                    </a:cubicBezTo>
                    <a:cubicBezTo>
                      <a:pt x="2" y="11"/>
                      <a:pt x="3" y="11"/>
                      <a:pt x="4" y="12"/>
                    </a:cubicBezTo>
                    <a:cubicBezTo>
                      <a:pt x="8" y="13"/>
                      <a:pt x="7" y="19"/>
                      <a:pt x="10" y="21"/>
                    </a:cubicBezTo>
                    <a:cubicBezTo>
                      <a:pt x="10" y="22"/>
                      <a:pt x="11" y="22"/>
                      <a:pt x="12" y="22"/>
                    </a:cubicBezTo>
                    <a:cubicBezTo>
                      <a:pt x="12" y="22"/>
                      <a:pt x="13" y="22"/>
                      <a:pt x="14" y="21"/>
                    </a:cubicBezTo>
                    <a:cubicBezTo>
                      <a:pt x="16" y="20"/>
                      <a:pt x="17" y="19"/>
                      <a:pt x="19" y="16"/>
                    </a:cubicBezTo>
                    <a:cubicBezTo>
                      <a:pt x="20" y="14"/>
                      <a:pt x="20" y="12"/>
                      <a:pt x="19" y="10"/>
                    </a:cubicBezTo>
                    <a:cubicBezTo>
                      <a:pt x="18" y="8"/>
                      <a:pt x="16" y="7"/>
                      <a:pt x="16" y="5"/>
                    </a:cubicBezTo>
                    <a:cubicBezTo>
                      <a:pt x="16" y="4"/>
                      <a:pt x="17" y="3"/>
                      <a:pt x="17" y="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09" name="Google Shape;1409;p20"/>
              <p:cNvSpPr/>
              <p:nvPr/>
            </p:nvSpPr>
            <p:spPr>
              <a:xfrm>
                <a:off x="3313700" y="2566569"/>
                <a:ext cx="564245" cy="974126"/>
              </a:xfrm>
              <a:custGeom>
                <a:avLst/>
                <a:gdLst/>
                <a:ahLst/>
                <a:cxnLst/>
                <a:rect l="l" t="t" r="r" b="b"/>
                <a:pathLst>
                  <a:path w="89" h="154" extrusionOk="0">
                    <a:moveTo>
                      <a:pt x="9" y="0"/>
                    </a:moveTo>
                    <a:cubicBezTo>
                      <a:pt x="9" y="1"/>
                      <a:pt x="8" y="2"/>
                      <a:pt x="8" y="2"/>
                    </a:cubicBezTo>
                    <a:cubicBezTo>
                      <a:pt x="4" y="9"/>
                      <a:pt x="1" y="18"/>
                      <a:pt x="7" y="23"/>
                    </a:cubicBezTo>
                    <a:cubicBezTo>
                      <a:pt x="9" y="25"/>
                      <a:pt x="13" y="26"/>
                      <a:pt x="14" y="29"/>
                    </a:cubicBezTo>
                    <a:cubicBezTo>
                      <a:pt x="16" y="31"/>
                      <a:pt x="15" y="34"/>
                      <a:pt x="15" y="37"/>
                    </a:cubicBezTo>
                    <a:cubicBezTo>
                      <a:pt x="15" y="40"/>
                      <a:pt x="16" y="43"/>
                      <a:pt x="19" y="43"/>
                    </a:cubicBezTo>
                    <a:cubicBezTo>
                      <a:pt x="11" y="43"/>
                      <a:pt x="3" y="49"/>
                      <a:pt x="0" y="56"/>
                    </a:cubicBezTo>
                    <a:cubicBezTo>
                      <a:pt x="5" y="59"/>
                      <a:pt x="13" y="54"/>
                      <a:pt x="16" y="58"/>
                    </a:cubicBezTo>
                    <a:cubicBezTo>
                      <a:pt x="17" y="60"/>
                      <a:pt x="17" y="61"/>
                      <a:pt x="17" y="63"/>
                    </a:cubicBezTo>
                    <a:cubicBezTo>
                      <a:pt x="17" y="68"/>
                      <a:pt x="18" y="73"/>
                      <a:pt x="19" y="78"/>
                    </a:cubicBezTo>
                    <a:cubicBezTo>
                      <a:pt x="20" y="80"/>
                      <a:pt x="20" y="81"/>
                      <a:pt x="21" y="82"/>
                    </a:cubicBezTo>
                    <a:cubicBezTo>
                      <a:pt x="24" y="83"/>
                      <a:pt x="26" y="80"/>
                      <a:pt x="27" y="77"/>
                    </a:cubicBezTo>
                    <a:cubicBezTo>
                      <a:pt x="28" y="74"/>
                      <a:pt x="30" y="71"/>
                      <a:pt x="33" y="72"/>
                    </a:cubicBezTo>
                    <a:cubicBezTo>
                      <a:pt x="35" y="72"/>
                      <a:pt x="36" y="75"/>
                      <a:pt x="38" y="75"/>
                    </a:cubicBezTo>
                    <a:cubicBezTo>
                      <a:pt x="42" y="77"/>
                      <a:pt x="43" y="68"/>
                      <a:pt x="47" y="66"/>
                    </a:cubicBezTo>
                    <a:cubicBezTo>
                      <a:pt x="51" y="65"/>
                      <a:pt x="54" y="68"/>
                      <a:pt x="55" y="71"/>
                    </a:cubicBezTo>
                    <a:cubicBezTo>
                      <a:pt x="56" y="75"/>
                      <a:pt x="54" y="78"/>
                      <a:pt x="53" y="82"/>
                    </a:cubicBezTo>
                    <a:cubicBezTo>
                      <a:pt x="52" y="85"/>
                      <a:pt x="50" y="89"/>
                      <a:pt x="52" y="92"/>
                    </a:cubicBezTo>
                    <a:cubicBezTo>
                      <a:pt x="52" y="94"/>
                      <a:pt x="53" y="95"/>
                      <a:pt x="53" y="97"/>
                    </a:cubicBezTo>
                    <a:cubicBezTo>
                      <a:pt x="54" y="100"/>
                      <a:pt x="51" y="104"/>
                      <a:pt x="49" y="107"/>
                    </a:cubicBezTo>
                    <a:cubicBezTo>
                      <a:pt x="47" y="110"/>
                      <a:pt x="46" y="114"/>
                      <a:pt x="49" y="117"/>
                    </a:cubicBezTo>
                    <a:cubicBezTo>
                      <a:pt x="52" y="119"/>
                      <a:pt x="56" y="117"/>
                      <a:pt x="59" y="115"/>
                    </a:cubicBezTo>
                    <a:cubicBezTo>
                      <a:pt x="63" y="114"/>
                      <a:pt x="68" y="113"/>
                      <a:pt x="69" y="116"/>
                    </a:cubicBezTo>
                    <a:cubicBezTo>
                      <a:pt x="70" y="117"/>
                      <a:pt x="70" y="118"/>
                      <a:pt x="70" y="119"/>
                    </a:cubicBezTo>
                    <a:cubicBezTo>
                      <a:pt x="70" y="127"/>
                      <a:pt x="66" y="135"/>
                      <a:pt x="59" y="139"/>
                    </a:cubicBezTo>
                    <a:cubicBezTo>
                      <a:pt x="58" y="140"/>
                      <a:pt x="56" y="141"/>
                      <a:pt x="55" y="142"/>
                    </a:cubicBezTo>
                    <a:cubicBezTo>
                      <a:pt x="53" y="144"/>
                      <a:pt x="53" y="148"/>
                      <a:pt x="55" y="151"/>
                    </a:cubicBezTo>
                    <a:cubicBezTo>
                      <a:pt x="57" y="153"/>
                      <a:pt x="61" y="154"/>
                      <a:pt x="63" y="152"/>
                    </a:cubicBezTo>
                    <a:cubicBezTo>
                      <a:pt x="65" y="151"/>
                      <a:pt x="66" y="150"/>
                      <a:pt x="67" y="149"/>
                    </a:cubicBezTo>
                    <a:cubicBezTo>
                      <a:pt x="72" y="146"/>
                      <a:pt x="78" y="149"/>
                      <a:pt x="82" y="152"/>
                    </a:cubicBezTo>
                    <a:cubicBezTo>
                      <a:pt x="87" y="150"/>
                      <a:pt x="87" y="150"/>
                      <a:pt x="87" y="150"/>
                    </a:cubicBezTo>
                    <a:cubicBezTo>
                      <a:pt x="88" y="144"/>
                      <a:pt x="89" y="137"/>
                      <a:pt x="89" y="130"/>
                    </a:cubicBezTo>
                    <a:cubicBezTo>
                      <a:pt x="89" y="74"/>
                      <a:pt x="56" y="25"/>
                      <a:pt x="9"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10" name="Google Shape;1410;p20"/>
              <p:cNvSpPr/>
              <p:nvPr/>
            </p:nvSpPr>
            <p:spPr>
              <a:xfrm>
                <a:off x="2310301" y="2470754"/>
                <a:ext cx="625461" cy="322048"/>
              </a:xfrm>
              <a:custGeom>
                <a:avLst/>
                <a:gdLst/>
                <a:ahLst/>
                <a:cxnLst/>
                <a:rect l="l" t="t" r="r" b="b"/>
                <a:pathLst>
                  <a:path w="99" h="51" extrusionOk="0">
                    <a:moveTo>
                      <a:pt x="16" y="40"/>
                    </a:moveTo>
                    <a:cubicBezTo>
                      <a:pt x="23" y="38"/>
                      <a:pt x="31" y="37"/>
                      <a:pt x="35" y="42"/>
                    </a:cubicBezTo>
                    <a:cubicBezTo>
                      <a:pt x="37" y="45"/>
                      <a:pt x="38" y="48"/>
                      <a:pt x="40" y="49"/>
                    </a:cubicBezTo>
                    <a:cubicBezTo>
                      <a:pt x="42" y="51"/>
                      <a:pt x="46" y="50"/>
                      <a:pt x="49" y="48"/>
                    </a:cubicBezTo>
                    <a:cubicBezTo>
                      <a:pt x="51" y="46"/>
                      <a:pt x="52" y="43"/>
                      <a:pt x="54" y="40"/>
                    </a:cubicBezTo>
                    <a:cubicBezTo>
                      <a:pt x="59" y="30"/>
                      <a:pt x="70" y="20"/>
                      <a:pt x="82" y="22"/>
                    </a:cubicBezTo>
                    <a:cubicBezTo>
                      <a:pt x="84" y="23"/>
                      <a:pt x="87" y="24"/>
                      <a:pt x="90" y="24"/>
                    </a:cubicBezTo>
                    <a:cubicBezTo>
                      <a:pt x="92" y="24"/>
                      <a:pt x="95" y="23"/>
                      <a:pt x="97" y="21"/>
                    </a:cubicBezTo>
                    <a:cubicBezTo>
                      <a:pt x="98" y="18"/>
                      <a:pt x="96" y="14"/>
                      <a:pt x="97" y="11"/>
                    </a:cubicBezTo>
                    <a:cubicBezTo>
                      <a:pt x="97" y="9"/>
                      <a:pt x="98" y="7"/>
                      <a:pt x="99" y="4"/>
                    </a:cubicBezTo>
                    <a:cubicBezTo>
                      <a:pt x="99" y="3"/>
                      <a:pt x="99" y="1"/>
                      <a:pt x="99" y="0"/>
                    </a:cubicBezTo>
                    <a:cubicBezTo>
                      <a:pt x="60" y="1"/>
                      <a:pt x="25" y="17"/>
                      <a:pt x="0" y="42"/>
                    </a:cubicBezTo>
                    <a:cubicBezTo>
                      <a:pt x="5" y="44"/>
                      <a:pt x="11" y="42"/>
                      <a:pt x="16" y="4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11" name="Google Shape;1411;p20"/>
              <p:cNvSpPr/>
              <p:nvPr/>
            </p:nvSpPr>
            <p:spPr>
              <a:xfrm>
                <a:off x="3132716" y="3173402"/>
                <a:ext cx="295431" cy="335355"/>
              </a:xfrm>
              <a:custGeom>
                <a:avLst/>
                <a:gdLst/>
                <a:ahLst/>
                <a:cxnLst/>
                <a:rect l="l" t="t" r="r" b="b"/>
                <a:pathLst>
                  <a:path w="47" h="53" extrusionOk="0">
                    <a:moveTo>
                      <a:pt x="7" y="50"/>
                    </a:moveTo>
                    <a:cubicBezTo>
                      <a:pt x="9" y="53"/>
                      <a:pt x="14" y="52"/>
                      <a:pt x="17" y="50"/>
                    </a:cubicBezTo>
                    <a:cubicBezTo>
                      <a:pt x="20" y="48"/>
                      <a:pt x="22" y="45"/>
                      <a:pt x="24" y="42"/>
                    </a:cubicBezTo>
                    <a:cubicBezTo>
                      <a:pt x="26" y="39"/>
                      <a:pt x="30" y="36"/>
                      <a:pt x="34" y="37"/>
                    </a:cubicBezTo>
                    <a:cubicBezTo>
                      <a:pt x="35" y="38"/>
                      <a:pt x="37" y="39"/>
                      <a:pt x="39" y="39"/>
                    </a:cubicBezTo>
                    <a:cubicBezTo>
                      <a:pt x="42" y="40"/>
                      <a:pt x="46" y="37"/>
                      <a:pt x="46" y="34"/>
                    </a:cubicBezTo>
                    <a:cubicBezTo>
                      <a:pt x="47" y="30"/>
                      <a:pt x="46" y="27"/>
                      <a:pt x="45" y="23"/>
                    </a:cubicBezTo>
                    <a:cubicBezTo>
                      <a:pt x="44" y="20"/>
                      <a:pt x="43" y="17"/>
                      <a:pt x="40" y="15"/>
                    </a:cubicBezTo>
                    <a:cubicBezTo>
                      <a:pt x="36" y="13"/>
                      <a:pt x="29" y="18"/>
                      <a:pt x="25" y="15"/>
                    </a:cubicBezTo>
                    <a:cubicBezTo>
                      <a:pt x="22" y="14"/>
                      <a:pt x="21" y="11"/>
                      <a:pt x="20" y="9"/>
                    </a:cubicBezTo>
                    <a:cubicBezTo>
                      <a:pt x="20" y="6"/>
                      <a:pt x="19" y="4"/>
                      <a:pt x="17" y="2"/>
                    </a:cubicBezTo>
                    <a:cubicBezTo>
                      <a:pt x="15" y="0"/>
                      <a:pt x="11" y="1"/>
                      <a:pt x="10" y="3"/>
                    </a:cubicBezTo>
                    <a:cubicBezTo>
                      <a:pt x="4" y="14"/>
                      <a:pt x="4" y="14"/>
                      <a:pt x="4" y="14"/>
                    </a:cubicBezTo>
                    <a:cubicBezTo>
                      <a:pt x="2" y="17"/>
                      <a:pt x="1" y="20"/>
                      <a:pt x="0" y="24"/>
                    </a:cubicBezTo>
                    <a:cubicBezTo>
                      <a:pt x="0" y="25"/>
                      <a:pt x="0" y="26"/>
                      <a:pt x="0" y="27"/>
                    </a:cubicBezTo>
                    <a:cubicBezTo>
                      <a:pt x="1" y="28"/>
                      <a:pt x="2" y="28"/>
                      <a:pt x="3" y="28"/>
                    </a:cubicBezTo>
                    <a:cubicBezTo>
                      <a:pt x="6" y="30"/>
                      <a:pt x="8" y="34"/>
                      <a:pt x="8" y="38"/>
                    </a:cubicBezTo>
                    <a:cubicBezTo>
                      <a:pt x="8" y="42"/>
                      <a:pt x="5" y="46"/>
                      <a:pt x="7" y="5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12" name="Google Shape;1412;p20"/>
              <p:cNvSpPr/>
              <p:nvPr/>
            </p:nvSpPr>
            <p:spPr>
              <a:xfrm>
                <a:off x="2986331" y="2755538"/>
                <a:ext cx="196953" cy="247525"/>
              </a:xfrm>
              <a:custGeom>
                <a:avLst/>
                <a:gdLst/>
                <a:ahLst/>
                <a:cxnLst/>
                <a:rect l="l" t="t" r="r" b="b"/>
                <a:pathLst>
                  <a:path w="31" h="39" extrusionOk="0">
                    <a:moveTo>
                      <a:pt x="1" y="38"/>
                    </a:moveTo>
                    <a:cubicBezTo>
                      <a:pt x="2" y="39"/>
                      <a:pt x="3" y="39"/>
                      <a:pt x="4" y="39"/>
                    </a:cubicBezTo>
                    <a:cubicBezTo>
                      <a:pt x="7" y="39"/>
                      <a:pt x="10" y="36"/>
                      <a:pt x="11" y="33"/>
                    </a:cubicBezTo>
                    <a:cubicBezTo>
                      <a:pt x="12" y="30"/>
                      <a:pt x="13" y="27"/>
                      <a:pt x="15" y="24"/>
                    </a:cubicBezTo>
                    <a:cubicBezTo>
                      <a:pt x="16" y="21"/>
                      <a:pt x="20" y="19"/>
                      <a:pt x="23" y="20"/>
                    </a:cubicBezTo>
                    <a:cubicBezTo>
                      <a:pt x="25" y="20"/>
                      <a:pt x="26" y="22"/>
                      <a:pt x="28" y="21"/>
                    </a:cubicBezTo>
                    <a:cubicBezTo>
                      <a:pt x="30" y="20"/>
                      <a:pt x="31" y="18"/>
                      <a:pt x="31" y="15"/>
                    </a:cubicBezTo>
                    <a:cubicBezTo>
                      <a:pt x="30" y="11"/>
                      <a:pt x="30" y="7"/>
                      <a:pt x="27" y="4"/>
                    </a:cubicBezTo>
                    <a:cubicBezTo>
                      <a:pt x="25" y="1"/>
                      <a:pt x="20" y="0"/>
                      <a:pt x="17" y="2"/>
                    </a:cubicBezTo>
                    <a:cubicBezTo>
                      <a:pt x="9" y="3"/>
                      <a:pt x="9" y="3"/>
                      <a:pt x="9" y="3"/>
                    </a:cubicBezTo>
                    <a:cubicBezTo>
                      <a:pt x="5" y="5"/>
                      <a:pt x="3" y="8"/>
                      <a:pt x="0" y="11"/>
                    </a:cubicBezTo>
                    <a:cubicBezTo>
                      <a:pt x="0" y="11"/>
                      <a:pt x="0" y="12"/>
                      <a:pt x="0" y="13"/>
                    </a:cubicBezTo>
                    <a:cubicBezTo>
                      <a:pt x="0" y="13"/>
                      <a:pt x="0" y="14"/>
                      <a:pt x="1" y="14"/>
                    </a:cubicBezTo>
                    <a:cubicBezTo>
                      <a:pt x="5" y="20"/>
                      <a:pt x="4" y="28"/>
                      <a:pt x="1" y="35"/>
                    </a:cubicBezTo>
                    <a:cubicBezTo>
                      <a:pt x="1" y="36"/>
                      <a:pt x="0" y="37"/>
                      <a:pt x="1" y="3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13" name="Google Shape;1413;p20"/>
              <p:cNvSpPr/>
              <p:nvPr/>
            </p:nvSpPr>
            <p:spPr>
              <a:xfrm>
                <a:off x="2342240" y="3857418"/>
                <a:ext cx="593523" cy="457786"/>
              </a:xfrm>
              <a:custGeom>
                <a:avLst/>
                <a:gdLst/>
                <a:ahLst/>
                <a:cxnLst/>
                <a:rect l="l" t="t" r="r" b="b"/>
                <a:pathLst>
                  <a:path w="94" h="72" extrusionOk="0">
                    <a:moveTo>
                      <a:pt x="93" y="64"/>
                    </a:moveTo>
                    <a:cubicBezTo>
                      <a:pt x="92" y="60"/>
                      <a:pt x="90" y="55"/>
                      <a:pt x="86" y="55"/>
                    </a:cubicBezTo>
                    <a:cubicBezTo>
                      <a:pt x="83" y="54"/>
                      <a:pt x="79" y="57"/>
                      <a:pt x="76" y="54"/>
                    </a:cubicBezTo>
                    <a:cubicBezTo>
                      <a:pt x="75" y="53"/>
                      <a:pt x="75" y="50"/>
                      <a:pt x="74" y="49"/>
                    </a:cubicBezTo>
                    <a:cubicBezTo>
                      <a:pt x="71" y="46"/>
                      <a:pt x="67" y="48"/>
                      <a:pt x="64" y="50"/>
                    </a:cubicBezTo>
                    <a:cubicBezTo>
                      <a:pt x="61" y="53"/>
                      <a:pt x="56" y="54"/>
                      <a:pt x="54" y="51"/>
                    </a:cubicBezTo>
                    <a:cubicBezTo>
                      <a:pt x="53" y="50"/>
                      <a:pt x="53" y="48"/>
                      <a:pt x="53" y="46"/>
                    </a:cubicBezTo>
                    <a:cubicBezTo>
                      <a:pt x="53" y="41"/>
                      <a:pt x="49" y="37"/>
                      <a:pt x="47" y="33"/>
                    </a:cubicBezTo>
                    <a:cubicBezTo>
                      <a:pt x="44" y="26"/>
                      <a:pt x="47" y="18"/>
                      <a:pt x="47" y="10"/>
                    </a:cubicBezTo>
                    <a:cubicBezTo>
                      <a:pt x="47" y="7"/>
                      <a:pt x="46" y="3"/>
                      <a:pt x="43" y="2"/>
                    </a:cubicBezTo>
                    <a:cubicBezTo>
                      <a:pt x="40" y="0"/>
                      <a:pt x="35" y="3"/>
                      <a:pt x="33" y="6"/>
                    </a:cubicBezTo>
                    <a:cubicBezTo>
                      <a:pt x="30" y="10"/>
                      <a:pt x="30" y="14"/>
                      <a:pt x="27" y="18"/>
                    </a:cubicBezTo>
                    <a:cubicBezTo>
                      <a:pt x="25" y="21"/>
                      <a:pt x="20" y="24"/>
                      <a:pt x="16" y="21"/>
                    </a:cubicBezTo>
                    <a:cubicBezTo>
                      <a:pt x="14" y="19"/>
                      <a:pt x="13" y="15"/>
                      <a:pt x="10" y="15"/>
                    </a:cubicBezTo>
                    <a:cubicBezTo>
                      <a:pt x="7" y="15"/>
                      <a:pt x="6" y="18"/>
                      <a:pt x="5" y="21"/>
                    </a:cubicBezTo>
                    <a:cubicBezTo>
                      <a:pt x="4" y="26"/>
                      <a:pt x="2" y="30"/>
                      <a:pt x="0" y="35"/>
                    </a:cubicBezTo>
                    <a:cubicBezTo>
                      <a:pt x="25" y="57"/>
                      <a:pt x="58" y="71"/>
                      <a:pt x="94" y="72"/>
                    </a:cubicBezTo>
                    <a:cubicBezTo>
                      <a:pt x="94" y="69"/>
                      <a:pt x="94" y="67"/>
                      <a:pt x="93" y="64"/>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14" name="Google Shape;1414;p20"/>
              <p:cNvSpPr/>
              <p:nvPr/>
            </p:nvSpPr>
            <p:spPr>
              <a:xfrm>
                <a:off x="2038825" y="2984431"/>
                <a:ext cx="244861" cy="798464"/>
              </a:xfrm>
              <a:custGeom>
                <a:avLst/>
                <a:gdLst/>
                <a:ahLst/>
                <a:cxnLst/>
                <a:rect l="l" t="t" r="r" b="b"/>
                <a:pathLst>
                  <a:path w="39" h="126" extrusionOk="0">
                    <a:moveTo>
                      <a:pt x="13" y="126"/>
                    </a:moveTo>
                    <a:cubicBezTo>
                      <a:pt x="20" y="126"/>
                      <a:pt x="28" y="123"/>
                      <a:pt x="34" y="119"/>
                    </a:cubicBezTo>
                    <a:cubicBezTo>
                      <a:pt x="37" y="118"/>
                      <a:pt x="39" y="116"/>
                      <a:pt x="39" y="113"/>
                    </a:cubicBezTo>
                    <a:cubicBezTo>
                      <a:pt x="38" y="111"/>
                      <a:pt x="37" y="110"/>
                      <a:pt x="36" y="109"/>
                    </a:cubicBezTo>
                    <a:cubicBezTo>
                      <a:pt x="34" y="105"/>
                      <a:pt x="35" y="101"/>
                      <a:pt x="36" y="96"/>
                    </a:cubicBezTo>
                    <a:cubicBezTo>
                      <a:pt x="36" y="92"/>
                      <a:pt x="35" y="87"/>
                      <a:pt x="31" y="86"/>
                    </a:cubicBezTo>
                    <a:cubicBezTo>
                      <a:pt x="29" y="85"/>
                      <a:pt x="27" y="86"/>
                      <a:pt x="25" y="86"/>
                    </a:cubicBezTo>
                    <a:cubicBezTo>
                      <a:pt x="17" y="87"/>
                      <a:pt x="12" y="77"/>
                      <a:pt x="13" y="69"/>
                    </a:cubicBezTo>
                    <a:cubicBezTo>
                      <a:pt x="13" y="61"/>
                      <a:pt x="17" y="54"/>
                      <a:pt x="16" y="46"/>
                    </a:cubicBezTo>
                    <a:cubicBezTo>
                      <a:pt x="16" y="41"/>
                      <a:pt x="13" y="36"/>
                      <a:pt x="13" y="31"/>
                    </a:cubicBezTo>
                    <a:cubicBezTo>
                      <a:pt x="13" y="27"/>
                      <a:pt x="15" y="22"/>
                      <a:pt x="16" y="18"/>
                    </a:cubicBezTo>
                    <a:cubicBezTo>
                      <a:pt x="17" y="13"/>
                      <a:pt x="18" y="9"/>
                      <a:pt x="17" y="4"/>
                    </a:cubicBezTo>
                    <a:cubicBezTo>
                      <a:pt x="16" y="3"/>
                      <a:pt x="15" y="2"/>
                      <a:pt x="14" y="0"/>
                    </a:cubicBezTo>
                    <a:cubicBezTo>
                      <a:pt x="5" y="20"/>
                      <a:pt x="0" y="41"/>
                      <a:pt x="0" y="64"/>
                    </a:cubicBezTo>
                    <a:cubicBezTo>
                      <a:pt x="0" y="86"/>
                      <a:pt x="4" y="107"/>
                      <a:pt x="13" y="126"/>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15" name="Google Shape;1415;p20"/>
              <p:cNvSpPr/>
              <p:nvPr/>
            </p:nvSpPr>
            <p:spPr>
              <a:xfrm>
                <a:off x="2246425" y="2971124"/>
                <a:ext cx="519000" cy="620141"/>
              </a:xfrm>
              <a:custGeom>
                <a:avLst/>
                <a:gdLst/>
                <a:ahLst/>
                <a:cxnLst/>
                <a:rect l="l" t="t" r="r" b="b"/>
                <a:pathLst>
                  <a:path w="82" h="98" extrusionOk="0">
                    <a:moveTo>
                      <a:pt x="9" y="37"/>
                    </a:moveTo>
                    <a:cubicBezTo>
                      <a:pt x="3" y="39"/>
                      <a:pt x="0" y="47"/>
                      <a:pt x="1" y="53"/>
                    </a:cubicBezTo>
                    <a:cubicBezTo>
                      <a:pt x="3" y="59"/>
                      <a:pt x="8" y="64"/>
                      <a:pt x="14" y="68"/>
                    </a:cubicBezTo>
                    <a:cubicBezTo>
                      <a:pt x="17" y="69"/>
                      <a:pt x="21" y="71"/>
                      <a:pt x="22" y="74"/>
                    </a:cubicBezTo>
                    <a:cubicBezTo>
                      <a:pt x="24" y="77"/>
                      <a:pt x="24" y="80"/>
                      <a:pt x="25" y="82"/>
                    </a:cubicBezTo>
                    <a:cubicBezTo>
                      <a:pt x="28" y="91"/>
                      <a:pt x="37" y="95"/>
                      <a:pt x="46" y="97"/>
                    </a:cubicBezTo>
                    <a:cubicBezTo>
                      <a:pt x="48" y="98"/>
                      <a:pt x="52" y="98"/>
                      <a:pt x="54" y="97"/>
                    </a:cubicBezTo>
                    <a:cubicBezTo>
                      <a:pt x="58" y="95"/>
                      <a:pt x="59" y="89"/>
                      <a:pt x="59" y="84"/>
                    </a:cubicBezTo>
                    <a:cubicBezTo>
                      <a:pt x="59" y="75"/>
                      <a:pt x="60" y="65"/>
                      <a:pt x="68" y="60"/>
                    </a:cubicBezTo>
                    <a:cubicBezTo>
                      <a:pt x="72" y="58"/>
                      <a:pt x="77" y="57"/>
                      <a:pt x="80" y="54"/>
                    </a:cubicBezTo>
                    <a:cubicBezTo>
                      <a:pt x="82" y="50"/>
                      <a:pt x="80" y="45"/>
                      <a:pt x="78" y="42"/>
                    </a:cubicBezTo>
                    <a:cubicBezTo>
                      <a:pt x="76" y="39"/>
                      <a:pt x="72" y="36"/>
                      <a:pt x="70" y="33"/>
                    </a:cubicBezTo>
                    <a:cubicBezTo>
                      <a:pt x="64" y="25"/>
                      <a:pt x="64" y="14"/>
                      <a:pt x="69" y="7"/>
                    </a:cubicBezTo>
                    <a:cubicBezTo>
                      <a:pt x="71" y="5"/>
                      <a:pt x="72" y="2"/>
                      <a:pt x="70" y="1"/>
                    </a:cubicBezTo>
                    <a:cubicBezTo>
                      <a:pt x="70" y="1"/>
                      <a:pt x="69" y="1"/>
                      <a:pt x="69" y="1"/>
                    </a:cubicBezTo>
                    <a:cubicBezTo>
                      <a:pt x="63" y="0"/>
                      <a:pt x="57" y="0"/>
                      <a:pt x="53" y="3"/>
                    </a:cubicBezTo>
                    <a:cubicBezTo>
                      <a:pt x="50" y="6"/>
                      <a:pt x="48" y="9"/>
                      <a:pt x="47" y="13"/>
                    </a:cubicBezTo>
                    <a:cubicBezTo>
                      <a:pt x="45" y="16"/>
                      <a:pt x="44" y="20"/>
                      <a:pt x="40" y="22"/>
                    </a:cubicBezTo>
                    <a:cubicBezTo>
                      <a:pt x="37" y="24"/>
                      <a:pt x="32" y="24"/>
                      <a:pt x="30" y="20"/>
                    </a:cubicBezTo>
                    <a:cubicBezTo>
                      <a:pt x="26" y="23"/>
                      <a:pt x="24" y="28"/>
                      <a:pt x="26" y="32"/>
                    </a:cubicBezTo>
                    <a:cubicBezTo>
                      <a:pt x="18" y="34"/>
                      <a:pt x="18" y="34"/>
                      <a:pt x="18" y="34"/>
                    </a:cubicBezTo>
                    <a:cubicBezTo>
                      <a:pt x="16" y="36"/>
                      <a:pt x="12" y="36"/>
                      <a:pt x="9" y="37"/>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416" name="Google Shape;1416;p20"/>
          <p:cNvGrpSpPr/>
          <p:nvPr/>
        </p:nvGrpSpPr>
        <p:grpSpPr>
          <a:xfrm>
            <a:off x="-283186" y="-222166"/>
            <a:ext cx="13154655" cy="7403711"/>
            <a:chOff x="-212390" y="-166625"/>
            <a:chExt cx="9865991" cy="5552783"/>
          </a:xfrm>
        </p:grpSpPr>
        <p:grpSp>
          <p:nvGrpSpPr>
            <p:cNvPr id="1417" name="Google Shape;1417;p20"/>
            <p:cNvGrpSpPr/>
            <p:nvPr/>
          </p:nvGrpSpPr>
          <p:grpSpPr>
            <a:xfrm>
              <a:off x="-212390" y="-166625"/>
              <a:ext cx="1591085" cy="1563580"/>
              <a:chOff x="-212390" y="-166625"/>
              <a:chExt cx="1591085" cy="1563580"/>
            </a:xfrm>
          </p:grpSpPr>
          <p:grpSp>
            <p:nvGrpSpPr>
              <p:cNvPr id="1418" name="Google Shape;1418;p20"/>
              <p:cNvGrpSpPr/>
              <p:nvPr/>
            </p:nvGrpSpPr>
            <p:grpSpPr>
              <a:xfrm rot="4628269">
                <a:off x="242638" y="-70101"/>
                <a:ext cx="1028217" cy="1041134"/>
                <a:chOff x="1328851" y="2829038"/>
                <a:chExt cx="1032888" cy="1045863"/>
              </a:xfrm>
            </p:grpSpPr>
            <p:grpSp>
              <p:nvGrpSpPr>
                <p:cNvPr id="1419" name="Google Shape;1419;p20"/>
                <p:cNvGrpSpPr/>
                <p:nvPr/>
              </p:nvGrpSpPr>
              <p:grpSpPr>
                <a:xfrm>
                  <a:off x="1436226" y="3128776"/>
                  <a:ext cx="925513" cy="746125"/>
                  <a:chOff x="1436226" y="3128776"/>
                  <a:chExt cx="925513" cy="746125"/>
                </a:xfrm>
              </p:grpSpPr>
              <p:sp>
                <p:nvSpPr>
                  <p:cNvPr id="1420" name="Google Shape;1420;p20"/>
                  <p:cNvSpPr/>
                  <p:nvPr/>
                </p:nvSpPr>
                <p:spPr>
                  <a:xfrm>
                    <a:off x="1436226" y="3128776"/>
                    <a:ext cx="925513" cy="746125"/>
                  </a:xfrm>
                  <a:custGeom>
                    <a:avLst/>
                    <a:gdLst/>
                    <a:ahLst/>
                    <a:cxnLst/>
                    <a:rect l="l" t="t" r="r" b="b"/>
                    <a:pathLst>
                      <a:path w="453" h="365" extrusionOk="0">
                        <a:moveTo>
                          <a:pt x="0" y="329"/>
                        </a:moveTo>
                        <a:cubicBezTo>
                          <a:pt x="0" y="329"/>
                          <a:pt x="1" y="231"/>
                          <a:pt x="48" y="179"/>
                        </a:cubicBezTo>
                        <a:cubicBezTo>
                          <a:pt x="96" y="127"/>
                          <a:pt x="139" y="158"/>
                          <a:pt x="177" y="124"/>
                        </a:cubicBezTo>
                        <a:cubicBezTo>
                          <a:pt x="231" y="76"/>
                          <a:pt x="233" y="47"/>
                          <a:pt x="276" y="28"/>
                        </a:cubicBezTo>
                        <a:cubicBezTo>
                          <a:pt x="340" y="0"/>
                          <a:pt x="403" y="58"/>
                          <a:pt x="453" y="34"/>
                        </a:cubicBezTo>
                        <a:cubicBezTo>
                          <a:pt x="453" y="34"/>
                          <a:pt x="432" y="56"/>
                          <a:pt x="427" y="92"/>
                        </a:cubicBezTo>
                        <a:cubicBezTo>
                          <a:pt x="422" y="130"/>
                          <a:pt x="424" y="157"/>
                          <a:pt x="392" y="187"/>
                        </a:cubicBezTo>
                        <a:cubicBezTo>
                          <a:pt x="350" y="227"/>
                          <a:pt x="307" y="221"/>
                          <a:pt x="279" y="246"/>
                        </a:cubicBezTo>
                        <a:cubicBezTo>
                          <a:pt x="250" y="271"/>
                          <a:pt x="224" y="317"/>
                          <a:pt x="170" y="341"/>
                        </a:cubicBezTo>
                        <a:cubicBezTo>
                          <a:pt x="117" y="365"/>
                          <a:pt x="0" y="329"/>
                          <a:pt x="0" y="3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21" name="Google Shape;1421;p20"/>
                  <p:cNvSpPr/>
                  <p:nvPr/>
                </p:nvSpPr>
                <p:spPr>
                  <a:xfrm>
                    <a:off x="1436226" y="3279588"/>
                    <a:ext cx="795338" cy="522288"/>
                  </a:xfrm>
                  <a:custGeom>
                    <a:avLst/>
                    <a:gdLst/>
                    <a:ahLst/>
                    <a:cxnLst/>
                    <a:rect l="l" t="t" r="r" b="b"/>
                    <a:pathLst>
                      <a:path w="389" h="255" extrusionOk="0">
                        <a:moveTo>
                          <a:pt x="389" y="0"/>
                        </a:moveTo>
                        <a:cubicBezTo>
                          <a:pt x="389" y="0"/>
                          <a:pt x="140" y="129"/>
                          <a:pt x="0" y="255"/>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22" name="Google Shape;1422;p20"/>
                <p:cNvGrpSpPr/>
                <p:nvPr/>
              </p:nvGrpSpPr>
              <p:grpSpPr>
                <a:xfrm>
                  <a:off x="1328851" y="2829038"/>
                  <a:ext cx="681038" cy="977901"/>
                  <a:chOff x="874251" y="2777938"/>
                  <a:chExt cx="681038" cy="977901"/>
                </a:xfrm>
              </p:grpSpPr>
              <p:sp>
                <p:nvSpPr>
                  <p:cNvPr id="1423" name="Google Shape;1423;p20"/>
                  <p:cNvSpPr/>
                  <p:nvPr/>
                </p:nvSpPr>
                <p:spPr>
                  <a:xfrm>
                    <a:off x="874251" y="2777938"/>
                    <a:ext cx="681038" cy="977900"/>
                  </a:xfrm>
                  <a:custGeom>
                    <a:avLst/>
                    <a:gdLst/>
                    <a:ahLst/>
                    <a:cxnLst/>
                    <a:rect l="l" t="t" r="r" b="b"/>
                    <a:pathLst>
                      <a:path w="333" h="479" extrusionOk="0">
                        <a:moveTo>
                          <a:pt x="47" y="479"/>
                        </a:moveTo>
                        <a:cubicBezTo>
                          <a:pt x="47" y="479"/>
                          <a:pt x="0" y="393"/>
                          <a:pt x="16" y="324"/>
                        </a:cubicBezTo>
                        <a:cubicBezTo>
                          <a:pt x="32" y="255"/>
                          <a:pt x="85" y="261"/>
                          <a:pt x="101" y="214"/>
                        </a:cubicBezTo>
                        <a:cubicBezTo>
                          <a:pt x="125" y="145"/>
                          <a:pt x="113" y="118"/>
                          <a:pt x="140" y="81"/>
                        </a:cubicBezTo>
                        <a:cubicBezTo>
                          <a:pt x="183" y="25"/>
                          <a:pt x="266" y="45"/>
                          <a:pt x="298" y="0"/>
                        </a:cubicBezTo>
                        <a:cubicBezTo>
                          <a:pt x="298" y="0"/>
                          <a:pt x="291" y="29"/>
                          <a:pt x="304" y="63"/>
                        </a:cubicBezTo>
                        <a:cubicBezTo>
                          <a:pt x="318" y="99"/>
                          <a:pt x="333" y="121"/>
                          <a:pt x="319" y="163"/>
                        </a:cubicBezTo>
                        <a:cubicBezTo>
                          <a:pt x="302" y="219"/>
                          <a:pt x="262" y="234"/>
                          <a:pt x="250" y="270"/>
                        </a:cubicBezTo>
                        <a:cubicBezTo>
                          <a:pt x="237" y="306"/>
                          <a:pt x="237" y="358"/>
                          <a:pt x="202" y="406"/>
                        </a:cubicBezTo>
                        <a:cubicBezTo>
                          <a:pt x="167" y="453"/>
                          <a:pt x="47" y="479"/>
                          <a:pt x="47" y="47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24" name="Google Shape;1424;p20"/>
                  <p:cNvSpPr/>
                  <p:nvPr/>
                </p:nvSpPr>
                <p:spPr>
                  <a:xfrm>
                    <a:off x="971088" y="2912876"/>
                    <a:ext cx="436563" cy="842963"/>
                  </a:xfrm>
                  <a:custGeom>
                    <a:avLst/>
                    <a:gdLst/>
                    <a:ahLst/>
                    <a:cxnLst/>
                    <a:rect l="l" t="t" r="r" b="b"/>
                    <a:pathLst>
                      <a:path w="214" h="413" extrusionOk="0">
                        <a:moveTo>
                          <a:pt x="214" y="0"/>
                        </a:moveTo>
                        <a:cubicBezTo>
                          <a:pt x="214" y="0"/>
                          <a:pt x="61" y="235"/>
                          <a:pt x="0" y="413"/>
                        </a:cubicBezTo>
                      </a:path>
                    </a:pathLst>
                  </a:cu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425" name="Google Shape;1425;p20"/>
              <p:cNvGrpSpPr/>
              <p:nvPr/>
            </p:nvGrpSpPr>
            <p:grpSpPr>
              <a:xfrm rot="9812552" flipH="1">
                <a:off x="-29760" y="10513"/>
                <a:ext cx="438639" cy="1352034"/>
                <a:chOff x="6201760" y="363211"/>
                <a:chExt cx="687704" cy="2119640"/>
              </a:xfrm>
            </p:grpSpPr>
            <p:sp>
              <p:nvSpPr>
                <p:cNvPr id="1426" name="Google Shape;1426;p20"/>
                <p:cNvSpPr/>
                <p:nvPr/>
              </p:nvSpPr>
              <p:spPr>
                <a:xfrm>
                  <a:off x="6462110" y="363211"/>
                  <a:ext cx="220663" cy="546100"/>
                </a:xfrm>
                <a:custGeom>
                  <a:avLst/>
                  <a:gdLst/>
                  <a:ahLst/>
                  <a:cxnLst/>
                  <a:rect l="l" t="t" r="r" b="b"/>
                  <a:pathLst>
                    <a:path w="108" h="267" extrusionOk="0">
                      <a:moveTo>
                        <a:pt x="30" y="267"/>
                      </a:moveTo>
                      <a:cubicBezTo>
                        <a:pt x="30" y="267"/>
                        <a:pt x="0" y="128"/>
                        <a:pt x="64" y="0"/>
                      </a:cubicBezTo>
                      <a:cubicBezTo>
                        <a:pt x="64" y="0"/>
                        <a:pt x="108" y="125"/>
                        <a:pt x="30" y="26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27" name="Google Shape;1427;p20"/>
                <p:cNvSpPr/>
                <p:nvPr/>
              </p:nvSpPr>
              <p:spPr>
                <a:xfrm>
                  <a:off x="6541485" y="563236"/>
                  <a:ext cx="292100" cy="596900"/>
                </a:xfrm>
                <a:custGeom>
                  <a:avLst/>
                  <a:gdLst/>
                  <a:ahLst/>
                  <a:cxnLst/>
                  <a:rect l="l" t="t" r="r" b="b"/>
                  <a:pathLst>
                    <a:path w="143" h="292" extrusionOk="0">
                      <a:moveTo>
                        <a:pt x="3" y="292"/>
                      </a:moveTo>
                      <a:cubicBezTo>
                        <a:pt x="3" y="292"/>
                        <a:pt x="0" y="119"/>
                        <a:pt x="117" y="0"/>
                      </a:cubicBezTo>
                      <a:cubicBezTo>
                        <a:pt x="117" y="0"/>
                        <a:pt x="143" y="155"/>
                        <a:pt x="3" y="29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28" name="Google Shape;1428;p20"/>
                <p:cNvSpPr/>
                <p:nvPr/>
              </p:nvSpPr>
              <p:spPr>
                <a:xfrm>
                  <a:off x="6208426" y="438150"/>
                  <a:ext cx="309563" cy="398463"/>
                </a:xfrm>
                <a:custGeom>
                  <a:avLst/>
                  <a:gdLst/>
                  <a:ahLst/>
                  <a:cxnLst/>
                  <a:rect l="l" t="t" r="r" b="b"/>
                  <a:pathLst>
                    <a:path w="151" h="195" extrusionOk="0">
                      <a:moveTo>
                        <a:pt x="151" y="195"/>
                      </a:moveTo>
                      <a:cubicBezTo>
                        <a:pt x="151" y="195"/>
                        <a:pt x="134" y="72"/>
                        <a:pt x="6" y="0"/>
                      </a:cubicBezTo>
                      <a:cubicBezTo>
                        <a:pt x="6" y="0"/>
                        <a:pt x="0" y="147"/>
                        <a:pt x="151" y="19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29" name="Google Shape;1429;p20"/>
                <p:cNvSpPr/>
                <p:nvPr/>
              </p:nvSpPr>
              <p:spPr>
                <a:xfrm>
                  <a:off x="6251288" y="758826"/>
                  <a:ext cx="306388" cy="487363"/>
                </a:xfrm>
                <a:custGeom>
                  <a:avLst/>
                  <a:gdLst/>
                  <a:ahLst/>
                  <a:cxnLst/>
                  <a:rect l="l" t="t" r="r" b="b"/>
                  <a:pathLst>
                    <a:path w="150" h="238" extrusionOk="0">
                      <a:moveTo>
                        <a:pt x="150" y="238"/>
                      </a:moveTo>
                      <a:cubicBezTo>
                        <a:pt x="150" y="238"/>
                        <a:pt x="137" y="84"/>
                        <a:pt x="0" y="0"/>
                      </a:cubicBezTo>
                      <a:cubicBezTo>
                        <a:pt x="0" y="0"/>
                        <a:pt x="0" y="136"/>
                        <a:pt x="150" y="23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30" name="Google Shape;1430;p20"/>
                <p:cNvSpPr/>
                <p:nvPr/>
              </p:nvSpPr>
              <p:spPr>
                <a:xfrm>
                  <a:off x="6564026" y="871539"/>
                  <a:ext cx="325438" cy="573088"/>
                </a:xfrm>
                <a:custGeom>
                  <a:avLst/>
                  <a:gdLst/>
                  <a:ahLst/>
                  <a:cxnLst/>
                  <a:rect l="l" t="t" r="r" b="b"/>
                  <a:pathLst>
                    <a:path w="159" h="280" extrusionOk="0">
                      <a:moveTo>
                        <a:pt x="1" y="280"/>
                      </a:moveTo>
                      <a:cubicBezTo>
                        <a:pt x="0" y="280"/>
                        <a:pt x="29" y="96"/>
                        <a:pt x="159" y="0"/>
                      </a:cubicBezTo>
                      <a:cubicBezTo>
                        <a:pt x="159" y="0"/>
                        <a:pt x="151" y="193"/>
                        <a:pt x="1" y="28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31" name="Google Shape;1431;p20"/>
                <p:cNvSpPr/>
                <p:nvPr/>
              </p:nvSpPr>
              <p:spPr>
                <a:xfrm>
                  <a:off x="6213188" y="1060451"/>
                  <a:ext cx="355600" cy="447675"/>
                </a:xfrm>
                <a:custGeom>
                  <a:avLst/>
                  <a:gdLst/>
                  <a:ahLst/>
                  <a:cxnLst/>
                  <a:rect l="l" t="t" r="r" b="b"/>
                  <a:pathLst>
                    <a:path w="174" h="219" extrusionOk="0">
                      <a:moveTo>
                        <a:pt x="174" y="219"/>
                      </a:moveTo>
                      <a:cubicBezTo>
                        <a:pt x="174" y="219"/>
                        <a:pt x="154" y="81"/>
                        <a:pt x="0" y="0"/>
                      </a:cubicBezTo>
                      <a:cubicBezTo>
                        <a:pt x="0" y="0"/>
                        <a:pt x="12" y="139"/>
                        <a:pt x="174" y="2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32" name="Google Shape;1432;p20"/>
                <p:cNvSpPr/>
                <p:nvPr/>
              </p:nvSpPr>
              <p:spPr>
                <a:xfrm>
                  <a:off x="6562122" y="1190298"/>
                  <a:ext cx="317500" cy="519113"/>
                </a:xfrm>
                <a:custGeom>
                  <a:avLst/>
                  <a:gdLst/>
                  <a:ahLst/>
                  <a:cxnLst/>
                  <a:rect l="l" t="t" r="r" b="b"/>
                  <a:pathLst>
                    <a:path w="156" h="254" extrusionOk="0">
                      <a:moveTo>
                        <a:pt x="0" y="254"/>
                      </a:moveTo>
                      <a:cubicBezTo>
                        <a:pt x="0" y="254"/>
                        <a:pt x="25" y="96"/>
                        <a:pt x="156" y="0"/>
                      </a:cubicBezTo>
                      <a:cubicBezTo>
                        <a:pt x="156" y="0"/>
                        <a:pt x="141" y="170"/>
                        <a:pt x="0" y="25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33" name="Google Shape;1433;p20"/>
                <p:cNvSpPr/>
                <p:nvPr/>
              </p:nvSpPr>
              <p:spPr>
                <a:xfrm>
                  <a:off x="6201760" y="1290311"/>
                  <a:ext cx="360363" cy="487363"/>
                </a:xfrm>
                <a:custGeom>
                  <a:avLst/>
                  <a:gdLst/>
                  <a:ahLst/>
                  <a:cxnLst/>
                  <a:rect l="l" t="t" r="r" b="b"/>
                  <a:pathLst>
                    <a:path w="176" h="238" extrusionOk="0">
                      <a:moveTo>
                        <a:pt x="176" y="238"/>
                      </a:moveTo>
                      <a:cubicBezTo>
                        <a:pt x="176" y="238"/>
                        <a:pt x="142" y="72"/>
                        <a:pt x="0" y="0"/>
                      </a:cubicBezTo>
                      <a:cubicBezTo>
                        <a:pt x="0" y="0"/>
                        <a:pt x="26" y="176"/>
                        <a:pt x="176" y="23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34" name="Google Shape;1434;p20"/>
                <p:cNvSpPr/>
                <p:nvPr/>
              </p:nvSpPr>
              <p:spPr>
                <a:xfrm>
                  <a:off x="6555772" y="1579236"/>
                  <a:ext cx="298450" cy="352425"/>
                </a:xfrm>
                <a:custGeom>
                  <a:avLst/>
                  <a:gdLst/>
                  <a:ahLst/>
                  <a:cxnLst/>
                  <a:rect l="l" t="t" r="r" b="b"/>
                  <a:pathLst>
                    <a:path w="146" h="173" extrusionOk="0">
                      <a:moveTo>
                        <a:pt x="0" y="173"/>
                      </a:moveTo>
                      <a:cubicBezTo>
                        <a:pt x="0" y="173"/>
                        <a:pt x="29" y="63"/>
                        <a:pt x="146" y="0"/>
                      </a:cubicBezTo>
                      <a:cubicBezTo>
                        <a:pt x="146" y="0"/>
                        <a:pt x="105" y="131"/>
                        <a:pt x="0" y="17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35" name="Google Shape;1435;p20"/>
                <p:cNvSpPr/>
                <p:nvPr/>
              </p:nvSpPr>
              <p:spPr>
                <a:xfrm>
                  <a:off x="6212872" y="1614161"/>
                  <a:ext cx="338138" cy="374650"/>
                </a:xfrm>
                <a:custGeom>
                  <a:avLst/>
                  <a:gdLst/>
                  <a:ahLst/>
                  <a:cxnLst/>
                  <a:rect l="l" t="t" r="r" b="b"/>
                  <a:pathLst>
                    <a:path w="166" h="184" extrusionOk="0">
                      <a:moveTo>
                        <a:pt x="166" y="184"/>
                      </a:moveTo>
                      <a:cubicBezTo>
                        <a:pt x="166" y="184"/>
                        <a:pt x="138" y="73"/>
                        <a:pt x="0" y="0"/>
                      </a:cubicBezTo>
                      <a:cubicBezTo>
                        <a:pt x="0" y="0"/>
                        <a:pt x="33" y="135"/>
                        <a:pt x="166" y="18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36" name="Google Shape;1436;p20"/>
                <p:cNvSpPr/>
                <p:nvPr/>
              </p:nvSpPr>
              <p:spPr>
                <a:xfrm>
                  <a:off x="6492588" y="666751"/>
                  <a:ext cx="165100" cy="1816100"/>
                </a:xfrm>
                <a:custGeom>
                  <a:avLst/>
                  <a:gdLst/>
                  <a:ahLst/>
                  <a:cxnLst/>
                  <a:rect l="l" t="t" r="r" b="b"/>
                  <a:pathLst>
                    <a:path w="81" h="888" extrusionOk="0">
                      <a:moveTo>
                        <a:pt x="6" y="888"/>
                      </a:moveTo>
                      <a:cubicBezTo>
                        <a:pt x="6" y="888"/>
                        <a:pt x="81" y="499"/>
                        <a:pt x="0" y="0"/>
                      </a:cubicBezTo>
                    </a:path>
                  </a:pathLst>
                </a:custGeom>
                <a:noFill/>
                <a:ln w="11100"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
          <p:nvSpPr>
            <p:cNvPr id="1437" name="Google Shape;1437;p20"/>
            <p:cNvSpPr/>
            <p:nvPr/>
          </p:nvSpPr>
          <p:spPr>
            <a:xfrm rot="-5683081">
              <a:off x="8736671" y="4455811"/>
              <a:ext cx="731929" cy="1045271"/>
            </a:xfrm>
            <a:custGeom>
              <a:avLst/>
              <a:gdLst/>
              <a:ahLst/>
              <a:cxnLst/>
              <a:rect l="l" t="t" r="r" b="b"/>
              <a:pathLst>
                <a:path w="132" h="188" extrusionOk="0">
                  <a:moveTo>
                    <a:pt x="87" y="52"/>
                  </a:moveTo>
                  <a:cubicBezTo>
                    <a:pt x="87" y="51"/>
                    <a:pt x="87" y="51"/>
                    <a:pt x="87" y="51"/>
                  </a:cubicBezTo>
                  <a:cubicBezTo>
                    <a:pt x="86" y="49"/>
                    <a:pt x="86" y="47"/>
                    <a:pt x="86" y="46"/>
                  </a:cubicBezTo>
                  <a:cubicBezTo>
                    <a:pt x="86" y="46"/>
                    <a:pt x="86" y="46"/>
                    <a:pt x="86" y="46"/>
                  </a:cubicBezTo>
                  <a:cubicBezTo>
                    <a:pt x="85" y="38"/>
                    <a:pt x="86" y="29"/>
                    <a:pt x="90" y="22"/>
                  </a:cubicBezTo>
                  <a:cubicBezTo>
                    <a:pt x="93" y="14"/>
                    <a:pt x="99" y="8"/>
                    <a:pt x="104" y="2"/>
                  </a:cubicBezTo>
                  <a:cubicBezTo>
                    <a:pt x="104" y="1"/>
                    <a:pt x="105" y="0"/>
                    <a:pt x="107" y="2"/>
                  </a:cubicBezTo>
                  <a:cubicBezTo>
                    <a:pt x="108" y="3"/>
                    <a:pt x="108" y="5"/>
                    <a:pt x="109" y="7"/>
                  </a:cubicBezTo>
                  <a:cubicBezTo>
                    <a:pt x="109" y="7"/>
                    <a:pt x="109" y="8"/>
                    <a:pt x="109" y="9"/>
                  </a:cubicBezTo>
                  <a:cubicBezTo>
                    <a:pt x="110" y="17"/>
                    <a:pt x="110" y="26"/>
                    <a:pt x="106" y="33"/>
                  </a:cubicBezTo>
                  <a:cubicBezTo>
                    <a:pt x="102" y="42"/>
                    <a:pt x="95" y="49"/>
                    <a:pt x="89" y="56"/>
                  </a:cubicBezTo>
                  <a:cubicBezTo>
                    <a:pt x="88" y="56"/>
                    <a:pt x="88" y="56"/>
                    <a:pt x="88" y="56"/>
                  </a:cubicBezTo>
                  <a:cubicBezTo>
                    <a:pt x="88" y="57"/>
                    <a:pt x="88" y="57"/>
                    <a:pt x="88" y="57"/>
                  </a:cubicBezTo>
                  <a:cubicBezTo>
                    <a:pt x="87" y="58"/>
                    <a:pt x="86" y="60"/>
                    <a:pt x="85" y="61"/>
                  </a:cubicBezTo>
                  <a:cubicBezTo>
                    <a:pt x="95" y="53"/>
                    <a:pt x="108" y="48"/>
                    <a:pt x="120" y="47"/>
                  </a:cubicBezTo>
                  <a:cubicBezTo>
                    <a:pt x="123" y="47"/>
                    <a:pt x="127" y="48"/>
                    <a:pt x="130" y="49"/>
                  </a:cubicBezTo>
                  <a:cubicBezTo>
                    <a:pt x="130" y="49"/>
                    <a:pt x="130" y="49"/>
                    <a:pt x="130" y="49"/>
                  </a:cubicBezTo>
                  <a:cubicBezTo>
                    <a:pt x="130" y="50"/>
                    <a:pt x="130" y="50"/>
                    <a:pt x="130" y="50"/>
                  </a:cubicBezTo>
                  <a:cubicBezTo>
                    <a:pt x="131" y="50"/>
                    <a:pt x="132" y="50"/>
                    <a:pt x="131" y="52"/>
                  </a:cubicBezTo>
                  <a:cubicBezTo>
                    <a:pt x="130" y="54"/>
                    <a:pt x="127" y="56"/>
                    <a:pt x="124" y="58"/>
                  </a:cubicBezTo>
                  <a:cubicBezTo>
                    <a:pt x="124" y="58"/>
                    <a:pt x="122" y="60"/>
                    <a:pt x="120" y="61"/>
                  </a:cubicBezTo>
                  <a:cubicBezTo>
                    <a:pt x="112" y="67"/>
                    <a:pt x="102" y="70"/>
                    <a:pt x="92" y="69"/>
                  </a:cubicBezTo>
                  <a:cubicBezTo>
                    <a:pt x="88" y="69"/>
                    <a:pt x="85" y="68"/>
                    <a:pt x="82" y="66"/>
                  </a:cubicBezTo>
                  <a:cubicBezTo>
                    <a:pt x="77" y="74"/>
                    <a:pt x="72" y="80"/>
                    <a:pt x="67" y="87"/>
                  </a:cubicBezTo>
                  <a:cubicBezTo>
                    <a:pt x="78" y="81"/>
                    <a:pt x="93" y="78"/>
                    <a:pt x="105" y="81"/>
                  </a:cubicBezTo>
                  <a:cubicBezTo>
                    <a:pt x="108" y="82"/>
                    <a:pt x="112" y="83"/>
                    <a:pt x="114" y="85"/>
                  </a:cubicBezTo>
                  <a:cubicBezTo>
                    <a:pt x="114" y="85"/>
                    <a:pt x="114" y="85"/>
                    <a:pt x="114" y="85"/>
                  </a:cubicBezTo>
                  <a:cubicBezTo>
                    <a:pt x="115" y="85"/>
                    <a:pt x="115" y="85"/>
                    <a:pt x="115" y="85"/>
                  </a:cubicBezTo>
                  <a:cubicBezTo>
                    <a:pt x="115" y="85"/>
                    <a:pt x="115" y="85"/>
                    <a:pt x="115" y="86"/>
                  </a:cubicBezTo>
                  <a:cubicBezTo>
                    <a:pt x="115" y="86"/>
                    <a:pt x="115" y="86"/>
                    <a:pt x="115" y="86"/>
                  </a:cubicBezTo>
                  <a:cubicBezTo>
                    <a:pt x="116" y="86"/>
                    <a:pt x="116" y="87"/>
                    <a:pt x="115" y="88"/>
                  </a:cubicBezTo>
                  <a:cubicBezTo>
                    <a:pt x="113" y="91"/>
                    <a:pt x="109" y="92"/>
                    <a:pt x="106" y="94"/>
                  </a:cubicBezTo>
                  <a:cubicBezTo>
                    <a:pt x="98" y="99"/>
                    <a:pt x="90" y="101"/>
                    <a:pt x="82" y="101"/>
                  </a:cubicBezTo>
                  <a:cubicBezTo>
                    <a:pt x="75" y="101"/>
                    <a:pt x="69" y="98"/>
                    <a:pt x="64" y="94"/>
                  </a:cubicBezTo>
                  <a:cubicBezTo>
                    <a:pt x="63" y="94"/>
                    <a:pt x="63" y="93"/>
                    <a:pt x="63" y="93"/>
                  </a:cubicBezTo>
                  <a:cubicBezTo>
                    <a:pt x="62" y="94"/>
                    <a:pt x="62" y="94"/>
                    <a:pt x="61" y="95"/>
                  </a:cubicBezTo>
                  <a:cubicBezTo>
                    <a:pt x="55" y="103"/>
                    <a:pt x="50" y="112"/>
                    <a:pt x="46" y="122"/>
                  </a:cubicBezTo>
                  <a:cubicBezTo>
                    <a:pt x="47" y="121"/>
                    <a:pt x="48" y="121"/>
                    <a:pt x="49" y="120"/>
                  </a:cubicBezTo>
                  <a:cubicBezTo>
                    <a:pt x="59" y="115"/>
                    <a:pt x="71" y="113"/>
                    <a:pt x="83" y="115"/>
                  </a:cubicBezTo>
                  <a:cubicBezTo>
                    <a:pt x="87" y="116"/>
                    <a:pt x="92" y="118"/>
                    <a:pt x="95" y="121"/>
                  </a:cubicBezTo>
                  <a:cubicBezTo>
                    <a:pt x="96" y="121"/>
                    <a:pt x="96" y="121"/>
                    <a:pt x="96" y="121"/>
                  </a:cubicBezTo>
                  <a:cubicBezTo>
                    <a:pt x="96" y="122"/>
                    <a:pt x="97" y="123"/>
                    <a:pt x="97" y="123"/>
                  </a:cubicBezTo>
                  <a:cubicBezTo>
                    <a:pt x="97" y="125"/>
                    <a:pt x="98" y="124"/>
                    <a:pt x="96" y="125"/>
                  </a:cubicBezTo>
                  <a:cubicBezTo>
                    <a:pt x="86" y="132"/>
                    <a:pt x="73" y="135"/>
                    <a:pt x="60" y="134"/>
                  </a:cubicBezTo>
                  <a:cubicBezTo>
                    <a:pt x="54" y="134"/>
                    <a:pt x="49" y="131"/>
                    <a:pt x="45" y="127"/>
                  </a:cubicBezTo>
                  <a:cubicBezTo>
                    <a:pt x="44" y="127"/>
                    <a:pt x="44" y="127"/>
                    <a:pt x="44" y="126"/>
                  </a:cubicBezTo>
                  <a:cubicBezTo>
                    <a:pt x="40" y="134"/>
                    <a:pt x="38" y="142"/>
                    <a:pt x="36" y="150"/>
                  </a:cubicBezTo>
                  <a:cubicBezTo>
                    <a:pt x="34" y="160"/>
                    <a:pt x="34" y="170"/>
                    <a:pt x="35" y="180"/>
                  </a:cubicBezTo>
                  <a:cubicBezTo>
                    <a:pt x="35" y="182"/>
                    <a:pt x="35" y="184"/>
                    <a:pt x="36" y="187"/>
                  </a:cubicBezTo>
                  <a:cubicBezTo>
                    <a:pt x="35" y="188"/>
                    <a:pt x="35" y="188"/>
                    <a:pt x="35" y="188"/>
                  </a:cubicBezTo>
                  <a:cubicBezTo>
                    <a:pt x="35" y="188"/>
                    <a:pt x="35" y="188"/>
                    <a:pt x="35" y="188"/>
                  </a:cubicBezTo>
                  <a:cubicBezTo>
                    <a:pt x="34" y="187"/>
                    <a:pt x="34" y="187"/>
                    <a:pt x="34" y="187"/>
                  </a:cubicBezTo>
                  <a:cubicBezTo>
                    <a:pt x="34" y="185"/>
                    <a:pt x="33" y="183"/>
                    <a:pt x="33" y="181"/>
                  </a:cubicBezTo>
                  <a:cubicBezTo>
                    <a:pt x="33" y="180"/>
                    <a:pt x="33" y="180"/>
                    <a:pt x="33" y="180"/>
                  </a:cubicBezTo>
                  <a:cubicBezTo>
                    <a:pt x="31" y="166"/>
                    <a:pt x="32" y="151"/>
                    <a:pt x="36" y="138"/>
                  </a:cubicBezTo>
                  <a:cubicBezTo>
                    <a:pt x="36" y="137"/>
                    <a:pt x="37" y="137"/>
                    <a:pt x="37" y="137"/>
                  </a:cubicBezTo>
                  <a:cubicBezTo>
                    <a:pt x="21" y="138"/>
                    <a:pt x="6" y="126"/>
                    <a:pt x="2" y="111"/>
                  </a:cubicBezTo>
                  <a:cubicBezTo>
                    <a:pt x="2" y="108"/>
                    <a:pt x="1" y="104"/>
                    <a:pt x="1" y="101"/>
                  </a:cubicBezTo>
                  <a:cubicBezTo>
                    <a:pt x="0" y="100"/>
                    <a:pt x="3" y="99"/>
                    <a:pt x="5" y="99"/>
                  </a:cubicBezTo>
                  <a:cubicBezTo>
                    <a:pt x="10" y="99"/>
                    <a:pt x="15" y="101"/>
                    <a:pt x="19" y="104"/>
                  </a:cubicBezTo>
                  <a:cubicBezTo>
                    <a:pt x="25" y="107"/>
                    <a:pt x="30" y="111"/>
                    <a:pt x="32" y="117"/>
                  </a:cubicBezTo>
                  <a:cubicBezTo>
                    <a:pt x="35" y="122"/>
                    <a:pt x="36" y="128"/>
                    <a:pt x="38" y="133"/>
                  </a:cubicBezTo>
                  <a:cubicBezTo>
                    <a:pt x="41" y="123"/>
                    <a:pt x="46" y="114"/>
                    <a:pt x="51" y="106"/>
                  </a:cubicBezTo>
                  <a:cubicBezTo>
                    <a:pt x="47" y="106"/>
                    <a:pt x="43" y="105"/>
                    <a:pt x="40" y="103"/>
                  </a:cubicBezTo>
                  <a:cubicBezTo>
                    <a:pt x="27" y="95"/>
                    <a:pt x="22" y="78"/>
                    <a:pt x="23" y="67"/>
                  </a:cubicBezTo>
                  <a:cubicBezTo>
                    <a:pt x="23" y="66"/>
                    <a:pt x="23" y="61"/>
                    <a:pt x="27" y="61"/>
                  </a:cubicBezTo>
                  <a:cubicBezTo>
                    <a:pt x="29" y="62"/>
                    <a:pt x="31" y="64"/>
                    <a:pt x="34" y="66"/>
                  </a:cubicBezTo>
                  <a:cubicBezTo>
                    <a:pt x="41" y="73"/>
                    <a:pt x="48" y="80"/>
                    <a:pt x="52" y="89"/>
                  </a:cubicBezTo>
                  <a:cubicBezTo>
                    <a:pt x="53" y="93"/>
                    <a:pt x="54" y="98"/>
                    <a:pt x="53" y="103"/>
                  </a:cubicBezTo>
                  <a:cubicBezTo>
                    <a:pt x="60" y="93"/>
                    <a:pt x="67" y="83"/>
                    <a:pt x="74" y="73"/>
                  </a:cubicBezTo>
                  <a:cubicBezTo>
                    <a:pt x="73" y="73"/>
                    <a:pt x="72" y="73"/>
                    <a:pt x="71" y="73"/>
                  </a:cubicBezTo>
                  <a:cubicBezTo>
                    <a:pt x="57" y="69"/>
                    <a:pt x="49" y="52"/>
                    <a:pt x="53" y="38"/>
                  </a:cubicBezTo>
                  <a:cubicBezTo>
                    <a:pt x="54" y="35"/>
                    <a:pt x="56" y="30"/>
                    <a:pt x="58" y="33"/>
                  </a:cubicBezTo>
                  <a:cubicBezTo>
                    <a:pt x="62" y="37"/>
                    <a:pt x="65" y="42"/>
                    <a:pt x="68" y="46"/>
                  </a:cubicBezTo>
                  <a:cubicBezTo>
                    <a:pt x="72" y="51"/>
                    <a:pt x="74" y="56"/>
                    <a:pt x="76" y="62"/>
                  </a:cubicBezTo>
                  <a:cubicBezTo>
                    <a:pt x="76" y="65"/>
                    <a:pt x="76" y="67"/>
                    <a:pt x="76" y="69"/>
                  </a:cubicBezTo>
                  <a:cubicBezTo>
                    <a:pt x="76" y="69"/>
                    <a:pt x="77" y="69"/>
                    <a:pt x="77" y="69"/>
                  </a:cubicBezTo>
                  <a:cubicBezTo>
                    <a:pt x="80" y="63"/>
                    <a:pt x="84" y="58"/>
                    <a:pt x="87" y="5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4128096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438"/>
        <p:cNvGrpSpPr/>
        <p:nvPr/>
      </p:nvGrpSpPr>
      <p:grpSpPr>
        <a:xfrm>
          <a:off x="0" y="0"/>
          <a:ext cx="0" cy="0"/>
          <a:chOff x="0" y="0"/>
          <a:chExt cx="0" cy="0"/>
        </a:xfrm>
      </p:grpSpPr>
      <p:grpSp>
        <p:nvGrpSpPr>
          <p:cNvPr id="1439" name="Google Shape;1439;p21"/>
          <p:cNvGrpSpPr/>
          <p:nvPr/>
        </p:nvGrpSpPr>
        <p:grpSpPr>
          <a:xfrm>
            <a:off x="-622890" y="-881083"/>
            <a:ext cx="13093324" cy="9490249"/>
            <a:chOff x="-467168" y="-660813"/>
            <a:chExt cx="9819993" cy="7117687"/>
          </a:xfrm>
        </p:grpSpPr>
        <p:sp>
          <p:nvSpPr>
            <p:cNvPr id="1440" name="Google Shape;1440;p21"/>
            <p:cNvSpPr/>
            <p:nvPr/>
          </p:nvSpPr>
          <p:spPr>
            <a:xfrm rot="-5400000">
              <a:off x="7617150" y="-393288"/>
              <a:ext cx="2003201" cy="1468150"/>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41" name="Google Shape;1441;p21"/>
            <p:cNvSpPr/>
            <p:nvPr/>
          </p:nvSpPr>
          <p:spPr>
            <a:xfrm rot="4500004">
              <a:off x="-506176" y="4242160"/>
              <a:ext cx="2345466" cy="1718974"/>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442" name="Google Shape;1442;p21"/>
          <p:cNvSpPr txBox="1">
            <a:spLocks noGrp="1"/>
          </p:cNvSpPr>
          <p:nvPr>
            <p:ph type="subTitle" idx="1"/>
          </p:nvPr>
        </p:nvSpPr>
        <p:spPr>
          <a:xfrm>
            <a:off x="7952565" y="1826633"/>
            <a:ext cx="3279600" cy="7164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sp>
        <p:nvSpPr>
          <p:cNvPr id="1443" name="Google Shape;1443;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7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44" name="Google Shape;1444;p21"/>
          <p:cNvGrpSpPr/>
          <p:nvPr/>
        </p:nvGrpSpPr>
        <p:grpSpPr>
          <a:xfrm>
            <a:off x="507961" y="2543028"/>
            <a:ext cx="11016140" cy="3861769"/>
            <a:chOff x="380970" y="1907270"/>
            <a:chExt cx="8262105" cy="2896327"/>
          </a:xfrm>
        </p:grpSpPr>
        <p:sp>
          <p:nvSpPr>
            <p:cNvPr id="1445" name="Google Shape;1445;p21"/>
            <p:cNvSpPr/>
            <p:nvPr/>
          </p:nvSpPr>
          <p:spPr>
            <a:xfrm rot="-6395770">
              <a:off x="7637571" y="4649745"/>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46" name="Google Shape;1446;p21"/>
            <p:cNvSpPr/>
            <p:nvPr/>
          </p:nvSpPr>
          <p:spPr>
            <a:xfrm rot="9374665">
              <a:off x="404395" y="3454195"/>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47" name="Google Shape;1447;p21"/>
            <p:cNvSpPr/>
            <p:nvPr/>
          </p:nvSpPr>
          <p:spPr>
            <a:xfrm rot="3065476">
              <a:off x="8482495" y="1930695"/>
              <a:ext cx="128734" cy="143379"/>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48" name="Google Shape;1448;p21"/>
          <p:cNvGrpSpPr/>
          <p:nvPr/>
        </p:nvGrpSpPr>
        <p:grpSpPr>
          <a:xfrm>
            <a:off x="1239981" y="496909"/>
            <a:ext cx="10459353" cy="5630187"/>
            <a:chOff x="929985" y="372682"/>
            <a:chExt cx="7844515" cy="4222640"/>
          </a:xfrm>
        </p:grpSpPr>
        <p:grpSp>
          <p:nvGrpSpPr>
            <p:cNvPr id="1449" name="Google Shape;1449;p21"/>
            <p:cNvGrpSpPr/>
            <p:nvPr/>
          </p:nvGrpSpPr>
          <p:grpSpPr>
            <a:xfrm>
              <a:off x="8359510" y="4433007"/>
              <a:ext cx="414990" cy="162315"/>
              <a:chOff x="2449035" y="2357907"/>
              <a:chExt cx="414990" cy="162315"/>
            </a:xfrm>
          </p:grpSpPr>
          <p:sp>
            <p:nvSpPr>
              <p:cNvPr id="1450" name="Google Shape;1450;p21"/>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51" name="Google Shape;1451;p21"/>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52" name="Google Shape;1452;p21"/>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53" name="Google Shape;1453;p21"/>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54" name="Google Shape;1454;p21"/>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55" name="Google Shape;1455;p21"/>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56" name="Google Shape;1456;p21"/>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57" name="Google Shape;1457;p21"/>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58" name="Google Shape;1458;p21"/>
            <p:cNvGrpSpPr/>
            <p:nvPr/>
          </p:nvGrpSpPr>
          <p:grpSpPr>
            <a:xfrm>
              <a:off x="929985" y="372682"/>
              <a:ext cx="414990" cy="162315"/>
              <a:chOff x="2449035" y="2357907"/>
              <a:chExt cx="414990" cy="162315"/>
            </a:xfrm>
          </p:grpSpPr>
          <p:sp>
            <p:nvSpPr>
              <p:cNvPr id="1459" name="Google Shape;1459;p21"/>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60" name="Google Shape;1460;p21"/>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61" name="Google Shape;1461;p21"/>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62" name="Google Shape;1462;p21"/>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63" name="Google Shape;1463;p21"/>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64" name="Google Shape;1464;p21"/>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65" name="Google Shape;1465;p21"/>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66" name="Google Shape;1466;p21"/>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
        <p:nvSpPr>
          <p:cNvPr id="1467" name="Google Shape;1467;p21"/>
          <p:cNvSpPr txBox="1">
            <a:spLocks noGrp="1"/>
          </p:cNvSpPr>
          <p:nvPr>
            <p:ph type="subTitle" idx="2"/>
          </p:nvPr>
        </p:nvSpPr>
        <p:spPr>
          <a:xfrm>
            <a:off x="959835" y="2539751"/>
            <a:ext cx="3278800" cy="14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68" name="Google Shape;1468;p21"/>
          <p:cNvSpPr txBox="1">
            <a:spLocks noGrp="1"/>
          </p:cNvSpPr>
          <p:nvPr>
            <p:ph type="subTitle" idx="3"/>
          </p:nvPr>
        </p:nvSpPr>
        <p:spPr>
          <a:xfrm>
            <a:off x="4456200" y="2539751"/>
            <a:ext cx="3278800" cy="14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69" name="Google Shape;1469;p21"/>
          <p:cNvSpPr txBox="1">
            <a:spLocks noGrp="1"/>
          </p:cNvSpPr>
          <p:nvPr>
            <p:ph type="subTitle" idx="4"/>
          </p:nvPr>
        </p:nvSpPr>
        <p:spPr>
          <a:xfrm>
            <a:off x="7952565" y="2539751"/>
            <a:ext cx="3279600" cy="14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70" name="Google Shape;1470;p21"/>
          <p:cNvSpPr txBox="1">
            <a:spLocks noGrp="1"/>
          </p:cNvSpPr>
          <p:nvPr>
            <p:ph type="subTitle" idx="5"/>
          </p:nvPr>
        </p:nvSpPr>
        <p:spPr>
          <a:xfrm>
            <a:off x="959835" y="4604700"/>
            <a:ext cx="3278800" cy="14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71" name="Google Shape;1471;p21"/>
          <p:cNvSpPr txBox="1">
            <a:spLocks noGrp="1"/>
          </p:cNvSpPr>
          <p:nvPr>
            <p:ph type="subTitle" idx="6"/>
          </p:nvPr>
        </p:nvSpPr>
        <p:spPr>
          <a:xfrm>
            <a:off x="4456200" y="4604700"/>
            <a:ext cx="3278800" cy="14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72" name="Google Shape;1472;p21"/>
          <p:cNvSpPr txBox="1">
            <a:spLocks noGrp="1"/>
          </p:cNvSpPr>
          <p:nvPr>
            <p:ph type="subTitle" idx="7"/>
          </p:nvPr>
        </p:nvSpPr>
        <p:spPr>
          <a:xfrm>
            <a:off x="7952565" y="4604700"/>
            <a:ext cx="3279600" cy="14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Albert Sans"/>
                <a:ea typeface="Albert Sans"/>
                <a:cs typeface="Albert Sans"/>
                <a:sym typeface="Albert Sans"/>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73" name="Google Shape;1473;p21"/>
          <p:cNvSpPr txBox="1">
            <a:spLocks noGrp="1"/>
          </p:cNvSpPr>
          <p:nvPr>
            <p:ph type="subTitle" idx="8"/>
          </p:nvPr>
        </p:nvSpPr>
        <p:spPr>
          <a:xfrm>
            <a:off x="959835" y="1826633"/>
            <a:ext cx="3278800" cy="7164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sp>
        <p:nvSpPr>
          <p:cNvPr id="1474" name="Google Shape;1474;p21"/>
          <p:cNvSpPr txBox="1">
            <a:spLocks noGrp="1"/>
          </p:cNvSpPr>
          <p:nvPr>
            <p:ph type="subTitle" idx="9"/>
          </p:nvPr>
        </p:nvSpPr>
        <p:spPr>
          <a:xfrm>
            <a:off x="4456200" y="1826633"/>
            <a:ext cx="3278800" cy="7164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sp>
        <p:nvSpPr>
          <p:cNvPr id="1475" name="Google Shape;1475;p21"/>
          <p:cNvSpPr txBox="1">
            <a:spLocks noGrp="1"/>
          </p:cNvSpPr>
          <p:nvPr>
            <p:ph type="subTitle" idx="13"/>
          </p:nvPr>
        </p:nvSpPr>
        <p:spPr>
          <a:xfrm>
            <a:off x="959835" y="3885567"/>
            <a:ext cx="3278800" cy="7164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sp>
        <p:nvSpPr>
          <p:cNvPr id="1476" name="Google Shape;1476;p21"/>
          <p:cNvSpPr txBox="1">
            <a:spLocks noGrp="1"/>
          </p:cNvSpPr>
          <p:nvPr>
            <p:ph type="subTitle" idx="14"/>
          </p:nvPr>
        </p:nvSpPr>
        <p:spPr>
          <a:xfrm>
            <a:off x="4456400" y="3885567"/>
            <a:ext cx="3278800" cy="7164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sp>
        <p:nvSpPr>
          <p:cNvPr id="1477" name="Google Shape;1477;p21"/>
          <p:cNvSpPr txBox="1">
            <a:spLocks noGrp="1"/>
          </p:cNvSpPr>
          <p:nvPr>
            <p:ph type="subTitle" idx="15"/>
          </p:nvPr>
        </p:nvSpPr>
        <p:spPr>
          <a:xfrm>
            <a:off x="7952965" y="3885567"/>
            <a:ext cx="3278800" cy="7164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Sora ExtraBold"/>
              <a:buNone/>
              <a:defRPr sz="2400">
                <a:solidFill>
                  <a:schemeClr val="dk1"/>
                </a:solidFill>
                <a:latin typeface="Sora ExtraBold"/>
                <a:ea typeface="Sora ExtraBold"/>
                <a:cs typeface="Sora ExtraBold"/>
                <a:sym typeface="Sora ExtraBold"/>
              </a:defRPr>
            </a:lvl1pPr>
            <a:lvl2pPr lvl="1"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2pPr>
            <a:lvl3pPr lvl="2"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3pPr>
            <a:lvl4pPr lvl="3"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4pPr>
            <a:lvl5pPr lvl="4"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5pPr>
            <a:lvl6pPr lvl="5"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6pPr>
            <a:lvl7pPr lvl="6"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7pPr>
            <a:lvl8pPr lvl="7"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8pPr>
            <a:lvl9pPr lvl="8" algn="ctr" rtl="0">
              <a:lnSpc>
                <a:spcPct val="100000"/>
              </a:lnSpc>
              <a:spcBef>
                <a:spcPts val="0"/>
              </a:spcBef>
              <a:spcAft>
                <a:spcPts val="0"/>
              </a:spcAft>
              <a:buClr>
                <a:schemeClr val="dk1"/>
              </a:buClr>
              <a:buSzPts val="2400"/>
              <a:buFont typeface="Sora ExtraBold"/>
              <a:buNone/>
              <a:defRPr sz="3200">
                <a:solidFill>
                  <a:schemeClr val="dk1"/>
                </a:solidFill>
                <a:latin typeface="Sora ExtraBold"/>
                <a:ea typeface="Sora ExtraBold"/>
                <a:cs typeface="Sora ExtraBold"/>
                <a:sym typeface="Sora ExtraBold"/>
              </a:defRPr>
            </a:lvl9pPr>
          </a:lstStyle>
          <a:p>
            <a:endParaRPr/>
          </a:p>
        </p:txBody>
      </p:sp>
      <p:grpSp>
        <p:nvGrpSpPr>
          <p:cNvPr id="1478" name="Google Shape;1478;p21"/>
          <p:cNvGrpSpPr/>
          <p:nvPr/>
        </p:nvGrpSpPr>
        <p:grpSpPr>
          <a:xfrm>
            <a:off x="10079008" y="-9"/>
            <a:ext cx="2112989" cy="1882448"/>
            <a:chOff x="7559256" y="-7"/>
            <a:chExt cx="1584742" cy="1411836"/>
          </a:xfrm>
        </p:grpSpPr>
        <p:grpSp>
          <p:nvGrpSpPr>
            <p:cNvPr id="1479" name="Google Shape;1479;p21"/>
            <p:cNvGrpSpPr/>
            <p:nvPr/>
          </p:nvGrpSpPr>
          <p:grpSpPr>
            <a:xfrm rot="1980553">
              <a:off x="7656776" y="116220"/>
              <a:ext cx="584057" cy="531078"/>
              <a:chOff x="5486850" y="1709293"/>
              <a:chExt cx="848251" cy="771308"/>
            </a:xfrm>
          </p:grpSpPr>
          <p:sp>
            <p:nvSpPr>
              <p:cNvPr id="1480" name="Google Shape;1480;p21"/>
              <p:cNvSpPr/>
              <p:nvPr/>
            </p:nvSpPr>
            <p:spPr>
              <a:xfrm>
                <a:off x="5564713" y="1709293"/>
                <a:ext cx="770388" cy="771308"/>
              </a:xfrm>
              <a:custGeom>
                <a:avLst/>
                <a:gdLst/>
                <a:ahLst/>
                <a:cxnLst/>
                <a:rect l="l" t="t" r="r" b="b"/>
                <a:pathLst>
                  <a:path w="178" h="178" extrusionOk="0">
                    <a:moveTo>
                      <a:pt x="0" y="48"/>
                    </a:moveTo>
                    <a:cubicBezTo>
                      <a:pt x="117" y="0"/>
                      <a:pt x="117" y="0"/>
                      <a:pt x="117" y="0"/>
                    </a:cubicBezTo>
                    <a:cubicBezTo>
                      <a:pt x="117" y="0"/>
                      <a:pt x="178" y="116"/>
                      <a:pt x="157" y="138"/>
                    </a:cubicBezTo>
                    <a:cubicBezTo>
                      <a:pt x="136" y="160"/>
                      <a:pt x="84" y="178"/>
                      <a:pt x="69" y="172"/>
                    </a:cubicBezTo>
                    <a:cubicBezTo>
                      <a:pt x="34" y="156"/>
                      <a:pt x="0" y="48"/>
                      <a:pt x="0" y="48"/>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81" name="Google Shape;1481;p21"/>
              <p:cNvSpPr/>
              <p:nvPr/>
            </p:nvSpPr>
            <p:spPr>
              <a:xfrm>
                <a:off x="5607766" y="1804562"/>
                <a:ext cx="485500" cy="203361"/>
              </a:xfrm>
              <a:custGeom>
                <a:avLst/>
                <a:gdLst/>
                <a:ahLst/>
                <a:cxnLst/>
                <a:rect l="l" t="t" r="r" b="b"/>
                <a:pathLst>
                  <a:path w="112" h="47" extrusionOk="0">
                    <a:moveTo>
                      <a:pt x="1" y="47"/>
                    </a:moveTo>
                    <a:cubicBezTo>
                      <a:pt x="1" y="47"/>
                      <a:pt x="0" y="46"/>
                      <a:pt x="0" y="46"/>
                    </a:cubicBezTo>
                    <a:cubicBezTo>
                      <a:pt x="0" y="46"/>
                      <a:pt x="0" y="45"/>
                      <a:pt x="1" y="45"/>
                    </a:cubicBezTo>
                    <a:cubicBezTo>
                      <a:pt x="8" y="42"/>
                      <a:pt x="109" y="0"/>
                      <a:pt x="110" y="0"/>
                    </a:cubicBezTo>
                    <a:cubicBezTo>
                      <a:pt x="111" y="0"/>
                      <a:pt x="111" y="0"/>
                      <a:pt x="111" y="0"/>
                    </a:cubicBezTo>
                    <a:cubicBezTo>
                      <a:pt x="112" y="1"/>
                      <a:pt x="111" y="1"/>
                      <a:pt x="111" y="2"/>
                    </a:cubicBezTo>
                    <a:cubicBezTo>
                      <a:pt x="110" y="2"/>
                      <a:pt x="9" y="43"/>
                      <a:pt x="1" y="47"/>
                    </a:cubicBezTo>
                    <a:cubicBezTo>
                      <a:pt x="1" y="47"/>
                      <a:pt x="1" y="47"/>
                      <a:pt x="1" y="4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82" name="Google Shape;1482;p21"/>
              <p:cNvSpPr/>
              <p:nvPr/>
            </p:nvSpPr>
            <p:spPr>
              <a:xfrm>
                <a:off x="5486850" y="1960289"/>
                <a:ext cx="168551" cy="290386"/>
              </a:xfrm>
              <a:custGeom>
                <a:avLst/>
                <a:gdLst/>
                <a:ahLst/>
                <a:cxnLst/>
                <a:rect l="l" t="t" r="r" b="b"/>
                <a:pathLst>
                  <a:path w="39" h="67" extrusionOk="0">
                    <a:moveTo>
                      <a:pt x="26" y="67"/>
                    </a:moveTo>
                    <a:cubicBezTo>
                      <a:pt x="24" y="67"/>
                      <a:pt x="23" y="66"/>
                      <a:pt x="22" y="65"/>
                    </a:cubicBezTo>
                    <a:cubicBezTo>
                      <a:pt x="0" y="55"/>
                      <a:pt x="22" y="3"/>
                      <a:pt x="22" y="1"/>
                    </a:cubicBezTo>
                    <a:cubicBezTo>
                      <a:pt x="23" y="0"/>
                      <a:pt x="23" y="0"/>
                      <a:pt x="23" y="0"/>
                    </a:cubicBezTo>
                    <a:cubicBezTo>
                      <a:pt x="24" y="0"/>
                      <a:pt x="24" y="0"/>
                      <a:pt x="24" y="1"/>
                    </a:cubicBezTo>
                    <a:cubicBezTo>
                      <a:pt x="26" y="7"/>
                      <a:pt x="39" y="57"/>
                      <a:pt x="29" y="65"/>
                    </a:cubicBezTo>
                    <a:cubicBezTo>
                      <a:pt x="28" y="66"/>
                      <a:pt x="27" y="67"/>
                      <a:pt x="26" y="67"/>
                    </a:cubicBezTo>
                    <a:close/>
                    <a:moveTo>
                      <a:pt x="23" y="4"/>
                    </a:moveTo>
                    <a:cubicBezTo>
                      <a:pt x="19" y="15"/>
                      <a:pt x="6" y="55"/>
                      <a:pt x="23" y="64"/>
                    </a:cubicBezTo>
                    <a:cubicBezTo>
                      <a:pt x="25" y="65"/>
                      <a:pt x="27" y="65"/>
                      <a:pt x="28" y="64"/>
                    </a:cubicBezTo>
                    <a:cubicBezTo>
                      <a:pt x="35" y="58"/>
                      <a:pt x="27" y="21"/>
                      <a:pt x="23" y="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83" name="Google Shape;1483;p21"/>
              <p:cNvSpPr/>
              <p:nvPr/>
            </p:nvSpPr>
            <p:spPr>
              <a:xfrm>
                <a:off x="6079526" y="1752347"/>
                <a:ext cx="204277" cy="234507"/>
              </a:xfrm>
              <a:custGeom>
                <a:avLst/>
                <a:gdLst/>
                <a:ahLst/>
                <a:cxnLst/>
                <a:rect l="l" t="t" r="r" b="b"/>
                <a:pathLst>
                  <a:path w="47" h="54" extrusionOk="0">
                    <a:moveTo>
                      <a:pt x="34" y="54"/>
                    </a:moveTo>
                    <a:cubicBezTo>
                      <a:pt x="28" y="54"/>
                      <a:pt x="21" y="49"/>
                      <a:pt x="15" y="39"/>
                    </a:cubicBezTo>
                    <a:cubicBezTo>
                      <a:pt x="7" y="25"/>
                      <a:pt x="0" y="3"/>
                      <a:pt x="2" y="1"/>
                    </a:cubicBezTo>
                    <a:cubicBezTo>
                      <a:pt x="3" y="0"/>
                      <a:pt x="3" y="0"/>
                      <a:pt x="4" y="1"/>
                    </a:cubicBezTo>
                    <a:cubicBezTo>
                      <a:pt x="5" y="2"/>
                      <a:pt x="47" y="31"/>
                      <a:pt x="45" y="46"/>
                    </a:cubicBezTo>
                    <a:cubicBezTo>
                      <a:pt x="45" y="49"/>
                      <a:pt x="43" y="52"/>
                      <a:pt x="40" y="53"/>
                    </a:cubicBezTo>
                    <a:cubicBezTo>
                      <a:pt x="38" y="54"/>
                      <a:pt x="36" y="54"/>
                      <a:pt x="34" y="54"/>
                    </a:cubicBezTo>
                    <a:close/>
                    <a:moveTo>
                      <a:pt x="4" y="3"/>
                    </a:moveTo>
                    <a:cubicBezTo>
                      <a:pt x="5" y="10"/>
                      <a:pt x="13" y="37"/>
                      <a:pt x="25" y="48"/>
                    </a:cubicBezTo>
                    <a:cubicBezTo>
                      <a:pt x="29" y="52"/>
                      <a:pt x="34" y="53"/>
                      <a:pt x="39" y="51"/>
                    </a:cubicBezTo>
                    <a:cubicBezTo>
                      <a:pt x="42" y="50"/>
                      <a:pt x="43" y="48"/>
                      <a:pt x="43" y="46"/>
                    </a:cubicBezTo>
                    <a:cubicBezTo>
                      <a:pt x="45" y="34"/>
                      <a:pt x="11" y="9"/>
                      <a:pt x="4" y="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84" name="Google Shape;1484;p21"/>
              <p:cNvSpPr/>
              <p:nvPr/>
            </p:nvSpPr>
            <p:spPr>
              <a:xfrm>
                <a:off x="5677385" y="1960289"/>
                <a:ext cx="99848" cy="234507"/>
              </a:xfrm>
              <a:custGeom>
                <a:avLst/>
                <a:gdLst/>
                <a:ahLst/>
                <a:cxnLst/>
                <a:rect l="l" t="t" r="r" b="b"/>
                <a:pathLst>
                  <a:path w="23" h="54" extrusionOk="0">
                    <a:moveTo>
                      <a:pt x="1" y="54"/>
                    </a:moveTo>
                    <a:cubicBezTo>
                      <a:pt x="1" y="54"/>
                      <a:pt x="1" y="54"/>
                      <a:pt x="1" y="54"/>
                    </a:cubicBezTo>
                    <a:cubicBezTo>
                      <a:pt x="1" y="54"/>
                      <a:pt x="0" y="53"/>
                      <a:pt x="0" y="53"/>
                    </a:cubicBezTo>
                    <a:cubicBezTo>
                      <a:pt x="21" y="1"/>
                      <a:pt x="21" y="1"/>
                      <a:pt x="21" y="1"/>
                    </a:cubicBezTo>
                    <a:cubicBezTo>
                      <a:pt x="21" y="1"/>
                      <a:pt x="22" y="0"/>
                      <a:pt x="22" y="1"/>
                    </a:cubicBezTo>
                    <a:cubicBezTo>
                      <a:pt x="23" y="1"/>
                      <a:pt x="23" y="1"/>
                      <a:pt x="23" y="2"/>
                    </a:cubicBezTo>
                    <a:cubicBezTo>
                      <a:pt x="2" y="53"/>
                      <a:pt x="2" y="53"/>
                      <a:pt x="2" y="53"/>
                    </a:cubicBezTo>
                    <a:cubicBezTo>
                      <a:pt x="2" y="54"/>
                      <a:pt x="2" y="54"/>
                      <a:pt x="1" y="54"/>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85" name="Google Shape;1485;p21"/>
              <p:cNvSpPr/>
              <p:nvPr/>
            </p:nvSpPr>
            <p:spPr>
              <a:xfrm>
                <a:off x="5755249" y="1930059"/>
                <a:ext cx="151146" cy="372830"/>
              </a:xfrm>
              <a:custGeom>
                <a:avLst/>
                <a:gdLst/>
                <a:ahLst/>
                <a:cxnLst/>
                <a:rect l="l" t="t" r="r" b="b"/>
                <a:pathLst>
                  <a:path w="35" h="86" extrusionOk="0">
                    <a:moveTo>
                      <a:pt x="1" y="86"/>
                    </a:moveTo>
                    <a:cubicBezTo>
                      <a:pt x="1" y="86"/>
                      <a:pt x="1" y="86"/>
                      <a:pt x="0" y="86"/>
                    </a:cubicBezTo>
                    <a:cubicBezTo>
                      <a:pt x="0" y="85"/>
                      <a:pt x="0" y="85"/>
                      <a:pt x="0" y="84"/>
                    </a:cubicBezTo>
                    <a:cubicBezTo>
                      <a:pt x="33" y="1"/>
                      <a:pt x="33" y="1"/>
                      <a:pt x="33" y="1"/>
                    </a:cubicBezTo>
                    <a:cubicBezTo>
                      <a:pt x="33" y="0"/>
                      <a:pt x="34" y="0"/>
                      <a:pt x="34" y="0"/>
                    </a:cubicBezTo>
                    <a:cubicBezTo>
                      <a:pt x="35" y="1"/>
                      <a:pt x="35" y="1"/>
                      <a:pt x="35" y="2"/>
                    </a:cubicBezTo>
                    <a:cubicBezTo>
                      <a:pt x="2" y="85"/>
                      <a:pt x="2" y="85"/>
                      <a:pt x="2" y="85"/>
                    </a:cubicBezTo>
                    <a:cubicBezTo>
                      <a:pt x="2" y="85"/>
                      <a:pt x="1" y="86"/>
                      <a:pt x="1" y="86"/>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86" name="Google Shape;1486;p21"/>
              <p:cNvSpPr/>
              <p:nvPr/>
            </p:nvSpPr>
            <p:spPr>
              <a:xfrm>
                <a:off x="5845936" y="1891585"/>
                <a:ext cx="203360" cy="501991"/>
              </a:xfrm>
              <a:custGeom>
                <a:avLst/>
                <a:gdLst/>
                <a:ahLst/>
                <a:cxnLst/>
                <a:rect l="l" t="t" r="r" b="b"/>
                <a:pathLst>
                  <a:path w="47" h="116" extrusionOk="0">
                    <a:moveTo>
                      <a:pt x="1" y="116"/>
                    </a:moveTo>
                    <a:cubicBezTo>
                      <a:pt x="1" y="116"/>
                      <a:pt x="0" y="116"/>
                      <a:pt x="0" y="116"/>
                    </a:cubicBezTo>
                    <a:cubicBezTo>
                      <a:pt x="0" y="115"/>
                      <a:pt x="0" y="115"/>
                      <a:pt x="0" y="114"/>
                    </a:cubicBezTo>
                    <a:cubicBezTo>
                      <a:pt x="45" y="1"/>
                      <a:pt x="45" y="1"/>
                      <a:pt x="45" y="1"/>
                    </a:cubicBezTo>
                    <a:cubicBezTo>
                      <a:pt x="45" y="0"/>
                      <a:pt x="46" y="0"/>
                      <a:pt x="46" y="0"/>
                    </a:cubicBezTo>
                    <a:cubicBezTo>
                      <a:pt x="47" y="1"/>
                      <a:pt x="47" y="1"/>
                      <a:pt x="47" y="2"/>
                    </a:cubicBezTo>
                    <a:cubicBezTo>
                      <a:pt x="2" y="115"/>
                      <a:pt x="2" y="115"/>
                      <a:pt x="2" y="115"/>
                    </a:cubicBezTo>
                    <a:cubicBezTo>
                      <a:pt x="1" y="115"/>
                      <a:pt x="1" y="116"/>
                      <a:pt x="1" y="116"/>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87" name="Google Shape;1487;p21"/>
              <p:cNvSpPr/>
              <p:nvPr/>
            </p:nvSpPr>
            <p:spPr>
              <a:xfrm>
                <a:off x="5963189" y="1947464"/>
                <a:ext cx="177711" cy="428708"/>
              </a:xfrm>
              <a:custGeom>
                <a:avLst/>
                <a:gdLst/>
                <a:ahLst/>
                <a:cxnLst/>
                <a:rect l="l" t="t" r="r" b="b"/>
                <a:pathLst>
                  <a:path w="41" h="99" extrusionOk="0">
                    <a:moveTo>
                      <a:pt x="1" y="99"/>
                    </a:moveTo>
                    <a:cubicBezTo>
                      <a:pt x="1" y="99"/>
                      <a:pt x="1" y="99"/>
                      <a:pt x="1" y="99"/>
                    </a:cubicBezTo>
                    <a:cubicBezTo>
                      <a:pt x="0" y="99"/>
                      <a:pt x="0" y="98"/>
                      <a:pt x="0" y="98"/>
                    </a:cubicBezTo>
                    <a:cubicBezTo>
                      <a:pt x="39" y="1"/>
                      <a:pt x="39" y="1"/>
                      <a:pt x="39" y="1"/>
                    </a:cubicBezTo>
                    <a:cubicBezTo>
                      <a:pt x="39" y="0"/>
                      <a:pt x="40" y="0"/>
                      <a:pt x="40" y="0"/>
                    </a:cubicBezTo>
                    <a:cubicBezTo>
                      <a:pt x="41" y="0"/>
                      <a:pt x="41" y="1"/>
                      <a:pt x="41" y="2"/>
                    </a:cubicBezTo>
                    <a:cubicBezTo>
                      <a:pt x="2" y="98"/>
                      <a:pt x="2" y="98"/>
                      <a:pt x="2" y="98"/>
                    </a:cubicBezTo>
                    <a:cubicBezTo>
                      <a:pt x="2" y="99"/>
                      <a:pt x="1" y="99"/>
                      <a:pt x="1" y="9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88" name="Google Shape;1488;p21"/>
              <p:cNvSpPr/>
              <p:nvPr/>
            </p:nvSpPr>
            <p:spPr>
              <a:xfrm>
                <a:off x="6096930" y="2103191"/>
                <a:ext cx="109009" cy="255576"/>
              </a:xfrm>
              <a:custGeom>
                <a:avLst/>
                <a:gdLst/>
                <a:ahLst/>
                <a:cxnLst/>
                <a:rect l="l" t="t" r="r" b="b"/>
                <a:pathLst>
                  <a:path w="25" h="59" extrusionOk="0">
                    <a:moveTo>
                      <a:pt x="1" y="59"/>
                    </a:moveTo>
                    <a:cubicBezTo>
                      <a:pt x="1" y="59"/>
                      <a:pt x="1" y="59"/>
                      <a:pt x="1" y="59"/>
                    </a:cubicBezTo>
                    <a:cubicBezTo>
                      <a:pt x="0" y="59"/>
                      <a:pt x="0" y="58"/>
                      <a:pt x="0" y="58"/>
                    </a:cubicBezTo>
                    <a:cubicBezTo>
                      <a:pt x="23" y="0"/>
                      <a:pt x="23" y="0"/>
                      <a:pt x="23" y="0"/>
                    </a:cubicBezTo>
                    <a:cubicBezTo>
                      <a:pt x="23" y="0"/>
                      <a:pt x="24" y="0"/>
                      <a:pt x="24" y="0"/>
                    </a:cubicBezTo>
                    <a:cubicBezTo>
                      <a:pt x="25" y="0"/>
                      <a:pt x="25" y="1"/>
                      <a:pt x="25" y="1"/>
                    </a:cubicBezTo>
                    <a:cubicBezTo>
                      <a:pt x="2" y="59"/>
                      <a:pt x="2" y="59"/>
                      <a:pt x="2" y="59"/>
                    </a:cubicBezTo>
                    <a:cubicBezTo>
                      <a:pt x="2" y="59"/>
                      <a:pt x="1" y="59"/>
                      <a:pt x="1" y="5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89" name="Google Shape;1489;p21"/>
              <p:cNvSpPr/>
              <p:nvPr/>
            </p:nvSpPr>
            <p:spPr>
              <a:xfrm>
                <a:off x="5923800" y="1895249"/>
                <a:ext cx="229926" cy="99849"/>
              </a:xfrm>
              <a:custGeom>
                <a:avLst/>
                <a:gdLst/>
                <a:ahLst/>
                <a:cxnLst/>
                <a:rect l="l" t="t" r="r" b="b"/>
                <a:pathLst>
                  <a:path w="53" h="23" extrusionOk="0">
                    <a:moveTo>
                      <a:pt x="52" y="23"/>
                    </a:moveTo>
                    <a:cubicBezTo>
                      <a:pt x="52" y="23"/>
                      <a:pt x="52" y="23"/>
                      <a:pt x="52" y="22"/>
                    </a:cubicBezTo>
                    <a:cubicBezTo>
                      <a:pt x="0" y="2"/>
                      <a:pt x="0" y="2"/>
                      <a:pt x="0" y="2"/>
                    </a:cubicBezTo>
                    <a:cubicBezTo>
                      <a:pt x="0" y="2"/>
                      <a:pt x="0" y="1"/>
                      <a:pt x="0" y="1"/>
                    </a:cubicBezTo>
                    <a:cubicBezTo>
                      <a:pt x="0" y="0"/>
                      <a:pt x="1" y="0"/>
                      <a:pt x="1" y="0"/>
                    </a:cubicBezTo>
                    <a:cubicBezTo>
                      <a:pt x="53" y="21"/>
                      <a:pt x="53" y="21"/>
                      <a:pt x="53" y="21"/>
                    </a:cubicBezTo>
                    <a:cubicBezTo>
                      <a:pt x="53" y="21"/>
                      <a:pt x="53" y="21"/>
                      <a:pt x="53" y="22"/>
                    </a:cubicBezTo>
                    <a:cubicBezTo>
                      <a:pt x="53" y="22"/>
                      <a:pt x="53" y="23"/>
                      <a:pt x="52" y="2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90" name="Google Shape;1490;p21"/>
              <p:cNvSpPr/>
              <p:nvPr/>
            </p:nvSpPr>
            <p:spPr>
              <a:xfrm>
                <a:off x="5811127" y="1969449"/>
                <a:ext cx="368247" cy="151147"/>
              </a:xfrm>
              <a:custGeom>
                <a:avLst/>
                <a:gdLst/>
                <a:ahLst/>
                <a:cxnLst/>
                <a:rect l="l" t="t" r="r" b="b"/>
                <a:pathLst>
                  <a:path w="85" h="35" extrusionOk="0">
                    <a:moveTo>
                      <a:pt x="84" y="35"/>
                    </a:moveTo>
                    <a:cubicBezTo>
                      <a:pt x="84" y="35"/>
                      <a:pt x="84" y="35"/>
                      <a:pt x="84" y="35"/>
                    </a:cubicBezTo>
                    <a:cubicBezTo>
                      <a:pt x="1" y="2"/>
                      <a:pt x="1" y="2"/>
                      <a:pt x="1" y="2"/>
                    </a:cubicBezTo>
                    <a:cubicBezTo>
                      <a:pt x="0" y="2"/>
                      <a:pt x="0" y="1"/>
                      <a:pt x="0" y="1"/>
                    </a:cubicBezTo>
                    <a:cubicBezTo>
                      <a:pt x="0" y="0"/>
                      <a:pt x="1" y="0"/>
                      <a:pt x="1" y="0"/>
                    </a:cubicBezTo>
                    <a:cubicBezTo>
                      <a:pt x="85" y="33"/>
                      <a:pt x="85" y="33"/>
                      <a:pt x="85" y="33"/>
                    </a:cubicBezTo>
                    <a:cubicBezTo>
                      <a:pt x="85" y="33"/>
                      <a:pt x="85" y="34"/>
                      <a:pt x="85" y="35"/>
                    </a:cubicBezTo>
                    <a:cubicBezTo>
                      <a:pt x="85" y="35"/>
                      <a:pt x="85" y="35"/>
                      <a:pt x="84" y="35"/>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91" name="Google Shape;1491;p21"/>
              <p:cNvSpPr/>
              <p:nvPr/>
            </p:nvSpPr>
            <p:spPr>
              <a:xfrm>
                <a:off x="5685630" y="2042733"/>
                <a:ext cx="498324" cy="207942"/>
              </a:xfrm>
              <a:custGeom>
                <a:avLst/>
                <a:gdLst/>
                <a:ahLst/>
                <a:cxnLst/>
                <a:rect l="l" t="t" r="r" b="b"/>
                <a:pathLst>
                  <a:path w="115" h="48" extrusionOk="0">
                    <a:moveTo>
                      <a:pt x="114" y="48"/>
                    </a:moveTo>
                    <a:cubicBezTo>
                      <a:pt x="114" y="48"/>
                      <a:pt x="114" y="48"/>
                      <a:pt x="114" y="48"/>
                    </a:cubicBezTo>
                    <a:cubicBezTo>
                      <a:pt x="0" y="3"/>
                      <a:pt x="0" y="3"/>
                      <a:pt x="0" y="3"/>
                    </a:cubicBezTo>
                    <a:cubicBezTo>
                      <a:pt x="0" y="2"/>
                      <a:pt x="0" y="2"/>
                      <a:pt x="0" y="1"/>
                    </a:cubicBezTo>
                    <a:cubicBezTo>
                      <a:pt x="0" y="1"/>
                      <a:pt x="1" y="0"/>
                      <a:pt x="1" y="1"/>
                    </a:cubicBezTo>
                    <a:cubicBezTo>
                      <a:pt x="114" y="46"/>
                      <a:pt x="114" y="46"/>
                      <a:pt x="114" y="46"/>
                    </a:cubicBezTo>
                    <a:cubicBezTo>
                      <a:pt x="115" y="46"/>
                      <a:pt x="115" y="47"/>
                      <a:pt x="115" y="47"/>
                    </a:cubicBezTo>
                    <a:cubicBezTo>
                      <a:pt x="115" y="48"/>
                      <a:pt x="114" y="48"/>
                      <a:pt x="114" y="4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92" name="Google Shape;1492;p21"/>
              <p:cNvSpPr/>
              <p:nvPr/>
            </p:nvSpPr>
            <p:spPr>
              <a:xfrm>
                <a:off x="5664561" y="2147161"/>
                <a:ext cx="428705" cy="177712"/>
              </a:xfrm>
              <a:custGeom>
                <a:avLst/>
                <a:gdLst/>
                <a:ahLst/>
                <a:cxnLst/>
                <a:rect l="l" t="t" r="r" b="b"/>
                <a:pathLst>
                  <a:path w="99" h="41" extrusionOk="0">
                    <a:moveTo>
                      <a:pt x="98" y="41"/>
                    </a:moveTo>
                    <a:cubicBezTo>
                      <a:pt x="97" y="41"/>
                      <a:pt x="97" y="41"/>
                      <a:pt x="97" y="41"/>
                    </a:cubicBezTo>
                    <a:cubicBezTo>
                      <a:pt x="0" y="2"/>
                      <a:pt x="0" y="2"/>
                      <a:pt x="0" y="2"/>
                    </a:cubicBezTo>
                    <a:cubicBezTo>
                      <a:pt x="0" y="2"/>
                      <a:pt x="0" y="2"/>
                      <a:pt x="0" y="1"/>
                    </a:cubicBezTo>
                    <a:cubicBezTo>
                      <a:pt x="0" y="1"/>
                      <a:pt x="1" y="0"/>
                      <a:pt x="1" y="1"/>
                    </a:cubicBezTo>
                    <a:cubicBezTo>
                      <a:pt x="98" y="39"/>
                      <a:pt x="98" y="39"/>
                      <a:pt x="98" y="39"/>
                    </a:cubicBezTo>
                    <a:cubicBezTo>
                      <a:pt x="98" y="39"/>
                      <a:pt x="99" y="40"/>
                      <a:pt x="99" y="41"/>
                    </a:cubicBezTo>
                    <a:cubicBezTo>
                      <a:pt x="98" y="41"/>
                      <a:pt x="98" y="41"/>
                      <a:pt x="98" y="4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93" name="Google Shape;1493;p21"/>
              <p:cNvSpPr/>
              <p:nvPr/>
            </p:nvSpPr>
            <p:spPr>
              <a:xfrm>
                <a:off x="5729600" y="2302889"/>
                <a:ext cx="259239" cy="108093"/>
              </a:xfrm>
              <a:custGeom>
                <a:avLst/>
                <a:gdLst/>
                <a:ahLst/>
                <a:cxnLst/>
                <a:rect l="l" t="t" r="r" b="b"/>
                <a:pathLst>
                  <a:path w="60" h="25" extrusionOk="0">
                    <a:moveTo>
                      <a:pt x="59" y="25"/>
                    </a:moveTo>
                    <a:cubicBezTo>
                      <a:pt x="59" y="25"/>
                      <a:pt x="58" y="25"/>
                      <a:pt x="58" y="25"/>
                    </a:cubicBezTo>
                    <a:cubicBezTo>
                      <a:pt x="1" y="2"/>
                      <a:pt x="1" y="2"/>
                      <a:pt x="1" y="2"/>
                    </a:cubicBezTo>
                    <a:cubicBezTo>
                      <a:pt x="0" y="2"/>
                      <a:pt x="0" y="1"/>
                      <a:pt x="0" y="1"/>
                    </a:cubicBezTo>
                    <a:cubicBezTo>
                      <a:pt x="0" y="0"/>
                      <a:pt x="1" y="0"/>
                      <a:pt x="1" y="0"/>
                    </a:cubicBezTo>
                    <a:cubicBezTo>
                      <a:pt x="59" y="23"/>
                      <a:pt x="59" y="23"/>
                      <a:pt x="59" y="23"/>
                    </a:cubicBezTo>
                    <a:cubicBezTo>
                      <a:pt x="60" y="23"/>
                      <a:pt x="60" y="24"/>
                      <a:pt x="60" y="24"/>
                    </a:cubicBezTo>
                    <a:cubicBezTo>
                      <a:pt x="59" y="25"/>
                      <a:pt x="59" y="25"/>
                      <a:pt x="59" y="25"/>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94" name="Google Shape;1494;p21"/>
            <p:cNvGrpSpPr/>
            <p:nvPr/>
          </p:nvGrpSpPr>
          <p:grpSpPr>
            <a:xfrm rot="324144">
              <a:off x="8378062" y="501858"/>
              <a:ext cx="726229" cy="877733"/>
              <a:chOff x="965998" y="1985296"/>
              <a:chExt cx="1635755" cy="1977000"/>
            </a:xfrm>
          </p:grpSpPr>
          <p:sp>
            <p:nvSpPr>
              <p:cNvPr id="1495" name="Google Shape;1495;p21"/>
              <p:cNvSpPr/>
              <p:nvPr/>
            </p:nvSpPr>
            <p:spPr>
              <a:xfrm>
                <a:off x="1008211" y="3709015"/>
                <a:ext cx="365846" cy="253281"/>
              </a:xfrm>
              <a:custGeom>
                <a:avLst/>
                <a:gdLst/>
                <a:ahLst/>
                <a:cxnLst/>
                <a:rect l="l" t="t" r="r" b="b"/>
                <a:pathLst>
                  <a:path w="44" h="30" extrusionOk="0">
                    <a:moveTo>
                      <a:pt x="24" y="13"/>
                    </a:moveTo>
                    <a:cubicBezTo>
                      <a:pt x="23" y="12"/>
                      <a:pt x="23" y="12"/>
                      <a:pt x="23" y="12"/>
                    </a:cubicBezTo>
                    <a:cubicBezTo>
                      <a:pt x="3" y="0"/>
                      <a:pt x="3" y="0"/>
                      <a:pt x="3" y="0"/>
                    </a:cubicBezTo>
                    <a:cubicBezTo>
                      <a:pt x="3" y="0"/>
                      <a:pt x="0" y="6"/>
                      <a:pt x="6" y="10"/>
                    </a:cubicBezTo>
                    <a:cubicBezTo>
                      <a:pt x="11" y="12"/>
                      <a:pt x="17" y="16"/>
                      <a:pt x="19" y="17"/>
                    </a:cubicBezTo>
                    <a:cubicBezTo>
                      <a:pt x="20" y="18"/>
                      <a:pt x="21" y="18"/>
                      <a:pt x="21" y="18"/>
                    </a:cubicBezTo>
                    <a:cubicBezTo>
                      <a:pt x="23" y="20"/>
                      <a:pt x="29" y="23"/>
                      <a:pt x="33" y="26"/>
                    </a:cubicBezTo>
                    <a:cubicBezTo>
                      <a:pt x="39" y="30"/>
                      <a:pt x="44" y="24"/>
                      <a:pt x="44" y="24"/>
                    </a:cubicBezTo>
                    <a:lnTo>
                      <a:pt x="24" y="1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96" name="Google Shape;1496;p21"/>
              <p:cNvSpPr/>
              <p:nvPr/>
            </p:nvSpPr>
            <p:spPr>
              <a:xfrm>
                <a:off x="1089118" y="3367788"/>
                <a:ext cx="534698" cy="376405"/>
              </a:xfrm>
              <a:custGeom>
                <a:avLst/>
                <a:gdLst/>
                <a:ahLst/>
                <a:cxnLst/>
                <a:rect l="l" t="t" r="r" b="b"/>
                <a:pathLst>
                  <a:path w="64" h="45" extrusionOk="0">
                    <a:moveTo>
                      <a:pt x="52" y="43"/>
                    </a:moveTo>
                    <a:cubicBezTo>
                      <a:pt x="5" y="14"/>
                      <a:pt x="5" y="14"/>
                      <a:pt x="5" y="14"/>
                    </a:cubicBezTo>
                    <a:cubicBezTo>
                      <a:pt x="1" y="12"/>
                      <a:pt x="0" y="8"/>
                      <a:pt x="2" y="4"/>
                    </a:cubicBezTo>
                    <a:cubicBezTo>
                      <a:pt x="4" y="1"/>
                      <a:pt x="9" y="0"/>
                      <a:pt x="12" y="2"/>
                    </a:cubicBezTo>
                    <a:cubicBezTo>
                      <a:pt x="59" y="31"/>
                      <a:pt x="59" y="31"/>
                      <a:pt x="59" y="31"/>
                    </a:cubicBezTo>
                    <a:cubicBezTo>
                      <a:pt x="62" y="33"/>
                      <a:pt x="64" y="37"/>
                      <a:pt x="61" y="40"/>
                    </a:cubicBezTo>
                    <a:cubicBezTo>
                      <a:pt x="59" y="44"/>
                      <a:pt x="55" y="45"/>
                      <a:pt x="52" y="4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97" name="Google Shape;1497;p21"/>
              <p:cNvSpPr/>
              <p:nvPr/>
            </p:nvSpPr>
            <p:spPr>
              <a:xfrm>
                <a:off x="1032834" y="3466286"/>
                <a:ext cx="524146" cy="376405"/>
              </a:xfrm>
              <a:custGeom>
                <a:avLst/>
                <a:gdLst/>
                <a:ahLst/>
                <a:cxnLst/>
                <a:rect l="l" t="t" r="r" b="b"/>
                <a:pathLst>
                  <a:path w="63" h="45" extrusionOk="0">
                    <a:moveTo>
                      <a:pt x="51" y="43"/>
                    </a:moveTo>
                    <a:cubicBezTo>
                      <a:pt x="4" y="15"/>
                      <a:pt x="4" y="15"/>
                      <a:pt x="4" y="15"/>
                    </a:cubicBezTo>
                    <a:cubicBezTo>
                      <a:pt x="1" y="12"/>
                      <a:pt x="0" y="8"/>
                      <a:pt x="2" y="5"/>
                    </a:cubicBezTo>
                    <a:cubicBezTo>
                      <a:pt x="4" y="1"/>
                      <a:pt x="8" y="0"/>
                      <a:pt x="12" y="2"/>
                    </a:cubicBezTo>
                    <a:cubicBezTo>
                      <a:pt x="59" y="31"/>
                      <a:pt x="59" y="31"/>
                      <a:pt x="59" y="31"/>
                    </a:cubicBezTo>
                    <a:cubicBezTo>
                      <a:pt x="62" y="33"/>
                      <a:pt x="63" y="37"/>
                      <a:pt x="61" y="41"/>
                    </a:cubicBezTo>
                    <a:cubicBezTo>
                      <a:pt x="59" y="44"/>
                      <a:pt x="55" y="45"/>
                      <a:pt x="51" y="4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98" name="Google Shape;1498;p21"/>
              <p:cNvSpPr/>
              <p:nvPr/>
            </p:nvSpPr>
            <p:spPr>
              <a:xfrm>
                <a:off x="965998" y="3568304"/>
                <a:ext cx="534698" cy="376405"/>
              </a:xfrm>
              <a:custGeom>
                <a:avLst/>
                <a:gdLst/>
                <a:ahLst/>
                <a:cxnLst/>
                <a:rect l="l" t="t" r="r" b="b"/>
                <a:pathLst>
                  <a:path w="64" h="45" extrusionOk="0">
                    <a:moveTo>
                      <a:pt x="52" y="43"/>
                    </a:moveTo>
                    <a:cubicBezTo>
                      <a:pt x="5" y="15"/>
                      <a:pt x="5" y="15"/>
                      <a:pt x="5" y="15"/>
                    </a:cubicBezTo>
                    <a:cubicBezTo>
                      <a:pt x="1" y="13"/>
                      <a:pt x="0" y="8"/>
                      <a:pt x="2" y="5"/>
                    </a:cubicBezTo>
                    <a:cubicBezTo>
                      <a:pt x="4" y="2"/>
                      <a:pt x="9" y="0"/>
                      <a:pt x="12" y="3"/>
                    </a:cubicBezTo>
                    <a:cubicBezTo>
                      <a:pt x="59" y="31"/>
                      <a:pt x="59" y="31"/>
                      <a:pt x="59" y="31"/>
                    </a:cubicBezTo>
                    <a:cubicBezTo>
                      <a:pt x="63" y="33"/>
                      <a:pt x="64" y="37"/>
                      <a:pt x="62" y="41"/>
                    </a:cubicBezTo>
                    <a:cubicBezTo>
                      <a:pt x="60" y="44"/>
                      <a:pt x="55" y="45"/>
                      <a:pt x="52" y="4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99" name="Google Shape;1499;p21"/>
              <p:cNvSpPr/>
              <p:nvPr/>
            </p:nvSpPr>
            <p:spPr>
              <a:xfrm>
                <a:off x="1050424" y="3575339"/>
                <a:ext cx="425649" cy="267352"/>
              </a:xfrm>
              <a:custGeom>
                <a:avLst/>
                <a:gdLst/>
                <a:ahLst/>
                <a:cxnLst/>
                <a:rect l="l" t="t" r="r" b="b"/>
                <a:pathLst>
                  <a:path w="51" h="32" extrusionOk="0">
                    <a:moveTo>
                      <a:pt x="2" y="3"/>
                    </a:moveTo>
                    <a:cubicBezTo>
                      <a:pt x="7" y="6"/>
                      <a:pt x="12" y="9"/>
                      <a:pt x="17" y="12"/>
                    </a:cubicBezTo>
                    <a:cubicBezTo>
                      <a:pt x="26" y="17"/>
                      <a:pt x="34" y="22"/>
                      <a:pt x="43" y="27"/>
                    </a:cubicBezTo>
                    <a:cubicBezTo>
                      <a:pt x="45" y="29"/>
                      <a:pt x="47" y="30"/>
                      <a:pt x="49" y="31"/>
                    </a:cubicBezTo>
                    <a:cubicBezTo>
                      <a:pt x="50" y="32"/>
                      <a:pt x="51" y="30"/>
                      <a:pt x="50" y="29"/>
                    </a:cubicBezTo>
                    <a:cubicBezTo>
                      <a:pt x="44" y="26"/>
                      <a:pt x="39" y="23"/>
                      <a:pt x="34" y="19"/>
                    </a:cubicBezTo>
                    <a:cubicBezTo>
                      <a:pt x="25" y="14"/>
                      <a:pt x="17" y="9"/>
                      <a:pt x="9" y="4"/>
                    </a:cubicBezTo>
                    <a:cubicBezTo>
                      <a:pt x="7" y="3"/>
                      <a:pt x="5" y="2"/>
                      <a:pt x="3" y="1"/>
                    </a:cubicBezTo>
                    <a:cubicBezTo>
                      <a:pt x="1" y="0"/>
                      <a:pt x="0" y="2"/>
                      <a:pt x="2" y="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00" name="Google Shape;1500;p21"/>
              <p:cNvSpPr/>
              <p:nvPr/>
            </p:nvSpPr>
            <p:spPr>
              <a:xfrm>
                <a:off x="1117260" y="3473322"/>
                <a:ext cx="415094" cy="270871"/>
              </a:xfrm>
              <a:custGeom>
                <a:avLst/>
                <a:gdLst/>
                <a:ahLst/>
                <a:cxnLst/>
                <a:rect l="l" t="t" r="r" b="b"/>
                <a:pathLst>
                  <a:path w="50" h="32" extrusionOk="0">
                    <a:moveTo>
                      <a:pt x="1" y="2"/>
                    </a:moveTo>
                    <a:cubicBezTo>
                      <a:pt x="6" y="5"/>
                      <a:pt x="12" y="9"/>
                      <a:pt x="17" y="12"/>
                    </a:cubicBezTo>
                    <a:cubicBezTo>
                      <a:pt x="25" y="17"/>
                      <a:pt x="34" y="22"/>
                      <a:pt x="42" y="27"/>
                    </a:cubicBezTo>
                    <a:cubicBezTo>
                      <a:pt x="44" y="28"/>
                      <a:pt x="46" y="30"/>
                      <a:pt x="48" y="31"/>
                    </a:cubicBezTo>
                    <a:cubicBezTo>
                      <a:pt x="49" y="32"/>
                      <a:pt x="50" y="30"/>
                      <a:pt x="49" y="29"/>
                    </a:cubicBezTo>
                    <a:cubicBezTo>
                      <a:pt x="44" y="26"/>
                      <a:pt x="39" y="22"/>
                      <a:pt x="33" y="19"/>
                    </a:cubicBezTo>
                    <a:cubicBezTo>
                      <a:pt x="25" y="14"/>
                      <a:pt x="16" y="9"/>
                      <a:pt x="8" y="4"/>
                    </a:cubicBezTo>
                    <a:cubicBezTo>
                      <a:pt x="6" y="3"/>
                      <a:pt x="4" y="1"/>
                      <a:pt x="2" y="0"/>
                    </a:cubicBezTo>
                    <a:cubicBezTo>
                      <a:pt x="1" y="0"/>
                      <a:pt x="0" y="2"/>
                      <a:pt x="1" y="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01" name="Google Shape;1501;p21"/>
              <p:cNvSpPr/>
              <p:nvPr/>
            </p:nvSpPr>
            <p:spPr>
              <a:xfrm>
                <a:off x="1148921" y="1985296"/>
                <a:ext cx="1452832" cy="1656882"/>
              </a:xfrm>
              <a:custGeom>
                <a:avLst/>
                <a:gdLst/>
                <a:ahLst/>
                <a:cxnLst/>
                <a:rect l="l" t="t" r="r" b="b"/>
                <a:pathLst>
                  <a:path w="174" h="198" extrusionOk="0">
                    <a:moveTo>
                      <a:pt x="151" y="133"/>
                    </a:moveTo>
                    <a:cubicBezTo>
                      <a:pt x="174" y="95"/>
                      <a:pt x="162" y="46"/>
                      <a:pt x="124" y="23"/>
                    </a:cubicBezTo>
                    <a:cubicBezTo>
                      <a:pt x="87" y="0"/>
                      <a:pt x="37" y="12"/>
                      <a:pt x="14" y="50"/>
                    </a:cubicBezTo>
                    <a:cubicBezTo>
                      <a:pt x="1" y="72"/>
                      <a:pt x="0" y="98"/>
                      <a:pt x="8" y="120"/>
                    </a:cubicBezTo>
                    <a:cubicBezTo>
                      <a:pt x="12" y="131"/>
                      <a:pt x="11" y="143"/>
                      <a:pt x="5" y="152"/>
                    </a:cubicBezTo>
                    <a:cubicBezTo>
                      <a:pt x="2" y="157"/>
                      <a:pt x="2" y="157"/>
                      <a:pt x="2" y="157"/>
                    </a:cubicBezTo>
                    <a:cubicBezTo>
                      <a:pt x="0" y="161"/>
                      <a:pt x="1" y="165"/>
                      <a:pt x="5" y="167"/>
                    </a:cubicBezTo>
                    <a:cubicBezTo>
                      <a:pt x="52" y="196"/>
                      <a:pt x="52" y="196"/>
                      <a:pt x="52" y="196"/>
                    </a:cubicBezTo>
                    <a:cubicBezTo>
                      <a:pt x="55" y="198"/>
                      <a:pt x="60" y="197"/>
                      <a:pt x="62" y="193"/>
                    </a:cubicBezTo>
                    <a:cubicBezTo>
                      <a:pt x="65" y="188"/>
                      <a:pt x="65" y="188"/>
                      <a:pt x="65" y="188"/>
                    </a:cubicBezTo>
                    <a:cubicBezTo>
                      <a:pt x="71" y="179"/>
                      <a:pt x="81" y="172"/>
                      <a:pt x="92" y="171"/>
                    </a:cubicBezTo>
                    <a:cubicBezTo>
                      <a:pt x="116" y="168"/>
                      <a:pt x="138" y="155"/>
                      <a:pt x="151" y="133"/>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02" name="Google Shape;1502;p21"/>
              <p:cNvSpPr/>
              <p:nvPr/>
            </p:nvSpPr>
            <p:spPr>
              <a:xfrm rot="687078">
                <a:off x="1481939" y="2548833"/>
                <a:ext cx="660573" cy="631606"/>
              </a:xfrm>
              <a:custGeom>
                <a:avLst/>
                <a:gdLst/>
                <a:ahLst/>
                <a:cxnLst/>
                <a:rect l="l" t="t" r="r" b="b"/>
                <a:pathLst>
                  <a:path w="372" h="355" extrusionOk="0">
                    <a:moveTo>
                      <a:pt x="191" y="112"/>
                    </a:moveTo>
                    <a:cubicBezTo>
                      <a:pt x="150" y="0"/>
                      <a:pt x="27" y="27"/>
                      <a:pt x="14" y="119"/>
                    </a:cubicBezTo>
                    <a:cubicBezTo>
                      <a:pt x="0" y="212"/>
                      <a:pt x="109" y="355"/>
                      <a:pt x="109" y="355"/>
                    </a:cubicBezTo>
                    <a:cubicBezTo>
                      <a:pt x="109" y="355"/>
                      <a:pt x="282" y="307"/>
                      <a:pt x="327" y="225"/>
                    </a:cubicBezTo>
                    <a:cubicBezTo>
                      <a:pt x="372" y="143"/>
                      <a:pt x="291" y="48"/>
                      <a:pt x="191" y="11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503" name="Google Shape;1503;p21"/>
          <p:cNvGrpSpPr/>
          <p:nvPr/>
        </p:nvGrpSpPr>
        <p:grpSpPr>
          <a:xfrm>
            <a:off x="-461652" y="-554233"/>
            <a:ext cx="13300816" cy="8494631"/>
            <a:chOff x="-346239" y="-415675"/>
            <a:chExt cx="9975612" cy="6370973"/>
          </a:xfrm>
        </p:grpSpPr>
        <p:grpSp>
          <p:nvGrpSpPr>
            <p:cNvPr id="1504" name="Google Shape;1504;p21"/>
            <p:cNvGrpSpPr/>
            <p:nvPr/>
          </p:nvGrpSpPr>
          <p:grpSpPr>
            <a:xfrm>
              <a:off x="-346239" y="3844141"/>
              <a:ext cx="1588467" cy="2111157"/>
              <a:chOff x="-346239" y="3844141"/>
              <a:chExt cx="1588467" cy="2111157"/>
            </a:xfrm>
          </p:grpSpPr>
          <p:grpSp>
            <p:nvGrpSpPr>
              <p:cNvPr id="1505" name="Google Shape;1505;p21"/>
              <p:cNvGrpSpPr/>
              <p:nvPr/>
            </p:nvGrpSpPr>
            <p:grpSpPr>
              <a:xfrm rot="4724885">
                <a:off x="-346827" y="4014800"/>
                <a:ext cx="1062518" cy="870776"/>
                <a:chOff x="4124038" y="1074739"/>
                <a:chExt cx="1406526" cy="1152525"/>
              </a:xfrm>
            </p:grpSpPr>
            <p:sp>
              <p:nvSpPr>
                <p:cNvPr id="1506" name="Google Shape;1506;p21"/>
                <p:cNvSpPr/>
                <p:nvPr/>
              </p:nvSpPr>
              <p:spPr>
                <a:xfrm>
                  <a:off x="4155788" y="108267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07" name="Google Shape;1507;p21"/>
                <p:cNvSpPr/>
                <p:nvPr/>
              </p:nvSpPr>
              <p:spPr>
                <a:xfrm>
                  <a:off x="4627276" y="107473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08" name="Google Shape;1508;p21"/>
                <p:cNvSpPr/>
                <p:nvPr/>
              </p:nvSpPr>
              <p:spPr>
                <a:xfrm>
                  <a:off x="4124038" y="150177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09" name="Google Shape;1509;p21"/>
                <p:cNvSpPr/>
                <p:nvPr/>
              </p:nvSpPr>
              <p:spPr>
                <a:xfrm>
                  <a:off x="4959063" y="1306514"/>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10" name="Google Shape;1510;p21"/>
                <p:cNvSpPr/>
                <p:nvPr/>
              </p:nvSpPr>
              <p:spPr>
                <a:xfrm>
                  <a:off x="4522501" y="178752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11" name="Google Shape;1511;p21"/>
                <p:cNvSpPr/>
                <p:nvPr/>
              </p:nvSpPr>
              <p:spPr>
                <a:xfrm>
                  <a:off x="4155788" y="111125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12" name="Google Shape;1512;p21"/>
                <p:cNvSpPr/>
                <p:nvPr/>
              </p:nvSpPr>
              <p:spPr>
                <a:xfrm>
                  <a:off x="4124038" y="160972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13" name="Google Shape;1513;p21"/>
                <p:cNvSpPr/>
                <p:nvPr/>
              </p:nvSpPr>
              <p:spPr>
                <a:xfrm>
                  <a:off x="4752688" y="1074738"/>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14" name="Google Shape;1514;p21"/>
                <p:cNvSpPr/>
                <p:nvPr/>
              </p:nvSpPr>
              <p:spPr>
                <a:xfrm>
                  <a:off x="4522501" y="1889125"/>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15" name="Google Shape;1515;p21"/>
                <p:cNvSpPr/>
                <p:nvPr/>
              </p:nvSpPr>
              <p:spPr>
                <a:xfrm>
                  <a:off x="5068601" y="1306513"/>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516" name="Google Shape;1516;p21"/>
              <p:cNvSpPr/>
              <p:nvPr/>
            </p:nvSpPr>
            <p:spPr>
              <a:xfrm rot="2285711">
                <a:off x="5077" y="4485896"/>
                <a:ext cx="927368" cy="1324381"/>
              </a:xfrm>
              <a:custGeom>
                <a:avLst/>
                <a:gdLst/>
                <a:ahLst/>
                <a:cxnLst/>
                <a:rect l="l" t="t" r="r" b="b"/>
                <a:pathLst>
                  <a:path w="132" h="188" extrusionOk="0">
                    <a:moveTo>
                      <a:pt x="87" y="52"/>
                    </a:moveTo>
                    <a:cubicBezTo>
                      <a:pt x="87" y="51"/>
                      <a:pt x="87" y="51"/>
                      <a:pt x="87" y="51"/>
                    </a:cubicBezTo>
                    <a:cubicBezTo>
                      <a:pt x="86" y="49"/>
                      <a:pt x="86" y="47"/>
                      <a:pt x="86" y="46"/>
                    </a:cubicBezTo>
                    <a:cubicBezTo>
                      <a:pt x="86" y="46"/>
                      <a:pt x="86" y="46"/>
                      <a:pt x="86" y="46"/>
                    </a:cubicBezTo>
                    <a:cubicBezTo>
                      <a:pt x="85" y="38"/>
                      <a:pt x="86" y="29"/>
                      <a:pt x="90" y="22"/>
                    </a:cubicBezTo>
                    <a:cubicBezTo>
                      <a:pt x="93" y="14"/>
                      <a:pt x="99" y="8"/>
                      <a:pt x="104" y="2"/>
                    </a:cubicBezTo>
                    <a:cubicBezTo>
                      <a:pt x="104" y="1"/>
                      <a:pt x="105" y="0"/>
                      <a:pt x="107" y="2"/>
                    </a:cubicBezTo>
                    <a:cubicBezTo>
                      <a:pt x="108" y="3"/>
                      <a:pt x="108" y="5"/>
                      <a:pt x="109" y="7"/>
                    </a:cubicBezTo>
                    <a:cubicBezTo>
                      <a:pt x="109" y="7"/>
                      <a:pt x="109" y="8"/>
                      <a:pt x="109" y="9"/>
                    </a:cubicBezTo>
                    <a:cubicBezTo>
                      <a:pt x="110" y="17"/>
                      <a:pt x="110" y="26"/>
                      <a:pt x="106" y="33"/>
                    </a:cubicBezTo>
                    <a:cubicBezTo>
                      <a:pt x="102" y="42"/>
                      <a:pt x="95" y="49"/>
                      <a:pt x="89" y="56"/>
                    </a:cubicBezTo>
                    <a:cubicBezTo>
                      <a:pt x="88" y="56"/>
                      <a:pt x="88" y="56"/>
                      <a:pt x="88" y="56"/>
                    </a:cubicBezTo>
                    <a:cubicBezTo>
                      <a:pt x="88" y="57"/>
                      <a:pt x="88" y="57"/>
                      <a:pt x="88" y="57"/>
                    </a:cubicBezTo>
                    <a:cubicBezTo>
                      <a:pt x="87" y="58"/>
                      <a:pt x="86" y="60"/>
                      <a:pt x="85" y="61"/>
                    </a:cubicBezTo>
                    <a:cubicBezTo>
                      <a:pt x="95" y="53"/>
                      <a:pt x="108" y="48"/>
                      <a:pt x="120" y="47"/>
                    </a:cubicBezTo>
                    <a:cubicBezTo>
                      <a:pt x="123" y="47"/>
                      <a:pt x="127" y="48"/>
                      <a:pt x="130" y="49"/>
                    </a:cubicBezTo>
                    <a:cubicBezTo>
                      <a:pt x="130" y="49"/>
                      <a:pt x="130" y="49"/>
                      <a:pt x="130" y="49"/>
                    </a:cubicBezTo>
                    <a:cubicBezTo>
                      <a:pt x="130" y="50"/>
                      <a:pt x="130" y="50"/>
                      <a:pt x="130" y="50"/>
                    </a:cubicBezTo>
                    <a:cubicBezTo>
                      <a:pt x="131" y="50"/>
                      <a:pt x="132" y="50"/>
                      <a:pt x="131" y="52"/>
                    </a:cubicBezTo>
                    <a:cubicBezTo>
                      <a:pt x="130" y="54"/>
                      <a:pt x="127" y="56"/>
                      <a:pt x="124" y="58"/>
                    </a:cubicBezTo>
                    <a:cubicBezTo>
                      <a:pt x="124" y="58"/>
                      <a:pt x="122" y="60"/>
                      <a:pt x="120" y="61"/>
                    </a:cubicBezTo>
                    <a:cubicBezTo>
                      <a:pt x="112" y="67"/>
                      <a:pt x="102" y="70"/>
                      <a:pt x="92" y="69"/>
                    </a:cubicBezTo>
                    <a:cubicBezTo>
                      <a:pt x="88" y="69"/>
                      <a:pt x="85" y="68"/>
                      <a:pt x="82" y="66"/>
                    </a:cubicBezTo>
                    <a:cubicBezTo>
                      <a:pt x="77" y="74"/>
                      <a:pt x="72" y="80"/>
                      <a:pt x="67" y="87"/>
                    </a:cubicBezTo>
                    <a:cubicBezTo>
                      <a:pt x="78" y="81"/>
                      <a:pt x="93" y="78"/>
                      <a:pt x="105" y="81"/>
                    </a:cubicBezTo>
                    <a:cubicBezTo>
                      <a:pt x="108" y="82"/>
                      <a:pt x="112" y="83"/>
                      <a:pt x="114" y="85"/>
                    </a:cubicBezTo>
                    <a:cubicBezTo>
                      <a:pt x="114" y="85"/>
                      <a:pt x="114" y="85"/>
                      <a:pt x="114" y="85"/>
                    </a:cubicBezTo>
                    <a:cubicBezTo>
                      <a:pt x="115" y="85"/>
                      <a:pt x="115" y="85"/>
                      <a:pt x="115" y="85"/>
                    </a:cubicBezTo>
                    <a:cubicBezTo>
                      <a:pt x="115" y="85"/>
                      <a:pt x="115" y="85"/>
                      <a:pt x="115" y="86"/>
                    </a:cubicBezTo>
                    <a:cubicBezTo>
                      <a:pt x="115" y="86"/>
                      <a:pt x="115" y="86"/>
                      <a:pt x="115" y="86"/>
                    </a:cubicBezTo>
                    <a:cubicBezTo>
                      <a:pt x="116" y="86"/>
                      <a:pt x="116" y="87"/>
                      <a:pt x="115" y="88"/>
                    </a:cubicBezTo>
                    <a:cubicBezTo>
                      <a:pt x="113" y="91"/>
                      <a:pt x="109" y="92"/>
                      <a:pt x="106" y="94"/>
                    </a:cubicBezTo>
                    <a:cubicBezTo>
                      <a:pt x="98" y="99"/>
                      <a:pt x="90" y="101"/>
                      <a:pt x="82" y="101"/>
                    </a:cubicBezTo>
                    <a:cubicBezTo>
                      <a:pt x="75" y="101"/>
                      <a:pt x="69" y="98"/>
                      <a:pt x="64" y="94"/>
                    </a:cubicBezTo>
                    <a:cubicBezTo>
                      <a:pt x="63" y="94"/>
                      <a:pt x="63" y="93"/>
                      <a:pt x="63" y="93"/>
                    </a:cubicBezTo>
                    <a:cubicBezTo>
                      <a:pt x="62" y="94"/>
                      <a:pt x="62" y="94"/>
                      <a:pt x="61" y="95"/>
                    </a:cubicBezTo>
                    <a:cubicBezTo>
                      <a:pt x="55" y="103"/>
                      <a:pt x="50" y="112"/>
                      <a:pt x="46" y="122"/>
                    </a:cubicBezTo>
                    <a:cubicBezTo>
                      <a:pt x="47" y="121"/>
                      <a:pt x="48" y="121"/>
                      <a:pt x="49" y="120"/>
                    </a:cubicBezTo>
                    <a:cubicBezTo>
                      <a:pt x="59" y="115"/>
                      <a:pt x="71" y="113"/>
                      <a:pt x="83" y="115"/>
                    </a:cubicBezTo>
                    <a:cubicBezTo>
                      <a:pt x="87" y="116"/>
                      <a:pt x="92" y="118"/>
                      <a:pt x="95" y="121"/>
                    </a:cubicBezTo>
                    <a:cubicBezTo>
                      <a:pt x="96" y="121"/>
                      <a:pt x="96" y="121"/>
                      <a:pt x="96" y="121"/>
                    </a:cubicBezTo>
                    <a:cubicBezTo>
                      <a:pt x="96" y="122"/>
                      <a:pt x="97" y="123"/>
                      <a:pt x="97" y="123"/>
                    </a:cubicBezTo>
                    <a:cubicBezTo>
                      <a:pt x="97" y="125"/>
                      <a:pt x="98" y="124"/>
                      <a:pt x="96" y="125"/>
                    </a:cubicBezTo>
                    <a:cubicBezTo>
                      <a:pt x="86" y="132"/>
                      <a:pt x="73" y="135"/>
                      <a:pt x="60" y="134"/>
                    </a:cubicBezTo>
                    <a:cubicBezTo>
                      <a:pt x="54" y="134"/>
                      <a:pt x="49" y="131"/>
                      <a:pt x="45" y="127"/>
                    </a:cubicBezTo>
                    <a:cubicBezTo>
                      <a:pt x="44" y="127"/>
                      <a:pt x="44" y="127"/>
                      <a:pt x="44" y="126"/>
                    </a:cubicBezTo>
                    <a:cubicBezTo>
                      <a:pt x="40" y="134"/>
                      <a:pt x="38" y="142"/>
                      <a:pt x="36" y="150"/>
                    </a:cubicBezTo>
                    <a:cubicBezTo>
                      <a:pt x="34" y="160"/>
                      <a:pt x="34" y="170"/>
                      <a:pt x="35" y="180"/>
                    </a:cubicBezTo>
                    <a:cubicBezTo>
                      <a:pt x="35" y="182"/>
                      <a:pt x="35" y="184"/>
                      <a:pt x="36" y="187"/>
                    </a:cubicBezTo>
                    <a:cubicBezTo>
                      <a:pt x="35" y="188"/>
                      <a:pt x="35" y="188"/>
                      <a:pt x="35" y="188"/>
                    </a:cubicBezTo>
                    <a:cubicBezTo>
                      <a:pt x="35" y="188"/>
                      <a:pt x="35" y="188"/>
                      <a:pt x="35" y="188"/>
                    </a:cubicBezTo>
                    <a:cubicBezTo>
                      <a:pt x="34" y="187"/>
                      <a:pt x="34" y="187"/>
                      <a:pt x="34" y="187"/>
                    </a:cubicBezTo>
                    <a:cubicBezTo>
                      <a:pt x="34" y="185"/>
                      <a:pt x="33" y="183"/>
                      <a:pt x="33" y="181"/>
                    </a:cubicBezTo>
                    <a:cubicBezTo>
                      <a:pt x="33" y="180"/>
                      <a:pt x="33" y="180"/>
                      <a:pt x="33" y="180"/>
                    </a:cubicBezTo>
                    <a:cubicBezTo>
                      <a:pt x="31" y="166"/>
                      <a:pt x="32" y="151"/>
                      <a:pt x="36" y="138"/>
                    </a:cubicBezTo>
                    <a:cubicBezTo>
                      <a:pt x="36" y="137"/>
                      <a:pt x="37" y="137"/>
                      <a:pt x="37" y="137"/>
                    </a:cubicBezTo>
                    <a:cubicBezTo>
                      <a:pt x="21" y="138"/>
                      <a:pt x="6" y="126"/>
                      <a:pt x="2" y="111"/>
                    </a:cubicBezTo>
                    <a:cubicBezTo>
                      <a:pt x="2" y="108"/>
                      <a:pt x="1" y="104"/>
                      <a:pt x="1" y="101"/>
                    </a:cubicBezTo>
                    <a:cubicBezTo>
                      <a:pt x="0" y="100"/>
                      <a:pt x="3" y="99"/>
                      <a:pt x="5" y="99"/>
                    </a:cubicBezTo>
                    <a:cubicBezTo>
                      <a:pt x="10" y="99"/>
                      <a:pt x="15" y="101"/>
                      <a:pt x="19" y="104"/>
                    </a:cubicBezTo>
                    <a:cubicBezTo>
                      <a:pt x="25" y="107"/>
                      <a:pt x="30" y="111"/>
                      <a:pt x="32" y="117"/>
                    </a:cubicBezTo>
                    <a:cubicBezTo>
                      <a:pt x="35" y="122"/>
                      <a:pt x="36" y="128"/>
                      <a:pt x="38" y="133"/>
                    </a:cubicBezTo>
                    <a:cubicBezTo>
                      <a:pt x="41" y="123"/>
                      <a:pt x="46" y="114"/>
                      <a:pt x="51" y="106"/>
                    </a:cubicBezTo>
                    <a:cubicBezTo>
                      <a:pt x="47" y="106"/>
                      <a:pt x="43" y="105"/>
                      <a:pt x="40" y="103"/>
                    </a:cubicBezTo>
                    <a:cubicBezTo>
                      <a:pt x="27" y="95"/>
                      <a:pt x="22" y="78"/>
                      <a:pt x="23" y="67"/>
                    </a:cubicBezTo>
                    <a:cubicBezTo>
                      <a:pt x="23" y="66"/>
                      <a:pt x="23" y="61"/>
                      <a:pt x="27" y="61"/>
                    </a:cubicBezTo>
                    <a:cubicBezTo>
                      <a:pt x="29" y="62"/>
                      <a:pt x="31" y="64"/>
                      <a:pt x="34" y="66"/>
                    </a:cubicBezTo>
                    <a:cubicBezTo>
                      <a:pt x="41" y="73"/>
                      <a:pt x="48" y="80"/>
                      <a:pt x="52" y="89"/>
                    </a:cubicBezTo>
                    <a:cubicBezTo>
                      <a:pt x="53" y="93"/>
                      <a:pt x="54" y="98"/>
                      <a:pt x="53" y="103"/>
                    </a:cubicBezTo>
                    <a:cubicBezTo>
                      <a:pt x="60" y="93"/>
                      <a:pt x="67" y="83"/>
                      <a:pt x="74" y="73"/>
                    </a:cubicBezTo>
                    <a:cubicBezTo>
                      <a:pt x="73" y="73"/>
                      <a:pt x="72" y="73"/>
                      <a:pt x="71" y="73"/>
                    </a:cubicBezTo>
                    <a:cubicBezTo>
                      <a:pt x="57" y="69"/>
                      <a:pt x="49" y="52"/>
                      <a:pt x="53" y="38"/>
                    </a:cubicBezTo>
                    <a:cubicBezTo>
                      <a:pt x="54" y="35"/>
                      <a:pt x="56" y="30"/>
                      <a:pt x="58" y="33"/>
                    </a:cubicBezTo>
                    <a:cubicBezTo>
                      <a:pt x="62" y="37"/>
                      <a:pt x="65" y="42"/>
                      <a:pt x="68" y="46"/>
                    </a:cubicBezTo>
                    <a:cubicBezTo>
                      <a:pt x="72" y="51"/>
                      <a:pt x="74" y="56"/>
                      <a:pt x="76" y="62"/>
                    </a:cubicBezTo>
                    <a:cubicBezTo>
                      <a:pt x="76" y="65"/>
                      <a:pt x="76" y="67"/>
                      <a:pt x="76" y="69"/>
                    </a:cubicBezTo>
                    <a:cubicBezTo>
                      <a:pt x="76" y="69"/>
                      <a:pt x="77" y="69"/>
                      <a:pt x="77" y="69"/>
                    </a:cubicBezTo>
                    <a:cubicBezTo>
                      <a:pt x="80" y="63"/>
                      <a:pt x="84" y="58"/>
                      <a:pt x="87" y="5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517" name="Google Shape;1517;p21"/>
            <p:cNvSpPr/>
            <p:nvPr/>
          </p:nvSpPr>
          <p:spPr>
            <a:xfrm rot="-7728978">
              <a:off x="8626795" y="-325564"/>
              <a:ext cx="731929" cy="1045271"/>
            </a:xfrm>
            <a:custGeom>
              <a:avLst/>
              <a:gdLst/>
              <a:ahLst/>
              <a:cxnLst/>
              <a:rect l="l" t="t" r="r" b="b"/>
              <a:pathLst>
                <a:path w="132" h="188" extrusionOk="0">
                  <a:moveTo>
                    <a:pt x="87" y="52"/>
                  </a:moveTo>
                  <a:cubicBezTo>
                    <a:pt x="87" y="51"/>
                    <a:pt x="87" y="51"/>
                    <a:pt x="87" y="51"/>
                  </a:cubicBezTo>
                  <a:cubicBezTo>
                    <a:pt x="86" y="49"/>
                    <a:pt x="86" y="47"/>
                    <a:pt x="86" y="46"/>
                  </a:cubicBezTo>
                  <a:cubicBezTo>
                    <a:pt x="86" y="46"/>
                    <a:pt x="86" y="46"/>
                    <a:pt x="86" y="46"/>
                  </a:cubicBezTo>
                  <a:cubicBezTo>
                    <a:pt x="85" y="38"/>
                    <a:pt x="86" y="29"/>
                    <a:pt x="90" y="22"/>
                  </a:cubicBezTo>
                  <a:cubicBezTo>
                    <a:pt x="93" y="14"/>
                    <a:pt x="99" y="8"/>
                    <a:pt x="104" y="2"/>
                  </a:cubicBezTo>
                  <a:cubicBezTo>
                    <a:pt x="104" y="1"/>
                    <a:pt x="105" y="0"/>
                    <a:pt x="107" y="2"/>
                  </a:cubicBezTo>
                  <a:cubicBezTo>
                    <a:pt x="108" y="3"/>
                    <a:pt x="108" y="5"/>
                    <a:pt x="109" y="7"/>
                  </a:cubicBezTo>
                  <a:cubicBezTo>
                    <a:pt x="109" y="7"/>
                    <a:pt x="109" y="8"/>
                    <a:pt x="109" y="9"/>
                  </a:cubicBezTo>
                  <a:cubicBezTo>
                    <a:pt x="110" y="17"/>
                    <a:pt x="110" y="26"/>
                    <a:pt x="106" y="33"/>
                  </a:cubicBezTo>
                  <a:cubicBezTo>
                    <a:pt x="102" y="42"/>
                    <a:pt x="95" y="49"/>
                    <a:pt x="89" y="56"/>
                  </a:cubicBezTo>
                  <a:cubicBezTo>
                    <a:pt x="88" y="56"/>
                    <a:pt x="88" y="56"/>
                    <a:pt x="88" y="56"/>
                  </a:cubicBezTo>
                  <a:cubicBezTo>
                    <a:pt x="88" y="57"/>
                    <a:pt x="88" y="57"/>
                    <a:pt x="88" y="57"/>
                  </a:cubicBezTo>
                  <a:cubicBezTo>
                    <a:pt x="87" y="58"/>
                    <a:pt x="86" y="60"/>
                    <a:pt x="85" y="61"/>
                  </a:cubicBezTo>
                  <a:cubicBezTo>
                    <a:pt x="95" y="53"/>
                    <a:pt x="108" y="48"/>
                    <a:pt x="120" y="47"/>
                  </a:cubicBezTo>
                  <a:cubicBezTo>
                    <a:pt x="123" y="47"/>
                    <a:pt x="127" y="48"/>
                    <a:pt x="130" y="49"/>
                  </a:cubicBezTo>
                  <a:cubicBezTo>
                    <a:pt x="130" y="49"/>
                    <a:pt x="130" y="49"/>
                    <a:pt x="130" y="49"/>
                  </a:cubicBezTo>
                  <a:cubicBezTo>
                    <a:pt x="130" y="50"/>
                    <a:pt x="130" y="50"/>
                    <a:pt x="130" y="50"/>
                  </a:cubicBezTo>
                  <a:cubicBezTo>
                    <a:pt x="131" y="50"/>
                    <a:pt x="132" y="50"/>
                    <a:pt x="131" y="52"/>
                  </a:cubicBezTo>
                  <a:cubicBezTo>
                    <a:pt x="130" y="54"/>
                    <a:pt x="127" y="56"/>
                    <a:pt x="124" y="58"/>
                  </a:cubicBezTo>
                  <a:cubicBezTo>
                    <a:pt x="124" y="58"/>
                    <a:pt x="122" y="60"/>
                    <a:pt x="120" y="61"/>
                  </a:cubicBezTo>
                  <a:cubicBezTo>
                    <a:pt x="112" y="67"/>
                    <a:pt x="102" y="70"/>
                    <a:pt x="92" y="69"/>
                  </a:cubicBezTo>
                  <a:cubicBezTo>
                    <a:pt x="88" y="69"/>
                    <a:pt x="85" y="68"/>
                    <a:pt x="82" y="66"/>
                  </a:cubicBezTo>
                  <a:cubicBezTo>
                    <a:pt x="77" y="74"/>
                    <a:pt x="72" y="80"/>
                    <a:pt x="67" y="87"/>
                  </a:cubicBezTo>
                  <a:cubicBezTo>
                    <a:pt x="78" y="81"/>
                    <a:pt x="93" y="78"/>
                    <a:pt x="105" y="81"/>
                  </a:cubicBezTo>
                  <a:cubicBezTo>
                    <a:pt x="108" y="82"/>
                    <a:pt x="112" y="83"/>
                    <a:pt x="114" y="85"/>
                  </a:cubicBezTo>
                  <a:cubicBezTo>
                    <a:pt x="114" y="85"/>
                    <a:pt x="114" y="85"/>
                    <a:pt x="114" y="85"/>
                  </a:cubicBezTo>
                  <a:cubicBezTo>
                    <a:pt x="115" y="85"/>
                    <a:pt x="115" y="85"/>
                    <a:pt x="115" y="85"/>
                  </a:cubicBezTo>
                  <a:cubicBezTo>
                    <a:pt x="115" y="85"/>
                    <a:pt x="115" y="85"/>
                    <a:pt x="115" y="86"/>
                  </a:cubicBezTo>
                  <a:cubicBezTo>
                    <a:pt x="115" y="86"/>
                    <a:pt x="115" y="86"/>
                    <a:pt x="115" y="86"/>
                  </a:cubicBezTo>
                  <a:cubicBezTo>
                    <a:pt x="116" y="86"/>
                    <a:pt x="116" y="87"/>
                    <a:pt x="115" y="88"/>
                  </a:cubicBezTo>
                  <a:cubicBezTo>
                    <a:pt x="113" y="91"/>
                    <a:pt x="109" y="92"/>
                    <a:pt x="106" y="94"/>
                  </a:cubicBezTo>
                  <a:cubicBezTo>
                    <a:pt x="98" y="99"/>
                    <a:pt x="90" y="101"/>
                    <a:pt x="82" y="101"/>
                  </a:cubicBezTo>
                  <a:cubicBezTo>
                    <a:pt x="75" y="101"/>
                    <a:pt x="69" y="98"/>
                    <a:pt x="64" y="94"/>
                  </a:cubicBezTo>
                  <a:cubicBezTo>
                    <a:pt x="63" y="94"/>
                    <a:pt x="63" y="93"/>
                    <a:pt x="63" y="93"/>
                  </a:cubicBezTo>
                  <a:cubicBezTo>
                    <a:pt x="62" y="94"/>
                    <a:pt x="62" y="94"/>
                    <a:pt x="61" y="95"/>
                  </a:cubicBezTo>
                  <a:cubicBezTo>
                    <a:pt x="55" y="103"/>
                    <a:pt x="50" y="112"/>
                    <a:pt x="46" y="122"/>
                  </a:cubicBezTo>
                  <a:cubicBezTo>
                    <a:pt x="47" y="121"/>
                    <a:pt x="48" y="121"/>
                    <a:pt x="49" y="120"/>
                  </a:cubicBezTo>
                  <a:cubicBezTo>
                    <a:pt x="59" y="115"/>
                    <a:pt x="71" y="113"/>
                    <a:pt x="83" y="115"/>
                  </a:cubicBezTo>
                  <a:cubicBezTo>
                    <a:pt x="87" y="116"/>
                    <a:pt x="92" y="118"/>
                    <a:pt x="95" y="121"/>
                  </a:cubicBezTo>
                  <a:cubicBezTo>
                    <a:pt x="96" y="121"/>
                    <a:pt x="96" y="121"/>
                    <a:pt x="96" y="121"/>
                  </a:cubicBezTo>
                  <a:cubicBezTo>
                    <a:pt x="96" y="122"/>
                    <a:pt x="97" y="123"/>
                    <a:pt x="97" y="123"/>
                  </a:cubicBezTo>
                  <a:cubicBezTo>
                    <a:pt x="97" y="125"/>
                    <a:pt x="98" y="124"/>
                    <a:pt x="96" y="125"/>
                  </a:cubicBezTo>
                  <a:cubicBezTo>
                    <a:pt x="86" y="132"/>
                    <a:pt x="73" y="135"/>
                    <a:pt x="60" y="134"/>
                  </a:cubicBezTo>
                  <a:cubicBezTo>
                    <a:pt x="54" y="134"/>
                    <a:pt x="49" y="131"/>
                    <a:pt x="45" y="127"/>
                  </a:cubicBezTo>
                  <a:cubicBezTo>
                    <a:pt x="44" y="127"/>
                    <a:pt x="44" y="127"/>
                    <a:pt x="44" y="126"/>
                  </a:cubicBezTo>
                  <a:cubicBezTo>
                    <a:pt x="40" y="134"/>
                    <a:pt x="38" y="142"/>
                    <a:pt x="36" y="150"/>
                  </a:cubicBezTo>
                  <a:cubicBezTo>
                    <a:pt x="34" y="160"/>
                    <a:pt x="34" y="170"/>
                    <a:pt x="35" y="180"/>
                  </a:cubicBezTo>
                  <a:cubicBezTo>
                    <a:pt x="35" y="182"/>
                    <a:pt x="35" y="184"/>
                    <a:pt x="36" y="187"/>
                  </a:cubicBezTo>
                  <a:cubicBezTo>
                    <a:pt x="35" y="188"/>
                    <a:pt x="35" y="188"/>
                    <a:pt x="35" y="188"/>
                  </a:cubicBezTo>
                  <a:cubicBezTo>
                    <a:pt x="35" y="188"/>
                    <a:pt x="35" y="188"/>
                    <a:pt x="35" y="188"/>
                  </a:cubicBezTo>
                  <a:cubicBezTo>
                    <a:pt x="34" y="187"/>
                    <a:pt x="34" y="187"/>
                    <a:pt x="34" y="187"/>
                  </a:cubicBezTo>
                  <a:cubicBezTo>
                    <a:pt x="34" y="185"/>
                    <a:pt x="33" y="183"/>
                    <a:pt x="33" y="181"/>
                  </a:cubicBezTo>
                  <a:cubicBezTo>
                    <a:pt x="33" y="180"/>
                    <a:pt x="33" y="180"/>
                    <a:pt x="33" y="180"/>
                  </a:cubicBezTo>
                  <a:cubicBezTo>
                    <a:pt x="31" y="166"/>
                    <a:pt x="32" y="151"/>
                    <a:pt x="36" y="138"/>
                  </a:cubicBezTo>
                  <a:cubicBezTo>
                    <a:pt x="36" y="137"/>
                    <a:pt x="37" y="137"/>
                    <a:pt x="37" y="137"/>
                  </a:cubicBezTo>
                  <a:cubicBezTo>
                    <a:pt x="21" y="138"/>
                    <a:pt x="6" y="126"/>
                    <a:pt x="2" y="111"/>
                  </a:cubicBezTo>
                  <a:cubicBezTo>
                    <a:pt x="2" y="108"/>
                    <a:pt x="1" y="104"/>
                    <a:pt x="1" y="101"/>
                  </a:cubicBezTo>
                  <a:cubicBezTo>
                    <a:pt x="0" y="100"/>
                    <a:pt x="3" y="99"/>
                    <a:pt x="5" y="99"/>
                  </a:cubicBezTo>
                  <a:cubicBezTo>
                    <a:pt x="10" y="99"/>
                    <a:pt x="15" y="101"/>
                    <a:pt x="19" y="104"/>
                  </a:cubicBezTo>
                  <a:cubicBezTo>
                    <a:pt x="25" y="107"/>
                    <a:pt x="30" y="111"/>
                    <a:pt x="32" y="117"/>
                  </a:cubicBezTo>
                  <a:cubicBezTo>
                    <a:pt x="35" y="122"/>
                    <a:pt x="36" y="128"/>
                    <a:pt x="38" y="133"/>
                  </a:cubicBezTo>
                  <a:cubicBezTo>
                    <a:pt x="41" y="123"/>
                    <a:pt x="46" y="114"/>
                    <a:pt x="51" y="106"/>
                  </a:cubicBezTo>
                  <a:cubicBezTo>
                    <a:pt x="47" y="106"/>
                    <a:pt x="43" y="105"/>
                    <a:pt x="40" y="103"/>
                  </a:cubicBezTo>
                  <a:cubicBezTo>
                    <a:pt x="27" y="95"/>
                    <a:pt x="22" y="78"/>
                    <a:pt x="23" y="67"/>
                  </a:cubicBezTo>
                  <a:cubicBezTo>
                    <a:pt x="23" y="66"/>
                    <a:pt x="23" y="61"/>
                    <a:pt x="27" y="61"/>
                  </a:cubicBezTo>
                  <a:cubicBezTo>
                    <a:pt x="29" y="62"/>
                    <a:pt x="31" y="64"/>
                    <a:pt x="34" y="66"/>
                  </a:cubicBezTo>
                  <a:cubicBezTo>
                    <a:pt x="41" y="73"/>
                    <a:pt x="48" y="80"/>
                    <a:pt x="52" y="89"/>
                  </a:cubicBezTo>
                  <a:cubicBezTo>
                    <a:pt x="53" y="93"/>
                    <a:pt x="54" y="98"/>
                    <a:pt x="53" y="103"/>
                  </a:cubicBezTo>
                  <a:cubicBezTo>
                    <a:pt x="60" y="93"/>
                    <a:pt x="67" y="83"/>
                    <a:pt x="74" y="73"/>
                  </a:cubicBezTo>
                  <a:cubicBezTo>
                    <a:pt x="73" y="73"/>
                    <a:pt x="72" y="73"/>
                    <a:pt x="71" y="73"/>
                  </a:cubicBezTo>
                  <a:cubicBezTo>
                    <a:pt x="57" y="69"/>
                    <a:pt x="49" y="52"/>
                    <a:pt x="53" y="38"/>
                  </a:cubicBezTo>
                  <a:cubicBezTo>
                    <a:pt x="54" y="35"/>
                    <a:pt x="56" y="30"/>
                    <a:pt x="58" y="33"/>
                  </a:cubicBezTo>
                  <a:cubicBezTo>
                    <a:pt x="62" y="37"/>
                    <a:pt x="65" y="42"/>
                    <a:pt x="68" y="46"/>
                  </a:cubicBezTo>
                  <a:cubicBezTo>
                    <a:pt x="72" y="51"/>
                    <a:pt x="74" y="56"/>
                    <a:pt x="76" y="62"/>
                  </a:cubicBezTo>
                  <a:cubicBezTo>
                    <a:pt x="76" y="65"/>
                    <a:pt x="76" y="67"/>
                    <a:pt x="76" y="69"/>
                  </a:cubicBezTo>
                  <a:cubicBezTo>
                    <a:pt x="76" y="69"/>
                    <a:pt x="77" y="69"/>
                    <a:pt x="77" y="69"/>
                  </a:cubicBezTo>
                  <a:cubicBezTo>
                    <a:pt x="80" y="63"/>
                    <a:pt x="84" y="58"/>
                    <a:pt x="87" y="5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226887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583"/>
        <p:cNvGrpSpPr/>
        <p:nvPr/>
      </p:nvGrpSpPr>
      <p:grpSpPr>
        <a:xfrm>
          <a:off x="0" y="0"/>
          <a:ext cx="0" cy="0"/>
          <a:chOff x="0" y="0"/>
          <a:chExt cx="0" cy="0"/>
        </a:xfrm>
      </p:grpSpPr>
      <p:sp>
        <p:nvSpPr>
          <p:cNvPr id="1584" name="Google Shape;1584;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733" b="0">
                <a:latin typeface="Sora ExtraBold"/>
                <a:ea typeface="Sora ExtraBold"/>
                <a:cs typeface="Sora ExtraBold"/>
                <a:sym typeface="Sora Extra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585" name="Google Shape;1585;p23"/>
          <p:cNvGrpSpPr/>
          <p:nvPr/>
        </p:nvGrpSpPr>
        <p:grpSpPr>
          <a:xfrm>
            <a:off x="1354168" y="425503"/>
            <a:ext cx="7681499" cy="6237295"/>
            <a:chOff x="1015626" y="319127"/>
            <a:chExt cx="5761124" cy="4677971"/>
          </a:xfrm>
        </p:grpSpPr>
        <p:sp>
          <p:nvSpPr>
            <p:cNvPr id="1586" name="Google Shape;1586;p23"/>
            <p:cNvSpPr/>
            <p:nvPr/>
          </p:nvSpPr>
          <p:spPr>
            <a:xfrm rot="-6395770">
              <a:off x="1038346" y="4843245"/>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87" name="Google Shape;1587;p23"/>
            <p:cNvSpPr/>
            <p:nvPr/>
          </p:nvSpPr>
          <p:spPr>
            <a:xfrm rot="9374665">
              <a:off x="1287095" y="338982"/>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88" name="Google Shape;1588;p23"/>
            <p:cNvSpPr/>
            <p:nvPr/>
          </p:nvSpPr>
          <p:spPr>
            <a:xfrm rot="3065476">
              <a:off x="6616170" y="4830295"/>
              <a:ext cx="128734" cy="143379"/>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589" name="Google Shape;1589;p23"/>
          <p:cNvGrpSpPr/>
          <p:nvPr/>
        </p:nvGrpSpPr>
        <p:grpSpPr>
          <a:xfrm>
            <a:off x="2216614" y="494509"/>
            <a:ext cx="9202453" cy="5866587"/>
            <a:chOff x="1662460" y="370882"/>
            <a:chExt cx="6901840" cy="4399940"/>
          </a:xfrm>
        </p:grpSpPr>
        <p:grpSp>
          <p:nvGrpSpPr>
            <p:cNvPr id="1590" name="Google Shape;1590;p23"/>
            <p:cNvGrpSpPr/>
            <p:nvPr/>
          </p:nvGrpSpPr>
          <p:grpSpPr>
            <a:xfrm>
              <a:off x="8149310" y="370882"/>
              <a:ext cx="414990" cy="162315"/>
              <a:chOff x="2449035" y="2357907"/>
              <a:chExt cx="414990" cy="162315"/>
            </a:xfrm>
          </p:grpSpPr>
          <p:sp>
            <p:nvSpPr>
              <p:cNvPr id="1591" name="Google Shape;1591;p23"/>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92" name="Google Shape;1592;p23"/>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93" name="Google Shape;1593;p23"/>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94" name="Google Shape;1594;p23"/>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95" name="Google Shape;1595;p23"/>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96" name="Google Shape;1596;p23"/>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97" name="Google Shape;1597;p23"/>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98" name="Google Shape;1598;p23"/>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599" name="Google Shape;1599;p23"/>
            <p:cNvGrpSpPr/>
            <p:nvPr/>
          </p:nvGrpSpPr>
          <p:grpSpPr>
            <a:xfrm>
              <a:off x="1662460" y="4608507"/>
              <a:ext cx="414990" cy="162315"/>
              <a:chOff x="2449035" y="2357907"/>
              <a:chExt cx="414990" cy="162315"/>
            </a:xfrm>
          </p:grpSpPr>
          <p:sp>
            <p:nvSpPr>
              <p:cNvPr id="1600" name="Google Shape;1600;p23"/>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01" name="Google Shape;1601;p23"/>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02" name="Google Shape;1602;p23"/>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03" name="Google Shape;1603;p23"/>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04" name="Google Shape;1604;p23"/>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05" name="Google Shape;1605;p23"/>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06" name="Google Shape;1606;p23"/>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07" name="Google Shape;1607;p23"/>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608" name="Google Shape;1608;p23"/>
          <p:cNvGrpSpPr/>
          <p:nvPr/>
        </p:nvGrpSpPr>
        <p:grpSpPr>
          <a:xfrm>
            <a:off x="-1646891" y="-839174"/>
            <a:ext cx="15467276" cy="9281103"/>
            <a:chOff x="-1235169" y="-629381"/>
            <a:chExt cx="11600457" cy="6960827"/>
          </a:xfrm>
        </p:grpSpPr>
        <p:sp>
          <p:nvSpPr>
            <p:cNvPr id="1609" name="Google Shape;1609;p23"/>
            <p:cNvSpPr/>
            <p:nvPr/>
          </p:nvSpPr>
          <p:spPr>
            <a:xfrm rot="2132921">
              <a:off x="8121975" y="4417786"/>
              <a:ext cx="2003201" cy="1468151"/>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10" name="Google Shape;1610;p23"/>
            <p:cNvSpPr/>
            <p:nvPr/>
          </p:nvSpPr>
          <p:spPr>
            <a:xfrm rot="-10223098">
              <a:off x="-1108088" y="-445576"/>
              <a:ext cx="2345465" cy="1718974"/>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11" name="Google Shape;1611;p23"/>
          <p:cNvGrpSpPr/>
          <p:nvPr/>
        </p:nvGrpSpPr>
        <p:grpSpPr>
          <a:xfrm>
            <a:off x="-1347580" y="4971520"/>
            <a:ext cx="13783656" cy="2384096"/>
            <a:chOff x="-1010685" y="3728640"/>
            <a:chExt cx="10337742" cy="1788072"/>
          </a:xfrm>
        </p:grpSpPr>
        <p:grpSp>
          <p:nvGrpSpPr>
            <p:cNvPr id="1612" name="Google Shape;1612;p23"/>
            <p:cNvGrpSpPr/>
            <p:nvPr/>
          </p:nvGrpSpPr>
          <p:grpSpPr>
            <a:xfrm rot="-4758854">
              <a:off x="7726024" y="4394330"/>
              <a:ext cx="1028306" cy="1041224"/>
              <a:chOff x="1328851" y="2829038"/>
              <a:chExt cx="1032888" cy="1045863"/>
            </a:xfrm>
          </p:grpSpPr>
          <p:grpSp>
            <p:nvGrpSpPr>
              <p:cNvPr id="1613" name="Google Shape;1613;p23"/>
              <p:cNvGrpSpPr/>
              <p:nvPr/>
            </p:nvGrpSpPr>
            <p:grpSpPr>
              <a:xfrm>
                <a:off x="1436226" y="3128776"/>
                <a:ext cx="925513" cy="746125"/>
                <a:chOff x="1436226" y="3128776"/>
                <a:chExt cx="925513" cy="746125"/>
              </a:xfrm>
            </p:grpSpPr>
            <p:sp>
              <p:nvSpPr>
                <p:cNvPr id="1614" name="Google Shape;1614;p23"/>
                <p:cNvSpPr/>
                <p:nvPr/>
              </p:nvSpPr>
              <p:spPr>
                <a:xfrm>
                  <a:off x="1436226" y="3128776"/>
                  <a:ext cx="925513" cy="746125"/>
                </a:xfrm>
                <a:custGeom>
                  <a:avLst/>
                  <a:gdLst/>
                  <a:ahLst/>
                  <a:cxnLst/>
                  <a:rect l="l" t="t" r="r" b="b"/>
                  <a:pathLst>
                    <a:path w="453" h="365" extrusionOk="0">
                      <a:moveTo>
                        <a:pt x="0" y="329"/>
                      </a:moveTo>
                      <a:cubicBezTo>
                        <a:pt x="0" y="329"/>
                        <a:pt x="1" y="231"/>
                        <a:pt x="48" y="179"/>
                      </a:cubicBezTo>
                      <a:cubicBezTo>
                        <a:pt x="96" y="127"/>
                        <a:pt x="139" y="158"/>
                        <a:pt x="177" y="124"/>
                      </a:cubicBezTo>
                      <a:cubicBezTo>
                        <a:pt x="231" y="76"/>
                        <a:pt x="233" y="47"/>
                        <a:pt x="276" y="28"/>
                      </a:cubicBezTo>
                      <a:cubicBezTo>
                        <a:pt x="340" y="0"/>
                        <a:pt x="403" y="58"/>
                        <a:pt x="453" y="34"/>
                      </a:cubicBezTo>
                      <a:cubicBezTo>
                        <a:pt x="453" y="34"/>
                        <a:pt x="432" y="56"/>
                        <a:pt x="427" y="92"/>
                      </a:cubicBezTo>
                      <a:cubicBezTo>
                        <a:pt x="422" y="130"/>
                        <a:pt x="424" y="157"/>
                        <a:pt x="392" y="187"/>
                      </a:cubicBezTo>
                      <a:cubicBezTo>
                        <a:pt x="350" y="227"/>
                        <a:pt x="307" y="221"/>
                        <a:pt x="279" y="246"/>
                      </a:cubicBezTo>
                      <a:cubicBezTo>
                        <a:pt x="250" y="271"/>
                        <a:pt x="224" y="317"/>
                        <a:pt x="170" y="341"/>
                      </a:cubicBezTo>
                      <a:cubicBezTo>
                        <a:pt x="117" y="365"/>
                        <a:pt x="0" y="329"/>
                        <a:pt x="0" y="3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15" name="Google Shape;1615;p23"/>
                <p:cNvSpPr/>
                <p:nvPr/>
              </p:nvSpPr>
              <p:spPr>
                <a:xfrm>
                  <a:off x="1436226" y="3279588"/>
                  <a:ext cx="795338" cy="522288"/>
                </a:xfrm>
                <a:custGeom>
                  <a:avLst/>
                  <a:gdLst/>
                  <a:ahLst/>
                  <a:cxnLst/>
                  <a:rect l="l" t="t" r="r" b="b"/>
                  <a:pathLst>
                    <a:path w="389" h="255" extrusionOk="0">
                      <a:moveTo>
                        <a:pt x="389" y="0"/>
                      </a:moveTo>
                      <a:cubicBezTo>
                        <a:pt x="389" y="0"/>
                        <a:pt x="140" y="129"/>
                        <a:pt x="0" y="255"/>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16" name="Google Shape;1616;p23"/>
              <p:cNvGrpSpPr/>
              <p:nvPr/>
            </p:nvGrpSpPr>
            <p:grpSpPr>
              <a:xfrm>
                <a:off x="1328851" y="2829038"/>
                <a:ext cx="681038" cy="977901"/>
                <a:chOff x="874251" y="2777938"/>
                <a:chExt cx="681038" cy="977901"/>
              </a:xfrm>
            </p:grpSpPr>
            <p:sp>
              <p:nvSpPr>
                <p:cNvPr id="1617" name="Google Shape;1617;p23"/>
                <p:cNvSpPr/>
                <p:nvPr/>
              </p:nvSpPr>
              <p:spPr>
                <a:xfrm>
                  <a:off x="874251" y="2777938"/>
                  <a:ext cx="681038" cy="977900"/>
                </a:xfrm>
                <a:custGeom>
                  <a:avLst/>
                  <a:gdLst/>
                  <a:ahLst/>
                  <a:cxnLst/>
                  <a:rect l="l" t="t" r="r" b="b"/>
                  <a:pathLst>
                    <a:path w="333" h="479" extrusionOk="0">
                      <a:moveTo>
                        <a:pt x="47" y="479"/>
                      </a:moveTo>
                      <a:cubicBezTo>
                        <a:pt x="47" y="479"/>
                        <a:pt x="0" y="393"/>
                        <a:pt x="16" y="324"/>
                      </a:cubicBezTo>
                      <a:cubicBezTo>
                        <a:pt x="32" y="255"/>
                        <a:pt x="85" y="261"/>
                        <a:pt x="101" y="214"/>
                      </a:cubicBezTo>
                      <a:cubicBezTo>
                        <a:pt x="125" y="145"/>
                        <a:pt x="113" y="118"/>
                        <a:pt x="140" y="81"/>
                      </a:cubicBezTo>
                      <a:cubicBezTo>
                        <a:pt x="183" y="25"/>
                        <a:pt x="266" y="45"/>
                        <a:pt x="298" y="0"/>
                      </a:cubicBezTo>
                      <a:cubicBezTo>
                        <a:pt x="298" y="0"/>
                        <a:pt x="291" y="29"/>
                        <a:pt x="304" y="63"/>
                      </a:cubicBezTo>
                      <a:cubicBezTo>
                        <a:pt x="318" y="99"/>
                        <a:pt x="333" y="121"/>
                        <a:pt x="319" y="163"/>
                      </a:cubicBezTo>
                      <a:cubicBezTo>
                        <a:pt x="302" y="219"/>
                        <a:pt x="262" y="234"/>
                        <a:pt x="250" y="270"/>
                      </a:cubicBezTo>
                      <a:cubicBezTo>
                        <a:pt x="237" y="306"/>
                        <a:pt x="237" y="358"/>
                        <a:pt x="202" y="406"/>
                      </a:cubicBezTo>
                      <a:cubicBezTo>
                        <a:pt x="167" y="453"/>
                        <a:pt x="47" y="479"/>
                        <a:pt x="47" y="47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18" name="Google Shape;1618;p23"/>
                <p:cNvSpPr/>
                <p:nvPr/>
              </p:nvSpPr>
              <p:spPr>
                <a:xfrm>
                  <a:off x="971088" y="2912876"/>
                  <a:ext cx="436563" cy="842963"/>
                </a:xfrm>
                <a:custGeom>
                  <a:avLst/>
                  <a:gdLst/>
                  <a:ahLst/>
                  <a:cxnLst/>
                  <a:rect l="l" t="t" r="r" b="b"/>
                  <a:pathLst>
                    <a:path w="214" h="413" extrusionOk="0">
                      <a:moveTo>
                        <a:pt x="214" y="0"/>
                      </a:moveTo>
                      <a:cubicBezTo>
                        <a:pt x="214" y="0"/>
                        <a:pt x="61" y="235"/>
                        <a:pt x="0" y="413"/>
                      </a:cubicBezTo>
                    </a:path>
                  </a:pathLst>
                </a:cu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
          <p:nvSpPr>
            <p:cNvPr id="1619" name="Google Shape;1619;p23"/>
            <p:cNvSpPr/>
            <p:nvPr/>
          </p:nvSpPr>
          <p:spPr>
            <a:xfrm>
              <a:off x="8616175" y="3885937"/>
              <a:ext cx="710883" cy="1445138"/>
            </a:xfrm>
            <a:custGeom>
              <a:avLst/>
              <a:gdLst/>
              <a:ahLst/>
              <a:cxnLst/>
              <a:rect l="l" t="t" r="r" b="b"/>
              <a:pathLst>
                <a:path w="128" h="260" extrusionOk="0">
                  <a:moveTo>
                    <a:pt x="121" y="260"/>
                  </a:moveTo>
                  <a:cubicBezTo>
                    <a:pt x="120" y="260"/>
                    <a:pt x="119" y="259"/>
                    <a:pt x="118" y="258"/>
                  </a:cubicBezTo>
                  <a:cubicBezTo>
                    <a:pt x="118" y="258"/>
                    <a:pt x="118" y="258"/>
                    <a:pt x="118" y="258"/>
                  </a:cubicBezTo>
                  <a:cubicBezTo>
                    <a:pt x="106" y="246"/>
                    <a:pt x="96" y="231"/>
                    <a:pt x="90" y="215"/>
                  </a:cubicBezTo>
                  <a:cubicBezTo>
                    <a:pt x="89" y="215"/>
                    <a:pt x="89" y="215"/>
                    <a:pt x="89" y="215"/>
                  </a:cubicBezTo>
                  <a:cubicBezTo>
                    <a:pt x="89" y="214"/>
                    <a:pt x="89" y="214"/>
                    <a:pt x="89" y="214"/>
                  </a:cubicBezTo>
                  <a:cubicBezTo>
                    <a:pt x="89" y="213"/>
                    <a:pt x="89" y="213"/>
                    <a:pt x="89" y="213"/>
                  </a:cubicBezTo>
                  <a:cubicBezTo>
                    <a:pt x="89" y="212"/>
                    <a:pt x="88" y="212"/>
                    <a:pt x="88" y="211"/>
                  </a:cubicBezTo>
                  <a:cubicBezTo>
                    <a:pt x="88" y="211"/>
                    <a:pt x="88" y="211"/>
                    <a:pt x="88" y="210"/>
                  </a:cubicBezTo>
                  <a:cubicBezTo>
                    <a:pt x="80" y="209"/>
                    <a:pt x="72" y="212"/>
                    <a:pt x="65" y="213"/>
                  </a:cubicBezTo>
                  <a:cubicBezTo>
                    <a:pt x="63" y="214"/>
                    <a:pt x="61" y="214"/>
                    <a:pt x="60" y="214"/>
                  </a:cubicBezTo>
                  <a:cubicBezTo>
                    <a:pt x="47" y="217"/>
                    <a:pt x="33" y="219"/>
                    <a:pt x="20" y="218"/>
                  </a:cubicBezTo>
                  <a:cubicBezTo>
                    <a:pt x="18" y="218"/>
                    <a:pt x="16" y="217"/>
                    <a:pt x="14" y="217"/>
                  </a:cubicBezTo>
                  <a:cubicBezTo>
                    <a:pt x="14" y="217"/>
                    <a:pt x="8" y="215"/>
                    <a:pt x="10" y="213"/>
                  </a:cubicBezTo>
                  <a:cubicBezTo>
                    <a:pt x="11" y="211"/>
                    <a:pt x="12" y="212"/>
                    <a:pt x="14" y="212"/>
                  </a:cubicBezTo>
                  <a:cubicBezTo>
                    <a:pt x="26" y="210"/>
                    <a:pt x="37" y="206"/>
                    <a:pt x="48" y="204"/>
                  </a:cubicBezTo>
                  <a:cubicBezTo>
                    <a:pt x="61" y="202"/>
                    <a:pt x="74" y="202"/>
                    <a:pt x="86" y="207"/>
                  </a:cubicBezTo>
                  <a:cubicBezTo>
                    <a:pt x="86" y="206"/>
                    <a:pt x="86" y="206"/>
                    <a:pt x="86" y="206"/>
                  </a:cubicBezTo>
                  <a:cubicBezTo>
                    <a:pt x="83" y="198"/>
                    <a:pt x="81" y="191"/>
                    <a:pt x="79" y="184"/>
                  </a:cubicBezTo>
                  <a:cubicBezTo>
                    <a:pt x="79" y="184"/>
                    <a:pt x="77" y="181"/>
                    <a:pt x="74" y="180"/>
                  </a:cubicBezTo>
                  <a:cubicBezTo>
                    <a:pt x="63" y="173"/>
                    <a:pt x="48" y="172"/>
                    <a:pt x="35" y="167"/>
                  </a:cubicBezTo>
                  <a:cubicBezTo>
                    <a:pt x="26" y="164"/>
                    <a:pt x="15" y="160"/>
                    <a:pt x="8" y="153"/>
                  </a:cubicBezTo>
                  <a:cubicBezTo>
                    <a:pt x="8" y="153"/>
                    <a:pt x="7" y="152"/>
                    <a:pt x="7" y="152"/>
                  </a:cubicBezTo>
                  <a:cubicBezTo>
                    <a:pt x="7" y="152"/>
                    <a:pt x="7" y="152"/>
                    <a:pt x="7" y="152"/>
                  </a:cubicBezTo>
                  <a:cubicBezTo>
                    <a:pt x="7" y="151"/>
                    <a:pt x="7" y="151"/>
                    <a:pt x="7" y="151"/>
                  </a:cubicBezTo>
                  <a:cubicBezTo>
                    <a:pt x="7" y="151"/>
                    <a:pt x="7" y="151"/>
                    <a:pt x="7" y="151"/>
                  </a:cubicBezTo>
                  <a:cubicBezTo>
                    <a:pt x="6" y="150"/>
                    <a:pt x="6" y="149"/>
                    <a:pt x="7" y="148"/>
                  </a:cubicBezTo>
                  <a:cubicBezTo>
                    <a:pt x="8" y="148"/>
                    <a:pt x="9" y="148"/>
                    <a:pt x="10" y="149"/>
                  </a:cubicBezTo>
                  <a:cubicBezTo>
                    <a:pt x="27" y="154"/>
                    <a:pt x="46" y="156"/>
                    <a:pt x="63" y="164"/>
                  </a:cubicBezTo>
                  <a:cubicBezTo>
                    <a:pt x="68" y="166"/>
                    <a:pt x="74" y="170"/>
                    <a:pt x="77" y="174"/>
                  </a:cubicBezTo>
                  <a:cubicBezTo>
                    <a:pt x="77" y="174"/>
                    <a:pt x="77" y="172"/>
                    <a:pt x="77" y="170"/>
                  </a:cubicBezTo>
                  <a:cubicBezTo>
                    <a:pt x="75" y="162"/>
                    <a:pt x="74" y="154"/>
                    <a:pt x="73" y="146"/>
                  </a:cubicBezTo>
                  <a:cubicBezTo>
                    <a:pt x="61" y="137"/>
                    <a:pt x="46" y="131"/>
                    <a:pt x="33" y="123"/>
                  </a:cubicBezTo>
                  <a:cubicBezTo>
                    <a:pt x="26" y="120"/>
                    <a:pt x="19" y="116"/>
                    <a:pt x="13" y="111"/>
                  </a:cubicBezTo>
                  <a:cubicBezTo>
                    <a:pt x="8" y="108"/>
                    <a:pt x="3" y="105"/>
                    <a:pt x="0" y="100"/>
                  </a:cubicBezTo>
                  <a:cubicBezTo>
                    <a:pt x="0" y="99"/>
                    <a:pt x="0" y="98"/>
                    <a:pt x="0" y="98"/>
                  </a:cubicBezTo>
                  <a:cubicBezTo>
                    <a:pt x="0" y="97"/>
                    <a:pt x="1" y="97"/>
                    <a:pt x="3" y="97"/>
                  </a:cubicBezTo>
                  <a:cubicBezTo>
                    <a:pt x="5" y="98"/>
                    <a:pt x="7" y="99"/>
                    <a:pt x="9" y="100"/>
                  </a:cubicBezTo>
                  <a:cubicBezTo>
                    <a:pt x="26" y="107"/>
                    <a:pt x="45" y="113"/>
                    <a:pt x="60" y="125"/>
                  </a:cubicBezTo>
                  <a:cubicBezTo>
                    <a:pt x="65" y="129"/>
                    <a:pt x="69" y="133"/>
                    <a:pt x="72" y="138"/>
                  </a:cubicBezTo>
                  <a:cubicBezTo>
                    <a:pt x="72" y="138"/>
                    <a:pt x="72" y="138"/>
                    <a:pt x="72" y="138"/>
                  </a:cubicBezTo>
                  <a:cubicBezTo>
                    <a:pt x="71" y="129"/>
                    <a:pt x="70" y="120"/>
                    <a:pt x="69" y="112"/>
                  </a:cubicBezTo>
                  <a:cubicBezTo>
                    <a:pt x="68" y="107"/>
                    <a:pt x="68" y="107"/>
                    <a:pt x="68" y="107"/>
                  </a:cubicBezTo>
                  <a:cubicBezTo>
                    <a:pt x="68" y="107"/>
                    <a:pt x="68" y="107"/>
                    <a:pt x="66" y="105"/>
                  </a:cubicBezTo>
                  <a:cubicBezTo>
                    <a:pt x="66" y="105"/>
                    <a:pt x="65" y="105"/>
                    <a:pt x="65" y="105"/>
                  </a:cubicBezTo>
                  <a:cubicBezTo>
                    <a:pt x="65" y="104"/>
                    <a:pt x="64" y="104"/>
                    <a:pt x="64" y="104"/>
                  </a:cubicBezTo>
                  <a:cubicBezTo>
                    <a:pt x="56" y="98"/>
                    <a:pt x="46" y="95"/>
                    <a:pt x="38" y="89"/>
                  </a:cubicBezTo>
                  <a:cubicBezTo>
                    <a:pt x="30" y="84"/>
                    <a:pt x="23" y="77"/>
                    <a:pt x="16" y="70"/>
                  </a:cubicBezTo>
                  <a:cubicBezTo>
                    <a:pt x="16" y="70"/>
                    <a:pt x="16" y="70"/>
                    <a:pt x="16" y="70"/>
                  </a:cubicBezTo>
                  <a:cubicBezTo>
                    <a:pt x="15" y="69"/>
                    <a:pt x="13" y="67"/>
                    <a:pt x="14" y="66"/>
                  </a:cubicBezTo>
                  <a:cubicBezTo>
                    <a:pt x="15" y="65"/>
                    <a:pt x="17" y="66"/>
                    <a:pt x="18" y="67"/>
                  </a:cubicBezTo>
                  <a:cubicBezTo>
                    <a:pt x="18" y="67"/>
                    <a:pt x="21" y="68"/>
                    <a:pt x="24" y="69"/>
                  </a:cubicBezTo>
                  <a:cubicBezTo>
                    <a:pt x="40" y="78"/>
                    <a:pt x="57" y="85"/>
                    <a:pt x="67" y="101"/>
                  </a:cubicBezTo>
                  <a:cubicBezTo>
                    <a:pt x="68" y="101"/>
                    <a:pt x="68" y="101"/>
                    <a:pt x="68" y="101"/>
                  </a:cubicBezTo>
                  <a:cubicBezTo>
                    <a:pt x="66" y="90"/>
                    <a:pt x="65" y="80"/>
                    <a:pt x="63" y="69"/>
                  </a:cubicBezTo>
                  <a:cubicBezTo>
                    <a:pt x="63" y="69"/>
                    <a:pt x="63" y="69"/>
                    <a:pt x="63" y="69"/>
                  </a:cubicBezTo>
                  <a:cubicBezTo>
                    <a:pt x="61" y="62"/>
                    <a:pt x="58" y="56"/>
                    <a:pt x="55" y="50"/>
                  </a:cubicBezTo>
                  <a:cubicBezTo>
                    <a:pt x="49" y="37"/>
                    <a:pt x="43" y="25"/>
                    <a:pt x="40" y="11"/>
                  </a:cubicBezTo>
                  <a:cubicBezTo>
                    <a:pt x="39" y="8"/>
                    <a:pt x="39" y="6"/>
                    <a:pt x="38" y="3"/>
                  </a:cubicBezTo>
                  <a:cubicBezTo>
                    <a:pt x="39" y="1"/>
                    <a:pt x="39" y="1"/>
                    <a:pt x="39" y="1"/>
                  </a:cubicBezTo>
                  <a:cubicBezTo>
                    <a:pt x="39" y="1"/>
                    <a:pt x="39" y="1"/>
                    <a:pt x="40" y="0"/>
                  </a:cubicBezTo>
                  <a:cubicBezTo>
                    <a:pt x="41" y="0"/>
                    <a:pt x="42" y="2"/>
                    <a:pt x="43" y="3"/>
                  </a:cubicBezTo>
                  <a:cubicBezTo>
                    <a:pt x="57" y="21"/>
                    <a:pt x="67" y="42"/>
                    <a:pt x="70" y="65"/>
                  </a:cubicBezTo>
                  <a:cubicBezTo>
                    <a:pt x="70" y="72"/>
                    <a:pt x="71" y="79"/>
                    <a:pt x="70" y="86"/>
                  </a:cubicBezTo>
                  <a:cubicBezTo>
                    <a:pt x="70" y="87"/>
                    <a:pt x="70" y="88"/>
                    <a:pt x="70" y="89"/>
                  </a:cubicBezTo>
                  <a:cubicBezTo>
                    <a:pt x="70" y="90"/>
                    <a:pt x="70" y="91"/>
                    <a:pt x="70" y="91"/>
                  </a:cubicBezTo>
                  <a:cubicBezTo>
                    <a:pt x="70" y="91"/>
                    <a:pt x="70" y="91"/>
                    <a:pt x="70" y="91"/>
                  </a:cubicBezTo>
                  <a:cubicBezTo>
                    <a:pt x="76" y="75"/>
                    <a:pt x="87" y="62"/>
                    <a:pt x="98" y="50"/>
                  </a:cubicBezTo>
                  <a:cubicBezTo>
                    <a:pt x="101" y="47"/>
                    <a:pt x="103" y="44"/>
                    <a:pt x="106" y="42"/>
                  </a:cubicBezTo>
                  <a:cubicBezTo>
                    <a:pt x="106" y="42"/>
                    <a:pt x="107" y="42"/>
                    <a:pt x="108" y="42"/>
                  </a:cubicBezTo>
                  <a:cubicBezTo>
                    <a:pt x="109" y="43"/>
                    <a:pt x="109" y="45"/>
                    <a:pt x="109" y="46"/>
                  </a:cubicBezTo>
                  <a:cubicBezTo>
                    <a:pt x="109" y="46"/>
                    <a:pt x="109" y="47"/>
                    <a:pt x="108" y="47"/>
                  </a:cubicBezTo>
                  <a:cubicBezTo>
                    <a:pt x="106" y="61"/>
                    <a:pt x="95" y="73"/>
                    <a:pt x="85" y="84"/>
                  </a:cubicBezTo>
                  <a:cubicBezTo>
                    <a:pt x="80" y="90"/>
                    <a:pt x="74" y="97"/>
                    <a:pt x="72" y="104"/>
                  </a:cubicBezTo>
                  <a:cubicBezTo>
                    <a:pt x="72" y="107"/>
                    <a:pt x="72" y="107"/>
                    <a:pt x="72" y="107"/>
                  </a:cubicBezTo>
                  <a:cubicBezTo>
                    <a:pt x="72" y="108"/>
                    <a:pt x="73" y="108"/>
                    <a:pt x="72" y="109"/>
                  </a:cubicBezTo>
                  <a:cubicBezTo>
                    <a:pt x="72" y="109"/>
                    <a:pt x="72" y="109"/>
                    <a:pt x="72" y="109"/>
                  </a:cubicBezTo>
                  <a:cubicBezTo>
                    <a:pt x="73" y="115"/>
                    <a:pt x="73" y="121"/>
                    <a:pt x="74" y="127"/>
                  </a:cubicBezTo>
                  <a:cubicBezTo>
                    <a:pt x="74" y="128"/>
                    <a:pt x="74" y="128"/>
                    <a:pt x="74" y="128"/>
                  </a:cubicBezTo>
                  <a:cubicBezTo>
                    <a:pt x="74" y="127"/>
                    <a:pt x="74" y="127"/>
                    <a:pt x="74" y="127"/>
                  </a:cubicBezTo>
                  <a:cubicBezTo>
                    <a:pt x="77" y="115"/>
                    <a:pt x="84" y="105"/>
                    <a:pt x="92" y="97"/>
                  </a:cubicBezTo>
                  <a:cubicBezTo>
                    <a:pt x="98" y="90"/>
                    <a:pt x="106" y="85"/>
                    <a:pt x="112" y="79"/>
                  </a:cubicBezTo>
                  <a:cubicBezTo>
                    <a:pt x="113" y="78"/>
                    <a:pt x="113" y="78"/>
                    <a:pt x="114" y="77"/>
                  </a:cubicBezTo>
                  <a:cubicBezTo>
                    <a:pt x="115" y="77"/>
                    <a:pt x="116" y="76"/>
                    <a:pt x="117" y="78"/>
                  </a:cubicBezTo>
                  <a:cubicBezTo>
                    <a:pt x="117" y="80"/>
                    <a:pt x="117" y="80"/>
                    <a:pt x="117" y="81"/>
                  </a:cubicBezTo>
                  <a:cubicBezTo>
                    <a:pt x="116" y="84"/>
                    <a:pt x="115" y="86"/>
                    <a:pt x="114" y="89"/>
                  </a:cubicBezTo>
                  <a:cubicBezTo>
                    <a:pt x="106" y="103"/>
                    <a:pt x="97" y="115"/>
                    <a:pt x="87" y="128"/>
                  </a:cubicBezTo>
                  <a:cubicBezTo>
                    <a:pt x="82" y="133"/>
                    <a:pt x="78" y="138"/>
                    <a:pt x="76" y="145"/>
                  </a:cubicBezTo>
                  <a:cubicBezTo>
                    <a:pt x="76" y="145"/>
                    <a:pt x="76" y="145"/>
                    <a:pt x="76" y="145"/>
                  </a:cubicBezTo>
                  <a:cubicBezTo>
                    <a:pt x="77" y="151"/>
                    <a:pt x="78" y="157"/>
                    <a:pt x="79" y="163"/>
                  </a:cubicBezTo>
                  <a:cubicBezTo>
                    <a:pt x="79" y="163"/>
                    <a:pt x="79" y="163"/>
                    <a:pt x="79" y="163"/>
                  </a:cubicBezTo>
                  <a:cubicBezTo>
                    <a:pt x="79" y="164"/>
                    <a:pt x="79" y="164"/>
                    <a:pt x="79" y="164"/>
                  </a:cubicBezTo>
                  <a:cubicBezTo>
                    <a:pt x="82" y="150"/>
                    <a:pt x="94" y="139"/>
                    <a:pt x="105" y="129"/>
                  </a:cubicBezTo>
                  <a:cubicBezTo>
                    <a:pt x="108" y="126"/>
                    <a:pt x="110" y="124"/>
                    <a:pt x="112" y="122"/>
                  </a:cubicBezTo>
                  <a:cubicBezTo>
                    <a:pt x="113" y="121"/>
                    <a:pt x="115" y="120"/>
                    <a:pt x="116" y="119"/>
                  </a:cubicBezTo>
                  <a:cubicBezTo>
                    <a:pt x="117" y="117"/>
                    <a:pt x="118" y="116"/>
                    <a:pt x="120" y="115"/>
                  </a:cubicBezTo>
                  <a:cubicBezTo>
                    <a:pt x="120" y="114"/>
                    <a:pt x="122" y="114"/>
                    <a:pt x="123" y="115"/>
                  </a:cubicBezTo>
                  <a:cubicBezTo>
                    <a:pt x="123" y="116"/>
                    <a:pt x="123" y="116"/>
                    <a:pt x="123" y="116"/>
                  </a:cubicBezTo>
                  <a:cubicBezTo>
                    <a:pt x="123" y="117"/>
                    <a:pt x="123" y="117"/>
                    <a:pt x="123" y="117"/>
                  </a:cubicBezTo>
                  <a:cubicBezTo>
                    <a:pt x="123" y="126"/>
                    <a:pt x="116" y="134"/>
                    <a:pt x="111" y="140"/>
                  </a:cubicBezTo>
                  <a:cubicBezTo>
                    <a:pt x="104" y="150"/>
                    <a:pt x="95" y="158"/>
                    <a:pt x="88" y="168"/>
                  </a:cubicBezTo>
                  <a:cubicBezTo>
                    <a:pt x="85" y="172"/>
                    <a:pt x="83" y="175"/>
                    <a:pt x="82" y="180"/>
                  </a:cubicBezTo>
                  <a:cubicBezTo>
                    <a:pt x="82" y="180"/>
                    <a:pt x="82" y="180"/>
                    <a:pt x="82" y="180"/>
                  </a:cubicBezTo>
                  <a:cubicBezTo>
                    <a:pt x="84" y="187"/>
                    <a:pt x="86" y="195"/>
                    <a:pt x="88" y="202"/>
                  </a:cubicBezTo>
                  <a:cubicBezTo>
                    <a:pt x="88" y="202"/>
                    <a:pt x="88" y="200"/>
                    <a:pt x="89" y="198"/>
                  </a:cubicBezTo>
                  <a:cubicBezTo>
                    <a:pt x="91" y="189"/>
                    <a:pt x="97" y="182"/>
                    <a:pt x="102" y="175"/>
                  </a:cubicBezTo>
                  <a:cubicBezTo>
                    <a:pt x="109" y="166"/>
                    <a:pt x="117" y="157"/>
                    <a:pt x="124" y="149"/>
                  </a:cubicBezTo>
                  <a:cubicBezTo>
                    <a:pt x="125" y="148"/>
                    <a:pt x="126" y="146"/>
                    <a:pt x="126" y="146"/>
                  </a:cubicBezTo>
                  <a:cubicBezTo>
                    <a:pt x="126" y="146"/>
                    <a:pt x="127" y="146"/>
                    <a:pt x="128" y="146"/>
                  </a:cubicBezTo>
                  <a:cubicBezTo>
                    <a:pt x="128" y="147"/>
                    <a:pt x="128" y="149"/>
                    <a:pt x="128" y="149"/>
                  </a:cubicBezTo>
                  <a:cubicBezTo>
                    <a:pt x="122" y="167"/>
                    <a:pt x="112" y="183"/>
                    <a:pt x="101" y="199"/>
                  </a:cubicBezTo>
                  <a:cubicBezTo>
                    <a:pt x="98" y="203"/>
                    <a:pt x="94" y="207"/>
                    <a:pt x="92" y="212"/>
                  </a:cubicBezTo>
                  <a:cubicBezTo>
                    <a:pt x="92" y="213"/>
                    <a:pt x="92" y="213"/>
                    <a:pt x="92" y="213"/>
                  </a:cubicBezTo>
                  <a:cubicBezTo>
                    <a:pt x="98" y="229"/>
                    <a:pt x="108" y="244"/>
                    <a:pt x="120" y="256"/>
                  </a:cubicBezTo>
                  <a:cubicBezTo>
                    <a:pt x="120" y="257"/>
                    <a:pt x="120" y="257"/>
                    <a:pt x="120" y="257"/>
                  </a:cubicBezTo>
                  <a:cubicBezTo>
                    <a:pt x="121" y="258"/>
                    <a:pt x="121" y="257"/>
                    <a:pt x="121" y="259"/>
                  </a:cubicBezTo>
                  <a:cubicBezTo>
                    <a:pt x="121" y="259"/>
                    <a:pt x="121" y="259"/>
                    <a:pt x="121" y="26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620" name="Google Shape;1620;p23"/>
            <p:cNvGrpSpPr/>
            <p:nvPr/>
          </p:nvGrpSpPr>
          <p:grpSpPr>
            <a:xfrm rot="7811574">
              <a:off x="-825975" y="4050730"/>
              <a:ext cx="1361274" cy="1115533"/>
              <a:chOff x="4124038" y="1074739"/>
              <a:chExt cx="1406526" cy="1152525"/>
            </a:xfrm>
          </p:grpSpPr>
          <p:sp>
            <p:nvSpPr>
              <p:cNvPr id="1621" name="Google Shape;1621;p23"/>
              <p:cNvSpPr/>
              <p:nvPr/>
            </p:nvSpPr>
            <p:spPr>
              <a:xfrm>
                <a:off x="4155788" y="108267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22" name="Google Shape;1622;p23"/>
              <p:cNvSpPr/>
              <p:nvPr/>
            </p:nvSpPr>
            <p:spPr>
              <a:xfrm>
                <a:off x="4627276" y="107473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23" name="Google Shape;1623;p23"/>
              <p:cNvSpPr/>
              <p:nvPr/>
            </p:nvSpPr>
            <p:spPr>
              <a:xfrm>
                <a:off x="4124038" y="150177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24" name="Google Shape;1624;p23"/>
              <p:cNvSpPr/>
              <p:nvPr/>
            </p:nvSpPr>
            <p:spPr>
              <a:xfrm>
                <a:off x="4959063" y="1306514"/>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25" name="Google Shape;1625;p23"/>
              <p:cNvSpPr/>
              <p:nvPr/>
            </p:nvSpPr>
            <p:spPr>
              <a:xfrm>
                <a:off x="4522501" y="178752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26" name="Google Shape;1626;p23"/>
              <p:cNvSpPr/>
              <p:nvPr/>
            </p:nvSpPr>
            <p:spPr>
              <a:xfrm>
                <a:off x="4155788" y="111125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27" name="Google Shape;1627;p23"/>
              <p:cNvSpPr/>
              <p:nvPr/>
            </p:nvSpPr>
            <p:spPr>
              <a:xfrm>
                <a:off x="4124038" y="160972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28" name="Google Shape;1628;p23"/>
              <p:cNvSpPr/>
              <p:nvPr/>
            </p:nvSpPr>
            <p:spPr>
              <a:xfrm>
                <a:off x="4752688" y="1074738"/>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29" name="Google Shape;1629;p23"/>
              <p:cNvSpPr/>
              <p:nvPr/>
            </p:nvSpPr>
            <p:spPr>
              <a:xfrm>
                <a:off x="4522501" y="1889125"/>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30" name="Google Shape;1630;p23"/>
              <p:cNvSpPr/>
              <p:nvPr/>
            </p:nvSpPr>
            <p:spPr>
              <a:xfrm>
                <a:off x="5068601" y="1306513"/>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631" name="Google Shape;1631;p23"/>
          <p:cNvGrpSpPr/>
          <p:nvPr/>
        </p:nvGrpSpPr>
        <p:grpSpPr>
          <a:xfrm>
            <a:off x="702500" y="217995"/>
            <a:ext cx="711357" cy="495349"/>
            <a:chOff x="6434488" y="648488"/>
            <a:chExt cx="998537" cy="695325"/>
          </a:xfrm>
        </p:grpSpPr>
        <p:sp>
          <p:nvSpPr>
            <p:cNvPr id="1632" name="Google Shape;1632;p23"/>
            <p:cNvSpPr/>
            <p:nvPr/>
          </p:nvSpPr>
          <p:spPr>
            <a:xfrm>
              <a:off x="6434488" y="648488"/>
              <a:ext cx="969962" cy="693738"/>
            </a:xfrm>
            <a:custGeom>
              <a:avLst/>
              <a:gdLst/>
              <a:ahLst/>
              <a:cxnLst/>
              <a:rect l="l" t="t" r="r" b="b"/>
              <a:pathLst>
                <a:path w="525" h="375" extrusionOk="0">
                  <a:moveTo>
                    <a:pt x="432" y="369"/>
                  </a:moveTo>
                  <a:cubicBezTo>
                    <a:pt x="448" y="366"/>
                    <a:pt x="461" y="372"/>
                    <a:pt x="461" y="372"/>
                  </a:cubicBezTo>
                  <a:cubicBezTo>
                    <a:pt x="493" y="256"/>
                    <a:pt x="493" y="256"/>
                    <a:pt x="493" y="256"/>
                  </a:cubicBezTo>
                  <a:cubicBezTo>
                    <a:pt x="525" y="141"/>
                    <a:pt x="525" y="141"/>
                    <a:pt x="525" y="141"/>
                  </a:cubicBezTo>
                  <a:cubicBezTo>
                    <a:pt x="525" y="141"/>
                    <a:pt x="512" y="139"/>
                    <a:pt x="500" y="129"/>
                  </a:cubicBezTo>
                  <a:cubicBezTo>
                    <a:pt x="488" y="118"/>
                    <a:pt x="479" y="109"/>
                    <a:pt x="463" y="105"/>
                  </a:cubicBezTo>
                  <a:cubicBezTo>
                    <a:pt x="447" y="102"/>
                    <a:pt x="129" y="12"/>
                    <a:pt x="108" y="6"/>
                  </a:cubicBezTo>
                  <a:cubicBezTo>
                    <a:pt x="87" y="0"/>
                    <a:pt x="80" y="7"/>
                    <a:pt x="74" y="15"/>
                  </a:cubicBezTo>
                  <a:cubicBezTo>
                    <a:pt x="67" y="22"/>
                    <a:pt x="41" y="51"/>
                    <a:pt x="21" y="124"/>
                  </a:cubicBezTo>
                  <a:cubicBezTo>
                    <a:pt x="0" y="197"/>
                    <a:pt x="8" y="235"/>
                    <a:pt x="9" y="245"/>
                  </a:cubicBezTo>
                  <a:cubicBezTo>
                    <a:pt x="11" y="255"/>
                    <a:pt x="13" y="265"/>
                    <a:pt x="34" y="270"/>
                  </a:cubicBezTo>
                  <a:cubicBezTo>
                    <a:pt x="55" y="276"/>
                    <a:pt x="373" y="364"/>
                    <a:pt x="389" y="370"/>
                  </a:cubicBezTo>
                  <a:cubicBezTo>
                    <a:pt x="404" y="375"/>
                    <a:pt x="416" y="372"/>
                    <a:pt x="432" y="36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33" name="Google Shape;1633;p23"/>
            <p:cNvSpPr/>
            <p:nvPr/>
          </p:nvSpPr>
          <p:spPr>
            <a:xfrm>
              <a:off x="7258400" y="900900"/>
              <a:ext cx="174625" cy="442913"/>
            </a:xfrm>
            <a:custGeom>
              <a:avLst/>
              <a:gdLst/>
              <a:ahLst/>
              <a:cxnLst/>
              <a:rect l="l" t="t" r="r" b="b"/>
              <a:pathLst>
                <a:path w="94" h="239" extrusionOk="0">
                  <a:moveTo>
                    <a:pt x="15" y="235"/>
                  </a:moveTo>
                  <a:cubicBezTo>
                    <a:pt x="0" y="230"/>
                    <a:pt x="2" y="176"/>
                    <a:pt x="20" y="112"/>
                  </a:cubicBezTo>
                  <a:cubicBezTo>
                    <a:pt x="38" y="48"/>
                    <a:pt x="64" y="0"/>
                    <a:pt x="79" y="4"/>
                  </a:cubicBezTo>
                  <a:cubicBezTo>
                    <a:pt x="94" y="8"/>
                    <a:pt x="92" y="63"/>
                    <a:pt x="74" y="127"/>
                  </a:cubicBezTo>
                  <a:cubicBezTo>
                    <a:pt x="56" y="191"/>
                    <a:pt x="29" y="239"/>
                    <a:pt x="15" y="23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34" name="Google Shape;1634;p23"/>
            <p:cNvSpPr/>
            <p:nvPr/>
          </p:nvSpPr>
          <p:spPr>
            <a:xfrm>
              <a:off x="7264750" y="918363"/>
              <a:ext cx="155575" cy="406400"/>
            </a:xfrm>
            <a:custGeom>
              <a:avLst/>
              <a:gdLst/>
              <a:ahLst/>
              <a:cxnLst/>
              <a:rect l="l" t="t" r="r" b="b"/>
              <a:pathLst>
                <a:path w="84" h="220" extrusionOk="0">
                  <a:moveTo>
                    <a:pt x="12" y="216"/>
                  </a:moveTo>
                  <a:cubicBezTo>
                    <a:pt x="0" y="213"/>
                    <a:pt x="4" y="162"/>
                    <a:pt x="20" y="104"/>
                  </a:cubicBezTo>
                  <a:cubicBezTo>
                    <a:pt x="37" y="45"/>
                    <a:pt x="60" y="0"/>
                    <a:pt x="72" y="4"/>
                  </a:cubicBezTo>
                  <a:cubicBezTo>
                    <a:pt x="84" y="7"/>
                    <a:pt x="81" y="57"/>
                    <a:pt x="64" y="116"/>
                  </a:cubicBezTo>
                  <a:cubicBezTo>
                    <a:pt x="48" y="175"/>
                    <a:pt x="24" y="220"/>
                    <a:pt x="12" y="2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35" name="Google Shape;1635;p23"/>
            <p:cNvSpPr/>
            <p:nvPr/>
          </p:nvSpPr>
          <p:spPr>
            <a:xfrm>
              <a:off x="7347300" y="939000"/>
              <a:ext cx="53975" cy="139700"/>
            </a:xfrm>
            <a:custGeom>
              <a:avLst/>
              <a:gdLst/>
              <a:ahLst/>
              <a:cxnLst/>
              <a:rect l="l" t="t" r="r" b="b"/>
              <a:pathLst>
                <a:path w="29" h="76" extrusionOk="0">
                  <a:moveTo>
                    <a:pt x="28" y="16"/>
                  </a:moveTo>
                  <a:cubicBezTo>
                    <a:pt x="29" y="9"/>
                    <a:pt x="23" y="0"/>
                    <a:pt x="21" y="3"/>
                  </a:cubicBezTo>
                  <a:cubicBezTo>
                    <a:pt x="18" y="6"/>
                    <a:pt x="2" y="64"/>
                    <a:pt x="1" y="70"/>
                  </a:cubicBezTo>
                  <a:cubicBezTo>
                    <a:pt x="0" y="76"/>
                    <a:pt x="7" y="75"/>
                    <a:pt x="9" y="69"/>
                  </a:cubicBezTo>
                  <a:cubicBezTo>
                    <a:pt x="12" y="63"/>
                    <a:pt x="27" y="26"/>
                    <a:pt x="28"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36" name="Google Shape;1636;p23"/>
            <p:cNvSpPr/>
            <p:nvPr/>
          </p:nvSpPr>
          <p:spPr>
            <a:xfrm>
              <a:off x="6593238" y="707225"/>
              <a:ext cx="658813" cy="234950"/>
            </a:xfrm>
            <a:custGeom>
              <a:avLst/>
              <a:gdLst/>
              <a:ahLst/>
              <a:cxnLst/>
              <a:rect l="l" t="t" r="r" b="b"/>
              <a:pathLst>
                <a:path w="356" h="127" extrusionOk="0">
                  <a:moveTo>
                    <a:pt x="14" y="35"/>
                  </a:moveTo>
                  <a:cubicBezTo>
                    <a:pt x="5" y="32"/>
                    <a:pt x="0" y="23"/>
                    <a:pt x="2" y="14"/>
                  </a:cubicBezTo>
                  <a:cubicBezTo>
                    <a:pt x="2" y="14"/>
                    <a:pt x="2" y="14"/>
                    <a:pt x="2" y="14"/>
                  </a:cubicBezTo>
                  <a:cubicBezTo>
                    <a:pt x="5" y="5"/>
                    <a:pt x="14" y="0"/>
                    <a:pt x="23" y="2"/>
                  </a:cubicBezTo>
                  <a:cubicBezTo>
                    <a:pt x="342" y="91"/>
                    <a:pt x="342" y="91"/>
                    <a:pt x="342" y="91"/>
                  </a:cubicBezTo>
                  <a:cubicBezTo>
                    <a:pt x="351" y="94"/>
                    <a:pt x="356" y="103"/>
                    <a:pt x="353" y="112"/>
                  </a:cubicBezTo>
                  <a:cubicBezTo>
                    <a:pt x="353" y="112"/>
                    <a:pt x="353" y="112"/>
                    <a:pt x="353" y="112"/>
                  </a:cubicBezTo>
                  <a:cubicBezTo>
                    <a:pt x="351" y="121"/>
                    <a:pt x="341" y="127"/>
                    <a:pt x="332" y="124"/>
                  </a:cubicBezTo>
                  <a:lnTo>
                    <a:pt x="14" y="35"/>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37" name="Google Shape;1637;p23"/>
          <p:cNvGrpSpPr/>
          <p:nvPr/>
        </p:nvGrpSpPr>
        <p:grpSpPr>
          <a:xfrm rot="-8100000">
            <a:off x="272368" y="1223033"/>
            <a:ext cx="500088" cy="348233"/>
            <a:chOff x="6434488" y="648488"/>
            <a:chExt cx="998537" cy="695325"/>
          </a:xfrm>
        </p:grpSpPr>
        <p:sp>
          <p:nvSpPr>
            <p:cNvPr id="1638" name="Google Shape;1638;p23"/>
            <p:cNvSpPr/>
            <p:nvPr/>
          </p:nvSpPr>
          <p:spPr>
            <a:xfrm>
              <a:off x="6434488" y="648488"/>
              <a:ext cx="969962" cy="693738"/>
            </a:xfrm>
            <a:custGeom>
              <a:avLst/>
              <a:gdLst/>
              <a:ahLst/>
              <a:cxnLst/>
              <a:rect l="l" t="t" r="r" b="b"/>
              <a:pathLst>
                <a:path w="525" h="375" extrusionOk="0">
                  <a:moveTo>
                    <a:pt x="432" y="369"/>
                  </a:moveTo>
                  <a:cubicBezTo>
                    <a:pt x="448" y="366"/>
                    <a:pt x="461" y="372"/>
                    <a:pt x="461" y="372"/>
                  </a:cubicBezTo>
                  <a:cubicBezTo>
                    <a:pt x="493" y="256"/>
                    <a:pt x="493" y="256"/>
                    <a:pt x="493" y="256"/>
                  </a:cubicBezTo>
                  <a:cubicBezTo>
                    <a:pt x="525" y="141"/>
                    <a:pt x="525" y="141"/>
                    <a:pt x="525" y="141"/>
                  </a:cubicBezTo>
                  <a:cubicBezTo>
                    <a:pt x="525" y="141"/>
                    <a:pt x="512" y="139"/>
                    <a:pt x="500" y="129"/>
                  </a:cubicBezTo>
                  <a:cubicBezTo>
                    <a:pt x="488" y="118"/>
                    <a:pt x="479" y="109"/>
                    <a:pt x="463" y="105"/>
                  </a:cubicBezTo>
                  <a:cubicBezTo>
                    <a:pt x="447" y="102"/>
                    <a:pt x="129" y="12"/>
                    <a:pt x="108" y="6"/>
                  </a:cubicBezTo>
                  <a:cubicBezTo>
                    <a:pt x="87" y="0"/>
                    <a:pt x="80" y="7"/>
                    <a:pt x="74" y="15"/>
                  </a:cubicBezTo>
                  <a:cubicBezTo>
                    <a:pt x="67" y="22"/>
                    <a:pt x="41" y="51"/>
                    <a:pt x="21" y="124"/>
                  </a:cubicBezTo>
                  <a:cubicBezTo>
                    <a:pt x="0" y="197"/>
                    <a:pt x="8" y="235"/>
                    <a:pt x="9" y="245"/>
                  </a:cubicBezTo>
                  <a:cubicBezTo>
                    <a:pt x="11" y="255"/>
                    <a:pt x="13" y="265"/>
                    <a:pt x="34" y="270"/>
                  </a:cubicBezTo>
                  <a:cubicBezTo>
                    <a:pt x="55" y="276"/>
                    <a:pt x="373" y="364"/>
                    <a:pt x="389" y="370"/>
                  </a:cubicBezTo>
                  <a:cubicBezTo>
                    <a:pt x="404" y="375"/>
                    <a:pt x="416" y="372"/>
                    <a:pt x="432" y="36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39" name="Google Shape;1639;p23"/>
            <p:cNvSpPr/>
            <p:nvPr/>
          </p:nvSpPr>
          <p:spPr>
            <a:xfrm>
              <a:off x="7258400" y="900900"/>
              <a:ext cx="174625" cy="442913"/>
            </a:xfrm>
            <a:custGeom>
              <a:avLst/>
              <a:gdLst/>
              <a:ahLst/>
              <a:cxnLst/>
              <a:rect l="l" t="t" r="r" b="b"/>
              <a:pathLst>
                <a:path w="94" h="239" extrusionOk="0">
                  <a:moveTo>
                    <a:pt x="15" y="235"/>
                  </a:moveTo>
                  <a:cubicBezTo>
                    <a:pt x="0" y="230"/>
                    <a:pt x="2" y="176"/>
                    <a:pt x="20" y="112"/>
                  </a:cubicBezTo>
                  <a:cubicBezTo>
                    <a:pt x="38" y="48"/>
                    <a:pt x="64" y="0"/>
                    <a:pt x="79" y="4"/>
                  </a:cubicBezTo>
                  <a:cubicBezTo>
                    <a:pt x="94" y="8"/>
                    <a:pt x="92" y="63"/>
                    <a:pt x="74" y="127"/>
                  </a:cubicBezTo>
                  <a:cubicBezTo>
                    <a:pt x="56" y="191"/>
                    <a:pt x="29" y="239"/>
                    <a:pt x="15" y="23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40" name="Google Shape;1640;p23"/>
            <p:cNvSpPr/>
            <p:nvPr/>
          </p:nvSpPr>
          <p:spPr>
            <a:xfrm>
              <a:off x="7264750" y="918363"/>
              <a:ext cx="155575" cy="406400"/>
            </a:xfrm>
            <a:custGeom>
              <a:avLst/>
              <a:gdLst/>
              <a:ahLst/>
              <a:cxnLst/>
              <a:rect l="l" t="t" r="r" b="b"/>
              <a:pathLst>
                <a:path w="84" h="220" extrusionOk="0">
                  <a:moveTo>
                    <a:pt x="12" y="216"/>
                  </a:moveTo>
                  <a:cubicBezTo>
                    <a:pt x="0" y="213"/>
                    <a:pt x="4" y="162"/>
                    <a:pt x="20" y="104"/>
                  </a:cubicBezTo>
                  <a:cubicBezTo>
                    <a:pt x="37" y="45"/>
                    <a:pt x="60" y="0"/>
                    <a:pt x="72" y="4"/>
                  </a:cubicBezTo>
                  <a:cubicBezTo>
                    <a:pt x="84" y="7"/>
                    <a:pt x="81" y="57"/>
                    <a:pt x="64" y="116"/>
                  </a:cubicBezTo>
                  <a:cubicBezTo>
                    <a:pt x="48" y="175"/>
                    <a:pt x="24" y="220"/>
                    <a:pt x="12" y="2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41" name="Google Shape;1641;p23"/>
            <p:cNvSpPr/>
            <p:nvPr/>
          </p:nvSpPr>
          <p:spPr>
            <a:xfrm>
              <a:off x="7347300" y="939000"/>
              <a:ext cx="53975" cy="139700"/>
            </a:xfrm>
            <a:custGeom>
              <a:avLst/>
              <a:gdLst/>
              <a:ahLst/>
              <a:cxnLst/>
              <a:rect l="l" t="t" r="r" b="b"/>
              <a:pathLst>
                <a:path w="29" h="76" extrusionOk="0">
                  <a:moveTo>
                    <a:pt x="28" y="16"/>
                  </a:moveTo>
                  <a:cubicBezTo>
                    <a:pt x="29" y="9"/>
                    <a:pt x="23" y="0"/>
                    <a:pt x="21" y="3"/>
                  </a:cubicBezTo>
                  <a:cubicBezTo>
                    <a:pt x="18" y="6"/>
                    <a:pt x="2" y="64"/>
                    <a:pt x="1" y="70"/>
                  </a:cubicBezTo>
                  <a:cubicBezTo>
                    <a:pt x="0" y="76"/>
                    <a:pt x="7" y="75"/>
                    <a:pt x="9" y="69"/>
                  </a:cubicBezTo>
                  <a:cubicBezTo>
                    <a:pt x="12" y="63"/>
                    <a:pt x="27" y="26"/>
                    <a:pt x="28"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42" name="Google Shape;1642;p23"/>
            <p:cNvSpPr/>
            <p:nvPr/>
          </p:nvSpPr>
          <p:spPr>
            <a:xfrm>
              <a:off x="6593238" y="707225"/>
              <a:ext cx="658813" cy="234950"/>
            </a:xfrm>
            <a:custGeom>
              <a:avLst/>
              <a:gdLst/>
              <a:ahLst/>
              <a:cxnLst/>
              <a:rect l="l" t="t" r="r" b="b"/>
              <a:pathLst>
                <a:path w="356" h="127" extrusionOk="0">
                  <a:moveTo>
                    <a:pt x="14" y="35"/>
                  </a:moveTo>
                  <a:cubicBezTo>
                    <a:pt x="5" y="32"/>
                    <a:pt x="0" y="23"/>
                    <a:pt x="2" y="14"/>
                  </a:cubicBezTo>
                  <a:cubicBezTo>
                    <a:pt x="2" y="14"/>
                    <a:pt x="2" y="14"/>
                    <a:pt x="2" y="14"/>
                  </a:cubicBezTo>
                  <a:cubicBezTo>
                    <a:pt x="5" y="5"/>
                    <a:pt x="14" y="0"/>
                    <a:pt x="23" y="2"/>
                  </a:cubicBezTo>
                  <a:cubicBezTo>
                    <a:pt x="342" y="91"/>
                    <a:pt x="342" y="91"/>
                    <a:pt x="342" y="91"/>
                  </a:cubicBezTo>
                  <a:cubicBezTo>
                    <a:pt x="351" y="94"/>
                    <a:pt x="356" y="103"/>
                    <a:pt x="353" y="112"/>
                  </a:cubicBezTo>
                  <a:cubicBezTo>
                    <a:pt x="353" y="112"/>
                    <a:pt x="353" y="112"/>
                    <a:pt x="353" y="112"/>
                  </a:cubicBezTo>
                  <a:cubicBezTo>
                    <a:pt x="351" y="121"/>
                    <a:pt x="341" y="127"/>
                    <a:pt x="332" y="124"/>
                  </a:cubicBezTo>
                  <a:lnTo>
                    <a:pt x="14" y="35"/>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533068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643"/>
        <p:cNvGrpSpPr/>
        <p:nvPr/>
      </p:nvGrpSpPr>
      <p:grpSpPr>
        <a:xfrm>
          <a:off x="0" y="0"/>
          <a:ext cx="0" cy="0"/>
          <a:chOff x="0" y="0"/>
          <a:chExt cx="0" cy="0"/>
        </a:xfrm>
      </p:grpSpPr>
      <p:grpSp>
        <p:nvGrpSpPr>
          <p:cNvPr id="1644" name="Google Shape;1644;p24"/>
          <p:cNvGrpSpPr/>
          <p:nvPr/>
        </p:nvGrpSpPr>
        <p:grpSpPr>
          <a:xfrm>
            <a:off x="-410539" y="-1512793"/>
            <a:ext cx="15855236" cy="10307792"/>
            <a:chOff x="-307905" y="-1134595"/>
            <a:chExt cx="11891427" cy="7730844"/>
          </a:xfrm>
        </p:grpSpPr>
        <p:sp>
          <p:nvSpPr>
            <p:cNvPr id="1645" name="Google Shape;1645;p24"/>
            <p:cNvSpPr/>
            <p:nvPr/>
          </p:nvSpPr>
          <p:spPr>
            <a:xfrm rot="-6590927">
              <a:off x="8151237" y="-362268"/>
              <a:ext cx="3383395" cy="2479696"/>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46" name="Google Shape;1646;p24"/>
            <p:cNvSpPr/>
            <p:nvPr/>
          </p:nvSpPr>
          <p:spPr>
            <a:xfrm rot="4500004">
              <a:off x="-346913" y="4381535"/>
              <a:ext cx="2345466" cy="1718974"/>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47" name="Google Shape;1647;p24"/>
          <p:cNvGrpSpPr/>
          <p:nvPr/>
        </p:nvGrpSpPr>
        <p:grpSpPr>
          <a:xfrm>
            <a:off x="378936" y="1235097"/>
            <a:ext cx="11134865" cy="4960641"/>
            <a:chOff x="284201" y="926322"/>
            <a:chExt cx="8351149" cy="3720481"/>
          </a:xfrm>
        </p:grpSpPr>
        <p:sp>
          <p:nvSpPr>
            <p:cNvPr id="1648" name="Google Shape;1648;p24"/>
            <p:cNvSpPr/>
            <p:nvPr/>
          </p:nvSpPr>
          <p:spPr>
            <a:xfrm rot="9374665">
              <a:off x="2577245" y="4483570"/>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649" name="Google Shape;1649;p24"/>
            <p:cNvGrpSpPr/>
            <p:nvPr/>
          </p:nvGrpSpPr>
          <p:grpSpPr>
            <a:xfrm>
              <a:off x="284201" y="926322"/>
              <a:ext cx="8351149" cy="3537401"/>
              <a:chOff x="284201" y="926322"/>
              <a:chExt cx="8351149" cy="3537401"/>
            </a:xfrm>
          </p:grpSpPr>
          <p:sp>
            <p:nvSpPr>
              <p:cNvPr id="1650" name="Google Shape;1650;p24"/>
              <p:cNvSpPr/>
              <p:nvPr/>
            </p:nvSpPr>
            <p:spPr>
              <a:xfrm rot="-6395770">
                <a:off x="306921" y="936795"/>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51" name="Google Shape;1651;p24"/>
              <p:cNvSpPr/>
              <p:nvPr/>
            </p:nvSpPr>
            <p:spPr>
              <a:xfrm rot="3065476">
                <a:off x="8474770" y="4296920"/>
                <a:ext cx="128734" cy="143379"/>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652" name="Google Shape;1652;p24"/>
          <p:cNvGrpSpPr/>
          <p:nvPr/>
        </p:nvGrpSpPr>
        <p:grpSpPr>
          <a:xfrm>
            <a:off x="521781" y="496910"/>
            <a:ext cx="10571353" cy="6018053"/>
            <a:chOff x="391335" y="372682"/>
            <a:chExt cx="7928515" cy="4513540"/>
          </a:xfrm>
        </p:grpSpPr>
        <p:grpSp>
          <p:nvGrpSpPr>
            <p:cNvPr id="1653" name="Google Shape;1653;p24"/>
            <p:cNvGrpSpPr/>
            <p:nvPr/>
          </p:nvGrpSpPr>
          <p:grpSpPr>
            <a:xfrm>
              <a:off x="391335" y="372682"/>
              <a:ext cx="414990" cy="162315"/>
              <a:chOff x="2449035" y="2357907"/>
              <a:chExt cx="414990" cy="162315"/>
            </a:xfrm>
          </p:grpSpPr>
          <p:sp>
            <p:nvSpPr>
              <p:cNvPr id="1654" name="Google Shape;1654;p24"/>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55" name="Google Shape;1655;p24"/>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56" name="Google Shape;1656;p24"/>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57" name="Google Shape;1657;p24"/>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58" name="Google Shape;1658;p24"/>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59" name="Google Shape;1659;p24"/>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60" name="Google Shape;1660;p24"/>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61" name="Google Shape;1661;p24"/>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62" name="Google Shape;1662;p24"/>
            <p:cNvGrpSpPr/>
            <p:nvPr/>
          </p:nvGrpSpPr>
          <p:grpSpPr>
            <a:xfrm>
              <a:off x="7904860" y="4723907"/>
              <a:ext cx="414990" cy="162315"/>
              <a:chOff x="2449035" y="2357907"/>
              <a:chExt cx="414990" cy="162315"/>
            </a:xfrm>
          </p:grpSpPr>
          <p:sp>
            <p:nvSpPr>
              <p:cNvPr id="1663" name="Google Shape;1663;p24"/>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64" name="Google Shape;1664;p24"/>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65" name="Google Shape;1665;p24"/>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66" name="Google Shape;1666;p24"/>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67" name="Google Shape;1667;p24"/>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68" name="Google Shape;1668;p24"/>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69" name="Google Shape;1669;p24"/>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70" name="Google Shape;1670;p24"/>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671" name="Google Shape;1671;p24"/>
          <p:cNvGrpSpPr/>
          <p:nvPr/>
        </p:nvGrpSpPr>
        <p:grpSpPr>
          <a:xfrm>
            <a:off x="563266" y="5554257"/>
            <a:ext cx="2971783" cy="2084587"/>
            <a:chOff x="422449" y="4165693"/>
            <a:chExt cx="2228837" cy="1563440"/>
          </a:xfrm>
        </p:grpSpPr>
        <p:grpSp>
          <p:nvGrpSpPr>
            <p:cNvPr id="1672" name="Google Shape;1672;p24"/>
            <p:cNvGrpSpPr/>
            <p:nvPr/>
          </p:nvGrpSpPr>
          <p:grpSpPr>
            <a:xfrm rot="-1413491">
              <a:off x="945332" y="4436225"/>
              <a:ext cx="1566941" cy="1022376"/>
              <a:chOff x="2458163" y="1723200"/>
              <a:chExt cx="1566863" cy="1022325"/>
            </a:xfrm>
          </p:grpSpPr>
          <p:sp>
            <p:nvSpPr>
              <p:cNvPr id="1673" name="Google Shape;1673;p24"/>
              <p:cNvSpPr/>
              <p:nvPr/>
            </p:nvSpPr>
            <p:spPr>
              <a:xfrm>
                <a:off x="2936001" y="2624875"/>
                <a:ext cx="614363" cy="120650"/>
              </a:xfrm>
              <a:custGeom>
                <a:avLst/>
                <a:gdLst/>
                <a:ahLst/>
                <a:cxnLst/>
                <a:rect l="l" t="t" r="r" b="b"/>
                <a:pathLst>
                  <a:path w="163" h="32" extrusionOk="0">
                    <a:moveTo>
                      <a:pt x="162" y="0"/>
                    </a:moveTo>
                    <a:cubicBezTo>
                      <a:pt x="81" y="0"/>
                      <a:pt x="81" y="0"/>
                      <a:pt x="81" y="0"/>
                    </a:cubicBezTo>
                    <a:cubicBezTo>
                      <a:pt x="1" y="0"/>
                      <a:pt x="1" y="0"/>
                      <a:pt x="1" y="0"/>
                    </a:cubicBezTo>
                    <a:cubicBezTo>
                      <a:pt x="1" y="0"/>
                      <a:pt x="0" y="24"/>
                      <a:pt x="1" y="27"/>
                    </a:cubicBezTo>
                    <a:cubicBezTo>
                      <a:pt x="2" y="29"/>
                      <a:pt x="48" y="32"/>
                      <a:pt x="81" y="32"/>
                    </a:cubicBezTo>
                    <a:cubicBezTo>
                      <a:pt x="114" y="32"/>
                      <a:pt x="161" y="29"/>
                      <a:pt x="162" y="27"/>
                    </a:cubicBezTo>
                    <a:cubicBezTo>
                      <a:pt x="163" y="24"/>
                      <a:pt x="162" y="0"/>
                      <a:pt x="162"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74" name="Google Shape;1674;p24"/>
              <p:cNvSpPr/>
              <p:nvPr/>
            </p:nvSpPr>
            <p:spPr>
              <a:xfrm>
                <a:off x="3851988" y="2375638"/>
                <a:ext cx="173038" cy="158750"/>
              </a:xfrm>
              <a:custGeom>
                <a:avLst/>
                <a:gdLst/>
                <a:ahLst/>
                <a:cxnLst/>
                <a:rect l="l" t="t" r="r" b="b"/>
                <a:pathLst>
                  <a:path w="46" h="42" extrusionOk="0">
                    <a:moveTo>
                      <a:pt x="32" y="0"/>
                    </a:moveTo>
                    <a:cubicBezTo>
                      <a:pt x="32" y="0"/>
                      <a:pt x="46" y="14"/>
                      <a:pt x="46" y="16"/>
                    </a:cubicBezTo>
                    <a:cubicBezTo>
                      <a:pt x="46" y="18"/>
                      <a:pt x="41" y="24"/>
                      <a:pt x="35" y="30"/>
                    </a:cubicBezTo>
                    <a:cubicBezTo>
                      <a:pt x="28" y="36"/>
                      <a:pt x="17" y="42"/>
                      <a:pt x="14" y="40"/>
                    </a:cubicBezTo>
                    <a:cubicBezTo>
                      <a:pt x="11" y="39"/>
                      <a:pt x="0" y="23"/>
                      <a:pt x="0" y="23"/>
                    </a:cubicBezTo>
                    <a:lnTo>
                      <a:pt x="32"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75" name="Google Shape;1675;p24"/>
              <p:cNvSpPr/>
              <p:nvPr/>
            </p:nvSpPr>
            <p:spPr>
              <a:xfrm>
                <a:off x="2458163" y="2370875"/>
                <a:ext cx="169863" cy="158750"/>
              </a:xfrm>
              <a:custGeom>
                <a:avLst/>
                <a:gdLst/>
                <a:ahLst/>
                <a:cxnLst/>
                <a:rect l="l" t="t" r="r" b="b"/>
                <a:pathLst>
                  <a:path w="45" h="42" extrusionOk="0">
                    <a:moveTo>
                      <a:pt x="13" y="0"/>
                    </a:moveTo>
                    <a:cubicBezTo>
                      <a:pt x="13" y="0"/>
                      <a:pt x="0" y="14"/>
                      <a:pt x="0" y="16"/>
                    </a:cubicBezTo>
                    <a:cubicBezTo>
                      <a:pt x="0" y="18"/>
                      <a:pt x="4" y="24"/>
                      <a:pt x="11" y="30"/>
                    </a:cubicBezTo>
                    <a:cubicBezTo>
                      <a:pt x="17" y="36"/>
                      <a:pt x="29" y="42"/>
                      <a:pt x="32" y="40"/>
                    </a:cubicBezTo>
                    <a:cubicBezTo>
                      <a:pt x="35" y="39"/>
                      <a:pt x="45" y="23"/>
                      <a:pt x="45" y="23"/>
                    </a:cubicBezTo>
                    <a:lnTo>
                      <a:pt x="13"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76" name="Google Shape;1676;p24"/>
              <p:cNvSpPr/>
              <p:nvPr/>
            </p:nvSpPr>
            <p:spPr>
              <a:xfrm>
                <a:off x="2962988" y="2624875"/>
                <a:ext cx="7938" cy="104775"/>
              </a:xfrm>
              <a:custGeom>
                <a:avLst/>
                <a:gdLst/>
                <a:ahLst/>
                <a:cxnLst/>
                <a:rect l="l" t="t" r="r" b="b"/>
                <a:pathLst>
                  <a:path w="2" h="28" extrusionOk="0">
                    <a:moveTo>
                      <a:pt x="0" y="0"/>
                    </a:moveTo>
                    <a:cubicBezTo>
                      <a:pt x="0" y="28"/>
                      <a:pt x="0" y="28"/>
                      <a:pt x="0" y="28"/>
                    </a:cubicBezTo>
                    <a:cubicBezTo>
                      <a:pt x="0" y="28"/>
                      <a:pt x="1" y="28"/>
                      <a:pt x="2" y="28"/>
                    </a:cubicBezTo>
                    <a:cubicBezTo>
                      <a:pt x="2" y="0"/>
                      <a:pt x="2" y="0"/>
                      <a:pt x="2" y="0"/>
                    </a:cubicBezTo>
                    <a:lnTo>
                      <a:pt x="0"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77" name="Google Shape;1677;p24"/>
              <p:cNvSpPr/>
              <p:nvPr/>
            </p:nvSpPr>
            <p:spPr>
              <a:xfrm>
                <a:off x="3023313" y="2624875"/>
                <a:ext cx="7938" cy="112713"/>
              </a:xfrm>
              <a:custGeom>
                <a:avLst/>
                <a:gdLst/>
                <a:ahLst/>
                <a:cxnLst/>
                <a:rect l="l" t="t" r="r" b="b"/>
                <a:pathLst>
                  <a:path w="2" h="30" extrusionOk="0">
                    <a:moveTo>
                      <a:pt x="0" y="0"/>
                    </a:moveTo>
                    <a:cubicBezTo>
                      <a:pt x="0" y="30"/>
                      <a:pt x="0" y="30"/>
                      <a:pt x="0" y="30"/>
                    </a:cubicBezTo>
                    <a:cubicBezTo>
                      <a:pt x="1" y="30"/>
                      <a:pt x="1" y="30"/>
                      <a:pt x="2" y="30"/>
                    </a:cubicBezTo>
                    <a:cubicBezTo>
                      <a:pt x="2" y="0"/>
                      <a:pt x="2" y="0"/>
                      <a:pt x="2" y="0"/>
                    </a:cubicBezTo>
                    <a:lnTo>
                      <a:pt x="0"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78" name="Google Shape;1678;p24"/>
              <p:cNvSpPr/>
              <p:nvPr/>
            </p:nvSpPr>
            <p:spPr>
              <a:xfrm>
                <a:off x="3083638" y="2624875"/>
                <a:ext cx="7938" cy="115888"/>
              </a:xfrm>
              <a:custGeom>
                <a:avLst/>
                <a:gdLst/>
                <a:ahLst/>
                <a:cxnLst/>
                <a:rect l="l" t="t" r="r" b="b"/>
                <a:pathLst>
                  <a:path w="2" h="31" extrusionOk="0">
                    <a:moveTo>
                      <a:pt x="0" y="0"/>
                    </a:moveTo>
                    <a:cubicBezTo>
                      <a:pt x="0" y="31"/>
                      <a:pt x="0" y="31"/>
                      <a:pt x="0" y="31"/>
                    </a:cubicBezTo>
                    <a:cubicBezTo>
                      <a:pt x="1" y="31"/>
                      <a:pt x="2" y="31"/>
                      <a:pt x="2" y="31"/>
                    </a:cubicBezTo>
                    <a:cubicBezTo>
                      <a:pt x="2" y="0"/>
                      <a:pt x="2" y="0"/>
                      <a:pt x="2" y="0"/>
                    </a:cubicBezTo>
                    <a:lnTo>
                      <a:pt x="0"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79" name="Google Shape;1679;p24"/>
              <p:cNvSpPr/>
              <p:nvPr/>
            </p:nvSpPr>
            <p:spPr>
              <a:xfrm>
                <a:off x="3147138" y="2624875"/>
                <a:ext cx="7938" cy="120650"/>
              </a:xfrm>
              <a:custGeom>
                <a:avLst/>
                <a:gdLst/>
                <a:ahLst/>
                <a:cxnLst/>
                <a:rect l="l" t="t" r="r" b="b"/>
                <a:pathLst>
                  <a:path w="2" h="32" extrusionOk="0">
                    <a:moveTo>
                      <a:pt x="0" y="0"/>
                    </a:moveTo>
                    <a:cubicBezTo>
                      <a:pt x="0" y="32"/>
                      <a:pt x="0" y="32"/>
                      <a:pt x="0" y="32"/>
                    </a:cubicBezTo>
                    <a:cubicBezTo>
                      <a:pt x="0" y="32"/>
                      <a:pt x="1" y="32"/>
                      <a:pt x="2" y="32"/>
                    </a:cubicBezTo>
                    <a:cubicBezTo>
                      <a:pt x="2" y="0"/>
                      <a:pt x="2" y="0"/>
                      <a:pt x="2" y="0"/>
                    </a:cubicBezTo>
                    <a:lnTo>
                      <a:pt x="0"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80" name="Google Shape;1680;p24"/>
              <p:cNvSpPr/>
              <p:nvPr/>
            </p:nvSpPr>
            <p:spPr>
              <a:xfrm>
                <a:off x="3207463" y="2624875"/>
                <a:ext cx="7938" cy="120650"/>
              </a:xfrm>
              <a:custGeom>
                <a:avLst/>
                <a:gdLst/>
                <a:ahLst/>
                <a:cxnLst/>
                <a:rect l="l" t="t" r="r" b="b"/>
                <a:pathLst>
                  <a:path w="2" h="32" extrusionOk="0">
                    <a:moveTo>
                      <a:pt x="0" y="0"/>
                    </a:moveTo>
                    <a:cubicBezTo>
                      <a:pt x="0" y="32"/>
                      <a:pt x="0" y="32"/>
                      <a:pt x="0" y="32"/>
                    </a:cubicBezTo>
                    <a:cubicBezTo>
                      <a:pt x="1" y="32"/>
                      <a:pt x="2" y="32"/>
                      <a:pt x="2" y="32"/>
                    </a:cubicBezTo>
                    <a:cubicBezTo>
                      <a:pt x="2" y="0"/>
                      <a:pt x="2" y="0"/>
                      <a:pt x="2" y="0"/>
                    </a:cubicBezTo>
                    <a:lnTo>
                      <a:pt x="0"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81" name="Google Shape;1681;p24"/>
              <p:cNvSpPr/>
              <p:nvPr/>
            </p:nvSpPr>
            <p:spPr>
              <a:xfrm>
                <a:off x="3272551" y="2624875"/>
                <a:ext cx="6350" cy="120650"/>
              </a:xfrm>
              <a:custGeom>
                <a:avLst/>
                <a:gdLst/>
                <a:ahLst/>
                <a:cxnLst/>
                <a:rect l="l" t="t" r="r" b="b"/>
                <a:pathLst>
                  <a:path w="2" h="32" extrusionOk="0">
                    <a:moveTo>
                      <a:pt x="0" y="0"/>
                    </a:moveTo>
                    <a:cubicBezTo>
                      <a:pt x="0" y="32"/>
                      <a:pt x="0" y="32"/>
                      <a:pt x="0" y="32"/>
                    </a:cubicBezTo>
                    <a:cubicBezTo>
                      <a:pt x="0" y="32"/>
                      <a:pt x="1" y="32"/>
                      <a:pt x="2" y="32"/>
                    </a:cubicBezTo>
                    <a:cubicBezTo>
                      <a:pt x="2" y="0"/>
                      <a:pt x="2" y="0"/>
                      <a:pt x="2" y="0"/>
                    </a:cubicBezTo>
                    <a:lnTo>
                      <a:pt x="0"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82" name="Google Shape;1682;p24"/>
              <p:cNvSpPr/>
              <p:nvPr/>
            </p:nvSpPr>
            <p:spPr>
              <a:xfrm>
                <a:off x="3332876" y="2624875"/>
                <a:ext cx="6350" cy="120650"/>
              </a:xfrm>
              <a:custGeom>
                <a:avLst/>
                <a:gdLst/>
                <a:ahLst/>
                <a:cxnLst/>
                <a:rect l="l" t="t" r="r" b="b"/>
                <a:pathLst>
                  <a:path w="2" h="32" extrusionOk="0">
                    <a:moveTo>
                      <a:pt x="0" y="0"/>
                    </a:moveTo>
                    <a:cubicBezTo>
                      <a:pt x="0" y="32"/>
                      <a:pt x="0" y="32"/>
                      <a:pt x="0" y="32"/>
                    </a:cubicBezTo>
                    <a:cubicBezTo>
                      <a:pt x="1" y="32"/>
                      <a:pt x="1" y="32"/>
                      <a:pt x="2" y="32"/>
                    </a:cubicBezTo>
                    <a:cubicBezTo>
                      <a:pt x="2" y="0"/>
                      <a:pt x="2" y="0"/>
                      <a:pt x="2" y="0"/>
                    </a:cubicBezTo>
                    <a:lnTo>
                      <a:pt x="0"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83" name="Google Shape;1683;p24"/>
              <p:cNvSpPr/>
              <p:nvPr/>
            </p:nvSpPr>
            <p:spPr>
              <a:xfrm>
                <a:off x="3393201" y="2624875"/>
                <a:ext cx="6350" cy="115888"/>
              </a:xfrm>
              <a:custGeom>
                <a:avLst/>
                <a:gdLst/>
                <a:ahLst/>
                <a:cxnLst/>
                <a:rect l="l" t="t" r="r" b="b"/>
                <a:pathLst>
                  <a:path w="2" h="31" extrusionOk="0">
                    <a:moveTo>
                      <a:pt x="0" y="0"/>
                    </a:moveTo>
                    <a:cubicBezTo>
                      <a:pt x="0" y="31"/>
                      <a:pt x="0" y="31"/>
                      <a:pt x="0" y="31"/>
                    </a:cubicBezTo>
                    <a:cubicBezTo>
                      <a:pt x="1" y="31"/>
                      <a:pt x="2" y="31"/>
                      <a:pt x="2" y="31"/>
                    </a:cubicBezTo>
                    <a:cubicBezTo>
                      <a:pt x="2" y="0"/>
                      <a:pt x="2" y="0"/>
                      <a:pt x="2" y="0"/>
                    </a:cubicBezTo>
                    <a:lnTo>
                      <a:pt x="0"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84" name="Google Shape;1684;p24"/>
              <p:cNvSpPr/>
              <p:nvPr/>
            </p:nvSpPr>
            <p:spPr>
              <a:xfrm>
                <a:off x="3456701" y="2624875"/>
                <a:ext cx="7938" cy="112713"/>
              </a:xfrm>
              <a:custGeom>
                <a:avLst/>
                <a:gdLst/>
                <a:ahLst/>
                <a:cxnLst/>
                <a:rect l="l" t="t" r="r" b="b"/>
                <a:pathLst>
                  <a:path w="2" h="30" extrusionOk="0">
                    <a:moveTo>
                      <a:pt x="0" y="0"/>
                    </a:moveTo>
                    <a:cubicBezTo>
                      <a:pt x="0" y="30"/>
                      <a:pt x="0" y="30"/>
                      <a:pt x="0" y="30"/>
                    </a:cubicBezTo>
                    <a:cubicBezTo>
                      <a:pt x="0" y="30"/>
                      <a:pt x="1" y="30"/>
                      <a:pt x="2" y="30"/>
                    </a:cubicBezTo>
                    <a:cubicBezTo>
                      <a:pt x="2" y="0"/>
                      <a:pt x="2" y="0"/>
                      <a:pt x="2" y="0"/>
                    </a:cubicBezTo>
                    <a:lnTo>
                      <a:pt x="0"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85" name="Google Shape;1685;p24"/>
              <p:cNvSpPr/>
              <p:nvPr/>
            </p:nvSpPr>
            <p:spPr>
              <a:xfrm>
                <a:off x="3517026" y="2624875"/>
                <a:ext cx="7938" cy="104775"/>
              </a:xfrm>
              <a:custGeom>
                <a:avLst/>
                <a:gdLst/>
                <a:ahLst/>
                <a:cxnLst/>
                <a:rect l="l" t="t" r="r" b="b"/>
                <a:pathLst>
                  <a:path w="2" h="28" extrusionOk="0">
                    <a:moveTo>
                      <a:pt x="0" y="0"/>
                    </a:moveTo>
                    <a:cubicBezTo>
                      <a:pt x="0" y="28"/>
                      <a:pt x="0" y="28"/>
                      <a:pt x="0" y="28"/>
                    </a:cubicBezTo>
                    <a:cubicBezTo>
                      <a:pt x="1" y="28"/>
                      <a:pt x="1" y="28"/>
                      <a:pt x="2" y="28"/>
                    </a:cubicBezTo>
                    <a:cubicBezTo>
                      <a:pt x="2" y="0"/>
                      <a:pt x="2" y="0"/>
                      <a:pt x="2" y="0"/>
                    </a:cubicBezTo>
                    <a:lnTo>
                      <a:pt x="0"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86" name="Google Shape;1686;p24"/>
              <p:cNvSpPr/>
              <p:nvPr/>
            </p:nvSpPr>
            <p:spPr>
              <a:xfrm>
                <a:off x="2469276" y="1813663"/>
                <a:ext cx="1547813" cy="858838"/>
              </a:xfrm>
              <a:custGeom>
                <a:avLst/>
                <a:gdLst/>
                <a:ahLst/>
                <a:cxnLst/>
                <a:rect l="l" t="t" r="r" b="b"/>
                <a:pathLst>
                  <a:path w="411" h="228" extrusionOk="0">
                    <a:moveTo>
                      <a:pt x="403" y="146"/>
                    </a:moveTo>
                    <a:cubicBezTo>
                      <a:pt x="395" y="137"/>
                      <a:pt x="287" y="0"/>
                      <a:pt x="277" y="0"/>
                    </a:cubicBezTo>
                    <a:cubicBezTo>
                      <a:pt x="267" y="0"/>
                      <a:pt x="205" y="0"/>
                      <a:pt x="205" y="0"/>
                    </a:cubicBezTo>
                    <a:cubicBezTo>
                      <a:pt x="205" y="0"/>
                      <a:pt x="143" y="0"/>
                      <a:pt x="133" y="0"/>
                    </a:cubicBezTo>
                    <a:cubicBezTo>
                      <a:pt x="123" y="0"/>
                      <a:pt x="16" y="137"/>
                      <a:pt x="8" y="146"/>
                    </a:cubicBezTo>
                    <a:cubicBezTo>
                      <a:pt x="0" y="155"/>
                      <a:pt x="31" y="183"/>
                      <a:pt x="45" y="178"/>
                    </a:cubicBezTo>
                    <a:cubicBezTo>
                      <a:pt x="59" y="173"/>
                      <a:pt x="120" y="106"/>
                      <a:pt x="120" y="106"/>
                    </a:cubicBezTo>
                    <a:cubicBezTo>
                      <a:pt x="120" y="106"/>
                      <a:pt x="114" y="215"/>
                      <a:pt x="117" y="221"/>
                    </a:cubicBezTo>
                    <a:cubicBezTo>
                      <a:pt x="120" y="227"/>
                      <a:pt x="162" y="228"/>
                      <a:pt x="205" y="228"/>
                    </a:cubicBezTo>
                    <a:cubicBezTo>
                      <a:pt x="248" y="228"/>
                      <a:pt x="290" y="227"/>
                      <a:pt x="293" y="221"/>
                    </a:cubicBezTo>
                    <a:cubicBezTo>
                      <a:pt x="296" y="215"/>
                      <a:pt x="290" y="106"/>
                      <a:pt x="290" y="106"/>
                    </a:cubicBezTo>
                    <a:cubicBezTo>
                      <a:pt x="290" y="106"/>
                      <a:pt x="351" y="173"/>
                      <a:pt x="365" y="178"/>
                    </a:cubicBezTo>
                    <a:cubicBezTo>
                      <a:pt x="379" y="183"/>
                      <a:pt x="411" y="155"/>
                      <a:pt x="403" y="146"/>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87" name="Google Shape;1687;p24"/>
              <p:cNvSpPr/>
              <p:nvPr/>
            </p:nvSpPr>
            <p:spPr>
              <a:xfrm>
                <a:off x="2639138" y="1975588"/>
                <a:ext cx="184150" cy="214313"/>
              </a:xfrm>
              <a:custGeom>
                <a:avLst/>
                <a:gdLst/>
                <a:ahLst/>
                <a:cxnLst/>
                <a:rect l="l" t="t" r="r" b="b"/>
                <a:pathLst>
                  <a:path w="49" h="57" extrusionOk="0">
                    <a:moveTo>
                      <a:pt x="38" y="34"/>
                    </a:moveTo>
                    <a:cubicBezTo>
                      <a:pt x="48" y="20"/>
                      <a:pt x="49" y="9"/>
                      <a:pt x="47" y="0"/>
                    </a:cubicBezTo>
                    <a:cubicBezTo>
                      <a:pt x="32" y="18"/>
                      <a:pt x="15" y="39"/>
                      <a:pt x="0" y="57"/>
                    </a:cubicBezTo>
                    <a:cubicBezTo>
                      <a:pt x="11" y="56"/>
                      <a:pt x="27" y="50"/>
                      <a:pt x="38" y="34"/>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88" name="Google Shape;1688;p24"/>
              <p:cNvSpPr/>
              <p:nvPr/>
            </p:nvSpPr>
            <p:spPr>
              <a:xfrm>
                <a:off x="3663076" y="1975588"/>
                <a:ext cx="180975" cy="214313"/>
              </a:xfrm>
              <a:custGeom>
                <a:avLst/>
                <a:gdLst/>
                <a:ahLst/>
                <a:cxnLst/>
                <a:rect l="l" t="t" r="r" b="b"/>
                <a:pathLst>
                  <a:path w="48" h="57" extrusionOk="0">
                    <a:moveTo>
                      <a:pt x="10" y="34"/>
                    </a:moveTo>
                    <a:cubicBezTo>
                      <a:pt x="0" y="20"/>
                      <a:pt x="0" y="9"/>
                      <a:pt x="1" y="0"/>
                    </a:cubicBezTo>
                    <a:cubicBezTo>
                      <a:pt x="17" y="18"/>
                      <a:pt x="33" y="39"/>
                      <a:pt x="48" y="57"/>
                    </a:cubicBezTo>
                    <a:cubicBezTo>
                      <a:pt x="37" y="56"/>
                      <a:pt x="21" y="50"/>
                      <a:pt x="10" y="34"/>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89" name="Google Shape;1689;p24"/>
              <p:cNvSpPr/>
              <p:nvPr/>
            </p:nvSpPr>
            <p:spPr>
              <a:xfrm>
                <a:off x="2936001" y="2008925"/>
                <a:ext cx="207963" cy="219075"/>
              </a:xfrm>
              <a:custGeom>
                <a:avLst/>
                <a:gdLst/>
                <a:ahLst/>
                <a:cxnLst/>
                <a:rect l="l" t="t" r="r" b="b"/>
                <a:pathLst>
                  <a:path w="131" h="138" extrusionOk="0">
                    <a:moveTo>
                      <a:pt x="67" y="138"/>
                    </a:moveTo>
                    <a:lnTo>
                      <a:pt x="0" y="69"/>
                    </a:lnTo>
                    <a:lnTo>
                      <a:pt x="67" y="0"/>
                    </a:lnTo>
                    <a:lnTo>
                      <a:pt x="131" y="69"/>
                    </a:lnTo>
                    <a:lnTo>
                      <a:pt x="67" y="138"/>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90" name="Google Shape;1690;p24"/>
              <p:cNvSpPr/>
              <p:nvPr/>
            </p:nvSpPr>
            <p:spPr>
              <a:xfrm>
                <a:off x="3143963" y="2008925"/>
                <a:ext cx="206375" cy="219075"/>
              </a:xfrm>
              <a:custGeom>
                <a:avLst/>
                <a:gdLst/>
                <a:ahLst/>
                <a:cxnLst/>
                <a:rect l="l" t="t" r="r" b="b"/>
                <a:pathLst>
                  <a:path w="130" h="138" extrusionOk="0">
                    <a:moveTo>
                      <a:pt x="66" y="138"/>
                    </a:moveTo>
                    <a:lnTo>
                      <a:pt x="0" y="69"/>
                    </a:lnTo>
                    <a:lnTo>
                      <a:pt x="66" y="0"/>
                    </a:lnTo>
                    <a:lnTo>
                      <a:pt x="130" y="69"/>
                    </a:lnTo>
                    <a:lnTo>
                      <a:pt x="66" y="138"/>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91" name="Google Shape;1691;p24"/>
              <p:cNvSpPr/>
              <p:nvPr/>
            </p:nvSpPr>
            <p:spPr>
              <a:xfrm>
                <a:off x="3350338" y="2008925"/>
                <a:ext cx="207963" cy="219075"/>
              </a:xfrm>
              <a:custGeom>
                <a:avLst/>
                <a:gdLst/>
                <a:ahLst/>
                <a:cxnLst/>
                <a:rect l="l" t="t" r="r" b="b"/>
                <a:pathLst>
                  <a:path w="131" h="138" extrusionOk="0">
                    <a:moveTo>
                      <a:pt x="65" y="138"/>
                    </a:moveTo>
                    <a:lnTo>
                      <a:pt x="0" y="69"/>
                    </a:lnTo>
                    <a:lnTo>
                      <a:pt x="65" y="0"/>
                    </a:lnTo>
                    <a:lnTo>
                      <a:pt x="131" y="69"/>
                    </a:lnTo>
                    <a:lnTo>
                      <a:pt x="65" y="138"/>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92" name="Google Shape;1692;p24"/>
              <p:cNvSpPr/>
              <p:nvPr/>
            </p:nvSpPr>
            <p:spPr>
              <a:xfrm>
                <a:off x="2918538" y="1813663"/>
                <a:ext cx="55563" cy="400050"/>
              </a:xfrm>
              <a:custGeom>
                <a:avLst/>
                <a:gdLst/>
                <a:ahLst/>
                <a:cxnLst/>
                <a:rect l="l" t="t" r="r" b="b"/>
                <a:pathLst>
                  <a:path w="35" h="252" extrusionOk="0">
                    <a:moveTo>
                      <a:pt x="4" y="252"/>
                    </a:moveTo>
                    <a:lnTo>
                      <a:pt x="0" y="252"/>
                    </a:lnTo>
                    <a:lnTo>
                      <a:pt x="30" y="0"/>
                    </a:lnTo>
                    <a:lnTo>
                      <a:pt x="35" y="0"/>
                    </a:lnTo>
                    <a:lnTo>
                      <a:pt x="4" y="252"/>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93" name="Google Shape;1693;p24"/>
              <p:cNvSpPr/>
              <p:nvPr/>
            </p:nvSpPr>
            <p:spPr>
              <a:xfrm>
                <a:off x="3509088" y="1813663"/>
                <a:ext cx="57150" cy="400050"/>
              </a:xfrm>
              <a:custGeom>
                <a:avLst/>
                <a:gdLst/>
                <a:ahLst/>
                <a:cxnLst/>
                <a:rect l="l" t="t" r="r" b="b"/>
                <a:pathLst>
                  <a:path w="36" h="252" extrusionOk="0">
                    <a:moveTo>
                      <a:pt x="31" y="252"/>
                    </a:moveTo>
                    <a:lnTo>
                      <a:pt x="0" y="0"/>
                    </a:lnTo>
                    <a:lnTo>
                      <a:pt x="5" y="0"/>
                    </a:lnTo>
                    <a:lnTo>
                      <a:pt x="36" y="252"/>
                    </a:lnTo>
                    <a:lnTo>
                      <a:pt x="31" y="252"/>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94" name="Google Shape;1694;p24"/>
              <p:cNvSpPr/>
              <p:nvPr/>
            </p:nvSpPr>
            <p:spPr>
              <a:xfrm>
                <a:off x="3147137" y="1727050"/>
                <a:ext cx="41275" cy="119950"/>
              </a:xfrm>
              <a:custGeom>
                <a:avLst/>
                <a:gdLst/>
                <a:ahLst/>
                <a:cxnLst/>
                <a:rect l="l" t="t" r="r" b="b"/>
                <a:pathLst>
                  <a:path w="11" h="33" extrusionOk="0">
                    <a:moveTo>
                      <a:pt x="0" y="0"/>
                    </a:moveTo>
                    <a:cubicBezTo>
                      <a:pt x="0" y="31"/>
                      <a:pt x="0" y="31"/>
                      <a:pt x="0" y="31"/>
                    </a:cubicBezTo>
                    <a:cubicBezTo>
                      <a:pt x="3" y="32"/>
                      <a:pt x="7" y="32"/>
                      <a:pt x="11" y="33"/>
                    </a:cubicBezTo>
                    <a:cubicBezTo>
                      <a:pt x="11" y="0"/>
                      <a:pt x="11" y="0"/>
                      <a:pt x="11" y="0"/>
                    </a:cubicBezTo>
                    <a:cubicBezTo>
                      <a:pt x="7" y="0"/>
                      <a:pt x="3" y="0"/>
                      <a:pt x="0" y="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95" name="Google Shape;1695;p24"/>
              <p:cNvSpPr/>
              <p:nvPr/>
            </p:nvSpPr>
            <p:spPr>
              <a:xfrm>
                <a:off x="3196350" y="1727050"/>
                <a:ext cx="38100" cy="119950"/>
              </a:xfrm>
              <a:custGeom>
                <a:avLst/>
                <a:gdLst/>
                <a:ahLst/>
                <a:cxnLst/>
                <a:rect l="l" t="t" r="r" b="b"/>
                <a:pathLst>
                  <a:path w="10" h="33" extrusionOk="0">
                    <a:moveTo>
                      <a:pt x="0" y="0"/>
                    </a:moveTo>
                    <a:cubicBezTo>
                      <a:pt x="0" y="33"/>
                      <a:pt x="0" y="33"/>
                      <a:pt x="0" y="33"/>
                    </a:cubicBezTo>
                    <a:cubicBezTo>
                      <a:pt x="3" y="33"/>
                      <a:pt x="7" y="33"/>
                      <a:pt x="10" y="33"/>
                    </a:cubicBezTo>
                    <a:cubicBezTo>
                      <a:pt x="10" y="1"/>
                      <a:pt x="10" y="1"/>
                      <a:pt x="10" y="1"/>
                    </a:cubicBezTo>
                    <a:cubicBezTo>
                      <a:pt x="7" y="1"/>
                      <a:pt x="3" y="1"/>
                      <a:pt x="0" y="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96" name="Google Shape;1696;p24"/>
              <p:cNvSpPr/>
              <p:nvPr/>
            </p:nvSpPr>
            <p:spPr>
              <a:xfrm>
                <a:off x="3242387" y="1730126"/>
                <a:ext cx="41275" cy="116874"/>
              </a:xfrm>
              <a:custGeom>
                <a:avLst/>
                <a:gdLst/>
                <a:ahLst/>
                <a:cxnLst/>
                <a:rect l="l" t="t" r="r" b="b"/>
                <a:pathLst>
                  <a:path w="11" h="32" extrusionOk="0">
                    <a:moveTo>
                      <a:pt x="0" y="0"/>
                    </a:moveTo>
                    <a:cubicBezTo>
                      <a:pt x="0" y="0"/>
                      <a:pt x="0" y="0"/>
                      <a:pt x="0" y="0"/>
                    </a:cubicBezTo>
                    <a:cubicBezTo>
                      <a:pt x="0" y="32"/>
                      <a:pt x="0" y="32"/>
                      <a:pt x="0" y="32"/>
                    </a:cubicBezTo>
                    <a:cubicBezTo>
                      <a:pt x="0" y="32"/>
                      <a:pt x="0" y="32"/>
                      <a:pt x="0" y="32"/>
                    </a:cubicBezTo>
                    <a:cubicBezTo>
                      <a:pt x="4" y="32"/>
                      <a:pt x="8" y="32"/>
                      <a:pt x="11" y="32"/>
                    </a:cubicBezTo>
                    <a:cubicBezTo>
                      <a:pt x="11" y="0"/>
                      <a:pt x="11" y="0"/>
                      <a:pt x="11" y="0"/>
                    </a:cubicBezTo>
                    <a:cubicBezTo>
                      <a:pt x="8" y="0"/>
                      <a:pt x="4" y="0"/>
                      <a:pt x="0" y="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97" name="Google Shape;1697;p24"/>
              <p:cNvSpPr/>
              <p:nvPr/>
            </p:nvSpPr>
            <p:spPr>
              <a:xfrm>
                <a:off x="3097925" y="1727437"/>
                <a:ext cx="42863" cy="116874"/>
              </a:xfrm>
              <a:custGeom>
                <a:avLst/>
                <a:gdLst/>
                <a:ahLst/>
                <a:cxnLst/>
                <a:rect l="l" t="t" r="r" b="b"/>
                <a:pathLst>
                  <a:path w="11" h="32" extrusionOk="0">
                    <a:moveTo>
                      <a:pt x="0" y="0"/>
                    </a:moveTo>
                    <a:cubicBezTo>
                      <a:pt x="0" y="29"/>
                      <a:pt x="0" y="29"/>
                      <a:pt x="0" y="29"/>
                    </a:cubicBezTo>
                    <a:cubicBezTo>
                      <a:pt x="3" y="30"/>
                      <a:pt x="7" y="31"/>
                      <a:pt x="11" y="32"/>
                    </a:cubicBezTo>
                    <a:cubicBezTo>
                      <a:pt x="11" y="0"/>
                      <a:pt x="11" y="0"/>
                      <a:pt x="11" y="0"/>
                    </a:cubicBezTo>
                    <a:cubicBezTo>
                      <a:pt x="7" y="0"/>
                      <a:pt x="3" y="0"/>
                      <a:pt x="0" y="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98" name="Google Shape;1698;p24"/>
              <p:cNvSpPr/>
              <p:nvPr/>
            </p:nvSpPr>
            <p:spPr>
              <a:xfrm>
                <a:off x="3290012" y="1727050"/>
                <a:ext cx="42863" cy="119950"/>
              </a:xfrm>
              <a:custGeom>
                <a:avLst/>
                <a:gdLst/>
                <a:ahLst/>
                <a:cxnLst/>
                <a:rect l="l" t="t" r="r" b="b"/>
                <a:pathLst>
                  <a:path w="11" h="33" extrusionOk="0">
                    <a:moveTo>
                      <a:pt x="0" y="0"/>
                    </a:moveTo>
                    <a:cubicBezTo>
                      <a:pt x="0" y="33"/>
                      <a:pt x="0" y="33"/>
                      <a:pt x="0" y="33"/>
                    </a:cubicBezTo>
                    <a:cubicBezTo>
                      <a:pt x="4" y="32"/>
                      <a:pt x="8" y="32"/>
                      <a:pt x="11" y="31"/>
                    </a:cubicBezTo>
                    <a:cubicBezTo>
                      <a:pt x="11" y="0"/>
                      <a:pt x="11" y="0"/>
                      <a:pt x="11" y="0"/>
                    </a:cubicBezTo>
                    <a:cubicBezTo>
                      <a:pt x="7" y="0"/>
                      <a:pt x="4" y="0"/>
                      <a:pt x="0" y="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99" name="Google Shape;1699;p24"/>
              <p:cNvSpPr/>
              <p:nvPr/>
            </p:nvSpPr>
            <p:spPr>
              <a:xfrm>
                <a:off x="3075700" y="1724738"/>
                <a:ext cx="19050" cy="106110"/>
              </a:xfrm>
              <a:custGeom>
                <a:avLst/>
                <a:gdLst/>
                <a:ahLst/>
                <a:cxnLst/>
                <a:rect l="l" t="t" r="r" b="b"/>
                <a:pathLst>
                  <a:path w="5" h="29" extrusionOk="0">
                    <a:moveTo>
                      <a:pt x="2" y="1"/>
                    </a:moveTo>
                    <a:cubicBezTo>
                      <a:pt x="1" y="2"/>
                      <a:pt x="0" y="26"/>
                      <a:pt x="0" y="26"/>
                    </a:cubicBezTo>
                    <a:cubicBezTo>
                      <a:pt x="0" y="26"/>
                      <a:pt x="2" y="27"/>
                      <a:pt x="5" y="29"/>
                    </a:cubicBezTo>
                    <a:cubicBezTo>
                      <a:pt x="5" y="0"/>
                      <a:pt x="5" y="0"/>
                      <a:pt x="5" y="0"/>
                    </a:cubicBezTo>
                    <a:cubicBezTo>
                      <a:pt x="4" y="0"/>
                      <a:pt x="3" y="0"/>
                      <a:pt x="2"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00" name="Google Shape;1700;p24"/>
              <p:cNvSpPr/>
              <p:nvPr/>
            </p:nvSpPr>
            <p:spPr>
              <a:xfrm>
                <a:off x="3385262" y="1723200"/>
                <a:ext cx="30163" cy="109186"/>
              </a:xfrm>
              <a:custGeom>
                <a:avLst/>
                <a:gdLst/>
                <a:ahLst/>
                <a:cxnLst/>
                <a:rect l="l" t="t" r="r" b="b"/>
                <a:pathLst>
                  <a:path w="8" h="30" extrusionOk="0">
                    <a:moveTo>
                      <a:pt x="8" y="26"/>
                    </a:moveTo>
                    <a:cubicBezTo>
                      <a:pt x="8" y="26"/>
                      <a:pt x="6" y="2"/>
                      <a:pt x="5" y="1"/>
                    </a:cubicBezTo>
                    <a:cubicBezTo>
                      <a:pt x="5" y="0"/>
                      <a:pt x="3" y="0"/>
                      <a:pt x="0" y="1"/>
                    </a:cubicBezTo>
                    <a:cubicBezTo>
                      <a:pt x="0" y="30"/>
                      <a:pt x="0" y="30"/>
                      <a:pt x="0" y="30"/>
                    </a:cubicBezTo>
                    <a:cubicBezTo>
                      <a:pt x="6" y="28"/>
                      <a:pt x="8" y="26"/>
                      <a:pt x="8" y="26"/>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01" name="Google Shape;1701;p24"/>
              <p:cNvSpPr/>
              <p:nvPr/>
            </p:nvSpPr>
            <p:spPr>
              <a:xfrm>
                <a:off x="3339225" y="1727813"/>
                <a:ext cx="38100" cy="116874"/>
              </a:xfrm>
              <a:custGeom>
                <a:avLst/>
                <a:gdLst/>
                <a:ahLst/>
                <a:cxnLst/>
                <a:rect l="l" t="t" r="r" b="b"/>
                <a:pathLst>
                  <a:path w="10" h="32" extrusionOk="0">
                    <a:moveTo>
                      <a:pt x="0" y="1"/>
                    </a:moveTo>
                    <a:cubicBezTo>
                      <a:pt x="0" y="32"/>
                      <a:pt x="0" y="32"/>
                      <a:pt x="0" y="32"/>
                    </a:cubicBezTo>
                    <a:cubicBezTo>
                      <a:pt x="4" y="31"/>
                      <a:pt x="7" y="30"/>
                      <a:pt x="10" y="29"/>
                    </a:cubicBezTo>
                    <a:cubicBezTo>
                      <a:pt x="10" y="0"/>
                      <a:pt x="10" y="0"/>
                      <a:pt x="10" y="0"/>
                    </a:cubicBezTo>
                    <a:cubicBezTo>
                      <a:pt x="7" y="0"/>
                      <a:pt x="4" y="0"/>
                      <a:pt x="0"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02" name="Google Shape;1702;p24"/>
              <p:cNvSpPr/>
              <p:nvPr/>
            </p:nvSpPr>
            <p:spPr>
              <a:xfrm>
                <a:off x="3093176" y="1726050"/>
                <a:ext cx="6350" cy="112713"/>
              </a:xfrm>
              <a:custGeom>
                <a:avLst/>
                <a:gdLst/>
                <a:ahLst/>
                <a:cxnLst/>
                <a:rect l="l" t="t" r="r" b="b"/>
                <a:pathLst>
                  <a:path w="2" h="30" extrusionOk="0">
                    <a:moveTo>
                      <a:pt x="0" y="0"/>
                    </a:moveTo>
                    <a:cubicBezTo>
                      <a:pt x="0" y="29"/>
                      <a:pt x="0" y="29"/>
                      <a:pt x="0" y="29"/>
                    </a:cubicBezTo>
                    <a:cubicBezTo>
                      <a:pt x="1" y="29"/>
                      <a:pt x="2" y="29"/>
                      <a:pt x="2" y="30"/>
                    </a:cubicBezTo>
                    <a:cubicBezTo>
                      <a:pt x="2" y="1"/>
                      <a:pt x="2" y="1"/>
                      <a:pt x="2" y="1"/>
                    </a:cubicBezTo>
                    <a:cubicBezTo>
                      <a:pt x="2" y="0"/>
                      <a:pt x="1" y="0"/>
                      <a:pt x="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03" name="Google Shape;1703;p24"/>
              <p:cNvSpPr/>
              <p:nvPr/>
            </p:nvSpPr>
            <p:spPr>
              <a:xfrm>
                <a:off x="3140788" y="1723963"/>
                <a:ext cx="6350" cy="120650"/>
              </a:xfrm>
              <a:custGeom>
                <a:avLst/>
                <a:gdLst/>
                <a:ahLst/>
                <a:cxnLst/>
                <a:rect l="l" t="t" r="r" b="b"/>
                <a:pathLst>
                  <a:path w="2" h="32" extrusionOk="0">
                    <a:moveTo>
                      <a:pt x="0" y="0"/>
                    </a:moveTo>
                    <a:cubicBezTo>
                      <a:pt x="0" y="32"/>
                      <a:pt x="0" y="32"/>
                      <a:pt x="0" y="32"/>
                    </a:cubicBezTo>
                    <a:cubicBezTo>
                      <a:pt x="1" y="32"/>
                      <a:pt x="1" y="32"/>
                      <a:pt x="2" y="32"/>
                    </a:cubicBezTo>
                    <a:cubicBezTo>
                      <a:pt x="2" y="1"/>
                      <a:pt x="2" y="1"/>
                      <a:pt x="2" y="1"/>
                    </a:cubicBezTo>
                    <a:cubicBezTo>
                      <a:pt x="1" y="0"/>
                      <a:pt x="1" y="0"/>
                      <a:pt x="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04" name="Google Shape;1704;p24"/>
              <p:cNvSpPr/>
              <p:nvPr/>
            </p:nvSpPr>
            <p:spPr>
              <a:xfrm>
                <a:off x="3188413" y="1727138"/>
                <a:ext cx="7938" cy="123825"/>
              </a:xfrm>
              <a:custGeom>
                <a:avLst/>
                <a:gdLst/>
                <a:ahLst/>
                <a:cxnLst/>
                <a:rect l="l" t="t" r="r" b="b"/>
                <a:pathLst>
                  <a:path w="2" h="33" extrusionOk="0">
                    <a:moveTo>
                      <a:pt x="0" y="0"/>
                    </a:moveTo>
                    <a:cubicBezTo>
                      <a:pt x="0" y="33"/>
                      <a:pt x="0" y="33"/>
                      <a:pt x="0" y="33"/>
                    </a:cubicBezTo>
                    <a:cubicBezTo>
                      <a:pt x="0" y="33"/>
                      <a:pt x="1" y="33"/>
                      <a:pt x="2" y="33"/>
                    </a:cubicBezTo>
                    <a:cubicBezTo>
                      <a:pt x="2" y="0"/>
                      <a:pt x="2" y="0"/>
                      <a:pt x="2" y="0"/>
                    </a:cubicBezTo>
                    <a:cubicBezTo>
                      <a:pt x="1" y="0"/>
                      <a:pt x="0" y="0"/>
                      <a:pt x="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05" name="Google Shape;1705;p24"/>
              <p:cNvSpPr/>
              <p:nvPr/>
            </p:nvSpPr>
            <p:spPr>
              <a:xfrm>
                <a:off x="3234451" y="1730313"/>
                <a:ext cx="7938" cy="120650"/>
              </a:xfrm>
              <a:custGeom>
                <a:avLst/>
                <a:gdLst/>
                <a:ahLst/>
                <a:cxnLst/>
                <a:rect l="l" t="t" r="r" b="b"/>
                <a:pathLst>
                  <a:path w="2" h="32" extrusionOk="0">
                    <a:moveTo>
                      <a:pt x="0" y="0"/>
                    </a:moveTo>
                    <a:cubicBezTo>
                      <a:pt x="0" y="32"/>
                      <a:pt x="0" y="32"/>
                      <a:pt x="0" y="32"/>
                    </a:cubicBezTo>
                    <a:cubicBezTo>
                      <a:pt x="1" y="32"/>
                      <a:pt x="2" y="32"/>
                      <a:pt x="2" y="32"/>
                    </a:cubicBezTo>
                    <a:cubicBezTo>
                      <a:pt x="2" y="0"/>
                      <a:pt x="2" y="0"/>
                      <a:pt x="2" y="0"/>
                    </a:cubicBezTo>
                    <a:cubicBezTo>
                      <a:pt x="2" y="0"/>
                      <a:pt x="1" y="0"/>
                      <a:pt x="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06" name="Google Shape;1706;p24"/>
              <p:cNvSpPr/>
              <p:nvPr/>
            </p:nvSpPr>
            <p:spPr>
              <a:xfrm>
                <a:off x="3283663" y="1727138"/>
                <a:ext cx="6350" cy="123825"/>
              </a:xfrm>
              <a:custGeom>
                <a:avLst/>
                <a:gdLst/>
                <a:ahLst/>
                <a:cxnLst/>
                <a:rect l="l" t="t" r="r" b="b"/>
                <a:pathLst>
                  <a:path w="2" h="33" extrusionOk="0">
                    <a:moveTo>
                      <a:pt x="0" y="1"/>
                    </a:moveTo>
                    <a:cubicBezTo>
                      <a:pt x="0" y="33"/>
                      <a:pt x="0" y="33"/>
                      <a:pt x="0" y="33"/>
                    </a:cubicBezTo>
                    <a:cubicBezTo>
                      <a:pt x="1" y="33"/>
                      <a:pt x="1" y="33"/>
                      <a:pt x="2" y="33"/>
                    </a:cubicBezTo>
                    <a:cubicBezTo>
                      <a:pt x="2" y="0"/>
                      <a:pt x="2" y="0"/>
                      <a:pt x="2" y="0"/>
                    </a:cubicBezTo>
                    <a:cubicBezTo>
                      <a:pt x="1" y="0"/>
                      <a:pt x="1" y="0"/>
                      <a:pt x="0" y="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07" name="Google Shape;1707;p24"/>
              <p:cNvSpPr/>
              <p:nvPr/>
            </p:nvSpPr>
            <p:spPr>
              <a:xfrm>
                <a:off x="3332876" y="1727138"/>
                <a:ext cx="6350" cy="117475"/>
              </a:xfrm>
              <a:custGeom>
                <a:avLst/>
                <a:gdLst/>
                <a:ahLst/>
                <a:cxnLst/>
                <a:rect l="l" t="t" r="r" b="b"/>
                <a:pathLst>
                  <a:path w="2" h="31" extrusionOk="0">
                    <a:moveTo>
                      <a:pt x="0" y="0"/>
                    </a:moveTo>
                    <a:cubicBezTo>
                      <a:pt x="0" y="31"/>
                      <a:pt x="0" y="31"/>
                      <a:pt x="0" y="31"/>
                    </a:cubicBezTo>
                    <a:cubicBezTo>
                      <a:pt x="0" y="31"/>
                      <a:pt x="1" y="31"/>
                      <a:pt x="2" y="31"/>
                    </a:cubicBezTo>
                    <a:cubicBezTo>
                      <a:pt x="2" y="0"/>
                      <a:pt x="2" y="0"/>
                      <a:pt x="2" y="0"/>
                    </a:cubicBezTo>
                    <a:cubicBezTo>
                      <a:pt x="1" y="0"/>
                      <a:pt x="0" y="0"/>
                      <a:pt x="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08" name="Google Shape;1708;p24"/>
              <p:cNvSpPr/>
              <p:nvPr/>
            </p:nvSpPr>
            <p:spPr>
              <a:xfrm>
                <a:off x="3377326" y="1728425"/>
                <a:ext cx="7938" cy="107950"/>
              </a:xfrm>
              <a:custGeom>
                <a:avLst/>
                <a:gdLst/>
                <a:ahLst/>
                <a:cxnLst/>
                <a:rect l="l" t="t" r="r" b="b"/>
                <a:pathLst>
                  <a:path w="2" h="29" extrusionOk="0">
                    <a:moveTo>
                      <a:pt x="2" y="0"/>
                    </a:moveTo>
                    <a:cubicBezTo>
                      <a:pt x="2" y="0"/>
                      <a:pt x="1" y="0"/>
                      <a:pt x="0" y="0"/>
                    </a:cubicBezTo>
                    <a:cubicBezTo>
                      <a:pt x="0" y="29"/>
                      <a:pt x="0" y="29"/>
                      <a:pt x="0" y="29"/>
                    </a:cubicBezTo>
                    <a:cubicBezTo>
                      <a:pt x="1" y="29"/>
                      <a:pt x="2" y="29"/>
                      <a:pt x="2" y="29"/>
                    </a:cubicBezTo>
                    <a:lnTo>
                      <a:pt x="2"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09" name="Google Shape;1709;p24"/>
            <p:cNvGrpSpPr/>
            <p:nvPr/>
          </p:nvGrpSpPr>
          <p:grpSpPr>
            <a:xfrm rot="2053359">
              <a:off x="537944" y="4429766"/>
              <a:ext cx="354317" cy="519795"/>
              <a:chOff x="455088" y="2585188"/>
              <a:chExt cx="866775" cy="1271587"/>
            </a:xfrm>
          </p:grpSpPr>
          <p:sp>
            <p:nvSpPr>
              <p:cNvPr id="1710" name="Google Shape;1710;p24"/>
              <p:cNvSpPr/>
              <p:nvPr/>
            </p:nvSpPr>
            <p:spPr>
              <a:xfrm>
                <a:off x="455088" y="2585188"/>
                <a:ext cx="866775" cy="1033463"/>
              </a:xfrm>
              <a:custGeom>
                <a:avLst/>
                <a:gdLst/>
                <a:ahLst/>
                <a:cxnLst/>
                <a:rect l="l" t="t" r="r" b="b"/>
                <a:pathLst>
                  <a:path w="230" h="274" extrusionOk="0">
                    <a:moveTo>
                      <a:pt x="106" y="269"/>
                    </a:moveTo>
                    <a:cubicBezTo>
                      <a:pt x="148" y="269"/>
                      <a:pt x="148" y="269"/>
                      <a:pt x="148" y="269"/>
                    </a:cubicBezTo>
                    <a:cubicBezTo>
                      <a:pt x="152" y="269"/>
                      <a:pt x="155" y="271"/>
                      <a:pt x="158" y="274"/>
                    </a:cubicBezTo>
                    <a:cubicBezTo>
                      <a:pt x="160" y="268"/>
                      <a:pt x="161" y="261"/>
                      <a:pt x="161" y="253"/>
                    </a:cubicBezTo>
                    <a:cubicBezTo>
                      <a:pt x="161" y="219"/>
                      <a:pt x="230" y="195"/>
                      <a:pt x="230" y="115"/>
                    </a:cubicBezTo>
                    <a:cubicBezTo>
                      <a:pt x="230" y="52"/>
                      <a:pt x="179" y="0"/>
                      <a:pt x="115" y="0"/>
                    </a:cubicBezTo>
                    <a:cubicBezTo>
                      <a:pt x="51" y="0"/>
                      <a:pt x="0" y="52"/>
                      <a:pt x="0" y="115"/>
                    </a:cubicBezTo>
                    <a:cubicBezTo>
                      <a:pt x="0" y="197"/>
                      <a:pt x="69" y="220"/>
                      <a:pt x="69" y="253"/>
                    </a:cubicBezTo>
                    <a:cubicBezTo>
                      <a:pt x="69" y="260"/>
                      <a:pt x="70" y="267"/>
                      <a:pt x="72" y="272"/>
                    </a:cubicBezTo>
                    <a:cubicBezTo>
                      <a:pt x="74" y="270"/>
                      <a:pt x="77" y="269"/>
                      <a:pt x="80" y="269"/>
                    </a:cubicBezTo>
                    <a:lnTo>
                      <a:pt x="106" y="269"/>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11" name="Google Shape;1711;p24"/>
              <p:cNvSpPr/>
              <p:nvPr/>
            </p:nvSpPr>
            <p:spPr>
              <a:xfrm>
                <a:off x="704326" y="2894750"/>
                <a:ext cx="384175" cy="803275"/>
              </a:xfrm>
              <a:custGeom>
                <a:avLst/>
                <a:gdLst/>
                <a:ahLst/>
                <a:cxnLst/>
                <a:rect l="l" t="t" r="r" b="b"/>
                <a:pathLst>
                  <a:path w="102" h="213" extrusionOk="0">
                    <a:moveTo>
                      <a:pt x="43" y="211"/>
                    </a:moveTo>
                    <a:cubicBezTo>
                      <a:pt x="84" y="211"/>
                      <a:pt x="84" y="211"/>
                      <a:pt x="84" y="211"/>
                    </a:cubicBezTo>
                    <a:cubicBezTo>
                      <a:pt x="86" y="211"/>
                      <a:pt x="88" y="212"/>
                      <a:pt x="90" y="213"/>
                    </a:cubicBezTo>
                    <a:cubicBezTo>
                      <a:pt x="93" y="210"/>
                      <a:pt x="96" y="206"/>
                      <a:pt x="96" y="201"/>
                    </a:cubicBezTo>
                    <a:cubicBezTo>
                      <a:pt x="96" y="201"/>
                      <a:pt x="96" y="201"/>
                      <a:pt x="96" y="201"/>
                    </a:cubicBezTo>
                    <a:cubicBezTo>
                      <a:pt x="96" y="198"/>
                      <a:pt x="94" y="194"/>
                      <a:pt x="92" y="192"/>
                    </a:cubicBezTo>
                    <a:cubicBezTo>
                      <a:pt x="89" y="189"/>
                      <a:pt x="86" y="187"/>
                      <a:pt x="82" y="187"/>
                    </a:cubicBezTo>
                    <a:cubicBezTo>
                      <a:pt x="56" y="187"/>
                      <a:pt x="56" y="187"/>
                      <a:pt x="56" y="187"/>
                    </a:cubicBezTo>
                    <a:cubicBezTo>
                      <a:pt x="56" y="93"/>
                      <a:pt x="56" y="93"/>
                      <a:pt x="56" y="93"/>
                    </a:cubicBezTo>
                    <a:cubicBezTo>
                      <a:pt x="64" y="67"/>
                      <a:pt x="92" y="74"/>
                      <a:pt x="102" y="0"/>
                    </a:cubicBezTo>
                    <a:cubicBezTo>
                      <a:pt x="102" y="0"/>
                      <a:pt x="57" y="27"/>
                      <a:pt x="51" y="74"/>
                    </a:cubicBezTo>
                    <a:cubicBezTo>
                      <a:pt x="51" y="74"/>
                      <a:pt x="49" y="51"/>
                      <a:pt x="6" y="28"/>
                    </a:cubicBezTo>
                    <a:cubicBezTo>
                      <a:pt x="6" y="28"/>
                      <a:pt x="19" y="54"/>
                      <a:pt x="22" y="70"/>
                    </a:cubicBezTo>
                    <a:cubicBezTo>
                      <a:pt x="25" y="85"/>
                      <a:pt x="40" y="93"/>
                      <a:pt x="40" y="93"/>
                    </a:cubicBezTo>
                    <a:cubicBezTo>
                      <a:pt x="40" y="187"/>
                      <a:pt x="40" y="187"/>
                      <a:pt x="40" y="187"/>
                    </a:cubicBezTo>
                    <a:cubicBezTo>
                      <a:pt x="14" y="187"/>
                      <a:pt x="14" y="187"/>
                      <a:pt x="14" y="187"/>
                    </a:cubicBezTo>
                    <a:cubicBezTo>
                      <a:pt x="11" y="187"/>
                      <a:pt x="8" y="188"/>
                      <a:pt x="6" y="190"/>
                    </a:cubicBezTo>
                    <a:cubicBezTo>
                      <a:pt x="2" y="192"/>
                      <a:pt x="0" y="197"/>
                      <a:pt x="0" y="201"/>
                    </a:cubicBezTo>
                    <a:cubicBezTo>
                      <a:pt x="0" y="201"/>
                      <a:pt x="0" y="201"/>
                      <a:pt x="0" y="201"/>
                    </a:cubicBezTo>
                    <a:cubicBezTo>
                      <a:pt x="0" y="207"/>
                      <a:pt x="2" y="211"/>
                      <a:pt x="6" y="213"/>
                    </a:cubicBezTo>
                    <a:cubicBezTo>
                      <a:pt x="9" y="212"/>
                      <a:pt x="11" y="211"/>
                      <a:pt x="14" y="211"/>
                    </a:cubicBezTo>
                    <a:lnTo>
                      <a:pt x="43" y="211"/>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12" name="Google Shape;1712;p24"/>
              <p:cNvSpPr/>
              <p:nvPr/>
            </p:nvSpPr>
            <p:spPr>
              <a:xfrm>
                <a:off x="704326" y="3690088"/>
                <a:ext cx="368300" cy="90488"/>
              </a:xfrm>
              <a:custGeom>
                <a:avLst/>
                <a:gdLst/>
                <a:ahLst/>
                <a:cxnLst/>
                <a:rect l="l" t="t" r="r" b="b"/>
                <a:pathLst>
                  <a:path w="98" h="24" extrusionOk="0">
                    <a:moveTo>
                      <a:pt x="98" y="12"/>
                    </a:moveTo>
                    <a:cubicBezTo>
                      <a:pt x="98" y="8"/>
                      <a:pt x="95" y="4"/>
                      <a:pt x="90" y="2"/>
                    </a:cubicBezTo>
                    <a:cubicBezTo>
                      <a:pt x="88" y="1"/>
                      <a:pt x="86" y="0"/>
                      <a:pt x="84" y="0"/>
                    </a:cubicBezTo>
                    <a:cubicBezTo>
                      <a:pt x="55" y="0"/>
                      <a:pt x="55" y="0"/>
                      <a:pt x="55" y="0"/>
                    </a:cubicBezTo>
                    <a:cubicBezTo>
                      <a:pt x="43" y="0"/>
                      <a:pt x="43" y="0"/>
                      <a:pt x="43" y="0"/>
                    </a:cubicBezTo>
                    <a:cubicBezTo>
                      <a:pt x="14" y="0"/>
                      <a:pt x="14" y="0"/>
                      <a:pt x="14" y="0"/>
                    </a:cubicBezTo>
                    <a:cubicBezTo>
                      <a:pt x="11" y="0"/>
                      <a:pt x="9" y="1"/>
                      <a:pt x="6" y="2"/>
                    </a:cubicBezTo>
                    <a:cubicBezTo>
                      <a:pt x="2" y="5"/>
                      <a:pt x="0" y="9"/>
                      <a:pt x="0" y="12"/>
                    </a:cubicBezTo>
                    <a:cubicBezTo>
                      <a:pt x="0" y="18"/>
                      <a:pt x="6" y="24"/>
                      <a:pt x="14" y="24"/>
                    </a:cubicBezTo>
                    <a:cubicBezTo>
                      <a:pt x="84" y="24"/>
                      <a:pt x="84" y="24"/>
                      <a:pt x="84" y="24"/>
                    </a:cubicBezTo>
                    <a:cubicBezTo>
                      <a:pt x="92" y="24"/>
                      <a:pt x="98" y="18"/>
                      <a:pt x="98"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13" name="Google Shape;1713;p24"/>
              <p:cNvSpPr/>
              <p:nvPr/>
            </p:nvSpPr>
            <p:spPr>
              <a:xfrm>
                <a:off x="704326" y="3780575"/>
                <a:ext cx="368300" cy="76200"/>
              </a:xfrm>
              <a:custGeom>
                <a:avLst/>
                <a:gdLst/>
                <a:ahLst/>
                <a:cxnLst/>
                <a:rect l="l" t="t" r="r" b="b"/>
                <a:pathLst>
                  <a:path w="98" h="20" extrusionOk="0">
                    <a:moveTo>
                      <a:pt x="14" y="0"/>
                    </a:moveTo>
                    <a:cubicBezTo>
                      <a:pt x="6" y="0"/>
                      <a:pt x="0" y="5"/>
                      <a:pt x="0" y="10"/>
                    </a:cubicBezTo>
                    <a:cubicBezTo>
                      <a:pt x="0" y="16"/>
                      <a:pt x="6" y="20"/>
                      <a:pt x="14" y="20"/>
                    </a:cubicBezTo>
                    <a:cubicBezTo>
                      <a:pt x="84" y="20"/>
                      <a:pt x="84" y="20"/>
                      <a:pt x="84" y="20"/>
                    </a:cubicBezTo>
                    <a:cubicBezTo>
                      <a:pt x="92" y="20"/>
                      <a:pt x="98" y="16"/>
                      <a:pt x="98" y="10"/>
                    </a:cubicBezTo>
                    <a:cubicBezTo>
                      <a:pt x="98" y="5"/>
                      <a:pt x="92" y="0"/>
                      <a:pt x="84" y="0"/>
                    </a:cubicBezTo>
                    <a:lnTo>
                      <a:pt x="14"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714" name="Google Shape;1714;p24"/>
          <p:cNvGrpSpPr/>
          <p:nvPr/>
        </p:nvGrpSpPr>
        <p:grpSpPr>
          <a:xfrm>
            <a:off x="-646971" y="-225898"/>
            <a:ext cx="13196609" cy="6939473"/>
            <a:chOff x="-485229" y="-169424"/>
            <a:chExt cx="9897457" cy="5204605"/>
          </a:xfrm>
        </p:grpSpPr>
        <p:sp>
          <p:nvSpPr>
            <p:cNvPr id="1715" name="Google Shape;1715;p24"/>
            <p:cNvSpPr/>
            <p:nvPr/>
          </p:nvSpPr>
          <p:spPr>
            <a:xfrm rot="-4196630">
              <a:off x="8152401" y="-299575"/>
              <a:ext cx="656731" cy="1335049"/>
            </a:xfrm>
            <a:custGeom>
              <a:avLst/>
              <a:gdLst/>
              <a:ahLst/>
              <a:cxnLst/>
              <a:rect l="l" t="t" r="r" b="b"/>
              <a:pathLst>
                <a:path w="128" h="260" extrusionOk="0">
                  <a:moveTo>
                    <a:pt x="121" y="260"/>
                  </a:moveTo>
                  <a:cubicBezTo>
                    <a:pt x="120" y="260"/>
                    <a:pt x="119" y="259"/>
                    <a:pt x="118" y="258"/>
                  </a:cubicBezTo>
                  <a:cubicBezTo>
                    <a:pt x="118" y="258"/>
                    <a:pt x="118" y="258"/>
                    <a:pt x="118" y="258"/>
                  </a:cubicBezTo>
                  <a:cubicBezTo>
                    <a:pt x="106" y="246"/>
                    <a:pt x="96" y="231"/>
                    <a:pt x="90" y="215"/>
                  </a:cubicBezTo>
                  <a:cubicBezTo>
                    <a:pt x="89" y="215"/>
                    <a:pt x="89" y="215"/>
                    <a:pt x="89" y="215"/>
                  </a:cubicBezTo>
                  <a:cubicBezTo>
                    <a:pt x="89" y="214"/>
                    <a:pt x="89" y="214"/>
                    <a:pt x="89" y="214"/>
                  </a:cubicBezTo>
                  <a:cubicBezTo>
                    <a:pt x="89" y="213"/>
                    <a:pt x="89" y="213"/>
                    <a:pt x="89" y="213"/>
                  </a:cubicBezTo>
                  <a:cubicBezTo>
                    <a:pt x="89" y="212"/>
                    <a:pt x="88" y="212"/>
                    <a:pt x="88" y="211"/>
                  </a:cubicBezTo>
                  <a:cubicBezTo>
                    <a:pt x="88" y="211"/>
                    <a:pt x="88" y="211"/>
                    <a:pt x="88" y="210"/>
                  </a:cubicBezTo>
                  <a:cubicBezTo>
                    <a:pt x="80" y="209"/>
                    <a:pt x="72" y="212"/>
                    <a:pt x="65" y="213"/>
                  </a:cubicBezTo>
                  <a:cubicBezTo>
                    <a:pt x="63" y="214"/>
                    <a:pt x="61" y="214"/>
                    <a:pt x="60" y="214"/>
                  </a:cubicBezTo>
                  <a:cubicBezTo>
                    <a:pt x="47" y="217"/>
                    <a:pt x="33" y="219"/>
                    <a:pt x="20" y="218"/>
                  </a:cubicBezTo>
                  <a:cubicBezTo>
                    <a:pt x="18" y="218"/>
                    <a:pt x="16" y="217"/>
                    <a:pt x="14" y="217"/>
                  </a:cubicBezTo>
                  <a:cubicBezTo>
                    <a:pt x="14" y="217"/>
                    <a:pt x="8" y="215"/>
                    <a:pt x="10" y="213"/>
                  </a:cubicBezTo>
                  <a:cubicBezTo>
                    <a:pt x="11" y="211"/>
                    <a:pt x="12" y="212"/>
                    <a:pt x="14" y="212"/>
                  </a:cubicBezTo>
                  <a:cubicBezTo>
                    <a:pt x="26" y="210"/>
                    <a:pt x="37" y="206"/>
                    <a:pt x="48" y="204"/>
                  </a:cubicBezTo>
                  <a:cubicBezTo>
                    <a:pt x="61" y="202"/>
                    <a:pt x="74" y="202"/>
                    <a:pt x="86" y="207"/>
                  </a:cubicBezTo>
                  <a:cubicBezTo>
                    <a:pt x="86" y="206"/>
                    <a:pt x="86" y="206"/>
                    <a:pt x="86" y="206"/>
                  </a:cubicBezTo>
                  <a:cubicBezTo>
                    <a:pt x="83" y="198"/>
                    <a:pt x="81" y="191"/>
                    <a:pt x="79" y="184"/>
                  </a:cubicBezTo>
                  <a:cubicBezTo>
                    <a:pt x="79" y="184"/>
                    <a:pt x="77" y="181"/>
                    <a:pt x="74" y="180"/>
                  </a:cubicBezTo>
                  <a:cubicBezTo>
                    <a:pt x="63" y="173"/>
                    <a:pt x="48" y="172"/>
                    <a:pt x="35" y="167"/>
                  </a:cubicBezTo>
                  <a:cubicBezTo>
                    <a:pt x="26" y="164"/>
                    <a:pt x="15" y="160"/>
                    <a:pt x="8" y="153"/>
                  </a:cubicBezTo>
                  <a:cubicBezTo>
                    <a:pt x="8" y="153"/>
                    <a:pt x="7" y="152"/>
                    <a:pt x="7" y="152"/>
                  </a:cubicBezTo>
                  <a:cubicBezTo>
                    <a:pt x="7" y="152"/>
                    <a:pt x="7" y="152"/>
                    <a:pt x="7" y="152"/>
                  </a:cubicBezTo>
                  <a:cubicBezTo>
                    <a:pt x="7" y="151"/>
                    <a:pt x="7" y="151"/>
                    <a:pt x="7" y="151"/>
                  </a:cubicBezTo>
                  <a:cubicBezTo>
                    <a:pt x="7" y="151"/>
                    <a:pt x="7" y="151"/>
                    <a:pt x="7" y="151"/>
                  </a:cubicBezTo>
                  <a:cubicBezTo>
                    <a:pt x="6" y="150"/>
                    <a:pt x="6" y="149"/>
                    <a:pt x="7" y="148"/>
                  </a:cubicBezTo>
                  <a:cubicBezTo>
                    <a:pt x="8" y="148"/>
                    <a:pt x="9" y="148"/>
                    <a:pt x="10" y="149"/>
                  </a:cubicBezTo>
                  <a:cubicBezTo>
                    <a:pt x="27" y="154"/>
                    <a:pt x="46" y="156"/>
                    <a:pt x="63" y="164"/>
                  </a:cubicBezTo>
                  <a:cubicBezTo>
                    <a:pt x="68" y="166"/>
                    <a:pt x="74" y="170"/>
                    <a:pt x="77" y="174"/>
                  </a:cubicBezTo>
                  <a:cubicBezTo>
                    <a:pt x="77" y="174"/>
                    <a:pt x="77" y="172"/>
                    <a:pt x="77" y="170"/>
                  </a:cubicBezTo>
                  <a:cubicBezTo>
                    <a:pt x="75" y="162"/>
                    <a:pt x="74" y="154"/>
                    <a:pt x="73" y="146"/>
                  </a:cubicBezTo>
                  <a:cubicBezTo>
                    <a:pt x="61" y="137"/>
                    <a:pt x="46" y="131"/>
                    <a:pt x="33" y="123"/>
                  </a:cubicBezTo>
                  <a:cubicBezTo>
                    <a:pt x="26" y="120"/>
                    <a:pt x="19" y="116"/>
                    <a:pt x="13" y="111"/>
                  </a:cubicBezTo>
                  <a:cubicBezTo>
                    <a:pt x="8" y="108"/>
                    <a:pt x="3" y="105"/>
                    <a:pt x="0" y="100"/>
                  </a:cubicBezTo>
                  <a:cubicBezTo>
                    <a:pt x="0" y="99"/>
                    <a:pt x="0" y="98"/>
                    <a:pt x="0" y="98"/>
                  </a:cubicBezTo>
                  <a:cubicBezTo>
                    <a:pt x="0" y="97"/>
                    <a:pt x="1" y="97"/>
                    <a:pt x="3" y="97"/>
                  </a:cubicBezTo>
                  <a:cubicBezTo>
                    <a:pt x="5" y="98"/>
                    <a:pt x="7" y="99"/>
                    <a:pt x="9" y="100"/>
                  </a:cubicBezTo>
                  <a:cubicBezTo>
                    <a:pt x="26" y="107"/>
                    <a:pt x="45" y="113"/>
                    <a:pt x="60" y="125"/>
                  </a:cubicBezTo>
                  <a:cubicBezTo>
                    <a:pt x="65" y="129"/>
                    <a:pt x="69" y="133"/>
                    <a:pt x="72" y="138"/>
                  </a:cubicBezTo>
                  <a:cubicBezTo>
                    <a:pt x="72" y="138"/>
                    <a:pt x="72" y="138"/>
                    <a:pt x="72" y="138"/>
                  </a:cubicBezTo>
                  <a:cubicBezTo>
                    <a:pt x="71" y="129"/>
                    <a:pt x="70" y="120"/>
                    <a:pt x="69" y="112"/>
                  </a:cubicBezTo>
                  <a:cubicBezTo>
                    <a:pt x="68" y="107"/>
                    <a:pt x="68" y="107"/>
                    <a:pt x="68" y="107"/>
                  </a:cubicBezTo>
                  <a:cubicBezTo>
                    <a:pt x="68" y="107"/>
                    <a:pt x="68" y="107"/>
                    <a:pt x="66" y="105"/>
                  </a:cubicBezTo>
                  <a:cubicBezTo>
                    <a:pt x="66" y="105"/>
                    <a:pt x="65" y="105"/>
                    <a:pt x="65" y="105"/>
                  </a:cubicBezTo>
                  <a:cubicBezTo>
                    <a:pt x="65" y="104"/>
                    <a:pt x="64" y="104"/>
                    <a:pt x="64" y="104"/>
                  </a:cubicBezTo>
                  <a:cubicBezTo>
                    <a:pt x="56" y="98"/>
                    <a:pt x="46" y="95"/>
                    <a:pt x="38" y="89"/>
                  </a:cubicBezTo>
                  <a:cubicBezTo>
                    <a:pt x="30" y="84"/>
                    <a:pt x="23" y="77"/>
                    <a:pt x="16" y="70"/>
                  </a:cubicBezTo>
                  <a:cubicBezTo>
                    <a:pt x="16" y="70"/>
                    <a:pt x="16" y="70"/>
                    <a:pt x="16" y="70"/>
                  </a:cubicBezTo>
                  <a:cubicBezTo>
                    <a:pt x="15" y="69"/>
                    <a:pt x="13" y="67"/>
                    <a:pt x="14" y="66"/>
                  </a:cubicBezTo>
                  <a:cubicBezTo>
                    <a:pt x="15" y="65"/>
                    <a:pt x="17" y="66"/>
                    <a:pt x="18" y="67"/>
                  </a:cubicBezTo>
                  <a:cubicBezTo>
                    <a:pt x="18" y="67"/>
                    <a:pt x="21" y="68"/>
                    <a:pt x="24" y="69"/>
                  </a:cubicBezTo>
                  <a:cubicBezTo>
                    <a:pt x="40" y="78"/>
                    <a:pt x="57" y="85"/>
                    <a:pt x="67" y="101"/>
                  </a:cubicBezTo>
                  <a:cubicBezTo>
                    <a:pt x="68" y="101"/>
                    <a:pt x="68" y="101"/>
                    <a:pt x="68" y="101"/>
                  </a:cubicBezTo>
                  <a:cubicBezTo>
                    <a:pt x="66" y="90"/>
                    <a:pt x="65" y="80"/>
                    <a:pt x="63" y="69"/>
                  </a:cubicBezTo>
                  <a:cubicBezTo>
                    <a:pt x="63" y="69"/>
                    <a:pt x="63" y="69"/>
                    <a:pt x="63" y="69"/>
                  </a:cubicBezTo>
                  <a:cubicBezTo>
                    <a:pt x="61" y="62"/>
                    <a:pt x="58" y="56"/>
                    <a:pt x="55" y="50"/>
                  </a:cubicBezTo>
                  <a:cubicBezTo>
                    <a:pt x="49" y="37"/>
                    <a:pt x="43" y="25"/>
                    <a:pt x="40" y="11"/>
                  </a:cubicBezTo>
                  <a:cubicBezTo>
                    <a:pt x="39" y="8"/>
                    <a:pt x="39" y="6"/>
                    <a:pt x="38" y="3"/>
                  </a:cubicBezTo>
                  <a:cubicBezTo>
                    <a:pt x="39" y="1"/>
                    <a:pt x="39" y="1"/>
                    <a:pt x="39" y="1"/>
                  </a:cubicBezTo>
                  <a:cubicBezTo>
                    <a:pt x="39" y="1"/>
                    <a:pt x="39" y="1"/>
                    <a:pt x="40" y="0"/>
                  </a:cubicBezTo>
                  <a:cubicBezTo>
                    <a:pt x="41" y="0"/>
                    <a:pt x="42" y="2"/>
                    <a:pt x="43" y="3"/>
                  </a:cubicBezTo>
                  <a:cubicBezTo>
                    <a:pt x="57" y="21"/>
                    <a:pt x="67" y="42"/>
                    <a:pt x="70" y="65"/>
                  </a:cubicBezTo>
                  <a:cubicBezTo>
                    <a:pt x="70" y="72"/>
                    <a:pt x="71" y="79"/>
                    <a:pt x="70" y="86"/>
                  </a:cubicBezTo>
                  <a:cubicBezTo>
                    <a:pt x="70" y="87"/>
                    <a:pt x="70" y="88"/>
                    <a:pt x="70" y="89"/>
                  </a:cubicBezTo>
                  <a:cubicBezTo>
                    <a:pt x="70" y="90"/>
                    <a:pt x="70" y="91"/>
                    <a:pt x="70" y="91"/>
                  </a:cubicBezTo>
                  <a:cubicBezTo>
                    <a:pt x="70" y="91"/>
                    <a:pt x="70" y="91"/>
                    <a:pt x="70" y="91"/>
                  </a:cubicBezTo>
                  <a:cubicBezTo>
                    <a:pt x="76" y="75"/>
                    <a:pt x="87" y="62"/>
                    <a:pt x="98" y="50"/>
                  </a:cubicBezTo>
                  <a:cubicBezTo>
                    <a:pt x="101" y="47"/>
                    <a:pt x="103" y="44"/>
                    <a:pt x="106" y="42"/>
                  </a:cubicBezTo>
                  <a:cubicBezTo>
                    <a:pt x="106" y="42"/>
                    <a:pt x="107" y="42"/>
                    <a:pt x="108" y="42"/>
                  </a:cubicBezTo>
                  <a:cubicBezTo>
                    <a:pt x="109" y="43"/>
                    <a:pt x="109" y="45"/>
                    <a:pt x="109" y="46"/>
                  </a:cubicBezTo>
                  <a:cubicBezTo>
                    <a:pt x="109" y="46"/>
                    <a:pt x="109" y="47"/>
                    <a:pt x="108" y="47"/>
                  </a:cubicBezTo>
                  <a:cubicBezTo>
                    <a:pt x="106" y="61"/>
                    <a:pt x="95" y="73"/>
                    <a:pt x="85" y="84"/>
                  </a:cubicBezTo>
                  <a:cubicBezTo>
                    <a:pt x="80" y="90"/>
                    <a:pt x="74" y="97"/>
                    <a:pt x="72" y="104"/>
                  </a:cubicBezTo>
                  <a:cubicBezTo>
                    <a:pt x="72" y="107"/>
                    <a:pt x="72" y="107"/>
                    <a:pt x="72" y="107"/>
                  </a:cubicBezTo>
                  <a:cubicBezTo>
                    <a:pt x="72" y="108"/>
                    <a:pt x="73" y="108"/>
                    <a:pt x="72" y="109"/>
                  </a:cubicBezTo>
                  <a:cubicBezTo>
                    <a:pt x="72" y="109"/>
                    <a:pt x="72" y="109"/>
                    <a:pt x="72" y="109"/>
                  </a:cubicBezTo>
                  <a:cubicBezTo>
                    <a:pt x="73" y="115"/>
                    <a:pt x="73" y="121"/>
                    <a:pt x="74" y="127"/>
                  </a:cubicBezTo>
                  <a:cubicBezTo>
                    <a:pt x="74" y="128"/>
                    <a:pt x="74" y="128"/>
                    <a:pt x="74" y="128"/>
                  </a:cubicBezTo>
                  <a:cubicBezTo>
                    <a:pt x="74" y="127"/>
                    <a:pt x="74" y="127"/>
                    <a:pt x="74" y="127"/>
                  </a:cubicBezTo>
                  <a:cubicBezTo>
                    <a:pt x="77" y="115"/>
                    <a:pt x="84" y="105"/>
                    <a:pt x="92" y="97"/>
                  </a:cubicBezTo>
                  <a:cubicBezTo>
                    <a:pt x="98" y="90"/>
                    <a:pt x="106" y="85"/>
                    <a:pt x="112" y="79"/>
                  </a:cubicBezTo>
                  <a:cubicBezTo>
                    <a:pt x="113" y="78"/>
                    <a:pt x="113" y="78"/>
                    <a:pt x="114" y="77"/>
                  </a:cubicBezTo>
                  <a:cubicBezTo>
                    <a:pt x="115" y="77"/>
                    <a:pt x="116" y="76"/>
                    <a:pt x="117" y="78"/>
                  </a:cubicBezTo>
                  <a:cubicBezTo>
                    <a:pt x="117" y="80"/>
                    <a:pt x="117" y="80"/>
                    <a:pt x="117" y="81"/>
                  </a:cubicBezTo>
                  <a:cubicBezTo>
                    <a:pt x="116" y="84"/>
                    <a:pt x="115" y="86"/>
                    <a:pt x="114" y="89"/>
                  </a:cubicBezTo>
                  <a:cubicBezTo>
                    <a:pt x="106" y="103"/>
                    <a:pt x="97" y="115"/>
                    <a:pt x="87" y="128"/>
                  </a:cubicBezTo>
                  <a:cubicBezTo>
                    <a:pt x="82" y="133"/>
                    <a:pt x="78" y="138"/>
                    <a:pt x="76" y="145"/>
                  </a:cubicBezTo>
                  <a:cubicBezTo>
                    <a:pt x="76" y="145"/>
                    <a:pt x="76" y="145"/>
                    <a:pt x="76" y="145"/>
                  </a:cubicBezTo>
                  <a:cubicBezTo>
                    <a:pt x="77" y="151"/>
                    <a:pt x="78" y="157"/>
                    <a:pt x="79" y="163"/>
                  </a:cubicBezTo>
                  <a:cubicBezTo>
                    <a:pt x="79" y="163"/>
                    <a:pt x="79" y="163"/>
                    <a:pt x="79" y="163"/>
                  </a:cubicBezTo>
                  <a:cubicBezTo>
                    <a:pt x="79" y="164"/>
                    <a:pt x="79" y="164"/>
                    <a:pt x="79" y="164"/>
                  </a:cubicBezTo>
                  <a:cubicBezTo>
                    <a:pt x="82" y="150"/>
                    <a:pt x="94" y="139"/>
                    <a:pt x="105" y="129"/>
                  </a:cubicBezTo>
                  <a:cubicBezTo>
                    <a:pt x="108" y="126"/>
                    <a:pt x="110" y="124"/>
                    <a:pt x="112" y="122"/>
                  </a:cubicBezTo>
                  <a:cubicBezTo>
                    <a:pt x="113" y="121"/>
                    <a:pt x="115" y="120"/>
                    <a:pt x="116" y="119"/>
                  </a:cubicBezTo>
                  <a:cubicBezTo>
                    <a:pt x="117" y="117"/>
                    <a:pt x="118" y="116"/>
                    <a:pt x="120" y="115"/>
                  </a:cubicBezTo>
                  <a:cubicBezTo>
                    <a:pt x="120" y="114"/>
                    <a:pt x="122" y="114"/>
                    <a:pt x="123" y="115"/>
                  </a:cubicBezTo>
                  <a:cubicBezTo>
                    <a:pt x="123" y="116"/>
                    <a:pt x="123" y="116"/>
                    <a:pt x="123" y="116"/>
                  </a:cubicBezTo>
                  <a:cubicBezTo>
                    <a:pt x="123" y="117"/>
                    <a:pt x="123" y="117"/>
                    <a:pt x="123" y="117"/>
                  </a:cubicBezTo>
                  <a:cubicBezTo>
                    <a:pt x="123" y="126"/>
                    <a:pt x="116" y="134"/>
                    <a:pt x="111" y="140"/>
                  </a:cubicBezTo>
                  <a:cubicBezTo>
                    <a:pt x="104" y="150"/>
                    <a:pt x="95" y="158"/>
                    <a:pt x="88" y="168"/>
                  </a:cubicBezTo>
                  <a:cubicBezTo>
                    <a:pt x="85" y="172"/>
                    <a:pt x="83" y="175"/>
                    <a:pt x="82" y="180"/>
                  </a:cubicBezTo>
                  <a:cubicBezTo>
                    <a:pt x="82" y="180"/>
                    <a:pt x="82" y="180"/>
                    <a:pt x="82" y="180"/>
                  </a:cubicBezTo>
                  <a:cubicBezTo>
                    <a:pt x="84" y="187"/>
                    <a:pt x="86" y="195"/>
                    <a:pt x="88" y="202"/>
                  </a:cubicBezTo>
                  <a:cubicBezTo>
                    <a:pt x="88" y="202"/>
                    <a:pt x="88" y="200"/>
                    <a:pt x="89" y="198"/>
                  </a:cubicBezTo>
                  <a:cubicBezTo>
                    <a:pt x="91" y="189"/>
                    <a:pt x="97" y="182"/>
                    <a:pt x="102" y="175"/>
                  </a:cubicBezTo>
                  <a:cubicBezTo>
                    <a:pt x="109" y="166"/>
                    <a:pt x="117" y="157"/>
                    <a:pt x="124" y="149"/>
                  </a:cubicBezTo>
                  <a:cubicBezTo>
                    <a:pt x="125" y="148"/>
                    <a:pt x="126" y="146"/>
                    <a:pt x="126" y="146"/>
                  </a:cubicBezTo>
                  <a:cubicBezTo>
                    <a:pt x="126" y="146"/>
                    <a:pt x="127" y="146"/>
                    <a:pt x="128" y="146"/>
                  </a:cubicBezTo>
                  <a:cubicBezTo>
                    <a:pt x="128" y="147"/>
                    <a:pt x="128" y="149"/>
                    <a:pt x="128" y="149"/>
                  </a:cubicBezTo>
                  <a:cubicBezTo>
                    <a:pt x="122" y="167"/>
                    <a:pt x="112" y="183"/>
                    <a:pt x="101" y="199"/>
                  </a:cubicBezTo>
                  <a:cubicBezTo>
                    <a:pt x="98" y="203"/>
                    <a:pt x="94" y="207"/>
                    <a:pt x="92" y="212"/>
                  </a:cubicBezTo>
                  <a:cubicBezTo>
                    <a:pt x="92" y="213"/>
                    <a:pt x="92" y="213"/>
                    <a:pt x="92" y="213"/>
                  </a:cubicBezTo>
                  <a:cubicBezTo>
                    <a:pt x="98" y="229"/>
                    <a:pt x="108" y="244"/>
                    <a:pt x="120" y="256"/>
                  </a:cubicBezTo>
                  <a:cubicBezTo>
                    <a:pt x="120" y="257"/>
                    <a:pt x="120" y="257"/>
                    <a:pt x="120" y="257"/>
                  </a:cubicBezTo>
                  <a:cubicBezTo>
                    <a:pt x="121" y="258"/>
                    <a:pt x="121" y="257"/>
                    <a:pt x="121" y="259"/>
                  </a:cubicBezTo>
                  <a:cubicBezTo>
                    <a:pt x="121" y="259"/>
                    <a:pt x="121" y="259"/>
                    <a:pt x="121" y="26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716" name="Google Shape;1716;p24"/>
            <p:cNvGrpSpPr/>
            <p:nvPr/>
          </p:nvGrpSpPr>
          <p:grpSpPr>
            <a:xfrm rot="5897101">
              <a:off x="-509916" y="3979009"/>
              <a:ext cx="1096153" cy="898201"/>
              <a:chOff x="4124038" y="1074739"/>
              <a:chExt cx="1406526" cy="1152525"/>
            </a:xfrm>
          </p:grpSpPr>
          <p:sp>
            <p:nvSpPr>
              <p:cNvPr id="1717" name="Google Shape;1717;p24"/>
              <p:cNvSpPr/>
              <p:nvPr/>
            </p:nvSpPr>
            <p:spPr>
              <a:xfrm>
                <a:off x="4155788" y="108267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18" name="Google Shape;1718;p24"/>
              <p:cNvSpPr/>
              <p:nvPr/>
            </p:nvSpPr>
            <p:spPr>
              <a:xfrm>
                <a:off x="4627276" y="107473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19" name="Google Shape;1719;p24"/>
              <p:cNvSpPr/>
              <p:nvPr/>
            </p:nvSpPr>
            <p:spPr>
              <a:xfrm>
                <a:off x="4124038" y="150177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20" name="Google Shape;1720;p24"/>
              <p:cNvSpPr/>
              <p:nvPr/>
            </p:nvSpPr>
            <p:spPr>
              <a:xfrm>
                <a:off x="4959063" y="1306514"/>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21" name="Google Shape;1721;p24"/>
              <p:cNvSpPr/>
              <p:nvPr/>
            </p:nvSpPr>
            <p:spPr>
              <a:xfrm>
                <a:off x="4522501" y="178752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22" name="Google Shape;1722;p24"/>
              <p:cNvSpPr/>
              <p:nvPr/>
            </p:nvSpPr>
            <p:spPr>
              <a:xfrm>
                <a:off x="4155788" y="111125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23" name="Google Shape;1723;p24"/>
              <p:cNvSpPr/>
              <p:nvPr/>
            </p:nvSpPr>
            <p:spPr>
              <a:xfrm>
                <a:off x="4124038" y="160972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24" name="Google Shape;1724;p24"/>
              <p:cNvSpPr/>
              <p:nvPr/>
            </p:nvSpPr>
            <p:spPr>
              <a:xfrm>
                <a:off x="4752688" y="1074738"/>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25" name="Google Shape;1725;p24"/>
              <p:cNvSpPr/>
              <p:nvPr/>
            </p:nvSpPr>
            <p:spPr>
              <a:xfrm>
                <a:off x="4522501" y="1889125"/>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26" name="Google Shape;1726;p24"/>
              <p:cNvSpPr/>
              <p:nvPr/>
            </p:nvSpPr>
            <p:spPr>
              <a:xfrm>
                <a:off x="5068601" y="1306513"/>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27" name="Google Shape;1727;p24"/>
            <p:cNvGrpSpPr/>
            <p:nvPr/>
          </p:nvGrpSpPr>
          <p:grpSpPr>
            <a:xfrm rot="-10244353">
              <a:off x="8306941" y="400108"/>
              <a:ext cx="1028214" cy="1041130"/>
              <a:chOff x="1328851" y="2829038"/>
              <a:chExt cx="1032888" cy="1045863"/>
            </a:xfrm>
          </p:grpSpPr>
          <p:grpSp>
            <p:nvGrpSpPr>
              <p:cNvPr id="1728" name="Google Shape;1728;p24"/>
              <p:cNvGrpSpPr/>
              <p:nvPr/>
            </p:nvGrpSpPr>
            <p:grpSpPr>
              <a:xfrm>
                <a:off x="1436226" y="3128776"/>
                <a:ext cx="925513" cy="746125"/>
                <a:chOff x="1436226" y="3128776"/>
                <a:chExt cx="925513" cy="746125"/>
              </a:xfrm>
            </p:grpSpPr>
            <p:sp>
              <p:nvSpPr>
                <p:cNvPr id="1729" name="Google Shape;1729;p24"/>
                <p:cNvSpPr/>
                <p:nvPr/>
              </p:nvSpPr>
              <p:spPr>
                <a:xfrm>
                  <a:off x="1436226" y="3128776"/>
                  <a:ext cx="925513" cy="746125"/>
                </a:xfrm>
                <a:custGeom>
                  <a:avLst/>
                  <a:gdLst/>
                  <a:ahLst/>
                  <a:cxnLst/>
                  <a:rect l="l" t="t" r="r" b="b"/>
                  <a:pathLst>
                    <a:path w="453" h="365" extrusionOk="0">
                      <a:moveTo>
                        <a:pt x="0" y="329"/>
                      </a:moveTo>
                      <a:cubicBezTo>
                        <a:pt x="0" y="329"/>
                        <a:pt x="1" y="231"/>
                        <a:pt x="48" y="179"/>
                      </a:cubicBezTo>
                      <a:cubicBezTo>
                        <a:pt x="96" y="127"/>
                        <a:pt x="139" y="158"/>
                        <a:pt x="177" y="124"/>
                      </a:cubicBezTo>
                      <a:cubicBezTo>
                        <a:pt x="231" y="76"/>
                        <a:pt x="233" y="47"/>
                        <a:pt x="276" y="28"/>
                      </a:cubicBezTo>
                      <a:cubicBezTo>
                        <a:pt x="340" y="0"/>
                        <a:pt x="403" y="58"/>
                        <a:pt x="453" y="34"/>
                      </a:cubicBezTo>
                      <a:cubicBezTo>
                        <a:pt x="453" y="34"/>
                        <a:pt x="432" y="56"/>
                        <a:pt x="427" y="92"/>
                      </a:cubicBezTo>
                      <a:cubicBezTo>
                        <a:pt x="422" y="130"/>
                        <a:pt x="424" y="157"/>
                        <a:pt x="392" y="187"/>
                      </a:cubicBezTo>
                      <a:cubicBezTo>
                        <a:pt x="350" y="227"/>
                        <a:pt x="307" y="221"/>
                        <a:pt x="279" y="246"/>
                      </a:cubicBezTo>
                      <a:cubicBezTo>
                        <a:pt x="250" y="271"/>
                        <a:pt x="224" y="317"/>
                        <a:pt x="170" y="341"/>
                      </a:cubicBezTo>
                      <a:cubicBezTo>
                        <a:pt x="117" y="365"/>
                        <a:pt x="0" y="329"/>
                        <a:pt x="0" y="3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30" name="Google Shape;1730;p24"/>
                <p:cNvSpPr/>
                <p:nvPr/>
              </p:nvSpPr>
              <p:spPr>
                <a:xfrm>
                  <a:off x="1436226" y="3279588"/>
                  <a:ext cx="795338" cy="522288"/>
                </a:xfrm>
                <a:custGeom>
                  <a:avLst/>
                  <a:gdLst/>
                  <a:ahLst/>
                  <a:cxnLst/>
                  <a:rect l="l" t="t" r="r" b="b"/>
                  <a:pathLst>
                    <a:path w="389" h="255" extrusionOk="0">
                      <a:moveTo>
                        <a:pt x="389" y="0"/>
                      </a:moveTo>
                      <a:cubicBezTo>
                        <a:pt x="389" y="0"/>
                        <a:pt x="140" y="129"/>
                        <a:pt x="0" y="255"/>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31" name="Google Shape;1731;p24"/>
              <p:cNvGrpSpPr/>
              <p:nvPr/>
            </p:nvGrpSpPr>
            <p:grpSpPr>
              <a:xfrm>
                <a:off x="1328851" y="2829038"/>
                <a:ext cx="681038" cy="977901"/>
                <a:chOff x="874251" y="2777938"/>
                <a:chExt cx="681038" cy="977901"/>
              </a:xfrm>
            </p:grpSpPr>
            <p:sp>
              <p:nvSpPr>
                <p:cNvPr id="1732" name="Google Shape;1732;p24"/>
                <p:cNvSpPr/>
                <p:nvPr/>
              </p:nvSpPr>
              <p:spPr>
                <a:xfrm>
                  <a:off x="874251" y="2777938"/>
                  <a:ext cx="681038" cy="977900"/>
                </a:xfrm>
                <a:custGeom>
                  <a:avLst/>
                  <a:gdLst/>
                  <a:ahLst/>
                  <a:cxnLst/>
                  <a:rect l="l" t="t" r="r" b="b"/>
                  <a:pathLst>
                    <a:path w="333" h="479" extrusionOk="0">
                      <a:moveTo>
                        <a:pt x="47" y="479"/>
                      </a:moveTo>
                      <a:cubicBezTo>
                        <a:pt x="47" y="479"/>
                        <a:pt x="0" y="393"/>
                        <a:pt x="16" y="324"/>
                      </a:cubicBezTo>
                      <a:cubicBezTo>
                        <a:pt x="32" y="255"/>
                        <a:pt x="85" y="261"/>
                        <a:pt x="101" y="214"/>
                      </a:cubicBezTo>
                      <a:cubicBezTo>
                        <a:pt x="125" y="145"/>
                        <a:pt x="113" y="118"/>
                        <a:pt x="140" y="81"/>
                      </a:cubicBezTo>
                      <a:cubicBezTo>
                        <a:pt x="183" y="25"/>
                        <a:pt x="266" y="45"/>
                        <a:pt x="298" y="0"/>
                      </a:cubicBezTo>
                      <a:cubicBezTo>
                        <a:pt x="298" y="0"/>
                        <a:pt x="291" y="29"/>
                        <a:pt x="304" y="63"/>
                      </a:cubicBezTo>
                      <a:cubicBezTo>
                        <a:pt x="318" y="99"/>
                        <a:pt x="333" y="121"/>
                        <a:pt x="319" y="163"/>
                      </a:cubicBezTo>
                      <a:cubicBezTo>
                        <a:pt x="302" y="219"/>
                        <a:pt x="262" y="234"/>
                        <a:pt x="250" y="270"/>
                      </a:cubicBezTo>
                      <a:cubicBezTo>
                        <a:pt x="237" y="306"/>
                        <a:pt x="237" y="358"/>
                        <a:pt x="202" y="406"/>
                      </a:cubicBezTo>
                      <a:cubicBezTo>
                        <a:pt x="167" y="453"/>
                        <a:pt x="47" y="479"/>
                        <a:pt x="47" y="47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33" name="Google Shape;1733;p24"/>
                <p:cNvSpPr/>
                <p:nvPr/>
              </p:nvSpPr>
              <p:spPr>
                <a:xfrm>
                  <a:off x="971088" y="2912876"/>
                  <a:ext cx="436563" cy="842963"/>
                </a:xfrm>
                <a:custGeom>
                  <a:avLst/>
                  <a:gdLst/>
                  <a:ahLst/>
                  <a:cxnLst/>
                  <a:rect l="l" t="t" r="r" b="b"/>
                  <a:pathLst>
                    <a:path w="214" h="413" extrusionOk="0">
                      <a:moveTo>
                        <a:pt x="214" y="0"/>
                      </a:moveTo>
                      <a:cubicBezTo>
                        <a:pt x="214" y="0"/>
                        <a:pt x="61" y="235"/>
                        <a:pt x="0" y="413"/>
                      </a:cubicBezTo>
                    </a:path>
                  </a:pathLst>
                </a:cu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sp>
        <p:nvSpPr>
          <p:cNvPr id="1734" name="Google Shape;1734;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733" b="0">
                <a:latin typeface="Sora ExtraBold"/>
                <a:ea typeface="Sora ExtraBold"/>
                <a:cs typeface="Sora ExtraBold"/>
                <a:sym typeface="Sora Extra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306127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735"/>
        <p:cNvGrpSpPr/>
        <p:nvPr/>
      </p:nvGrpSpPr>
      <p:grpSpPr>
        <a:xfrm>
          <a:off x="0" y="0"/>
          <a:ext cx="0" cy="0"/>
          <a:chOff x="0" y="0"/>
          <a:chExt cx="0" cy="0"/>
        </a:xfrm>
      </p:grpSpPr>
      <p:grpSp>
        <p:nvGrpSpPr>
          <p:cNvPr id="1736" name="Google Shape;1736;p25"/>
          <p:cNvGrpSpPr/>
          <p:nvPr/>
        </p:nvGrpSpPr>
        <p:grpSpPr>
          <a:xfrm>
            <a:off x="-1642749" y="-799044"/>
            <a:ext cx="16356909" cy="9439909"/>
            <a:chOff x="-1232062" y="-599283"/>
            <a:chExt cx="12267682" cy="7079932"/>
          </a:xfrm>
        </p:grpSpPr>
        <p:sp>
          <p:nvSpPr>
            <p:cNvPr id="1737" name="Google Shape;1737;p25"/>
            <p:cNvSpPr/>
            <p:nvPr/>
          </p:nvSpPr>
          <p:spPr>
            <a:xfrm rot="1363380">
              <a:off x="7755900" y="3811070"/>
              <a:ext cx="2974149" cy="2179750"/>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38" name="Google Shape;1738;p25"/>
            <p:cNvSpPr/>
            <p:nvPr/>
          </p:nvSpPr>
          <p:spPr>
            <a:xfrm rot="9505927">
              <a:off x="-967597" y="-179789"/>
              <a:ext cx="2652615" cy="1944078"/>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39" name="Google Shape;1739;p25"/>
          <p:cNvGrpSpPr/>
          <p:nvPr/>
        </p:nvGrpSpPr>
        <p:grpSpPr>
          <a:xfrm>
            <a:off x="560034" y="2162014"/>
            <a:ext cx="10795557" cy="3927801"/>
            <a:chOff x="420025" y="1621510"/>
            <a:chExt cx="8096668" cy="2945851"/>
          </a:xfrm>
        </p:grpSpPr>
        <p:sp>
          <p:nvSpPr>
            <p:cNvPr id="1740" name="Google Shape;1740;p25"/>
            <p:cNvSpPr/>
            <p:nvPr/>
          </p:nvSpPr>
          <p:spPr>
            <a:xfrm rot="-6395770">
              <a:off x="1043346" y="1631983"/>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41" name="Google Shape;1741;p25"/>
            <p:cNvSpPr/>
            <p:nvPr/>
          </p:nvSpPr>
          <p:spPr>
            <a:xfrm rot="9374665">
              <a:off x="8364533" y="3647382"/>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42" name="Google Shape;1742;p25"/>
            <p:cNvSpPr/>
            <p:nvPr/>
          </p:nvSpPr>
          <p:spPr>
            <a:xfrm rot="3065476">
              <a:off x="451870" y="4400557"/>
              <a:ext cx="128734" cy="143379"/>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43" name="Google Shape;1743;p25"/>
          <p:cNvGrpSpPr/>
          <p:nvPr/>
        </p:nvGrpSpPr>
        <p:grpSpPr>
          <a:xfrm>
            <a:off x="2599314" y="496909"/>
            <a:ext cx="8915887" cy="5953320"/>
            <a:chOff x="1949485" y="372682"/>
            <a:chExt cx="6686915" cy="4464990"/>
          </a:xfrm>
        </p:grpSpPr>
        <p:grpSp>
          <p:nvGrpSpPr>
            <p:cNvPr id="1744" name="Google Shape;1744;p25"/>
            <p:cNvGrpSpPr/>
            <p:nvPr/>
          </p:nvGrpSpPr>
          <p:grpSpPr>
            <a:xfrm>
              <a:off x="1949485" y="4675357"/>
              <a:ext cx="414990" cy="162315"/>
              <a:chOff x="2449035" y="2357907"/>
              <a:chExt cx="414990" cy="162315"/>
            </a:xfrm>
          </p:grpSpPr>
          <p:sp>
            <p:nvSpPr>
              <p:cNvPr id="1745" name="Google Shape;1745;p25"/>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46" name="Google Shape;1746;p25"/>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47" name="Google Shape;1747;p25"/>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48" name="Google Shape;1748;p25"/>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49" name="Google Shape;1749;p25"/>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50" name="Google Shape;1750;p25"/>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51" name="Google Shape;1751;p25"/>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52" name="Google Shape;1752;p25"/>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53" name="Google Shape;1753;p25"/>
            <p:cNvGrpSpPr/>
            <p:nvPr/>
          </p:nvGrpSpPr>
          <p:grpSpPr>
            <a:xfrm>
              <a:off x="8221410" y="372682"/>
              <a:ext cx="414990" cy="162315"/>
              <a:chOff x="2449035" y="2357907"/>
              <a:chExt cx="414990" cy="162315"/>
            </a:xfrm>
          </p:grpSpPr>
          <p:sp>
            <p:nvSpPr>
              <p:cNvPr id="1754" name="Google Shape;1754;p25"/>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55" name="Google Shape;1755;p25"/>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56" name="Google Shape;1756;p25"/>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57" name="Google Shape;1757;p25"/>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58" name="Google Shape;1758;p25"/>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59" name="Google Shape;1759;p25"/>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60" name="Google Shape;1760;p25"/>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61" name="Google Shape;1761;p25"/>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762" name="Google Shape;1762;p25"/>
          <p:cNvGrpSpPr/>
          <p:nvPr/>
        </p:nvGrpSpPr>
        <p:grpSpPr>
          <a:xfrm>
            <a:off x="-706399" y="143137"/>
            <a:ext cx="2369376" cy="2695556"/>
            <a:chOff x="-529799" y="107352"/>
            <a:chExt cx="1777032" cy="2021667"/>
          </a:xfrm>
        </p:grpSpPr>
        <p:grpSp>
          <p:nvGrpSpPr>
            <p:cNvPr id="1763" name="Google Shape;1763;p25"/>
            <p:cNvGrpSpPr/>
            <p:nvPr/>
          </p:nvGrpSpPr>
          <p:grpSpPr>
            <a:xfrm rot="2700000">
              <a:off x="-139915" y="237948"/>
              <a:ext cx="997264" cy="1515840"/>
              <a:chOff x="2591863" y="1039725"/>
              <a:chExt cx="833438" cy="1266825"/>
            </a:xfrm>
          </p:grpSpPr>
          <p:sp>
            <p:nvSpPr>
              <p:cNvPr id="1764" name="Google Shape;1764;p25"/>
              <p:cNvSpPr/>
              <p:nvPr/>
            </p:nvSpPr>
            <p:spPr>
              <a:xfrm>
                <a:off x="2823625" y="1456075"/>
                <a:ext cx="132600" cy="132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sp>
            <p:nvSpPr>
              <p:cNvPr id="1765" name="Google Shape;1765;p25"/>
              <p:cNvSpPr/>
              <p:nvPr/>
            </p:nvSpPr>
            <p:spPr>
              <a:xfrm>
                <a:off x="2852213" y="1525500"/>
                <a:ext cx="65088" cy="781050"/>
              </a:xfrm>
              <a:custGeom>
                <a:avLst/>
                <a:gdLst/>
                <a:ahLst/>
                <a:cxnLst/>
                <a:rect l="l" t="t" r="r" b="b"/>
                <a:pathLst>
                  <a:path w="17" h="207" extrusionOk="0">
                    <a:moveTo>
                      <a:pt x="12" y="2"/>
                    </a:moveTo>
                    <a:cubicBezTo>
                      <a:pt x="12" y="1"/>
                      <a:pt x="12" y="1"/>
                      <a:pt x="12" y="0"/>
                    </a:cubicBezTo>
                    <a:cubicBezTo>
                      <a:pt x="9" y="1"/>
                      <a:pt x="7" y="1"/>
                      <a:pt x="4" y="0"/>
                    </a:cubicBezTo>
                    <a:cubicBezTo>
                      <a:pt x="0" y="207"/>
                      <a:pt x="0" y="207"/>
                      <a:pt x="0" y="207"/>
                    </a:cubicBezTo>
                    <a:cubicBezTo>
                      <a:pt x="17" y="207"/>
                      <a:pt x="17" y="207"/>
                      <a:pt x="17" y="207"/>
                    </a:cubicBezTo>
                    <a:lnTo>
                      <a:pt x="12" y="2"/>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66" name="Google Shape;1766;p25"/>
              <p:cNvSpPr/>
              <p:nvPr/>
            </p:nvSpPr>
            <p:spPr>
              <a:xfrm>
                <a:off x="2909363" y="1469938"/>
                <a:ext cx="515938" cy="127000"/>
              </a:xfrm>
              <a:custGeom>
                <a:avLst/>
                <a:gdLst/>
                <a:ahLst/>
                <a:cxnLst/>
                <a:rect l="l" t="t" r="r" b="b"/>
                <a:pathLst>
                  <a:path w="137" h="34" extrusionOk="0">
                    <a:moveTo>
                      <a:pt x="0" y="11"/>
                    </a:moveTo>
                    <a:cubicBezTo>
                      <a:pt x="1" y="12"/>
                      <a:pt x="2" y="13"/>
                      <a:pt x="1" y="15"/>
                    </a:cubicBezTo>
                    <a:cubicBezTo>
                      <a:pt x="1" y="16"/>
                      <a:pt x="1" y="16"/>
                      <a:pt x="1" y="17"/>
                    </a:cubicBezTo>
                    <a:cubicBezTo>
                      <a:pt x="3" y="18"/>
                      <a:pt x="6" y="19"/>
                      <a:pt x="9" y="20"/>
                    </a:cubicBezTo>
                    <a:cubicBezTo>
                      <a:pt x="20" y="25"/>
                      <a:pt x="40" y="31"/>
                      <a:pt x="65" y="32"/>
                    </a:cubicBezTo>
                    <a:cubicBezTo>
                      <a:pt x="98" y="34"/>
                      <a:pt x="137" y="21"/>
                      <a:pt x="137" y="21"/>
                    </a:cubicBezTo>
                    <a:cubicBezTo>
                      <a:pt x="137" y="21"/>
                      <a:pt x="106" y="6"/>
                      <a:pt x="64" y="2"/>
                    </a:cubicBezTo>
                    <a:cubicBezTo>
                      <a:pt x="40" y="0"/>
                      <a:pt x="20" y="4"/>
                      <a:pt x="8" y="8"/>
                    </a:cubicBezTo>
                    <a:cubicBezTo>
                      <a:pt x="5" y="9"/>
                      <a:pt x="2" y="10"/>
                      <a:pt x="0" y="11"/>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accent3"/>
                  </a:solidFill>
                  <a:latin typeface="Calibri"/>
                  <a:ea typeface="Calibri"/>
                  <a:cs typeface="Calibri"/>
                  <a:sym typeface="Calibri"/>
                </a:endParaRPr>
              </a:p>
            </p:txBody>
          </p:sp>
          <p:sp>
            <p:nvSpPr>
              <p:cNvPr id="1767" name="Google Shape;1767;p25"/>
              <p:cNvSpPr/>
              <p:nvPr/>
            </p:nvSpPr>
            <p:spPr>
              <a:xfrm>
                <a:off x="2591863" y="1536613"/>
                <a:ext cx="295275" cy="434975"/>
              </a:xfrm>
              <a:custGeom>
                <a:avLst/>
                <a:gdLst/>
                <a:ahLst/>
                <a:cxnLst/>
                <a:rect l="l" t="t" r="r" b="b"/>
                <a:pathLst>
                  <a:path w="78" h="115" extrusionOk="0">
                    <a:moveTo>
                      <a:pt x="72" y="0"/>
                    </a:moveTo>
                    <a:cubicBezTo>
                      <a:pt x="70" y="1"/>
                      <a:pt x="68" y="2"/>
                      <a:pt x="66" y="4"/>
                    </a:cubicBezTo>
                    <a:cubicBezTo>
                      <a:pt x="65" y="5"/>
                      <a:pt x="65" y="5"/>
                      <a:pt x="64" y="5"/>
                    </a:cubicBezTo>
                    <a:cubicBezTo>
                      <a:pt x="54" y="13"/>
                      <a:pt x="40" y="27"/>
                      <a:pt x="27" y="47"/>
                    </a:cubicBezTo>
                    <a:cubicBezTo>
                      <a:pt x="9" y="75"/>
                      <a:pt x="0" y="115"/>
                      <a:pt x="0" y="115"/>
                    </a:cubicBezTo>
                    <a:cubicBezTo>
                      <a:pt x="0" y="115"/>
                      <a:pt x="30" y="96"/>
                      <a:pt x="54" y="61"/>
                    </a:cubicBezTo>
                    <a:cubicBezTo>
                      <a:pt x="67" y="42"/>
                      <a:pt x="73" y="24"/>
                      <a:pt x="76" y="11"/>
                    </a:cubicBezTo>
                    <a:cubicBezTo>
                      <a:pt x="77" y="8"/>
                      <a:pt x="77" y="6"/>
                      <a:pt x="78" y="3"/>
                    </a:cubicBezTo>
                    <a:cubicBezTo>
                      <a:pt x="75" y="3"/>
                      <a:pt x="73" y="2"/>
                      <a:pt x="7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accent3"/>
                  </a:solidFill>
                  <a:latin typeface="Calibri"/>
                  <a:ea typeface="Calibri"/>
                  <a:cs typeface="Calibri"/>
                  <a:sym typeface="Calibri"/>
                </a:endParaRPr>
              </a:p>
            </p:txBody>
          </p:sp>
          <p:sp>
            <p:nvSpPr>
              <p:cNvPr id="1768" name="Google Shape;1768;p25"/>
              <p:cNvSpPr/>
              <p:nvPr/>
            </p:nvSpPr>
            <p:spPr>
              <a:xfrm>
                <a:off x="2649013" y="1039725"/>
                <a:ext cx="238125" cy="466725"/>
              </a:xfrm>
              <a:custGeom>
                <a:avLst/>
                <a:gdLst/>
                <a:ahLst/>
                <a:cxnLst/>
                <a:rect l="l" t="t" r="r" b="b"/>
                <a:pathLst>
                  <a:path w="63" h="124" extrusionOk="0">
                    <a:moveTo>
                      <a:pt x="63" y="122"/>
                    </a:moveTo>
                    <a:cubicBezTo>
                      <a:pt x="63" y="119"/>
                      <a:pt x="63" y="117"/>
                      <a:pt x="62" y="113"/>
                    </a:cubicBezTo>
                    <a:cubicBezTo>
                      <a:pt x="61" y="101"/>
                      <a:pt x="57" y="81"/>
                      <a:pt x="45" y="57"/>
                    </a:cubicBezTo>
                    <a:cubicBezTo>
                      <a:pt x="30" y="28"/>
                      <a:pt x="0" y="0"/>
                      <a:pt x="0" y="0"/>
                    </a:cubicBezTo>
                    <a:cubicBezTo>
                      <a:pt x="0" y="0"/>
                      <a:pt x="2" y="36"/>
                      <a:pt x="19" y="74"/>
                    </a:cubicBezTo>
                    <a:cubicBezTo>
                      <a:pt x="29" y="95"/>
                      <a:pt x="43" y="110"/>
                      <a:pt x="52" y="119"/>
                    </a:cubicBezTo>
                    <a:cubicBezTo>
                      <a:pt x="54" y="121"/>
                      <a:pt x="56" y="123"/>
                      <a:pt x="58" y="124"/>
                    </a:cubicBezTo>
                    <a:cubicBezTo>
                      <a:pt x="59" y="123"/>
                      <a:pt x="61" y="122"/>
                      <a:pt x="63" y="12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accent3"/>
                  </a:solidFill>
                  <a:latin typeface="Calibri"/>
                  <a:ea typeface="Calibri"/>
                  <a:cs typeface="Calibri"/>
                  <a:sym typeface="Calibri"/>
                </a:endParaRPr>
              </a:p>
            </p:txBody>
          </p:sp>
          <p:sp>
            <p:nvSpPr>
              <p:cNvPr id="1769" name="Google Shape;1769;p25"/>
              <p:cNvSpPr/>
              <p:nvPr/>
            </p:nvSpPr>
            <p:spPr>
              <a:xfrm>
                <a:off x="2857525" y="1489975"/>
                <a:ext cx="64800" cy="64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Open Sans"/>
                  <a:ea typeface="Open Sans"/>
                  <a:cs typeface="Open Sans"/>
                  <a:sym typeface="Open Sans"/>
                </a:endParaRPr>
              </a:p>
            </p:txBody>
          </p:sp>
        </p:grpSp>
        <p:grpSp>
          <p:nvGrpSpPr>
            <p:cNvPr id="1770" name="Google Shape;1770;p25"/>
            <p:cNvGrpSpPr/>
            <p:nvPr/>
          </p:nvGrpSpPr>
          <p:grpSpPr>
            <a:xfrm rot="1050700">
              <a:off x="301053" y="1447544"/>
              <a:ext cx="430363" cy="631356"/>
              <a:chOff x="455088" y="2585188"/>
              <a:chExt cx="866775" cy="1271587"/>
            </a:xfrm>
          </p:grpSpPr>
          <p:sp>
            <p:nvSpPr>
              <p:cNvPr id="1771" name="Google Shape;1771;p25"/>
              <p:cNvSpPr/>
              <p:nvPr/>
            </p:nvSpPr>
            <p:spPr>
              <a:xfrm>
                <a:off x="455088" y="2585188"/>
                <a:ext cx="866775" cy="1033463"/>
              </a:xfrm>
              <a:custGeom>
                <a:avLst/>
                <a:gdLst/>
                <a:ahLst/>
                <a:cxnLst/>
                <a:rect l="l" t="t" r="r" b="b"/>
                <a:pathLst>
                  <a:path w="230" h="274" extrusionOk="0">
                    <a:moveTo>
                      <a:pt x="106" y="269"/>
                    </a:moveTo>
                    <a:cubicBezTo>
                      <a:pt x="148" y="269"/>
                      <a:pt x="148" y="269"/>
                      <a:pt x="148" y="269"/>
                    </a:cubicBezTo>
                    <a:cubicBezTo>
                      <a:pt x="152" y="269"/>
                      <a:pt x="155" y="271"/>
                      <a:pt x="158" y="274"/>
                    </a:cubicBezTo>
                    <a:cubicBezTo>
                      <a:pt x="160" y="268"/>
                      <a:pt x="161" y="261"/>
                      <a:pt x="161" y="253"/>
                    </a:cubicBezTo>
                    <a:cubicBezTo>
                      <a:pt x="161" y="219"/>
                      <a:pt x="230" y="195"/>
                      <a:pt x="230" y="115"/>
                    </a:cubicBezTo>
                    <a:cubicBezTo>
                      <a:pt x="230" y="52"/>
                      <a:pt x="179" y="0"/>
                      <a:pt x="115" y="0"/>
                    </a:cubicBezTo>
                    <a:cubicBezTo>
                      <a:pt x="51" y="0"/>
                      <a:pt x="0" y="52"/>
                      <a:pt x="0" y="115"/>
                    </a:cubicBezTo>
                    <a:cubicBezTo>
                      <a:pt x="0" y="197"/>
                      <a:pt x="69" y="220"/>
                      <a:pt x="69" y="253"/>
                    </a:cubicBezTo>
                    <a:cubicBezTo>
                      <a:pt x="69" y="260"/>
                      <a:pt x="70" y="267"/>
                      <a:pt x="72" y="272"/>
                    </a:cubicBezTo>
                    <a:cubicBezTo>
                      <a:pt x="74" y="270"/>
                      <a:pt x="77" y="269"/>
                      <a:pt x="80" y="269"/>
                    </a:cubicBezTo>
                    <a:lnTo>
                      <a:pt x="106" y="269"/>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72" name="Google Shape;1772;p25"/>
              <p:cNvSpPr/>
              <p:nvPr/>
            </p:nvSpPr>
            <p:spPr>
              <a:xfrm>
                <a:off x="704326" y="2894750"/>
                <a:ext cx="384175" cy="803275"/>
              </a:xfrm>
              <a:custGeom>
                <a:avLst/>
                <a:gdLst/>
                <a:ahLst/>
                <a:cxnLst/>
                <a:rect l="l" t="t" r="r" b="b"/>
                <a:pathLst>
                  <a:path w="102" h="213" extrusionOk="0">
                    <a:moveTo>
                      <a:pt x="43" y="211"/>
                    </a:moveTo>
                    <a:cubicBezTo>
                      <a:pt x="84" y="211"/>
                      <a:pt x="84" y="211"/>
                      <a:pt x="84" y="211"/>
                    </a:cubicBezTo>
                    <a:cubicBezTo>
                      <a:pt x="86" y="211"/>
                      <a:pt x="88" y="212"/>
                      <a:pt x="90" y="213"/>
                    </a:cubicBezTo>
                    <a:cubicBezTo>
                      <a:pt x="93" y="210"/>
                      <a:pt x="96" y="206"/>
                      <a:pt x="96" y="201"/>
                    </a:cubicBezTo>
                    <a:cubicBezTo>
                      <a:pt x="96" y="201"/>
                      <a:pt x="96" y="201"/>
                      <a:pt x="96" y="201"/>
                    </a:cubicBezTo>
                    <a:cubicBezTo>
                      <a:pt x="96" y="198"/>
                      <a:pt x="94" y="194"/>
                      <a:pt x="92" y="192"/>
                    </a:cubicBezTo>
                    <a:cubicBezTo>
                      <a:pt x="89" y="189"/>
                      <a:pt x="86" y="187"/>
                      <a:pt x="82" y="187"/>
                    </a:cubicBezTo>
                    <a:cubicBezTo>
                      <a:pt x="56" y="187"/>
                      <a:pt x="56" y="187"/>
                      <a:pt x="56" y="187"/>
                    </a:cubicBezTo>
                    <a:cubicBezTo>
                      <a:pt x="56" y="93"/>
                      <a:pt x="56" y="93"/>
                      <a:pt x="56" y="93"/>
                    </a:cubicBezTo>
                    <a:cubicBezTo>
                      <a:pt x="64" y="67"/>
                      <a:pt x="92" y="74"/>
                      <a:pt x="102" y="0"/>
                    </a:cubicBezTo>
                    <a:cubicBezTo>
                      <a:pt x="102" y="0"/>
                      <a:pt x="57" y="27"/>
                      <a:pt x="51" y="74"/>
                    </a:cubicBezTo>
                    <a:cubicBezTo>
                      <a:pt x="51" y="74"/>
                      <a:pt x="49" y="51"/>
                      <a:pt x="6" y="28"/>
                    </a:cubicBezTo>
                    <a:cubicBezTo>
                      <a:pt x="6" y="28"/>
                      <a:pt x="19" y="54"/>
                      <a:pt x="22" y="70"/>
                    </a:cubicBezTo>
                    <a:cubicBezTo>
                      <a:pt x="25" y="85"/>
                      <a:pt x="40" y="93"/>
                      <a:pt x="40" y="93"/>
                    </a:cubicBezTo>
                    <a:cubicBezTo>
                      <a:pt x="40" y="187"/>
                      <a:pt x="40" y="187"/>
                      <a:pt x="40" y="187"/>
                    </a:cubicBezTo>
                    <a:cubicBezTo>
                      <a:pt x="14" y="187"/>
                      <a:pt x="14" y="187"/>
                      <a:pt x="14" y="187"/>
                    </a:cubicBezTo>
                    <a:cubicBezTo>
                      <a:pt x="11" y="187"/>
                      <a:pt x="8" y="188"/>
                      <a:pt x="6" y="190"/>
                    </a:cubicBezTo>
                    <a:cubicBezTo>
                      <a:pt x="2" y="192"/>
                      <a:pt x="0" y="197"/>
                      <a:pt x="0" y="201"/>
                    </a:cubicBezTo>
                    <a:cubicBezTo>
                      <a:pt x="0" y="201"/>
                      <a:pt x="0" y="201"/>
                      <a:pt x="0" y="201"/>
                    </a:cubicBezTo>
                    <a:cubicBezTo>
                      <a:pt x="0" y="207"/>
                      <a:pt x="2" y="211"/>
                      <a:pt x="6" y="213"/>
                    </a:cubicBezTo>
                    <a:cubicBezTo>
                      <a:pt x="9" y="212"/>
                      <a:pt x="11" y="211"/>
                      <a:pt x="14" y="211"/>
                    </a:cubicBezTo>
                    <a:lnTo>
                      <a:pt x="43" y="211"/>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73" name="Google Shape;1773;p25"/>
              <p:cNvSpPr/>
              <p:nvPr/>
            </p:nvSpPr>
            <p:spPr>
              <a:xfrm>
                <a:off x="704326" y="3690088"/>
                <a:ext cx="368300" cy="90488"/>
              </a:xfrm>
              <a:custGeom>
                <a:avLst/>
                <a:gdLst/>
                <a:ahLst/>
                <a:cxnLst/>
                <a:rect l="l" t="t" r="r" b="b"/>
                <a:pathLst>
                  <a:path w="98" h="24" extrusionOk="0">
                    <a:moveTo>
                      <a:pt x="98" y="12"/>
                    </a:moveTo>
                    <a:cubicBezTo>
                      <a:pt x="98" y="8"/>
                      <a:pt x="95" y="4"/>
                      <a:pt x="90" y="2"/>
                    </a:cubicBezTo>
                    <a:cubicBezTo>
                      <a:pt x="88" y="1"/>
                      <a:pt x="86" y="0"/>
                      <a:pt x="84" y="0"/>
                    </a:cubicBezTo>
                    <a:cubicBezTo>
                      <a:pt x="55" y="0"/>
                      <a:pt x="55" y="0"/>
                      <a:pt x="55" y="0"/>
                    </a:cubicBezTo>
                    <a:cubicBezTo>
                      <a:pt x="43" y="0"/>
                      <a:pt x="43" y="0"/>
                      <a:pt x="43" y="0"/>
                    </a:cubicBezTo>
                    <a:cubicBezTo>
                      <a:pt x="14" y="0"/>
                      <a:pt x="14" y="0"/>
                      <a:pt x="14" y="0"/>
                    </a:cubicBezTo>
                    <a:cubicBezTo>
                      <a:pt x="11" y="0"/>
                      <a:pt x="9" y="1"/>
                      <a:pt x="6" y="2"/>
                    </a:cubicBezTo>
                    <a:cubicBezTo>
                      <a:pt x="2" y="5"/>
                      <a:pt x="0" y="9"/>
                      <a:pt x="0" y="12"/>
                    </a:cubicBezTo>
                    <a:cubicBezTo>
                      <a:pt x="0" y="18"/>
                      <a:pt x="6" y="24"/>
                      <a:pt x="14" y="24"/>
                    </a:cubicBezTo>
                    <a:cubicBezTo>
                      <a:pt x="84" y="24"/>
                      <a:pt x="84" y="24"/>
                      <a:pt x="84" y="24"/>
                    </a:cubicBezTo>
                    <a:cubicBezTo>
                      <a:pt x="92" y="24"/>
                      <a:pt x="98" y="18"/>
                      <a:pt x="98" y="1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74" name="Google Shape;1774;p25"/>
              <p:cNvSpPr/>
              <p:nvPr/>
            </p:nvSpPr>
            <p:spPr>
              <a:xfrm>
                <a:off x="704326" y="3780575"/>
                <a:ext cx="368300" cy="76200"/>
              </a:xfrm>
              <a:custGeom>
                <a:avLst/>
                <a:gdLst/>
                <a:ahLst/>
                <a:cxnLst/>
                <a:rect l="l" t="t" r="r" b="b"/>
                <a:pathLst>
                  <a:path w="98" h="20" extrusionOk="0">
                    <a:moveTo>
                      <a:pt x="14" y="0"/>
                    </a:moveTo>
                    <a:cubicBezTo>
                      <a:pt x="6" y="0"/>
                      <a:pt x="0" y="5"/>
                      <a:pt x="0" y="10"/>
                    </a:cubicBezTo>
                    <a:cubicBezTo>
                      <a:pt x="0" y="16"/>
                      <a:pt x="6" y="20"/>
                      <a:pt x="14" y="20"/>
                    </a:cubicBezTo>
                    <a:cubicBezTo>
                      <a:pt x="84" y="20"/>
                      <a:pt x="84" y="20"/>
                      <a:pt x="84" y="20"/>
                    </a:cubicBezTo>
                    <a:cubicBezTo>
                      <a:pt x="92" y="20"/>
                      <a:pt x="98" y="16"/>
                      <a:pt x="98" y="10"/>
                    </a:cubicBezTo>
                    <a:cubicBezTo>
                      <a:pt x="98" y="5"/>
                      <a:pt x="92" y="0"/>
                      <a:pt x="84" y="0"/>
                    </a:cubicBezTo>
                    <a:lnTo>
                      <a:pt x="14"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775" name="Google Shape;1775;p25"/>
          <p:cNvGrpSpPr/>
          <p:nvPr/>
        </p:nvGrpSpPr>
        <p:grpSpPr>
          <a:xfrm>
            <a:off x="560020" y="-518885"/>
            <a:ext cx="12015389" cy="8399029"/>
            <a:chOff x="420015" y="-389164"/>
            <a:chExt cx="9011542" cy="6299272"/>
          </a:xfrm>
        </p:grpSpPr>
        <p:grpSp>
          <p:nvGrpSpPr>
            <p:cNvPr id="1776" name="Google Shape;1776;p25"/>
            <p:cNvGrpSpPr/>
            <p:nvPr/>
          </p:nvGrpSpPr>
          <p:grpSpPr>
            <a:xfrm rot="-812452">
              <a:off x="7859157" y="4650708"/>
              <a:ext cx="1361238" cy="1115555"/>
              <a:chOff x="4124038" y="1074739"/>
              <a:chExt cx="1406526" cy="1152525"/>
            </a:xfrm>
          </p:grpSpPr>
          <p:sp>
            <p:nvSpPr>
              <p:cNvPr id="1777" name="Google Shape;1777;p25"/>
              <p:cNvSpPr/>
              <p:nvPr/>
            </p:nvSpPr>
            <p:spPr>
              <a:xfrm>
                <a:off x="4155788" y="108267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78" name="Google Shape;1778;p25"/>
              <p:cNvSpPr/>
              <p:nvPr/>
            </p:nvSpPr>
            <p:spPr>
              <a:xfrm>
                <a:off x="4627276" y="107473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79" name="Google Shape;1779;p25"/>
              <p:cNvSpPr/>
              <p:nvPr/>
            </p:nvSpPr>
            <p:spPr>
              <a:xfrm>
                <a:off x="4124038" y="150177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80" name="Google Shape;1780;p25"/>
              <p:cNvSpPr/>
              <p:nvPr/>
            </p:nvSpPr>
            <p:spPr>
              <a:xfrm>
                <a:off x="4959063" y="1306514"/>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81" name="Google Shape;1781;p25"/>
              <p:cNvSpPr/>
              <p:nvPr/>
            </p:nvSpPr>
            <p:spPr>
              <a:xfrm>
                <a:off x="4522501" y="178752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82" name="Google Shape;1782;p25"/>
              <p:cNvSpPr/>
              <p:nvPr/>
            </p:nvSpPr>
            <p:spPr>
              <a:xfrm>
                <a:off x="4155788" y="111125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83" name="Google Shape;1783;p25"/>
              <p:cNvSpPr/>
              <p:nvPr/>
            </p:nvSpPr>
            <p:spPr>
              <a:xfrm>
                <a:off x="4124038" y="160972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84" name="Google Shape;1784;p25"/>
              <p:cNvSpPr/>
              <p:nvPr/>
            </p:nvSpPr>
            <p:spPr>
              <a:xfrm>
                <a:off x="4752688" y="1074738"/>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85" name="Google Shape;1785;p25"/>
              <p:cNvSpPr/>
              <p:nvPr/>
            </p:nvSpPr>
            <p:spPr>
              <a:xfrm>
                <a:off x="4522501" y="1889125"/>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86" name="Google Shape;1786;p25"/>
              <p:cNvSpPr/>
              <p:nvPr/>
            </p:nvSpPr>
            <p:spPr>
              <a:xfrm>
                <a:off x="5068601" y="1306513"/>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787" name="Google Shape;1787;p25"/>
            <p:cNvSpPr/>
            <p:nvPr/>
          </p:nvSpPr>
          <p:spPr>
            <a:xfrm>
              <a:off x="8720675" y="3462412"/>
              <a:ext cx="710883" cy="1445138"/>
            </a:xfrm>
            <a:custGeom>
              <a:avLst/>
              <a:gdLst/>
              <a:ahLst/>
              <a:cxnLst/>
              <a:rect l="l" t="t" r="r" b="b"/>
              <a:pathLst>
                <a:path w="128" h="260" extrusionOk="0">
                  <a:moveTo>
                    <a:pt x="121" y="260"/>
                  </a:moveTo>
                  <a:cubicBezTo>
                    <a:pt x="120" y="260"/>
                    <a:pt x="119" y="259"/>
                    <a:pt x="118" y="258"/>
                  </a:cubicBezTo>
                  <a:cubicBezTo>
                    <a:pt x="118" y="258"/>
                    <a:pt x="118" y="258"/>
                    <a:pt x="118" y="258"/>
                  </a:cubicBezTo>
                  <a:cubicBezTo>
                    <a:pt x="106" y="246"/>
                    <a:pt x="96" y="231"/>
                    <a:pt x="90" y="215"/>
                  </a:cubicBezTo>
                  <a:cubicBezTo>
                    <a:pt x="89" y="215"/>
                    <a:pt x="89" y="215"/>
                    <a:pt x="89" y="215"/>
                  </a:cubicBezTo>
                  <a:cubicBezTo>
                    <a:pt x="89" y="214"/>
                    <a:pt x="89" y="214"/>
                    <a:pt x="89" y="214"/>
                  </a:cubicBezTo>
                  <a:cubicBezTo>
                    <a:pt x="89" y="213"/>
                    <a:pt x="89" y="213"/>
                    <a:pt x="89" y="213"/>
                  </a:cubicBezTo>
                  <a:cubicBezTo>
                    <a:pt x="89" y="212"/>
                    <a:pt x="88" y="212"/>
                    <a:pt x="88" y="211"/>
                  </a:cubicBezTo>
                  <a:cubicBezTo>
                    <a:pt x="88" y="211"/>
                    <a:pt x="88" y="211"/>
                    <a:pt x="88" y="210"/>
                  </a:cubicBezTo>
                  <a:cubicBezTo>
                    <a:pt x="80" y="209"/>
                    <a:pt x="72" y="212"/>
                    <a:pt x="65" y="213"/>
                  </a:cubicBezTo>
                  <a:cubicBezTo>
                    <a:pt x="63" y="214"/>
                    <a:pt x="61" y="214"/>
                    <a:pt x="60" y="214"/>
                  </a:cubicBezTo>
                  <a:cubicBezTo>
                    <a:pt x="47" y="217"/>
                    <a:pt x="33" y="219"/>
                    <a:pt x="20" y="218"/>
                  </a:cubicBezTo>
                  <a:cubicBezTo>
                    <a:pt x="18" y="218"/>
                    <a:pt x="16" y="217"/>
                    <a:pt x="14" y="217"/>
                  </a:cubicBezTo>
                  <a:cubicBezTo>
                    <a:pt x="14" y="217"/>
                    <a:pt x="8" y="215"/>
                    <a:pt x="10" y="213"/>
                  </a:cubicBezTo>
                  <a:cubicBezTo>
                    <a:pt x="11" y="211"/>
                    <a:pt x="12" y="212"/>
                    <a:pt x="14" y="212"/>
                  </a:cubicBezTo>
                  <a:cubicBezTo>
                    <a:pt x="26" y="210"/>
                    <a:pt x="37" y="206"/>
                    <a:pt x="48" y="204"/>
                  </a:cubicBezTo>
                  <a:cubicBezTo>
                    <a:pt x="61" y="202"/>
                    <a:pt x="74" y="202"/>
                    <a:pt x="86" y="207"/>
                  </a:cubicBezTo>
                  <a:cubicBezTo>
                    <a:pt x="86" y="206"/>
                    <a:pt x="86" y="206"/>
                    <a:pt x="86" y="206"/>
                  </a:cubicBezTo>
                  <a:cubicBezTo>
                    <a:pt x="83" y="198"/>
                    <a:pt x="81" y="191"/>
                    <a:pt x="79" y="184"/>
                  </a:cubicBezTo>
                  <a:cubicBezTo>
                    <a:pt x="79" y="184"/>
                    <a:pt x="77" y="181"/>
                    <a:pt x="74" y="180"/>
                  </a:cubicBezTo>
                  <a:cubicBezTo>
                    <a:pt x="63" y="173"/>
                    <a:pt x="48" y="172"/>
                    <a:pt x="35" y="167"/>
                  </a:cubicBezTo>
                  <a:cubicBezTo>
                    <a:pt x="26" y="164"/>
                    <a:pt x="15" y="160"/>
                    <a:pt x="8" y="153"/>
                  </a:cubicBezTo>
                  <a:cubicBezTo>
                    <a:pt x="8" y="153"/>
                    <a:pt x="7" y="152"/>
                    <a:pt x="7" y="152"/>
                  </a:cubicBezTo>
                  <a:cubicBezTo>
                    <a:pt x="7" y="152"/>
                    <a:pt x="7" y="152"/>
                    <a:pt x="7" y="152"/>
                  </a:cubicBezTo>
                  <a:cubicBezTo>
                    <a:pt x="7" y="151"/>
                    <a:pt x="7" y="151"/>
                    <a:pt x="7" y="151"/>
                  </a:cubicBezTo>
                  <a:cubicBezTo>
                    <a:pt x="7" y="151"/>
                    <a:pt x="7" y="151"/>
                    <a:pt x="7" y="151"/>
                  </a:cubicBezTo>
                  <a:cubicBezTo>
                    <a:pt x="6" y="150"/>
                    <a:pt x="6" y="149"/>
                    <a:pt x="7" y="148"/>
                  </a:cubicBezTo>
                  <a:cubicBezTo>
                    <a:pt x="8" y="148"/>
                    <a:pt x="9" y="148"/>
                    <a:pt x="10" y="149"/>
                  </a:cubicBezTo>
                  <a:cubicBezTo>
                    <a:pt x="27" y="154"/>
                    <a:pt x="46" y="156"/>
                    <a:pt x="63" y="164"/>
                  </a:cubicBezTo>
                  <a:cubicBezTo>
                    <a:pt x="68" y="166"/>
                    <a:pt x="74" y="170"/>
                    <a:pt x="77" y="174"/>
                  </a:cubicBezTo>
                  <a:cubicBezTo>
                    <a:pt x="77" y="174"/>
                    <a:pt x="77" y="172"/>
                    <a:pt x="77" y="170"/>
                  </a:cubicBezTo>
                  <a:cubicBezTo>
                    <a:pt x="75" y="162"/>
                    <a:pt x="74" y="154"/>
                    <a:pt x="73" y="146"/>
                  </a:cubicBezTo>
                  <a:cubicBezTo>
                    <a:pt x="61" y="137"/>
                    <a:pt x="46" y="131"/>
                    <a:pt x="33" y="123"/>
                  </a:cubicBezTo>
                  <a:cubicBezTo>
                    <a:pt x="26" y="120"/>
                    <a:pt x="19" y="116"/>
                    <a:pt x="13" y="111"/>
                  </a:cubicBezTo>
                  <a:cubicBezTo>
                    <a:pt x="8" y="108"/>
                    <a:pt x="3" y="105"/>
                    <a:pt x="0" y="100"/>
                  </a:cubicBezTo>
                  <a:cubicBezTo>
                    <a:pt x="0" y="99"/>
                    <a:pt x="0" y="98"/>
                    <a:pt x="0" y="98"/>
                  </a:cubicBezTo>
                  <a:cubicBezTo>
                    <a:pt x="0" y="97"/>
                    <a:pt x="1" y="97"/>
                    <a:pt x="3" y="97"/>
                  </a:cubicBezTo>
                  <a:cubicBezTo>
                    <a:pt x="5" y="98"/>
                    <a:pt x="7" y="99"/>
                    <a:pt x="9" y="100"/>
                  </a:cubicBezTo>
                  <a:cubicBezTo>
                    <a:pt x="26" y="107"/>
                    <a:pt x="45" y="113"/>
                    <a:pt x="60" y="125"/>
                  </a:cubicBezTo>
                  <a:cubicBezTo>
                    <a:pt x="65" y="129"/>
                    <a:pt x="69" y="133"/>
                    <a:pt x="72" y="138"/>
                  </a:cubicBezTo>
                  <a:cubicBezTo>
                    <a:pt x="72" y="138"/>
                    <a:pt x="72" y="138"/>
                    <a:pt x="72" y="138"/>
                  </a:cubicBezTo>
                  <a:cubicBezTo>
                    <a:pt x="71" y="129"/>
                    <a:pt x="70" y="120"/>
                    <a:pt x="69" y="112"/>
                  </a:cubicBezTo>
                  <a:cubicBezTo>
                    <a:pt x="68" y="107"/>
                    <a:pt x="68" y="107"/>
                    <a:pt x="68" y="107"/>
                  </a:cubicBezTo>
                  <a:cubicBezTo>
                    <a:pt x="68" y="107"/>
                    <a:pt x="68" y="107"/>
                    <a:pt x="66" y="105"/>
                  </a:cubicBezTo>
                  <a:cubicBezTo>
                    <a:pt x="66" y="105"/>
                    <a:pt x="65" y="105"/>
                    <a:pt x="65" y="105"/>
                  </a:cubicBezTo>
                  <a:cubicBezTo>
                    <a:pt x="65" y="104"/>
                    <a:pt x="64" y="104"/>
                    <a:pt x="64" y="104"/>
                  </a:cubicBezTo>
                  <a:cubicBezTo>
                    <a:pt x="56" y="98"/>
                    <a:pt x="46" y="95"/>
                    <a:pt x="38" y="89"/>
                  </a:cubicBezTo>
                  <a:cubicBezTo>
                    <a:pt x="30" y="84"/>
                    <a:pt x="23" y="77"/>
                    <a:pt x="16" y="70"/>
                  </a:cubicBezTo>
                  <a:cubicBezTo>
                    <a:pt x="16" y="70"/>
                    <a:pt x="16" y="70"/>
                    <a:pt x="16" y="70"/>
                  </a:cubicBezTo>
                  <a:cubicBezTo>
                    <a:pt x="15" y="69"/>
                    <a:pt x="13" y="67"/>
                    <a:pt x="14" y="66"/>
                  </a:cubicBezTo>
                  <a:cubicBezTo>
                    <a:pt x="15" y="65"/>
                    <a:pt x="17" y="66"/>
                    <a:pt x="18" y="67"/>
                  </a:cubicBezTo>
                  <a:cubicBezTo>
                    <a:pt x="18" y="67"/>
                    <a:pt x="21" y="68"/>
                    <a:pt x="24" y="69"/>
                  </a:cubicBezTo>
                  <a:cubicBezTo>
                    <a:pt x="40" y="78"/>
                    <a:pt x="57" y="85"/>
                    <a:pt x="67" y="101"/>
                  </a:cubicBezTo>
                  <a:cubicBezTo>
                    <a:pt x="68" y="101"/>
                    <a:pt x="68" y="101"/>
                    <a:pt x="68" y="101"/>
                  </a:cubicBezTo>
                  <a:cubicBezTo>
                    <a:pt x="66" y="90"/>
                    <a:pt x="65" y="80"/>
                    <a:pt x="63" y="69"/>
                  </a:cubicBezTo>
                  <a:cubicBezTo>
                    <a:pt x="63" y="69"/>
                    <a:pt x="63" y="69"/>
                    <a:pt x="63" y="69"/>
                  </a:cubicBezTo>
                  <a:cubicBezTo>
                    <a:pt x="61" y="62"/>
                    <a:pt x="58" y="56"/>
                    <a:pt x="55" y="50"/>
                  </a:cubicBezTo>
                  <a:cubicBezTo>
                    <a:pt x="49" y="37"/>
                    <a:pt x="43" y="25"/>
                    <a:pt x="40" y="11"/>
                  </a:cubicBezTo>
                  <a:cubicBezTo>
                    <a:pt x="39" y="8"/>
                    <a:pt x="39" y="6"/>
                    <a:pt x="38" y="3"/>
                  </a:cubicBezTo>
                  <a:cubicBezTo>
                    <a:pt x="39" y="1"/>
                    <a:pt x="39" y="1"/>
                    <a:pt x="39" y="1"/>
                  </a:cubicBezTo>
                  <a:cubicBezTo>
                    <a:pt x="39" y="1"/>
                    <a:pt x="39" y="1"/>
                    <a:pt x="40" y="0"/>
                  </a:cubicBezTo>
                  <a:cubicBezTo>
                    <a:pt x="41" y="0"/>
                    <a:pt x="42" y="2"/>
                    <a:pt x="43" y="3"/>
                  </a:cubicBezTo>
                  <a:cubicBezTo>
                    <a:pt x="57" y="21"/>
                    <a:pt x="67" y="42"/>
                    <a:pt x="70" y="65"/>
                  </a:cubicBezTo>
                  <a:cubicBezTo>
                    <a:pt x="70" y="72"/>
                    <a:pt x="71" y="79"/>
                    <a:pt x="70" y="86"/>
                  </a:cubicBezTo>
                  <a:cubicBezTo>
                    <a:pt x="70" y="87"/>
                    <a:pt x="70" y="88"/>
                    <a:pt x="70" y="89"/>
                  </a:cubicBezTo>
                  <a:cubicBezTo>
                    <a:pt x="70" y="90"/>
                    <a:pt x="70" y="91"/>
                    <a:pt x="70" y="91"/>
                  </a:cubicBezTo>
                  <a:cubicBezTo>
                    <a:pt x="70" y="91"/>
                    <a:pt x="70" y="91"/>
                    <a:pt x="70" y="91"/>
                  </a:cubicBezTo>
                  <a:cubicBezTo>
                    <a:pt x="76" y="75"/>
                    <a:pt x="87" y="62"/>
                    <a:pt x="98" y="50"/>
                  </a:cubicBezTo>
                  <a:cubicBezTo>
                    <a:pt x="101" y="47"/>
                    <a:pt x="103" y="44"/>
                    <a:pt x="106" y="42"/>
                  </a:cubicBezTo>
                  <a:cubicBezTo>
                    <a:pt x="106" y="42"/>
                    <a:pt x="107" y="42"/>
                    <a:pt x="108" y="42"/>
                  </a:cubicBezTo>
                  <a:cubicBezTo>
                    <a:pt x="109" y="43"/>
                    <a:pt x="109" y="45"/>
                    <a:pt x="109" y="46"/>
                  </a:cubicBezTo>
                  <a:cubicBezTo>
                    <a:pt x="109" y="46"/>
                    <a:pt x="109" y="47"/>
                    <a:pt x="108" y="47"/>
                  </a:cubicBezTo>
                  <a:cubicBezTo>
                    <a:pt x="106" y="61"/>
                    <a:pt x="95" y="73"/>
                    <a:pt x="85" y="84"/>
                  </a:cubicBezTo>
                  <a:cubicBezTo>
                    <a:pt x="80" y="90"/>
                    <a:pt x="74" y="97"/>
                    <a:pt x="72" y="104"/>
                  </a:cubicBezTo>
                  <a:cubicBezTo>
                    <a:pt x="72" y="107"/>
                    <a:pt x="72" y="107"/>
                    <a:pt x="72" y="107"/>
                  </a:cubicBezTo>
                  <a:cubicBezTo>
                    <a:pt x="72" y="108"/>
                    <a:pt x="73" y="108"/>
                    <a:pt x="72" y="109"/>
                  </a:cubicBezTo>
                  <a:cubicBezTo>
                    <a:pt x="72" y="109"/>
                    <a:pt x="72" y="109"/>
                    <a:pt x="72" y="109"/>
                  </a:cubicBezTo>
                  <a:cubicBezTo>
                    <a:pt x="73" y="115"/>
                    <a:pt x="73" y="121"/>
                    <a:pt x="74" y="127"/>
                  </a:cubicBezTo>
                  <a:cubicBezTo>
                    <a:pt x="74" y="128"/>
                    <a:pt x="74" y="128"/>
                    <a:pt x="74" y="128"/>
                  </a:cubicBezTo>
                  <a:cubicBezTo>
                    <a:pt x="74" y="127"/>
                    <a:pt x="74" y="127"/>
                    <a:pt x="74" y="127"/>
                  </a:cubicBezTo>
                  <a:cubicBezTo>
                    <a:pt x="77" y="115"/>
                    <a:pt x="84" y="105"/>
                    <a:pt x="92" y="97"/>
                  </a:cubicBezTo>
                  <a:cubicBezTo>
                    <a:pt x="98" y="90"/>
                    <a:pt x="106" y="85"/>
                    <a:pt x="112" y="79"/>
                  </a:cubicBezTo>
                  <a:cubicBezTo>
                    <a:pt x="113" y="78"/>
                    <a:pt x="113" y="78"/>
                    <a:pt x="114" y="77"/>
                  </a:cubicBezTo>
                  <a:cubicBezTo>
                    <a:pt x="115" y="77"/>
                    <a:pt x="116" y="76"/>
                    <a:pt x="117" y="78"/>
                  </a:cubicBezTo>
                  <a:cubicBezTo>
                    <a:pt x="117" y="80"/>
                    <a:pt x="117" y="80"/>
                    <a:pt x="117" y="81"/>
                  </a:cubicBezTo>
                  <a:cubicBezTo>
                    <a:pt x="116" y="84"/>
                    <a:pt x="115" y="86"/>
                    <a:pt x="114" y="89"/>
                  </a:cubicBezTo>
                  <a:cubicBezTo>
                    <a:pt x="106" y="103"/>
                    <a:pt x="97" y="115"/>
                    <a:pt x="87" y="128"/>
                  </a:cubicBezTo>
                  <a:cubicBezTo>
                    <a:pt x="82" y="133"/>
                    <a:pt x="78" y="138"/>
                    <a:pt x="76" y="145"/>
                  </a:cubicBezTo>
                  <a:cubicBezTo>
                    <a:pt x="76" y="145"/>
                    <a:pt x="76" y="145"/>
                    <a:pt x="76" y="145"/>
                  </a:cubicBezTo>
                  <a:cubicBezTo>
                    <a:pt x="77" y="151"/>
                    <a:pt x="78" y="157"/>
                    <a:pt x="79" y="163"/>
                  </a:cubicBezTo>
                  <a:cubicBezTo>
                    <a:pt x="79" y="163"/>
                    <a:pt x="79" y="163"/>
                    <a:pt x="79" y="163"/>
                  </a:cubicBezTo>
                  <a:cubicBezTo>
                    <a:pt x="79" y="164"/>
                    <a:pt x="79" y="164"/>
                    <a:pt x="79" y="164"/>
                  </a:cubicBezTo>
                  <a:cubicBezTo>
                    <a:pt x="82" y="150"/>
                    <a:pt x="94" y="139"/>
                    <a:pt x="105" y="129"/>
                  </a:cubicBezTo>
                  <a:cubicBezTo>
                    <a:pt x="108" y="126"/>
                    <a:pt x="110" y="124"/>
                    <a:pt x="112" y="122"/>
                  </a:cubicBezTo>
                  <a:cubicBezTo>
                    <a:pt x="113" y="121"/>
                    <a:pt x="115" y="120"/>
                    <a:pt x="116" y="119"/>
                  </a:cubicBezTo>
                  <a:cubicBezTo>
                    <a:pt x="117" y="117"/>
                    <a:pt x="118" y="116"/>
                    <a:pt x="120" y="115"/>
                  </a:cubicBezTo>
                  <a:cubicBezTo>
                    <a:pt x="120" y="114"/>
                    <a:pt x="122" y="114"/>
                    <a:pt x="123" y="115"/>
                  </a:cubicBezTo>
                  <a:cubicBezTo>
                    <a:pt x="123" y="116"/>
                    <a:pt x="123" y="116"/>
                    <a:pt x="123" y="116"/>
                  </a:cubicBezTo>
                  <a:cubicBezTo>
                    <a:pt x="123" y="117"/>
                    <a:pt x="123" y="117"/>
                    <a:pt x="123" y="117"/>
                  </a:cubicBezTo>
                  <a:cubicBezTo>
                    <a:pt x="123" y="126"/>
                    <a:pt x="116" y="134"/>
                    <a:pt x="111" y="140"/>
                  </a:cubicBezTo>
                  <a:cubicBezTo>
                    <a:pt x="104" y="150"/>
                    <a:pt x="95" y="158"/>
                    <a:pt x="88" y="168"/>
                  </a:cubicBezTo>
                  <a:cubicBezTo>
                    <a:pt x="85" y="172"/>
                    <a:pt x="83" y="175"/>
                    <a:pt x="82" y="180"/>
                  </a:cubicBezTo>
                  <a:cubicBezTo>
                    <a:pt x="82" y="180"/>
                    <a:pt x="82" y="180"/>
                    <a:pt x="82" y="180"/>
                  </a:cubicBezTo>
                  <a:cubicBezTo>
                    <a:pt x="84" y="187"/>
                    <a:pt x="86" y="195"/>
                    <a:pt x="88" y="202"/>
                  </a:cubicBezTo>
                  <a:cubicBezTo>
                    <a:pt x="88" y="202"/>
                    <a:pt x="88" y="200"/>
                    <a:pt x="89" y="198"/>
                  </a:cubicBezTo>
                  <a:cubicBezTo>
                    <a:pt x="91" y="189"/>
                    <a:pt x="97" y="182"/>
                    <a:pt x="102" y="175"/>
                  </a:cubicBezTo>
                  <a:cubicBezTo>
                    <a:pt x="109" y="166"/>
                    <a:pt x="117" y="157"/>
                    <a:pt x="124" y="149"/>
                  </a:cubicBezTo>
                  <a:cubicBezTo>
                    <a:pt x="125" y="148"/>
                    <a:pt x="126" y="146"/>
                    <a:pt x="126" y="146"/>
                  </a:cubicBezTo>
                  <a:cubicBezTo>
                    <a:pt x="126" y="146"/>
                    <a:pt x="127" y="146"/>
                    <a:pt x="128" y="146"/>
                  </a:cubicBezTo>
                  <a:cubicBezTo>
                    <a:pt x="128" y="147"/>
                    <a:pt x="128" y="149"/>
                    <a:pt x="128" y="149"/>
                  </a:cubicBezTo>
                  <a:cubicBezTo>
                    <a:pt x="122" y="167"/>
                    <a:pt x="112" y="183"/>
                    <a:pt x="101" y="199"/>
                  </a:cubicBezTo>
                  <a:cubicBezTo>
                    <a:pt x="98" y="203"/>
                    <a:pt x="94" y="207"/>
                    <a:pt x="92" y="212"/>
                  </a:cubicBezTo>
                  <a:cubicBezTo>
                    <a:pt x="92" y="213"/>
                    <a:pt x="92" y="213"/>
                    <a:pt x="92" y="213"/>
                  </a:cubicBezTo>
                  <a:cubicBezTo>
                    <a:pt x="98" y="229"/>
                    <a:pt x="108" y="244"/>
                    <a:pt x="120" y="256"/>
                  </a:cubicBezTo>
                  <a:cubicBezTo>
                    <a:pt x="120" y="257"/>
                    <a:pt x="120" y="257"/>
                    <a:pt x="120" y="257"/>
                  </a:cubicBezTo>
                  <a:cubicBezTo>
                    <a:pt x="121" y="258"/>
                    <a:pt x="121" y="257"/>
                    <a:pt x="121" y="259"/>
                  </a:cubicBezTo>
                  <a:cubicBezTo>
                    <a:pt x="121" y="259"/>
                    <a:pt x="121" y="259"/>
                    <a:pt x="121" y="26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788" name="Google Shape;1788;p25"/>
            <p:cNvGrpSpPr/>
            <p:nvPr/>
          </p:nvGrpSpPr>
          <p:grpSpPr>
            <a:xfrm rot="4778973">
              <a:off x="480523" y="-274990"/>
              <a:ext cx="1098790" cy="1039300"/>
              <a:chOff x="2503897" y="3146050"/>
              <a:chExt cx="558783" cy="528556"/>
            </a:xfrm>
          </p:grpSpPr>
          <p:sp>
            <p:nvSpPr>
              <p:cNvPr id="1789" name="Google Shape;1789;p25"/>
              <p:cNvSpPr/>
              <p:nvPr/>
            </p:nvSpPr>
            <p:spPr>
              <a:xfrm>
                <a:off x="2875809" y="3146050"/>
                <a:ext cx="186872" cy="130078"/>
              </a:xfrm>
              <a:custGeom>
                <a:avLst/>
                <a:gdLst/>
                <a:ahLst/>
                <a:cxnLst/>
                <a:rect l="l" t="t" r="r" b="b"/>
                <a:pathLst>
                  <a:path w="43" h="30" extrusionOk="0">
                    <a:moveTo>
                      <a:pt x="34" y="8"/>
                    </a:moveTo>
                    <a:cubicBezTo>
                      <a:pt x="35" y="6"/>
                      <a:pt x="35" y="5"/>
                      <a:pt x="36" y="3"/>
                    </a:cubicBezTo>
                    <a:cubicBezTo>
                      <a:pt x="36" y="2"/>
                      <a:pt x="36" y="2"/>
                      <a:pt x="36" y="1"/>
                    </a:cubicBezTo>
                    <a:cubicBezTo>
                      <a:pt x="35" y="0"/>
                      <a:pt x="34" y="0"/>
                      <a:pt x="32" y="0"/>
                    </a:cubicBezTo>
                    <a:cubicBezTo>
                      <a:pt x="28" y="1"/>
                      <a:pt x="24" y="4"/>
                      <a:pt x="20" y="7"/>
                    </a:cubicBezTo>
                    <a:cubicBezTo>
                      <a:pt x="13" y="14"/>
                      <a:pt x="6" y="22"/>
                      <a:pt x="0" y="30"/>
                    </a:cubicBezTo>
                    <a:cubicBezTo>
                      <a:pt x="8" y="28"/>
                      <a:pt x="15" y="26"/>
                      <a:pt x="23" y="24"/>
                    </a:cubicBezTo>
                    <a:cubicBezTo>
                      <a:pt x="29" y="22"/>
                      <a:pt x="35" y="20"/>
                      <a:pt x="40" y="17"/>
                    </a:cubicBezTo>
                    <a:cubicBezTo>
                      <a:pt x="42" y="16"/>
                      <a:pt x="43" y="14"/>
                      <a:pt x="43" y="12"/>
                    </a:cubicBezTo>
                    <a:cubicBezTo>
                      <a:pt x="43" y="10"/>
                      <a:pt x="42" y="9"/>
                      <a:pt x="40" y="8"/>
                    </a:cubicBezTo>
                    <a:cubicBezTo>
                      <a:pt x="38" y="8"/>
                      <a:pt x="35" y="8"/>
                      <a:pt x="34" y="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90" name="Google Shape;1790;p25"/>
              <p:cNvSpPr/>
              <p:nvPr/>
            </p:nvSpPr>
            <p:spPr>
              <a:xfrm>
                <a:off x="2503897" y="3201929"/>
                <a:ext cx="480004" cy="472678"/>
              </a:xfrm>
              <a:custGeom>
                <a:avLst/>
                <a:gdLst/>
                <a:ahLst/>
                <a:cxnLst/>
                <a:rect l="l" t="t" r="r" b="b"/>
                <a:pathLst>
                  <a:path w="111" h="109" extrusionOk="0">
                    <a:moveTo>
                      <a:pt x="1" y="109"/>
                    </a:moveTo>
                    <a:cubicBezTo>
                      <a:pt x="1" y="109"/>
                      <a:pt x="1" y="109"/>
                      <a:pt x="1" y="109"/>
                    </a:cubicBezTo>
                    <a:cubicBezTo>
                      <a:pt x="0" y="109"/>
                      <a:pt x="0" y="109"/>
                      <a:pt x="0" y="109"/>
                    </a:cubicBezTo>
                    <a:cubicBezTo>
                      <a:pt x="29" y="65"/>
                      <a:pt x="67" y="28"/>
                      <a:pt x="111" y="1"/>
                    </a:cubicBezTo>
                    <a:cubicBezTo>
                      <a:pt x="111" y="0"/>
                      <a:pt x="111" y="1"/>
                      <a:pt x="111" y="1"/>
                    </a:cubicBezTo>
                    <a:cubicBezTo>
                      <a:pt x="111" y="1"/>
                      <a:pt x="111" y="1"/>
                      <a:pt x="111" y="1"/>
                    </a:cubicBezTo>
                    <a:cubicBezTo>
                      <a:pt x="67" y="29"/>
                      <a:pt x="29" y="66"/>
                      <a:pt x="1" y="109"/>
                    </a:cubicBezTo>
                    <a:cubicBezTo>
                      <a:pt x="1" y="109"/>
                      <a:pt x="1" y="109"/>
                      <a:pt x="1" y="10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91" name="Google Shape;1791;p25"/>
              <p:cNvSpPr/>
              <p:nvPr/>
            </p:nvSpPr>
            <p:spPr>
              <a:xfrm>
                <a:off x="2772296" y="3146050"/>
                <a:ext cx="116337" cy="195117"/>
              </a:xfrm>
              <a:custGeom>
                <a:avLst/>
                <a:gdLst/>
                <a:ahLst/>
                <a:cxnLst/>
                <a:rect l="l" t="t" r="r" b="b"/>
                <a:pathLst>
                  <a:path w="27" h="45" extrusionOk="0">
                    <a:moveTo>
                      <a:pt x="15" y="7"/>
                    </a:moveTo>
                    <a:cubicBezTo>
                      <a:pt x="15" y="5"/>
                      <a:pt x="15" y="3"/>
                      <a:pt x="14" y="2"/>
                    </a:cubicBezTo>
                    <a:cubicBezTo>
                      <a:pt x="14" y="1"/>
                      <a:pt x="14" y="1"/>
                      <a:pt x="13" y="0"/>
                    </a:cubicBezTo>
                    <a:cubicBezTo>
                      <a:pt x="12" y="0"/>
                      <a:pt x="11" y="1"/>
                      <a:pt x="10" y="1"/>
                    </a:cubicBezTo>
                    <a:cubicBezTo>
                      <a:pt x="7" y="5"/>
                      <a:pt x="5" y="10"/>
                      <a:pt x="4" y="14"/>
                    </a:cubicBezTo>
                    <a:cubicBezTo>
                      <a:pt x="1" y="24"/>
                      <a:pt x="0" y="34"/>
                      <a:pt x="0" y="45"/>
                    </a:cubicBezTo>
                    <a:cubicBezTo>
                      <a:pt x="5" y="39"/>
                      <a:pt x="10" y="33"/>
                      <a:pt x="15" y="27"/>
                    </a:cubicBezTo>
                    <a:cubicBezTo>
                      <a:pt x="19" y="22"/>
                      <a:pt x="23" y="17"/>
                      <a:pt x="26" y="11"/>
                    </a:cubicBezTo>
                    <a:cubicBezTo>
                      <a:pt x="26" y="9"/>
                      <a:pt x="27" y="7"/>
                      <a:pt x="25" y="5"/>
                    </a:cubicBezTo>
                    <a:cubicBezTo>
                      <a:pt x="24" y="4"/>
                      <a:pt x="22" y="3"/>
                      <a:pt x="21" y="4"/>
                    </a:cubicBezTo>
                    <a:cubicBezTo>
                      <a:pt x="19" y="4"/>
                      <a:pt x="17" y="6"/>
                      <a:pt x="15" y="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92" name="Google Shape;1792;p25"/>
              <p:cNvSpPr/>
              <p:nvPr/>
            </p:nvSpPr>
            <p:spPr>
              <a:xfrm>
                <a:off x="2745731" y="3228494"/>
                <a:ext cx="82443" cy="160308"/>
              </a:xfrm>
              <a:custGeom>
                <a:avLst/>
                <a:gdLst/>
                <a:ahLst/>
                <a:cxnLst/>
                <a:rect l="l" t="t" r="r" b="b"/>
                <a:pathLst>
                  <a:path w="19" h="37" extrusionOk="0">
                    <a:moveTo>
                      <a:pt x="0" y="37"/>
                    </a:moveTo>
                    <a:cubicBezTo>
                      <a:pt x="0" y="37"/>
                      <a:pt x="0" y="37"/>
                      <a:pt x="0" y="37"/>
                    </a:cubicBezTo>
                    <a:cubicBezTo>
                      <a:pt x="0" y="37"/>
                      <a:pt x="0" y="37"/>
                      <a:pt x="0" y="36"/>
                    </a:cubicBezTo>
                    <a:cubicBezTo>
                      <a:pt x="18" y="0"/>
                      <a:pt x="18" y="0"/>
                      <a:pt x="18" y="0"/>
                    </a:cubicBezTo>
                    <a:cubicBezTo>
                      <a:pt x="19" y="0"/>
                      <a:pt x="19" y="0"/>
                      <a:pt x="19" y="0"/>
                    </a:cubicBezTo>
                    <a:cubicBezTo>
                      <a:pt x="19" y="0"/>
                      <a:pt x="19" y="0"/>
                      <a:pt x="19" y="1"/>
                    </a:cubicBezTo>
                    <a:cubicBezTo>
                      <a:pt x="1" y="37"/>
                      <a:pt x="1" y="37"/>
                      <a:pt x="1" y="37"/>
                    </a:cubicBezTo>
                    <a:cubicBezTo>
                      <a:pt x="0" y="37"/>
                      <a:pt x="0" y="37"/>
                      <a:pt x="0" y="3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93" name="Google Shape;1793;p25"/>
              <p:cNvSpPr/>
              <p:nvPr/>
            </p:nvSpPr>
            <p:spPr>
              <a:xfrm>
                <a:off x="2807106" y="3314602"/>
                <a:ext cx="207941" cy="91604"/>
              </a:xfrm>
              <a:custGeom>
                <a:avLst/>
                <a:gdLst/>
                <a:ahLst/>
                <a:cxnLst/>
                <a:rect l="l" t="t" r="r" b="b"/>
                <a:pathLst>
                  <a:path w="48" h="21" extrusionOk="0">
                    <a:moveTo>
                      <a:pt x="40" y="8"/>
                    </a:moveTo>
                    <a:cubicBezTo>
                      <a:pt x="41" y="7"/>
                      <a:pt x="42" y="6"/>
                      <a:pt x="43" y="4"/>
                    </a:cubicBezTo>
                    <a:cubicBezTo>
                      <a:pt x="44" y="4"/>
                      <a:pt x="44" y="3"/>
                      <a:pt x="44" y="2"/>
                    </a:cubicBezTo>
                    <a:cubicBezTo>
                      <a:pt x="44" y="1"/>
                      <a:pt x="42" y="1"/>
                      <a:pt x="41" y="1"/>
                    </a:cubicBezTo>
                    <a:cubicBezTo>
                      <a:pt x="36" y="0"/>
                      <a:pt x="32" y="2"/>
                      <a:pt x="27" y="4"/>
                    </a:cubicBezTo>
                    <a:cubicBezTo>
                      <a:pt x="18" y="7"/>
                      <a:pt x="9" y="13"/>
                      <a:pt x="0" y="19"/>
                    </a:cubicBezTo>
                    <a:cubicBezTo>
                      <a:pt x="8" y="19"/>
                      <a:pt x="16" y="20"/>
                      <a:pt x="24" y="20"/>
                    </a:cubicBezTo>
                    <a:cubicBezTo>
                      <a:pt x="30" y="20"/>
                      <a:pt x="37" y="21"/>
                      <a:pt x="43" y="19"/>
                    </a:cubicBezTo>
                    <a:cubicBezTo>
                      <a:pt x="45" y="18"/>
                      <a:pt x="47" y="17"/>
                      <a:pt x="47" y="15"/>
                    </a:cubicBezTo>
                    <a:cubicBezTo>
                      <a:pt x="48" y="13"/>
                      <a:pt x="47" y="12"/>
                      <a:pt x="46" y="11"/>
                    </a:cubicBezTo>
                    <a:cubicBezTo>
                      <a:pt x="44" y="9"/>
                      <a:pt x="41" y="9"/>
                      <a:pt x="40" y="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94" name="Google Shape;1794;p25"/>
              <p:cNvSpPr/>
              <p:nvPr/>
            </p:nvSpPr>
            <p:spPr>
              <a:xfrm>
                <a:off x="2681609" y="3371397"/>
                <a:ext cx="229009" cy="82444"/>
              </a:xfrm>
              <a:custGeom>
                <a:avLst/>
                <a:gdLst/>
                <a:ahLst/>
                <a:cxnLst/>
                <a:rect l="l" t="t" r="r" b="b"/>
                <a:pathLst>
                  <a:path w="53" h="19" extrusionOk="0">
                    <a:moveTo>
                      <a:pt x="1" y="19"/>
                    </a:moveTo>
                    <a:cubicBezTo>
                      <a:pt x="1" y="19"/>
                      <a:pt x="1" y="19"/>
                      <a:pt x="1" y="18"/>
                    </a:cubicBezTo>
                    <a:cubicBezTo>
                      <a:pt x="0" y="18"/>
                      <a:pt x="1" y="18"/>
                      <a:pt x="1" y="18"/>
                    </a:cubicBezTo>
                    <a:cubicBezTo>
                      <a:pt x="17" y="10"/>
                      <a:pt x="35" y="4"/>
                      <a:pt x="53" y="0"/>
                    </a:cubicBezTo>
                    <a:cubicBezTo>
                      <a:pt x="53" y="0"/>
                      <a:pt x="53" y="0"/>
                      <a:pt x="53" y="0"/>
                    </a:cubicBezTo>
                    <a:cubicBezTo>
                      <a:pt x="53" y="1"/>
                      <a:pt x="53" y="1"/>
                      <a:pt x="53" y="1"/>
                    </a:cubicBezTo>
                    <a:cubicBezTo>
                      <a:pt x="35" y="5"/>
                      <a:pt x="18" y="11"/>
                      <a:pt x="1" y="19"/>
                    </a:cubicBezTo>
                    <a:cubicBezTo>
                      <a:pt x="1" y="19"/>
                      <a:pt x="1" y="19"/>
                      <a:pt x="1"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95" name="Google Shape;1795;p25"/>
              <p:cNvSpPr/>
              <p:nvPr/>
            </p:nvSpPr>
            <p:spPr>
              <a:xfrm>
                <a:off x="2642219" y="3254143"/>
                <a:ext cx="95268" cy="199697"/>
              </a:xfrm>
              <a:custGeom>
                <a:avLst/>
                <a:gdLst/>
                <a:ahLst/>
                <a:cxnLst/>
                <a:rect l="l" t="t" r="r" b="b"/>
                <a:pathLst>
                  <a:path w="22" h="46" extrusionOk="0">
                    <a:moveTo>
                      <a:pt x="11" y="5"/>
                    </a:moveTo>
                    <a:cubicBezTo>
                      <a:pt x="11" y="4"/>
                      <a:pt x="10" y="3"/>
                      <a:pt x="9" y="1"/>
                    </a:cubicBezTo>
                    <a:cubicBezTo>
                      <a:pt x="9" y="1"/>
                      <a:pt x="9" y="0"/>
                      <a:pt x="8" y="0"/>
                    </a:cubicBezTo>
                    <a:cubicBezTo>
                      <a:pt x="7" y="0"/>
                      <a:pt x="6" y="1"/>
                      <a:pt x="5" y="2"/>
                    </a:cubicBezTo>
                    <a:cubicBezTo>
                      <a:pt x="2" y="5"/>
                      <a:pt x="1" y="10"/>
                      <a:pt x="1" y="15"/>
                    </a:cubicBezTo>
                    <a:cubicBezTo>
                      <a:pt x="0" y="25"/>
                      <a:pt x="0" y="36"/>
                      <a:pt x="1" y="46"/>
                    </a:cubicBezTo>
                    <a:cubicBezTo>
                      <a:pt x="5" y="39"/>
                      <a:pt x="10" y="33"/>
                      <a:pt x="14" y="26"/>
                    </a:cubicBezTo>
                    <a:cubicBezTo>
                      <a:pt x="17" y="21"/>
                      <a:pt x="20" y="15"/>
                      <a:pt x="22" y="9"/>
                    </a:cubicBezTo>
                    <a:cubicBezTo>
                      <a:pt x="22" y="7"/>
                      <a:pt x="22" y="4"/>
                      <a:pt x="21" y="3"/>
                    </a:cubicBezTo>
                    <a:cubicBezTo>
                      <a:pt x="20" y="2"/>
                      <a:pt x="18" y="2"/>
                      <a:pt x="16" y="2"/>
                    </a:cubicBezTo>
                    <a:cubicBezTo>
                      <a:pt x="14" y="3"/>
                      <a:pt x="12" y="4"/>
                      <a:pt x="11" y="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96" name="Google Shape;1796;p25"/>
              <p:cNvSpPr/>
              <p:nvPr/>
            </p:nvSpPr>
            <p:spPr>
              <a:xfrm>
                <a:off x="2620234" y="3327427"/>
                <a:ext cx="65039" cy="191453"/>
              </a:xfrm>
              <a:custGeom>
                <a:avLst/>
                <a:gdLst/>
                <a:ahLst/>
                <a:cxnLst/>
                <a:rect l="l" t="t" r="r" b="b"/>
                <a:pathLst>
                  <a:path w="15" h="44" extrusionOk="0">
                    <a:moveTo>
                      <a:pt x="1" y="44"/>
                    </a:moveTo>
                    <a:cubicBezTo>
                      <a:pt x="1" y="44"/>
                      <a:pt x="0" y="44"/>
                      <a:pt x="0" y="44"/>
                    </a:cubicBezTo>
                    <a:cubicBezTo>
                      <a:pt x="0" y="44"/>
                      <a:pt x="0" y="44"/>
                      <a:pt x="0" y="44"/>
                    </a:cubicBezTo>
                    <a:cubicBezTo>
                      <a:pt x="6" y="30"/>
                      <a:pt x="11" y="15"/>
                      <a:pt x="14" y="1"/>
                    </a:cubicBezTo>
                    <a:cubicBezTo>
                      <a:pt x="14" y="0"/>
                      <a:pt x="14" y="0"/>
                      <a:pt x="15" y="0"/>
                    </a:cubicBezTo>
                    <a:cubicBezTo>
                      <a:pt x="15" y="0"/>
                      <a:pt x="15" y="1"/>
                      <a:pt x="15" y="1"/>
                    </a:cubicBezTo>
                    <a:cubicBezTo>
                      <a:pt x="11" y="16"/>
                      <a:pt x="7" y="30"/>
                      <a:pt x="1" y="44"/>
                    </a:cubicBezTo>
                    <a:cubicBezTo>
                      <a:pt x="1" y="44"/>
                      <a:pt x="1" y="44"/>
                      <a:pt x="1" y="4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
        <p:nvSpPr>
          <p:cNvPr id="1797" name="Google Shape;1797;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733" b="0">
                <a:latin typeface="Sora ExtraBold"/>
                <a:ea typeface="Sora ExtraBold"/>
                <a:cs typeface="Sora ExtraBold"/>
                <a:sym typeface="Sora Extra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122587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798"/>
        <p:cNvGrpSpPr/>
        <p:nvPr/>
      </p:nvGrpSpPr>
      <p:grpSpPr>
        <a:xfrm>
          <a:off x="0" y="0"/>
          <a:ext cx="0" cy="0"/>
          <a:chOff x="0" y="0"/>
          <a:chExt cx="0" cy="0"/>
        </a:xfrm>
      </p:grpSpPr>
      <p:grpSp>
        <p:nvGrpSpPr>
          <p:cNvPr id="1799" name="Google Shape;1799;p26"/>
          <p:cNvGrpSpPr/>
          <p:nvPr/>
        </p:nvGrpSpPr>
        <p:grpSpPr>
          <a:xfrm>
            <a:off x="-1454321" y="-2756833"/>
            <a:ext cx="14637353" cy="5823701"/>
            <a:chOff x="-1090741" y="-2067625"/>
            <a:chExt cx="10978015" cy="4367776"/>
          </a:xfrm>
        </p:grpSpPr>
        <p:sp>
          <p:nvSpPr>
            <p:cNvPr id="1800" name="Google Shape;1800;p26"/>
            <p:cNvSpPr/>
            <p:nvPr/>
          </p:nvSpPr>
          <p:spPr>
            <a:xfrm rot="-7947249">
              <a:off x="5961248" y="-1182347"/>
              <a:ext cx="3543752" cy="2597220"/>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01" name="Google Shape;1801;p26"/>
            <p:cNvSpPr/>
            <p:nvPr/>
          </p:nvSpPr>
          <p:spPr>
            <a:xfrm rot="9262675">
              <a:off x="-834389" y="-324488"/>
              <a:ext cx="2345467" cy="1718973"/>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802" name="Google Shape;1802;p26"/>
          <p:cNvGrpSpPr/>
          <p:nvPr/>
        </p:nvGrpSpPr>
        <p:grpSpPr>
          <a:xfrm rot="-5400000">
            <a:off x="11198503" y="2571846"/>
            <a:ext cx="580963" cy="726537"/>
            <a:chOff x="7164101" y="1562101"/>
            <a:chExt cx="1330450" cy="1663825"/>
          </a:xfrm>
        </p:grpSpPr>
        <p:sp>
          <p:nvSpPr>
            <p:cNvPr id="1803" name="Google Shape;1803;p26"/>
            <p:cNvSpPr/>
            <p:nvPr/>
          </p:nvSpPr>
          <p:spPr>
            <a:xfrm>
              <a:off x="7164101" y="156210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04" name="Google Shape;1804;p26"/>
            <p:cNvSpPr/>
            <p:nvPr/>
          </p:nvSpPr>
          <p:spPr>
            <a:xfrm>
              <a:off x="7581613"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05" name="Google Shape;1805;p26"/>
            <p:cNvSpPr/>
            <p:nvPr/>
          </p:nvSpPr>
          <p:spPr>
            <a:xfrm>
              <a:off x="7999126"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06" name="Google Shape;1806;p26"/>
            <p:cNvSpPr/>
            <p:nvPr/>
          </p:nvSpPr>
          <p:spPr>
            <a:xfrm>
              <a:off x="8415051"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07" name="Google Shape;1807;p26"/>
            <p:cNvSpPr/>
            <p:nvPr/>
          </p:nvSpPr>
          <p:spPr>
            <a:xfrm>
              <a:off x="7164101" y="1958976"/>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08" name="Google Shape;1808;p26"/>
            <p:cNvSpPr/>
            <p:nvPr/>
          </p:nvSpPr>
          <p:spPr>
            <a:xfrm>
              <a:off x="7581613"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09" name="Google Shape;1809;p26"/>
            <p:cNvSpPr/>
            <p:nvPr/>
          </p:nvSpPr>
          <p:spPr>
            <a:xfrm>
              <a:off x="7999126"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10" name="Google Shape;1810;p26"/>
            <p:cNvSpPr/>
            <p:nvPr/>
          </p:nvSpPr>
          <p:spPr>
            <a:xfrm>
              <a:off x="8415051"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11" name="Google Shape;1811;p26"/>
            <p:cNvSpPr/>
            <p:nvPr/>
          </p:nvSpPr>
          <p:spPr>
            <a:xfrm>
              <a:off x="7164101" y="235585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12" name="Google Shape;1812;p26"/>
            <p:cNvSpPr/>
            <p:nvPr/>
          </p:nvSpPr>
          <p:spPr>
            <a:xfrm>
              <a:off x="7581613"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13" name="Google Shape;1813;p26"/>
            <p:cNvSpPr/>
            <p:nvPr/>
          </p:nvSpPr>
          <p:spPr>
            <a:xfrm>
              <a:off x="7999126"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14" name="Google Shape;1814;p26"/>
            <p:cNvSpPr/>
            <p:nvPr/>
          </p:nvSpPr>
          <p:spPr>
            <a:xfrm>
              <a:off x="8415051"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15" name="Google Shape;1815;p26"/>
            <p:cNvSpPr/>
            <p:nvPr/>
          </p:nvSpPr>
          <p:spPr>
            <a:xfrm>
              <a:off x="7164101" y="274955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16" name="Google Shape;1816;p26"/>
            <p:cNvSpPr/>
            <p:nvPr/>
          </p:nvSpPr>
          <p:spPr>
            <a:xfrm>
              <a:off x="7581613"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17" name="Google Shape;1817;p26"/>
            <p:cNvSpPr/>
            <p:nvPr/>
          </p:nvSpPr>
          <p:spPr>
            <a:xfrm>
              <a:off x="7999126"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18" name="Google Shape;1818;p26"/>
            <p:cNvSpPr/>
            <p:nvPr/>
          </p:nvSpPr>
          <p:spPr>
            <a:xfrm>
              <a:off x="8415051"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19" name="Google Shape;1819;p26"/>
            <p:cNvSpPr/>
            <p:nvPr/>
          </p:nvSpPr>
          <p:spPr>
            <a:xfrm>
              <a:off x="7164101" y="3146426"/>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20" name="Google Shape;1820;p26"/>
            <p:cNvSpPr/>
            <p:nvPr/>
          </p:nvSpPr>
          <p:spPr>
            <a:xfrm>
              <a:off x="7581613"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21" name="Google Shape;1821;p26"/>
            <p:cNvSpPr/>
            <p:nvPr/>
          </p:nvSpPr>
          <p:spPr>
            <a:xfrm>
              <a:off x="7999126"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22" name="Google Shape;1822;p26"/>
            <p:cNvSpPr/>
            <p:nvPr/>
          </p:nvSpPr>
          <p:spPr>
            <a:xfrm>
              <a:off x="8415051"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823" name="Google Shape;1823;p26"/>
          <p:cNvSpPr/>
          <p:nvPr/>
        </p:nvSpPr>
        <p:spPr>
          <a:xfrm rot="-3667012">
            <a:off x="400421" y="5220118"/>
            <a:ext cx="246699" cy="274767"/>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824" name="Google Shape;1824;p26"/>
          <p:cNvGrpSpPr/>
          <p:nvPr/>
        </p:nvGrpSpPr>
        <p:grpSpPr>
          <a:xfrm>
            <a:off x="218960" y="-509609"/>
            <a:ext cx="12220493" cy="5753271"/>
            <a:chOff x="164220" y="-382207"/>
            <a:chExt cx="9165370" cy="4314953"/>
          </a:xfrm>
        </p:grpSpPr>
        <p:grpSp>
          <p:nvGrpSpPr>
            <p:cNvPr id="1825" name="Google Shape;1825;p26"/>
            <p:cNvGrpSpPr/>
            <p:nvPr/>
          </p:nvGrpSpPr>
          <p:grpSpPr>
            <a:xfrm rot="725386">
              <a:off x="7996552" y="2797760"/>
              <a:ext cx="1240358" cy="1016365"/>
              <a:chOff x="2208951" y="3779189"/>
              <a:chExt cx="1406526" cy="1152525"/>
            </a:xfrm>
          </p:grpSpPr>
          <p:sp>
            <p:nvSpPr>
              <p:cNvPr id="1826" name="Google Shape;1826;p26"/>
              <p:cNvSpPr/>
              <p:nvPr/>
            </p:nvSpPr>
            <p:spPr>
              <a:xfrm>
                <a:off x="2240701" y="378712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27" name="Google Shape;1827;p26"/>
              <p:cNvSpPr/>
              <p:nvPr/>
            </p:nvSpPr>
            <p:spPr>
              <a:xfrm>
                <a:off x="2712188" y="377918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28" name="Google Shape;1828;p26"/>
              <p:cNvSpPr/>
              <p:nvPr/>
            </p:nvSpPr>
            <p:spPr>
              <a:xfrm>
                <a:off x="2208950" y="420622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29" name="Google Shape;1829;p26"/>
              <p:cNvSpPr/>
              <p:nvPr/>
            </p:nvSpPr>
            <p:spPr>
              <a:xfrm>
                <a:off x="3043976" y="4010963"/>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30" name="Google Shape;1830;p26"/>
              <p:cNvSpPr/>
              <p:nvPr/>
            </p:nvSpPr>
            <p:spPr>
              <a:xfrm>
                <a:off x="2607414" y="449197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31" name="Google Shape;1831;p26"/>
              <p:cNvSpPr/>
              <p:nvPr/>
            </p:nvSpPr>
            <p:spPr>
              <a:xfrm>
                <a:off x="2240700" y="381570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32" name="Google Shape;1832;p26"/>
              <p:cNvSpPr/>
              <p:nvPr/>
            </p:nvSpPr>
            <p:spPr>
              <a:xfrm>
                <a:off x="2208951" y="431417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33" name="Google Shape;1833;p26"/>
              <p:cNvSpPr/>
              <p:nvPr/>
            </p:nvSpPr>
            <p:spPr>
              <a:xfrm>
                <a:off x="2837600" y="3779189"/>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34" name="Google Shape;1834;p26"/>
              <p:cNvSpPr/>
              <p:nvPr/>
            </p:nvSpPr>
            <p:spPr>
              <a:xfrm>
                <a:off x="2607413" y="4593576"/>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35" name="Google Shape;1835;p26"/>
              <p:cNvSpPr/>
              <p:nvPr/>
            </p:nvSpPr>
            <p:spPr>
              <a:xfrm>
                <a:off x="3153514" y="4010964"/>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836" name="Google Shape;1836;p26"/>
            <p:cNvGrpSpPr/>
            <p:nvPr/>
          </p:nvGrpSpPr>
          <p:grpSpPr>
            <a:xfrm rot="-1267039">
              <a:off x="1005096" y="-234159"/>
              <a:ext cx="1019236" cy="1058924"/>
              <a:chOff x="2854563" y="128001"/>
              <a:chExt cx="1019176" cy="1058861"/>
            </a:xfrm>
          </p:grpSpPr>
          <p:sp>
            <p:nvSpPr>
              <p:cNvPr id="1837" name="Google Shape;1837;p26"/>
              <p:cNvSpPr/>
              <p:nvPr/>
            </p:nvSpPr>
            <p:spPr>
              <a:xfrm>
                <a:off x="3113326" y="128001"/>
                <a:ext cx="760413" cy="911225"/>
              </a:xfrm>
              <a:custGeom>
                <a:avLst/>
                <a:gdLst/>
                <a:ahLst/>
                <a:cxnLst/>
                <a:rect l="l" t="t" r="r" b="b"/>
                <a:pathLst>
                  <a:path w="372" h="446" extrusionOk="0">
                    <a:moveTo>
                      <a:pt x="30" y="0"/>
                    </a:moveTo>
                    <a:cubicBezTo>
                      <a:pt x="30" y="0"/>
                      <a:pt x="228" y="157"/>
                      <a:pt x="300" y="269"/>
                    </a:cubicBezTo>
                    <a:cubicBezTo>
                      <a:pt x="372" y="381"/>
                      <a:pt x="292" y="446"/>
                      <a:pt x="217" y="361"/>
                    </a:cubicBezTo>
                    <a:cubicBezTo>
                      <a:pt x="141" y="276"/>
                      <a:pt x="0" y="27"/>
                      <a:pt x="0" y="27"/>
                    </a:cubicBezTo>
                    <a:lnTo>
                      <a:pt x="3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38" name="Google Shape;1838;p26"/>
              <p:cNvSpPr/>
              <p:nvPr/>
            </p:nvSpPr>
            <p:spPr>
              <a:xfrm>
                <a:off x="3141901" y="158163"/>
                <a:ext cx="519113" cy="623888"/>
              </a:xfrm>
              <a:custGeom>
                <a:avLst/>
                <a:gdLst/>
                <a:ahLst/>
                <a:cxnLst/>
                <a:rect l="l" t="t" r="r" b="b"/>
                <a:pathLst>
                  <a:path w="254" h="305" extrusionOk="0">
                    <a:moveTo>
                      <a:pt x="254" y="305"/>
                    </a:moveTo>
                    <a:cubicBezTo>
                      <a:pt x="254" y="305"/>
                      <a:pt x="118" y="134"/>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39" name="Google Shape;1839;p26"/>
              <p:cNvSpPr/>
              <p:nvPr/>
            </p:nvSpPr>
            <p:spPr>
              <a:xfrm>
                <a:off x="3078401" y="132763"/>
                <a:ext cx="423863" cy="1046163"/>
              </a:xfrm>
              <a:custGeom>
                <a:avLst/>
                <a:gdLst/>
                <a:ahLst/>
                <a:cxnLst/>
                <a:rect l="l" t="t" r="r" b="b"/>
                <a:pathLst>
                  <a:path w="207" h="512" extrusionOk="0">
                    <a:moveTo>
                      <a:pt x="37" y="0"/>
                    </a:moveTo>
                    <a:cubicBezTo>
                      <a:pt x="37" y="0"/>
                      <a:pt x="160" y="220"/>
                      <a:pt x="183" y="351"/>
                    </a:cubicBezTo>
                    <a:cubicBezTo>
                      <a:pt x="207" y="483"/>
                      <a:pt x="108" y="512"/>
                      <a:pt x="71" y="404"/>
                    </a:cubicBezTo>
                    <a:cubicBezTo>
                      <a:pt x="34" y="297"/>
                      <a:pt x="0" y="13"/>
                      <a:pt x="0" y="13"/>
                    </a:cubicBezTo>
                    <a:lnTo>
                      <a:pt x="3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40" name="Google Shape;1840;p26"/>
              <p:cNvSpPr/>
              <p:nvPr/>
            </p:nvSpPr>
            <p:spPr>
              <a:xfrm>
                <a:off x="3111738" y="147051"/>
                <a:ext cx="241300" cy="774700"/>
              </a:xfrm>
              <a:custGeom>
                <a:avLst/>
                <a:gdLst/>
                <a:ahLst/>
                <a:cxnLst/>
                <a:rect l="l" t="t" r="r" b="b"/>
                <a:pathLst>
                  <a:path w="118" h="379" extrusionOk="0">
                    <a:moveTo>
                      <a:pt x="118" y="379"/>
                    </a:moveTo>
                    <a:cubicBezTo>
                      <a:pt x="118" y="379"/>
                      <a:pt x="58" y="17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41" name="Google Shape;1841;p26"/>
              <p:cNvSpPr/>
              <p:nvPr/>
            </p:nvSpPr>
            <p:spPr>
              <a:xfrm>
                <a:off x="2854563" y="135938"/>
                <a:ext cx="331788" cy="1050924"/>
              </a:xfrm>
              <a:custGeom>
                <a:avLst/>
                <a:gdLst/>
                <a:ahLst/>
                <a:cxnLst/>
                <a:rect l="l" t="t" r="r" b="b"/>
                <a:pathLst>
                  <a:path w="163" h="514" extrusionOk="0">
                    <a:moveTo>
                      <a:pt x="137" y="3"/>
                    </a:moveTo>
                    <a:cubicBezTo>
                      <a:pt x="137" y="3"/>
                      <a:pt x="163" y="254"/>
                      <a:pt x="132" y="384"/>
                    </a:cubicBezTo>
                    <a:cubicBezTo>
                      <a:pt x="102" y="514"/>
                      <a:pt x="0" y="501"/>
                      <a:pt x="9" y="388"/>
                    </a:cubicBezTo>
                    <a:cubicBezTo>
                      <a:pt x="17" y="274"/>
                      <a:pt x="98" y="0"/>
                      <a:pt x="98" y="0"/>
                    </a:cubicBezTo>
                    <a:lnTo>
                      <a:pt x="137"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42" name="Google Shape;1842;p26"/>
              <p:cNvSpPr/>
              <p:nvPr/>
            </p:nvSpPr>
            <p:spPr>
              <a:xfrm>
                <a:off x="3003788" y="140701"/>
                <a:ext cx="87313" cy="804863"/>
              </a:xfrm>
              <a:custGeom>
                <a:avLst/>
                <a:gdLst/>
                <a:ahLst/>
                <a:cxnLst/>
                <a:rect l="l" t="t" r="r" b="b"/>
                <a:pathLst>
                  <a:path w="43" h="394" extrusionOk="0">
                    <a:moveTo>
                      <a:pt x="0" y="394"/>
                    </a:moveTo>
                    <a:cubicBezTo>
                      <a:pt x="0" y="394"/>
                      <a:pt x="29" y="178"/>
                      <a:pt x="43"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843" name="Google Shape;1843;p26"/>
            <p:cNvSpPr/>
            <p:nvPr/>
          </p:nvSpPr>
          <p:spPr>
            <a:xfrm rot="-8100000" flipH="1">
              <a:off x="406603" y="-187510"/>
              <a:ext cx="676174" cy="965644"/>
            </a:xfrm>
            <a:custGeom>
              <a:avLst/>
              <a:gdLst/>
              <a:ahLst/>
              <a:cxnLst/>
              <a:rect l="l" t="t" r="r" b="b"/>
              <a:pathLst>
                <a:path w="132" h="188" extrusionOk="0">
                  <a:moveTo>
                    <a:pt x="87" y="52"/>
                  </a:moveTo>
                  <a:cubicBezTo>
                    <a:pt x="87" y="51"/>
                    <a:pt x="87" y="51"/>
                    <a:pt x="87" y="51"/>
                  </a:cubicBezTo>
                  <a:cubicBezTo>
                    <a:pt x="86" y="49"/>
                    <a:pt x="86" y="47"/>
                    <a:pt x="86" y="46"/>
                  </a:cubicBezTo>
                  <a:cubicBezTo>
                    <a:pt x="86" y="46"/>
                    <a:pt x="86" y="46"/>
                    <a:pt x="86" y="46"/>
                  </a:cubicBezTo>
                  <a:cubicBezTo>
                    <a:pt x="85" y="38"/>
                    <a:pt x="86" y="29"/>
                    <a:pt x="90" y="22"/>
                  </a:cubicBezTo>
                  <a:cubicBezTo>
                    <a:pt x="93" y="14"/>
                    <a:pt x="99" y="8"/>
                    <a:pt x="104" y="2"/>
                  </a:cubicBezTo>
                  <a:cubicBezTo>
                    <a:pt x="104" y="1"/>
                    <a:pt x="105" y="0"/>
                    <a:pt x="107" y="2"/>
                  </a:cubicBezTo>
                  <a:cubicBezTo>
                    <a:pt x="108" y="3"/>
                    <a:pt x="108" y="5"/>
                    <a:pt x="109" y="7"/>
                  </a:cubicBezTo>
                  <a:cubicBezTo>
                    <a:pt x="109" y="7"/>
                    <a:pt x="109" y="8"/>
                    <a:pt x="109" y="9"/>
                  </a:cubicBezTo>
                  <a:cubicBezTo>
                    <a:pt x="110" y="17"/>
                    <a:pt x="110" y="26"/>
                    <a:pt x="106" y="33"/>
                  </a:cubicBezTo>
                  <a:cubicBezTo>
                    <a:pt x="102" y="42"/>
                    <a:pt x="95" y="49"/>
                    <a:pt x="89" y="56"/>
                  </a:cubicBezTo>
                  <a:cubicBezTo>
                    <a:pt x="88" y="56"/>
                    <a:pt x="88" y="56"/>
                    <a:pt x="88" y="56"/>
                  </a:cubicBezTo>
                  <a:cubicBezTo>
                    <a:pt x="88" y="57"/>
                    <a:pt x="88" y="57"/>
                    <a:pt x="88" y="57"/>
                  </a:cubicBezTo>
                  <a:cubicBezTo>
                    <a:pt x="87" y="58"/>
                    <a:pt x="86" y="60"/>
                    <a:pt x="85" y="61"/>
                  </a:cubicBezTo>
                  <a:cubicBezTo>
                    <a:pt x="95" y="53"/>
                    <a:pt x="108" y="48"/>
                    <a:pt x="120" y="47"/>
                  </a:cubicBezTo>
                  <a:cubicBezTo>
                    <a:pt x="123" y="47"/>
                    <a:pt x="127" y="48"/>
                    <a:pt x="130" y="49"/>
                  </a:cubicBezTo>
                  <a:cubicBezTo>
                    <a:pt x="130" y="49"/>
                    <a:pt x="130" y="49"/>
                    <a:pt x="130" y="49"/>
                  </a:cubicBezTo>
                  <a:cubicBezTo>
                    <a:pt x="130" y="50"/>
                    <a:pt x="130" y="50"/>
                    <a:pt x="130" y="50"/>
                  </a:cubicBezTo>
                  <a:cubicBezTo>
                    <a:pt x="131" y="50"/>
                    <a:pt x="132" y="50"/>
                    <a:pt x="131" y="52"/>
                  </a:cubicBezTo>
                  <a:cubicBezTo>
                    <a:pt x="130" y="54"/>
                    <a:pt x="127" y="56"/>
                    <a:pt x="124" y="58"/>
                  </a:cubicBezTo>
                  <a:cubicBezTo>
                    <a:pt x="124" y="58"/>
                    <a:pt x="122" y="60"/>
                    <a:pt x="120" y="61"/>
                  </a:cubicBezTo>
                  <a:cubicBezTo>
                    <a:pt x="112" y="67"/>
                    <a:pt x="102" y="70"/>
                    <a:pt x="92" y="69"/>
                  </a:cubicBezTo>
                  <a:cubicBezTo>
                    <a:pt x="88" y="69"/>
                    <a:pt x="85" y="68"/>
                    <a:pt x="82" y="66"/>
                  </a:cubicBezTo>
                  <a:cubicBezTo>
                    <a:pt x="77" y="74"/>
                    <a:pt x="72" y="80"/>
                    <a:pt x="67" y="87"/>
                  </a:cubicBezTo>
                  <a:cubicBezTo>
                    <a:pt x="78" y="81"/>
                    <a:pt x="93" y="78"/>
                    <a:pt x="105" y="81"/>
                  </a:cubicBezTo>
                  <a:cubicBezTo>
                    <a:pt x="108" y="82"/>
                    <a:pt x="112" y="83"/>
                    <a:pt x="114" y="85"/>
                  </a:cubicBezTo>
                  <a:cubicBezTo>
                    <a:pt x="114" y="85"/>
                    <a:pt x="114" y="85"/>
                    <a:pt x="114" y="85"/>
                  </a:cubicBezTo>
                  <a:cubicBezTo>
                    <a:pt x="115" y="85"/>
                    <a:pt x="115" y="85"/>
                    <a:pt x="115" y="85"/>
                  </a:cubicBezTo>
                  <a:cubicBezTo>
                    <a:pt x="115" y="85"/>
                    <a:pt x="115" y="85"/>
                    <a:pt x="115" y="86"/>
                  </a:cubicBezTo>
                  <a:cubicBezTo>
                    <a:pt x="115" y="86"/>
                    <a:pt x="115" y="86"/>
                    <a:pt x="115" y="86"/>
                  </a:cubicBezTo>
                  <a:cubicBezTo>
                    <a:pt x="116" y="86"/>
                    <a:pt x="116" y="87"/>
                    <a:pt x="115" y="88"/>
                  </a:cubicBezTo>
                  <a:cubicBezTo>
                    <a:pt x="113" y="91"/>
                    <a:pt x="109" y="92"/>
                    <a:pt x="106" y="94"/>
                  </a:cubicBezTo>
                  <a:cubicBezTo>
                    <a:pt x="98" y="99"/>
                    <a:pt x="90" y="101"/>
                    <a:pt x="82" y="101"/>
                  </a:cubicBezTo>
                  <a:cubicBezTo>
                    <a:pt x="75" y="101"/>
                    <a:pt x="69" y="98"/>
                    <a:pt x="64" y="94"/>
                  </a:cubicBezTo>
                  <a:cubicBezTo>
                    <a:pt x="63" y="94"/>
                    <a:pt x="63" y="93"/>
                    <a:pt x="63" y="93"/>
                  </a:cubicBezTo>
                  <a:cubicBezTo>
                    <a:pt x="62" y="94"/>
                    <a:pt x="62" y="94"/>
                    <a:pt x="61" y="95"/>
                  </a:cubicBezTo>
                  <a:cubicBezTo>
                    <a:pt x="55" y="103"/>
                    <a:pt x="50" y="112"/>
                    <a:pt x="46" y="122"/>
                  </a:cubicBezTo>
                  <a:cubicBezTo>
                    <a:pt x="47" y="121"/>
                    <a:pt x="48" y="121"/>
                    <a:pt x="49" y="120"/>
                  </a:cubicBezTo>
                  <a:cubicBezTo>
                    <a:pt x="59" y="115"/>
                    <a:pt x="71" y="113"/>
                    <a:pt x="83" y="115"/>
                  </a:cubicBezTo>
                  <a:cubicBezTo>
                    <a:pt x="87" y="116"/>
                    <a:pt x="92" y="118"/>
                    <a:pt x="95" y="121"/>
                  </a:cubicBezTo>
                  <a:cubicBezTo>
                    <a:pt x="96" y="121"/>
                    <a:pt x="96" y="121"/>
                    <a:pt x="96" y="121"/>
                  </a:cubicBezTo>
                  <a:cubicBezTo>
                    <a:pt x="96" y="122"/>
                    <a:pt x="97" y="123"/>
                    <a:pt x="97" y="123"/>
                  </a:cubicBezTo>
                  <a:cubicBezTo>
                    <a:pt x="97" y="125"/>
                    <a:pt x="98" y="124"/>
                    <a:pt x="96" y="125"/>
                  </a:cubicBezTo>
                  <a:cubicBezTo>
                    <a:pt x="86" y="132"/>
                    <a:pt x="73" y="135"/>
                    <a:pt x="60" y="134"/>
                  </a:cubicBezTo>
                  <a:cubicBezTo>
                    <a:pt x="54" y="134"/>
                    <a:pt x="49" y="131"/>
                    <a:pt x="45" y="127"/>
                  </a:cubicBezTo>
                  <a:cubicBezTo>
                    <a:pt x="44" y="127"/>
                    <a:pt x="44" y="127"/>
                    <a:pt x="44" y="126"/>
                  </a:cubicBezTo>
                  <a:cubicBezTo>
                    <a:pt x="40" y="134"/>
                    <a:pt x="38" y="142"/>
                    <a:pt x="36" y="150"/>
                  </a:cubicBezTo>
                  <a:cubicBezTo>
                    <a:pt x="34" y="160"/>
                    <a:pt x="34" y="170"/>
                    <a:pt x="35" y="180"/>
                  </a:cubicBezTo>
                  <a:cubicBezTo>
                    <a:pt x="35" y="182"/>
                    <a:pt x="35" y="184"/>
                    <a:pt x="36" y="187"/>
                  </a:cubicBezTo>
                  <a:cubicBezTo>
                    <a:pt x="35" y="188"/>
                    <a:pt x="35" y="188"/>
                    <a:pt x="35" y="188"/>
                  </a:cubicBezTo>
                  <a:cubicBezTo>
                    <a:pt x="35" y="188"/>
                    <a:pt x="35" y="188"/>
                    <a:pt x="35" y="188"/>
                  </a:cubicBezTo>
                  <a:cubicBezTo>
                    <a:pt x="34" y="187"/>
                    <a:pt x="34" y="187"/>
                    <a:pt x="34" y="187"/>
                  </a:cubicBezTo>
                  <a:cubicBezTo>
                    <a:pt x="34" y="185"/>
                    <a:pt x="33" y="183"/>
                    <a:pt x="33" y="181"/>
                  </a:cubicBezTo>
                  <a:cubicBezTo>
                    <a:pt x="33" y="180"/>
                    <a:pt x="33" y="180"/>
                    <a:pt x="33" y="180"/>
                  </a:cubicBezTo>
                  <a:cubicBezTo>
                    <a:pt x="31" y="166"/>
                    <a:pt x="32" y="151"/>
                    <a:pt x="36" y="138"/>
                  </a:cubicBezTo>
                  <a:cubicBezTo>
                    <a:pt x="36" y="137"/>
                    <a:pt x="37" y="137"/>
                    <a:pt x="37" y="137"/>
                  </a:cubicBezTo>
                  <a:cubicBezTo>
                    <a:pt x="21" y="138"/>
                    <a:pt x="6" y="126"/>
                    <a:pt x="2" y="111"/>
                  </a:cubicBezTo>
                  <a:cubicBezTo>
                    <a:pt x="2" y="108"/>
                    <a:pt x="1" y="104"/>
                    <a:pt x="1" y="101"/>
                  </a:cubicBezTo>
                  <a:cubicBezTo>
                    <a:pt x="0" y="100"/>
                    <a:pt x="3" y="99"/>
                    <a:pt x="5" y="99"/>
                  </a:cubicBezTo>
                  <a:cubicBezTo>
                    <a:pt x="10" y="99"/>
                    <a:pt x="15" y="101"/>
                    <a:pt x="19" y="104"/>
                  </a:cubicBezTo>
                  <a:cubicBezTo>
                    <a:pt x="25" y="107"/>
                    <a:pt x="30" y="111"/>
                    <a:pt x="32" y="117"/>
                  </a:cubicBezTo>
                  <a:cubicBezTo>
                    <a:pt x="35" y="122"/>
                    <a:pt x="36" y="128"/>
                    <a:pt x="38" y="133"/>
                  </a:cubicBezTo>
                  <a:cubicBezTo>
                    <a:pt x="41" y="123"/>
                    <a:pt x="46" y="114"/>
                    <a:pt x="51" y="106"/>
                  </a:cubicBezTo>
                  <a:cubicBezTo>
                    <a:pt x="47" y="106"/>
                    <a:pt x="43" y="105"/>
                    <a:pt x="40" y="103"/>
                  </a:cubicBezTo>
                  <a:cubicBezTo>
                    <a:pt x="27" y="95"/>
                    <a:pt x="22" y="78"/>
                    <a:pt x="23" y="67"/>
                  </a:cubicBezTo>
                  <a:cubicBezTo>
                    <a:pt x="23" y="66"/>
                    <a:pt x="23" y="61"/>
                    <a:pt x="27" y="61"/>
                  </a:cubicBezTo>
                  <a:cubicBezTo>
                    <a:pt x="29" y="62"/>
                    <a:pt x="31" y="64"/>
                    <a:pt x="34" y="66"/>
                  </a:cubicBezTo>
                  <a:cubicBezTo>
                    <a:pt x="41" y="73"/>
                    <a:pt x="48" y="80"/>
                    <a:pt x="52" y="89"/>
                  </a:cubicBezTo>
                  <a:cubicBezTo>
                    <a:pt x="53" y="93"/>
                    <a:pt x="54" y="98"/>
                    <a:pt x="53" y="103"/>
                  </a:cubicBezTo>
                  <a:cubicBezTo>
                    <a:pt x="60" y="93"/>
                    <a:pt x="67" y="83"/>
                    <a:pt x="74" y="73"/>
                  </a:cubicBezTo>
                  <a:cubicBezTo>
                    <a:pt x="73" y="73"/>
                    <a:pt x="72" y="73"/>
                    <a:pt x="71" y="73"/>
                  </a:cubicBezTo>
                  <a:cubicBezTo>
                    <a:pt x="57" y="69"/>
                    <a:pt x="49" y="52"/>
                    <a:pt x="53" y="38"/>
                  </a:cubicBezTo>
                  <a:cubicBezTo>
                    <a:pt x="54" y="35"/>
                    <a:pt x="56" y="30"/>
                    <a:pt x="58" y="33"/>
                  </a:cubicBezTo>
                  <a:cubicBezTo>
                    <a:pt x="62" y="37"/>
                    <a:pt x="65" y="42"/>
                    <a:pt x="68" y="46"/>
                  </a:cubicBezTo>
                  <a:cubicBezTo>
                    <a:pt x="72" y="51"/>
                    <a:pt x="74" y="56"/>
                    <a:pt x="76" y="62"/>
                  </a:cubicBezTo>
                  <a:cubicBezTo>
                    <a:pt x="76" y="65"/>
                    <a:pt x="76" y="67"/>
                    <a:pt x="76" y="69"/>
                  </a:cubicBezTo>
                  <a:cubicBezTo>
                    <a:pt x="76" y="69"/>
                    <a:pt x="77" y="69"/>
                    <a:pt x="77" y="69"/>
                  </a:cubicBezTo>
                  <a:cubicBezTo>
                    <a:pt x="80" y="63"/>
                    <a:pt x="84" y="58"/>
                    <a:pt x="87" y="5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844" name="Google Shape;1844;p26"/>
          <p:cNvSpPr txBox="1"/>
          <p:nvPr/>
        </p:nvSpPr>
        <p:spPr>
          <a:xfrm>
            <a:off x="953467" y="4751267"/>
            <a:ext cx="5839200" cy="8208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400"/>
              </a:spcBef>
              <a:spcAft>
                <a:spcPts val="0"/>
              </a:spcAft>
              <a:buNone/>
            </a:pPr>
            <a:r>
              <a:rPr lang="en" sz="1333">
                <a:solidFill>
                  <a:schemeClr val="dk1"/>
                </a:solidFill>
                <a:latin typeface="Albert Sans"/>
                <a:ea typeface="Albert Sans"/>
                <a:cs typeface="Albert Sans"/>
                <a:sym typeface="Albert Sans"/>
              </a:rPr>
              <a:t>CREDITS: This presentation template was created by </a:t>
            </a:r>
            <a:r>
              <a:rPr lang="en" sz="1333" b="1" u="sng">
                <a:solidFill>
                  <a:schemeClr val="dk1"/>
                </a:solidFill>
                <a:latin typeface="Albert Sans"/>
                <a:ea typeface="Albert Sans"/>
                <a:cs typeface="Albert Sans"/>
                <a:sym typeface="Albert Sans"/>
                <a:hlinkClick r:id="rId2">
                  <a:extLst>
                    <a:ext uri="{A12FA001-AC4F-418D-AE19-62706E023703}">
                      <ahyp:hlinkClr xmlns:ahyp="http://schemas.microsoft.com/office/drawing/2018/hyperlinkcolor" xmlns="" val="tx"/>
                    </a:ext>
                  </a:extLst>
                </a:hlinkClick>
              </a:rPr>
              <a:t>Slidesgo</a:t>
            </a:r>
            <a:r>
              <a:rPr lang="en" sz="1333" u="sng">
                <a:solidFill>
                  <a:schemeClr val="dk1"/>
                </a:solidFill>
                <a:latin typeface="Albert Sans"/>
                <a:ea typeface="Albert Sans"/>
                <a:cs typeface="Albert Sans"/>
                <a:sym typeface="Albert Sans"/>
              </a:rPr>
              <a:t>,</a:t>
            </a:r>
            <a:r>
              <a:rPr lang="en" sz="1333">
                <a:solidFill>
                  <a:schemeClr val="dk1"/>
                </a:solidFill>
                <a:latin typeface="Albert Sans"/>
                <a:ea typeface="Albert Sans"/>
                <a:cs typeface="Albert Sans"/>
                <a:sym typeface="Albert Sans"/>
              </a:rPr>
              <a:t> and includes icons by </a:t>
            </a:r>
            <a:r>
              <a:rPr lang="en" sz="1333" b="1" u="sng">
                <a:solidFill>
                  <a:schemeClr val="dk1"/>
                </a:solidFill>
                <a:latin typeface="Albert Sans"/>
                <a:ea typeface="Albert Sans"/>
                <a:cs typeface="Albert Sans"/>
                <a:sym typeface="Albert Sans"/>
                <a:hlinkClick r:id="rId3">
                  <a:extLst>
                    <a:ext uri="{A12FA001-AC4F-418D-AE19-62706E023703}">
                      <ahyp:hlinkClr xmlns:ahyp="http://schemas.microsoft.com/office/drawing/2018/hyperlinkcolor" xmlns="" val="tx"/>
                    </a:ext>
                  </a:extLst>
                </a:hlinkClick>
              </a:rPr>
              <a:t>Flaticon</a:t>
            </a:r>
            <a:r>
              <a:rPr lang="en" sz="1333">
                <a:solidFill>
                  <a:schemeClr val="dk1"/>
                </a:solidFill>
                <a:latin typeface="Albert Sans"/>
                <a:ea typeface="Albert Sans"/>
                <a:cs typeface="Albert Sans"/>
                <a:sym typeface="Albert Sans"/>
              </a:rPr>
              <a:t>, and infographics &amp; images by </a:t>
            </a:r>
            <a:r>
              <a:rPr lang="en" sz="1333" b="1" u="sng">
                <a:solidFill>
                  <a:schemeClr val="dk1"/>
                </a:solidFill>
                <a:latin typeface="Albert Sans"/>
                <a:ea typeface="Albert Sans"/>
                <a:cs typeface="Albert Sans"/>
                <a:sym typeface="Albert Sans"/>
                <a:hlinkClick r:id="rId4">
                  <a:extLst>
                    <a:ext uri="{A12FA001-AC4F-418D-AE19-62706E023703}">
                      <ahyp:hlinkClr xmlns:ahyp="http://schemas.microsoft.com/office/drawing/2018/hyperlinkcolor" xmlns="" val="tx"/>
                    </a:ext>
                  </a:extLst>
                </a:hlinkClick>
              </a:rPr>
              <a:t>Freepik</a:t>
            </a:r>
            <a:endParaRPr sz="1333" b="1" u="sng">
              <a:solidFill>
                <a:schemeClr val="dk1"/>
              </a:solidFill>
              <a:latin typeface="Albert Sans"/>
              <a:ea typeface="Albert Sans"/>
              <a:cs typeface="Albert Sans"/>
              <a:sym typeface="Albert Sans"/>
            </a:endParaRPr>
          </a:p>
        </p:txBody>
      </p:sp>
      <p:sp>
        <p:nvSpPr>
          <p:cNvPr id="1845" name="Google Shape;1845;p26"/>
          <p:cNvSpPr txBox="1">
            <a:spLocks noGrp="1"/>
          </p:cNvSpPr>
          <p:nvPr>
            <p:ph type="ctrTitle"/>
          </p:nvPr>
        </p:nvSpPr>
        <p:spPr>
          <a:xfrm>
            <a:off x="953467" y="1996033"/>
            <a:ext cx="5839200" cy="962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5733" b="0">
                <a:latin typeface="Sora ExtraBold"/>
                <a:ea typeface="Sora ExtraBold"/>
                <a:cs typeface="Sora ExtraBold"/>
                <a:sym typeface="Sora ExtraBol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846" name="Google Shape;1846;p26"/>
          <p:cNvSpPr txBox="1">
            <a:spLocks noGrp="1"/>
          </p:cNvSpPr>
          <p:nvPr>
            <p:ph type="subTitle" idx="1"/>
          </p:nvPr>
        </p:nvSpPr>
        <p:spPr>
          <a:xfrm>
            <a:off x="953600" y="2800400"/>
            <a:ext cx="5839200" cy="135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lbert Sans"/>
                <a:ea typeface="Albert Sans"/>
                <a:cs typeface="Albert Sans"/>
                <a:sym typeface="Albert Sans"/>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9744349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47"/>
        <p:cNvGrpSpPr/>
        <p:nvPr/>
      </p:nvGrpSpPr>
      <p:grpSpPr>
        <a:xfrm>
          <a:off x="0" y="0"/>
          <a:ext cx="0" cy="0"/>
          <a:chOff x="0" y="0"/>
          <a:chExt cx="0" cy="0"/>
        </a:xfrm>
      </p:grpSpPr>
      <p:grpSp>
        <p:nvGrpSpPr>
          <p:cNvPr id="1848" name="Google Shape;1848;p27"/>
          <p:cNvGrpSpPr/>
          <p:nvPr/>
        </p:nvGrpSpPr>
        <p:grpSpPr>
          <a:xfrm>
            <a:off x="-1137808" y="-1304681"/>
            <a:ext cx="13986763" cy="9495895"/>
            <a:chOff x="-853356" y="-978511"/>
            <a:chExt cx="10490072" cy="7121921"/>
          </a:xfrm>
        </p:grpSpPr>
        <p:sp>
          <p:nvSpPr>
            <p:cNvPr id="1849" name="Google Shape;1849;p27"/>
            <p:cNvSpPr/>
            <p:nvPr/>
          </p:nvSpPr>
          <p:spPr>
            <a:xfrm rot="9286529" flipH="1">
              <a:off x="7416186" y="-621661"/>
              <a:ext cx="2003199" cy="1468150"/>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50" name="Google Shape;1850;p27"/>
            <p:cNvSpPr/>
            <p:nvPr/>
          </p:nvSpPr>
          <p:spPr>
            <a:xfrm rot="-597910" flipH="1">
              <a:off x="-722318" y="4234461"/>
              <a:ext cx="2345466" cy="1718975"/>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851" name="Google Shape;1851;p27"/>
          <p:cNvGrpSpPr/>
          <p:nvPr/>
        </p:nvGrpSpPr>
        <p:grpSpPr>
          <a:xfrm>
            <a:off x="503515" y="1520487"/>
            <a:ext cx="11343040" cy="4492709"/>
            <a:chOff x="377636" y="1140365"/>
            <a:chExt cx="8507280" cy="3369532"/>
          </a:xfrm>
        </p:grpSpPr>
        <p:sp>
          <p:nvSpPr>
            <p:cNvPr id="1852" name="Google Shape;1852;p27"/>
            <p:cNvSpPr/>
            <p:nvPr/>
          </p:nvSpPr>
          <p:spPr>
            <a:xfrm rot="6395770" flipH="1">
              <a:off x="2201181" y="4356045"/>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53" name="Google Shape;1853;p27"/>
            <p:cNvSpPr/>
            <p:nvPr/>
          </p:nvSpPr>
          <p:spPr>
            <a:xfrm rot="-9374665" flipH="1">
              <a:off x="8732756" y="1160220"/>
              <a:ext cx="128734" cy="143378"/>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54" name="Google Shape;1854;p27"/>
            <p:cNvSpPr/>
            <p:nvPr/>
          </p:nvSpPr>
          <p:spPr>
            <a:xfrm rot="-3065476" flipH="1">
              <a:off x="409481" y="1939120"/>
              <a:ext cx="128734" cy="143379"/>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855" name="Google Shape;1855;p27"/>
          <p:cNvGrpSpPr/>
          <p:nvPr/>
        </p:nvGrpSpPr>
        <p:grpSpPr>
          <a:xfrm>
            <a:off x="633048" y="510144"/>
            <a:ext cx="9518753" cy="6006553"/>
            <a:chOff x="474785" y="382607"/>
            <a:chExt cx="7139065" cy="4504915"/>
          </a:xfrm>
        </p:grpSpPr>
        <p:grpSp>
          <p:nvGrpSpPr>
            <p:cNvPr id="1856" name="Google Shape;1856;p27"/>
            <p:cNvGrpSpPr/>
            <p:nvPr/>
          </p:nvGrpSpPr>
          <p:grpSpPr>
            <a:xfrm flipH="1">
              <a:off x="7198860" y="4725207"/>
              <a:ext cx="414990" cy="162315"/>
              <a:chOff x="2449035" y="2357907"/>
              <a:chExt cx="414990" cy="162315"/>
            </a:xfrm>
          </p:grpSpPr>
          <p:sp>
            <p:nvSpPr>
              <p:cNvPr id="1857" name="Google Shape;1857;p27"/>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58" name="Google Shape;1858;p27"/>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59" name="Google Shape;1859;p27"/>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60" name="Google Shape;1860;p27"/>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61" name="Google Shape;1861;p27"/>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62" name="Google Shape;1862;p27"/>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63" name="Google Shape;1863;p27"/>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64" name="Google Shape;1864;p27"/>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865" name="Google Shape;1865;p27"/>
            <p:cNvGrpSpPr/>
            <p:nvPr/>
          </p:nvGrpSpPr>
          <p:grpSpPr>
            <a:xfrm flipH="1">
              <a:off x="474785" y="382607"/>
              <a:ext cx="414990" cy="162315"/>
              <a:chOff x="2449035" y="2357907"/>
              <a:chExt cx="414990" cy="162315"/>
            </a:xfrm>
          </p:grpSpPr>
          <p:sp>
            <p:nvSpPr>
              <p:cNvPr id="1866" name="Google Shape;1866;p27"/>
              <p:cNvSpPr/>
              <p:nvPr/>
            </p:nvSpPr>
            <p:spPr>
              <a:xfrm rot="5400000">
                <a:off x="283792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67" name="Google Shape;1867;p27"/>
              <p:cNvSpPr/>
              <p:nvPr/>
            </p:nvSpPr>
            <p:spPr>
              <a:xfrm rot="5400000">
                <a:off x="283792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68" name="Google Shape;1868;p27"/>
              <p:cNvSpPr/>
              <p:nvPr/>
            </p:nvSpPr>
            <p:spPr>
              <a:xfrm rot="5400000">
                <a:off x="2707949"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69" name="Google Shape;1869;p27"/>
              <p:cNvSpPr/>
              <p:nvPr/>
            </p:nvSpPr>
            <p:spPr>
              <a:xfrm rot="5400000">
                <a:off x="2707949"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70" name="Google Shape;1870;p27"/>
              <p:cNvSpPr/>
              <p:nvPr/>
            </p:nvSpPr>
            <p:spPr>
              <a:xfrm rot="5400000">
                <a:off x="2579012"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71" name="Google Shape;1871;p27"/>
              <p:cNvSpPr/>
              <p:nvPr/>
            </p:nvSpPr>
            <p:spPr>
              <a:xfrm rot="5400000">
                <a:off x="2579012"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72" name="Google Shape;1872;p27"/>
              <p:cNvSpPr/>
              <p:nvPr/>
            </p:nvSpPr>
            <p:spPr>
              <a:xfrm rot="5400000">
                <a:off x="2449035" y="2357907"/>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73" name="Google Shape;1873;p27"/>
              <p:cNvSpPr/>
              <p:nvPr/>
            </p:nvSpPr>
            <p:spPr>
              <a:xfrm rot="5400000">
                <a:off x="2449035" y="2494123"/>
                <a:ext cx="26100" cy="261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874" name="Google Shape;1874;p27"/>
          <p:cNvGrpSpPr/>
          <p:nvPr/>
        </p:nvGrpSpPr>
        <p:grpSpPr>
          <a:xfrm>
            <a:off x="1204457" y="-666033"/>
            <a:ext cx="11921291" cy="8190037"/>
            <a:chOff x="820918" y="-620437"/>
            <a:chExt cx="8940968" cy="6142528"/>
          </a:xfrm>
        </p:grpSpPr>
        <p:grpSp>
          <p:nvGrpSpPr>
            <p:cNvPr id="1875" name="Google Shape;1875;p27"/>
            <p:cNvGrpSpPr/>
            <p:nvPr/>
          </p:nvGrpSpPr>
          <p:grpSpPr>
            <a:xfrm flipH="1">
              <a:off x="820918" y="4480899"/>
              <a:ext cx="1270515" cy="1041191"/>
              <a:chOff x="2208951" y="3779189"/>
              <a:chExt cx="1406526" cy="1152525"/>
            </a:xfrm>
          </p:grpSpPr>
          <p:sp>
            <p:nvSpPr>
              <p:cNvPr id="1876" name="Google Shape;1876;p27"/>
              <p:cNvSpPr/>
              <p:nvPr/>
            </p:nvSpPr>
            <p:spPr>
              <a:xfrm>
                <a:off x="2240701" y="378712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77" name="Google Shape;1877;p27"/>
              <p:cNvSpPr/>
              <p:nvPr/>
            </p:nvSpPr>
            <p:spPr>
              <a:xfrm>
                <a:off x="2712188" y="377918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78" name="Google Shape;1878;p27"/>
              <p:cNvSpPr/>
              <p:nvPr/>
            </p:nvSpPr>
            <p:spPr>
              <a:xfrm>
                <a:off x="2208950" y="420622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79" name="Google Shape;1879;p27"/>
              <p:cNvSpPr/>
              <p:nvPr/>
            </p:nvSpPr>
            <p:spPr>
              <a:xfrm>
                <a:off x="3043976" y="4010963"/>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80" name="Google Shape;1880;p27"/>
              <p:cNvSpPr/>
              <p:nvPr/>
            </p:nvSpPr>
            <p:spPr>
              <a:xfrm>
                <a:off x="2607414" y="449197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81" name="Google Shape;1881;p27"/>
              <p:cNvSpPr/>
              <p:nvPr/>
            </p:nvSpPr>
            <p:spPr>
              <a:xfrm>
                <a:off x="2240700" y="381570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82" name="Google Shape;1882;p27"/>
              <p:cNvSpPr/>
              <p:nvPr/>
            </p:nvSpPr>
            <p:spPr>
              <a:xfrm>
                <a:off x="2208951" y="431417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83" name="Google Shape;1883;p27"/>
              <p:cNvSpPr/>
              <p:nvPr/>
            </p:nvSpPr>
            <p:spPr>
              <a:xfrm>
                <a:off x="2837600" y="3779189"/>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84" name="Google Shape;1884;p27"/>
              <p:cNvSpPr/>
              <p:nvPr/>
            </p:nvSpPr>
            <p:spPr>
              <a:xfrm>
                <a:off x="2607413" y="4593576"/>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85" name="Google Shape;1885;p27"/>
              <p:cNvSpPr/>
              <p:nvPr/>
            </p:nvSpPr>
            <p:spPr>
              <a:xfrm>
                <a:off x="3153514" y="4010964"/>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886" name="Google Shape;1886;p27"/>
            <p:cNvGrpSpPr/>
            <p:nvPr/>
          </p:nvGrpSpPr>
          <p:grpSpPr>
            <a:xfrm rot="2382568" flipH="1">
              <a:off x="7419547" y="-417005"/>
              <a:ext cx="1019184" cy="1058870"/>
              <a:chOff x="2854563" y="128001"/>
              <a:chExt cx="1019176" cy="1058861"/>
            </a:xfrm>
          </p:grpSpPr>
          <p:sp>
            <p:nvSpPr>
              <p:cNvPr id="1887" name="Google Shape;1887;p27"/>
              <p:cNvSpPr/>
              <p:nvPr/>
            </p:nvSpPr>
            <p:spPr>
              <a:xfrm>
                <a:off x="3113326" y="128001"/>
                <a:ext cx="760413" cy="911225"/>
              </a:xfrm>
              <a:custGeom>
                <a:avLst/>
                <a:gdLst/>
                <a:ahLst/>
                <a:cxnLst/>
                <a:rect l="l" t="t" r="r" b="b"/>
                <a:pathLst>
                  <a:path w="372" h="446" extrusionOk="0">
                    <a:moveTo>
                      <a:pt x="30" y="0"/>
                    </a:moveTo>
                    <a:cubicBezTo>
                      <a:pt x="30" y="0"/>
                      <a:pt x="228" y="157"/>
                      <a:pt x="300" y="269"/>
                    </a:cubicBezTo>
                    <a:cubicBezTo>
                      <a:pt x="372" y="381"/>
                      <a:pt x="292" y="446"/>
                      <a:pt x="217" y="361"/>
                    </a:cubicBezTo>
                    <a:cubicBezTo>
                      <a:pt x="141" y="276"/>
                      <a:pt x="0" y="27"/>
                      <a:pt x="0" y="27"/>
                    </a:cubicBezTo>
                    <a:lnTo>
                      <a:pt x="3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88" name="Google Shape;1888;p27"/>
              <p:cNvSpPr/>
              <p:nvPr/>
            </p:nvSpPr>
            <p:spPr>
              <a:xfrm>
                <a:off x="3141901" y="158163"/>
                <a:ext cx="519113" cy="623888"/>
              </a:xfrm>
              <a:custGeom>
                <a:avLst/>
                <a:gdLst/>
                <a:ahLst/>
                <a:cxnLst/>
                <a:rect l="l" t="t" r="r" b="b"/>
                <a:pathLst>
                  <a:path w="254" h="305" extrusionOk="0">
                    <a:moveTo>
                      <a:pt x="254" y="305"/>
                    </a:moveTo>
                    <a:cubicBezTo>
                      <a:pt x="254" y="305"/>
                      <a:pt x="118" y="134"/>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89" name="Google Shape;1889;p27"/>
              <p:cNvSpPr/>
              <p:nvPr/>
            </p:nvSpPr>
            <p:spPr>
              <a:xfrm>
                <a:off x="3078401" y="132763"/>
                <a:ext cx="423863" cy="1046163"/>
              </a:xfrm>
              <a:custGeom>
                <a:avLst/>
                <a:gdLst/>
                <a:ahLst/>
                <a:cxnLst/>
                <a:rect l="l" t="t" r="r" b="b"/>
                <a:pathLst>
                  <a:path w="207" h="512" extrusionOk="0">
                    <a:moveTo>
                      <a:pt x="37" y="0"/>
                    </a:moveTo>
                    <a:cubicBezTo>
                      <a:pt x="37" y="0"/>
                      <a:pt x="160" y="220"/>
                      <a:pt x="183" y="351"/>
                    </a:cubicBezTo>
                    <a:cubicBezTo>
                      <a:pt x="207" y="483"/>
                      <a:pt x="108" y="512"/>
                      <a:pt x="71" y="404"/>
                    </a:cubicBezTo>
                    <a:cubicBezTo>
                      <a:pt x="34" y="297"/>
                      <a:pt x="0" y="13"/>
                      <a:pt x="0" y="13"/>
                    </a:cubicBezTo>
                    <a:lnTo>
                      <a:pt x="3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90" name="Google Shape;1890;p27"/>
              <p:cNvSpPr/>
              <p:nvPr/>
            </p:nvSpPr>
            <p:spPr>
              <a:xfrm>
                <a:off x="3111738" y="147051"/>
                <a:ext cx="241300" cy="774700"/>
              </a:xfrm>
              <a:custGeom>
                <a:avLst/>
                <a:gdLst/>
                <a:ahLst/>
                <a:cxnLst/>
                <a:rect l="l" t="t" r="r" b="b"/>
                <a:pathLst>
                  <a:path w="118" h="379" extrusionOk="0">
                    <a:moveTo>
                      <a:pt x="118" y="379"/>
                    </a:moveTo>
                    <a:cubicBezTo>
                      <a:pt x="118" y="379"/>
                      <a:pt x="58" y="170"/>
                      <a:pt x="0"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91" name="Google Shape;1891;p27"/>
              <p:cNvSpPr/>
              <p:nvPr/>
            </p:nvSpPr>
            <p:spPr>
              <a:xfrm>
                <a:off x="2854563" y="135938"/>
                <a:ext cx="331788" cy="1050924"/>
              </a:xfrm>
              <a:custGeom>
                <a:avLst/>
                <a:gdLst/>
                <a:ahLst/>
                <a:cxnLst/>
                <a:rect l="l" t="t" r="r" b="b"/>
                <a:pathLst>
                  <a:path w="163" h="514" extrusionOk="0">
                    <a:moveTo>
                      <a:pt x="137" y="3"/>
                    </a:moveTo>
                    <a:cubicBezTo>
                      <a:pt x="137" y="3"/>
                      <a:pt x="163" y="254"/>
                      <a:pt x="132" y="384"/>
                    </a:cubicBezTo>
                    <a:cubicBezTo>
                      <a:pt x="102" y="514"/>
                      <a:pt x="0" y="501"/>
                      <a:pt x="9" y="388"/>
                    </a:cubicBezTo>
                    <a:cubicBezTo>
                      <a:pt x="17" y="274"/>
                      <a:pt x="98" y="0"/>
                      <a:pt x="98" y="0"/>
                    </a:cubicBezTo>
                    <a:lnTo>
                      <a:pt x="137"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92" name="Google Shape;1892;p27"/>
              <p:cNvSpPr/>
              <p:nvPr/>
            </p:nvSpPr>
            <p:spPr>
              <a:xfrm>
                <a:off x="3003788" y="140701"/>
                <a:ext cx="87313" cy="804863"/>
              </a:xfrm>
              <a:custGeom>
                <a:avLst/>
                <a:gdLst/>
                <a:ahLst/>
                <a:cxnLst/>
                <a:rect l="l" t="t" r="r" b="b"/>
                <a:pathLst>
                  <a:path w="43" h="394" extrusionOk="0">
                    <a:moveTo>
                      <a:pt x="0" y="394"/>
                    </a:moveTo>
                    <a:cubicBezTo>
                      <a:pt x="0" y="394"/>
                      <a:pt x="29" y="178"/>
                      <a:pt x="43" y="0"/>
                    </a:cubicBezTo>
                  </a:path>
                </a:pathLst>
              </a:custGeom>
              <a:noFill/>
              <a:ln w="9525"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893" name="Google Shape;1893;p27"/>
            <p:cNvSpPr/>
            <p:nvPr/>
          </p:nvSpPr>
          <p:spPr>
            <a:xfrm rot="-8100000">
              <a:off x="8700775" y="-393531"/>
              <a:ext cx="674887" cy="1371956"/>
            </a:xfrm>
            <a:custGeom>
              <a:avLst/>
              <a:gdLst/>
              <a:ahLst/>
              <a:cxnLst/>
              <a:rect l="l" t="t" r="r" b="b"/>
              <a:pathLst>
                <a:path w="128" h="260" extrusionOk="0">
                  <a:moveTo>
                    <a:pt x="121" y="260"/>
                  </a:moveTo>
                  <a:cubicBezTo>
                    <a:pt x="120" y="260"/>
                    <a:pt x="119" y="259"/>
                    <a:pt x="118" y="258"/>
                  </a:cubicBezTo>
                  <a:cubicBezTo>
                    <a:pt x="118" y="258"/>
                    <a:pt x="118" y="258"/>
                    <a:pt x="118" y="258"/>
                  </a:cubicBezTo>
                  <a:cubicBezTo>
                    <a:pt x="106" y="246"/>
                    <a:pt x="96" y="231"/>
                    <a:pt x="90" y="215"/>
                  </a:cubicBezTo>
                  <a:cubicBezTo>
                    <a:pt x="89" y="215"/>
                    <a:pt x="89" y="215"/>
                    <a:pt x="89" y="215"/>
                  </a:cubicBezTo>
                  <a:cubicBezTo>
                    <a:pt x="89" y="214"/>
                    <a:pt x="89" y="214"/>
                    <a:pt x="89" y="214"/>
                  </a:cubicBezTo>
                  <a:cubicBezTo>
                    <a:pt x="89" y="213"/>
                    <a:pt x="89" y="213"/>
                    <a:pt x="89" y="213"/>
                  </a:cubicBezTo>
                  <a:cubicBezTo>
                    <a:pt x="89" y="212"/>
                    <a:pt x="88" y="212"/>
                    <a:pt x="88" y="211"/>
                  </a:cubicBezTo>
                  <a:cubicBezTo>
                    <a:pt x="88" y="211"/>
                    <a:pt x="88" y="211"/>
                    <a:pt x="88" y="210"/>
                  </a:cubicBezTo>
                  <a:cubicBezTo>
                    <a:pt x="80" y="209"/>
                    <a:pt x="72" y="212"/>
                    <a:pt x="65" y="213"/>
                  </a:cubicBezTo>
                  <a:cubicBezTo>
                    <a:pt x="63" y="214"/>
                    <a:pt x="61" y="214"/>
                    <a:pt x="60" y="214"/>
                  </a:cubicBezTo>
                  <a:cubicBezTo>
                    <a:pt x="47" y="217"/>
                    <a:pt x="33" y="219"/>
                    <a:pt x="20" y="218"/>
                  </a:cubicBezTo>
                  <a:cubicBezTo>
                    <a:pt x="18" y="218"/>
                    <a:pt x="16" y="217"/>
                    <a:pt x="14" y="217"/>
                  </a:cubicBezTo>
                  <a:cubicBezTo>
                    <a:pt x="14" y="217"/>
                    <a:pt x="8" y="215"/>
                    <a:pt x="10" y="213"/>
                  </a:cubicBezTo>
                  <a:cubicBezTo>
                    <a:pt x="11" y="211"/>
                    <a:pt x="12" y="212"/>
                    <a:pt x="14" y="212"/>
                  </a:cubicBezTo>
                  <a:cubicBezTo>
                    <a:pt x="26" y="210"/>
                    <a:pt x="37" y="206"/>
                    <a:pt x="48" y="204"/>
                  </a:cubicBezTo>
                  <a:cubicBezTo>
                    <a:pt x="61" y="202"/>
                    <a:pt x="74" y="202"/>
                    <a:pt x="86" y="207"/>
                  </a:cubicBezTo>
                  <a:cubicBezTo>
                    <a:pt x="86" y="206"/>
                    <a:pt x="86" y="206"/>
                    <a:pt x="86" y="206"/>
                  </a:cubicBezTo>
                  <a:cubicBezTo>
                    <a:pt x="83" y="198"/>
                    <a:pt x="81" y="191"/>
                    <a:pt x="79" y="184"/>
                  </a:cubicBezTo>
                  <a:cubicBezTo>
                    <a:pt x="79" y="184"/>
                    <a:pt x="77" y="181"/>
                    <a:pt x="74" y="180"/>
                  </a:cubicBezTo>
                  <a:cubicBezTo>
                    <a:pt x="63" y="173"/>
                    <a:pt x="48" y="172"/>
                    <a:pt x="35" y="167"/>
                  </a:cubicBezTo>
                  <a:cubicBezTo>
                    <a:pt x="26" y="164"/>
                    <a:pt x="15" y="160"/>
                    <a:pt x="8" y="153"/>
                  </a:cubicBezTo>
                  <a:cubicBezTo>
                    <a:pt x="8" y="153"/>
                    <a:pt x="7" y="152"/>
                    <a:pt x="7" y="152"/>
                  </a:cubicBezTo>
                  <a:cubicBezTo>
                    <a:pt x="7" y="152"/>
                    <a:pt x="7" y="152"/>
                    <a:pt x="7" y="152"/>
                  </a:cubicBezTo>
                  <a:cubicBezTo>
                    <a:pt x="7" y="151"/>
                    <a:pt x="7" y="151"/>
                    <a:pt x="7" y="151"/>
                  </a:cubicBezTo>
                  <a:cubicBezTo>
                    <a:pt x="7" y="151"/>
                    <a:pt x="7" y="151"/>
                    <a:pt x="7" y="151"/>
                  </a:cubicBezTo>
                  <a:cubicBezTo>
                    <a:pt x="6" y="150"/>
                    <a:pt x="6" y="149"/>
                    <a:pt x="7" y="148"/>
                  </a:cubicBezTo>
                  <a:cubicBezTo>
                    <a:pt x="8" y="148"/>
                    <a:pt x="9" y="148"/>
                    <a:pt x="10" y="149"/>
                  </a:cubicBezTo>
                  <a:cubicBezTo>
                    <a:pt x="27" y="154"/>
                    <a:pt x="46" y="156"/>
                    <a:pt x="63" y="164"/>
                  </a:cubicBezTo>
                  <a:cubicBezTo>
                    <a:pt x="68" y="166"/>
                    <a:pt x="74" y="170"/>
                    <a:pt x="77" y="174"/>
                  </a:cubicBezTo>
                  <a:cubicBezTo>
                    <a:pt x="77" y="174"/>
                    <a:pt x="77" y="172"/>
                    <a:pt x="77" y="170"/>
                  </a:cubicBezTo>
                  <a:cubicBezTo>
                    <a:pt x="75" y="162"/>
                    <a:pt x="74" y="154"/>
                    <a:pt x="73" y="146"/>
                  </a:cubicBezTo>
                  <a:cubicBezTo>
                    <a:pt x="61" y="137"/>
                    <a:pt x="46" y="131"/>
                    <a:pt x="33" y="123"/>
                  </a:cubicBezTo>
                  <a:cubicBezTo>
                    <a:pt x="26" y="120"/>
                    <a:pt x="19" y="116"/>
                    <a:pt x="13" y="111"/>
                  </a:cubicBezTo>
                  <a:cubicBezTo>
                    <a:pt x="8" y="108"/>
                    <a:pt x="3" y="105"/>
                    <a:pt x="0" y="100"/>
                  </a:cubicBezTo>
                  <a:cubicBezTo>
                    <a:pt x="0" y="99"/>
                    <a:pt x="0" y="98"/>
                    <a:pt x="0" y="98"/>
                  </a:cubicBezTo>
                  <a:cubicBezTo>
                    <a:pt x="0" y="97"/>
                    <a:pt x="1" y="97"/>
                    <a:pt x="3" y="97"/>
                  </a:cubicBezTo>
                  <a:cubicBezTo>
                    <a:pt x="5" y="98"/>
                    <a:pt x="7" y="99"/>
                    <a:pt x="9" y="100"/>
                  </a:cubicBezTo>
                  <a:cubicBezTo>
                    <a:pt x="26" y="107"/>
                    <a:pt x="45" y="113"/>
                    <a:pt x="60" y="125"/>
                  </a:cubicBezTo>
                  <a:cubicBezTo>
                    <a:pt x="65" y="129"/>
                    <a:pt x="69" y="133"/>
                    <a:pt x="72" y="138"/>
                  </a:cubicBezTo>
                  <a:cubicBezTo>
                    <a:pt x="72" y="138"/>
                    <a:pt x="72" y="138"/>
                    <a:pt x="72" y="138"/>
                  </a:cubicBezTo>
                  <a:cubicBezTo>
                    <a:pt x="71" y="129"/>
                    <a:pt x="70" y="120"/>
                    <a:pt x="69" y="112"/>
                  </a:cubicBezTo>
                  <a:cubicBezTo>
                    <a:pt x="68" y="107"/>
                    <a:pt x="68" y="107"/>
                    <a:pt x="68" y="107"/>
                  </a:cubicBezTo>
                  <a:cubicBezTo>
                    <a:pt x="68" y="107"/>
                    <a:pt x="68" y="107"/>
                    <a:pt x="66" y="105"/>
                  </a:cubicBezTo>
                  <a:cubicBezTo>
                    <a:pt x="66" y="105"/>
                    <a:pt x="65" y="105"/>
                    <a:pt x="65" y="105"/>
                  </a:cubicBezTo>
                  <a:cubicBezTo>
                    <a:pt x="65" y="104"/>
                    <a:pt x="64" y="104"/>
                    <a:pt x="64" y="104"/>
                  </a:cubicBezTo>
                  <a:cubicBezTo>
                    <a:pt x="56" y="98"/>
                    <a:pt x="46" y="95"/>
                    <a:pt x="38" y="89"/>
                  </a:cubicBezTo>
                  <a:cubicBezTo>
                    <a:pt x="30" y="84"/>
                    <a:pt x="23" y="77"/>
                    <a:pt x="16" y="70"/>
                  </a:cubicBezTo>
                  <a:cubicBezTo>
                    <a:pt x="16" y="70"/>
                    <a:pt x="16" y="70"/>
                    <a:pt x="16" y="70"/>
                  </a:cubicBezTo>
                  <a:cubicBezTo>
                    <a:pt x="15" y="69"/>
                    <a:pt x="13" y="67"/>
                    <a:pt x="14" y="66"/>
                  </a:cubicBezTo>
                  <a:cubicBezTo>
                    <a:pt x="15" y="65"/>
                    <a:pt x="17" y="66"/>
                    <a:pt x="18" y="67"/>
                  </a:cubicBezTo>
                  <a:cubicBezTo>
                    <a:pt x="18" y="67"/>
                    <a:pt x="21" y="68"/>
                    <a:pt x="24" y="69"/>
                  </a:cubicBezTo>
                  <a:cubicBezTo>
                    <a:pt x="40" y="78"/>
                    <a:pt x="57" y="85"/>
                    <a:pt x="67" y="101"/>
                  </a:cubicBezTo>
                  <a:cubicBezTo>
                    <a:pt x="68" y="101"/>
                    <a:pt x="68" y="101"/>
                    <a:pt x="68" y="101"/>
                  </a:cubicBezTo>
                  <a:cubicBezTo>
                    <a:pt x="66" y="90"/>
                    <a:pt x="65" y="80"/>
                    <a:pt x="63" y="69"/>
                  </a:cubicBezTo>
                  <a:cubicBezTo>
                    <a:pt x="63" y="69"/>
                    <a:pt x="63" y="69"/>
                    <a:pt x="63" y="69"/>
                  </a:cubicBezTo>
                  <a:cubicBezTo>
                    <a:pt x="61" y="62"/>
                    <a:pt x="58" y="56"/>
                    <a:pt x="55" y="50"/>
                  </a:cubicBezTo>
                  <a:cubicBezTo>
                    <a:pt x="49" y="37"/>
                    <a:pt x="43" y="25"/>
                    <a:pt x="40" y="11"/>
                  </a:cubicBezTo>
                  <a:cubicBezTo>
                    <a:pt x="39" y="8"/>
                    <a:pt x="39" y="6"/>
                    <a:pt x="38" y="3"/>
                  </a:cubicBezTo>
                  <a:cubicBezTo>
                    <a:pt x="39" y="1"/>
                    <a:pt x="39" y="1"/>
                    <a:pt x="39" y="1"/>
                  </a:cubicBezTo>
                  <a:cubicBezTo>
                    <a:pt x="39" y="1"/>
                    <a:pt x="39" y="1"/>
                    <a:pt x="40" y="0"/>
                  </a:cubicBezTo>
                  <a:cubicBezTo>
                    <a:pt x="41" y="0"/>
                    <a:pt x="42" y="2"/>
                    <a:pt x="43" y="3"/>
                  </a:cubicBezTo>
                  <a:cubicBezTo>
                    <a:pt x="57" y="21"/>
                    <a:pt x="67" y="42"/>
                    <a:pt x="70" y="65"/>
                  </a:cubicBezTo>
                  <a:cubicBezTo>
                    <a:pt x="70" y="72"/>
                    <a:pt x="71" y="79"/>
                    <a:pt x="70" y="86"/>
                  </a:cubicBezTo>
                  <a:cubicBezTo>
                    <a:pt x="70" y="87"/>
                    <a:pt x="70" y="88"/>
                    <a:pt x="70" y="89"/>
                  </a:cubicBezTo>
                  <a:cubicBezTo>
                    <a:pt x="70" y="90"/>
                    <a:pt x="70" y="91"/>
                    <a:pt x="70" y="91"/>
                  </a:cubicBezTo>
                  <a:cubicBezTo>
                    <a:pt x="70" y="91"/>
                    <a:pt x="70" y="91"/>
                    <a:pt x="70" y="91"/>
                  </a:cubicBezTo>
                  <a:cubicBezTo>
                    <a:pt x="76" y="75"/>
                    <a:pt x="87" y="62"/>
                    <a:pt x="98" y="50"/>
                  </a:cubicBezTo>
                  <a:cubicBezTo>
                    <a:pt x="101" y="47"/>
                    <a:pt x="103" y="44"/>
                    <a:pt x="106" y="42"/>
                  </a:cubicBezTo>
                  <a:cubicBezTo>
                    <a:pt x="106" y="42"/>
                    <a:pt x="107" y="42"/>
                    <a:pt x="108" y="42"/>
                  </a:cubicBezTo>
                  <a:cubicBezTo>
                    <a:pt x="109" y="43"/>
                    <a:pt x="109" y="45"/>
                    <a:pt x="109" y="46"/>
                  </a:cubicBezTo>
                  <a:cubicBezTo>
                    <a:pt x="109" y="46"/>
                    <a:pt x="109" y="47"/>
                    <a:pt x="108" y="47"/>
                  </a:cubicBezTo>
                  <a:cubicBezTo>
                    <a:pt x="106" y="61"/>
                    <a:pt x="95" y="73"/>
                    <a:pt x="85" y="84"/>
                  </a:cubicBezTo>
                  <a:cubicBezTo>
                    <a:pt x="80" y="90"/>
                    <a:pt x="74" y="97"/>
                    <a:pt x="72" y="104"/>
                  </a:cubicBezTo>
                  <a:cubicBezTo>
                    <a:pt x="72" y="107"/>
                    <a:pt x="72" y="107"/>
                    <a:pt x="72" y="107"/>
                  </a:cubicBezTo>
                  <a:cubicBezTo>
                    <a:pt x="72" y="108"/>
                    <a:pt x="73" y="108"/>
                    <a:pt x="72" y="109"/>
                  </a:cubicBezTo>
                  <a:cubicBezTo>
                    <a:pt x="72" y="109"/>
                    <a:pt x="72" y="109"/>
                    <a:pt x="72" y="109"/>
                  </a:cubicBezTo>
                  <a:cubicBezTo>
                    <a:pt x="73" y="115"/>
                    <a:pt x="73" y="121"/>
                    <a:pt x="74" y="127"/>
                  </a:cubicBezTo>
                  <a:cubicBezTo>
                    <a:pt x="74" y="128"/>
                    <a:pt x="74" y="128"/>
                    <a:pt x="74" y="128"/>
                  </a:cubicBezTo>
                  <a:cubicBezTo>
                    <a:pt x="74" y="127"/>
                    <a:pt x="74" y="127"/>
                    <a:pt x="74" y="127"/>
                  </a:cubicBezTo>
                  <a:cubicBezTo>
                    <a:pt x="77" y="115"/>
                    <a:pt x="84" y="105"/>
                    <a:pt x="92" y="97"/>
                  </a:cubicBezTo>
                  <a:cubicBezTo>
                    <a:pt x="98" y="90"/>
                    <a:pt x="106" y="85"/>
                    <a:pt x="112" y="79"/>
                  </a:cubicBezTo>
                  <a:cubicBezTo>
                    <a:pt x="113" y="78"/>
                    <a:pt x="113" y="78"/>
                    <a:pt x="114" y="77"/>
                  </a:cubicBezTo>
                  <a:cubicBezTo>
                    <a:pt x="115" y="77"/>
                    <a:pt x="116" y="76"/>
                    <a:pt x="117" y="78"/>
                  </a:cubicBezTo>
                  <a:cubicBezTo>
                    <a:pt x="117" y="80"/>
                    <a:pt x="117" y="80"/>
                    <a:pt x="117" y="81"/>
                  </a:cubicBezTo>
                  <a:cubicBezTo>
                    <a:pt x="116" y="84"/>
                    <a:pt x="115" y="86"/>
                    <a:pt x="114" y="89"/>
                  </a:cubicBezTo>
                  <a:cubicBezTo>
                    <a:pt x="106" y="103"/>
                    <a:pt x="97" y="115"/>
                    <a:pt x="87" y="128"/>
                  </a:cubicBezTo>
                  <a:cubicBezTo>
                    <a:pt x="82" y="133"/>
                    <a:pt x="78" y="138"/>
                    <a:pt x="76" y="145"/>
                  </a:cubicBezTo>
                  <a:cubicBezTo>
                    <a:pt x="76" y="145"/>
                    <a:pt x="76" y="145"/>
                    <a:pt x="76" y="145"/>
                  </a:cubicBezTo>
                  <a:cubicBezTo>
                    <a:pt x="77" y="151"/>
                    <a:pt x="78" y="157"/>
                    <a:pt x="79" y="163"/>
                  </a:cubicBezTo>
                  <a:cubicBezTo>
                    <a:pt x="79" y="163"/>
                    <a:pt x="79" y="163"/>
                    <a:pt x="79" y="163"/>
                  </a:cubicBezTo>
                  <a:cubicBezTo>
                    <a:pt x="79" y="164"/>
                    <a:pt x="79" y="164"/>
                    <a:pt x="79" y="164"/>
                  </a:cubicBezTo>
                  <a:cubicBezTo>
                    <a:pt x="82" y="150"/>
                    <a:pt x="94" y="139"/>
                    <a:pt x="105" y="129"/>
                  </a:cubicBezTo>
                  <a:cubicBezTo>
                    <a:pt x="108" y="126"/>
                    <a:pt x="110" y="124"/>
                    <a:pt x="112" y="122"/>
                  </a:cubicBezTo>
                  <a:cubicBezTo>
                    <a:pt x="113" y="121"/>
                    <a:pt x="115" y="120"/>
                    <a:pt x="116" y="119"/>
                  </a:cubicBezTo>
                  <a:cubicBezTo>
                    <a:pt x="117" y="117"/>
                    <a:pt x="118" y="116"/>
                    <a:pt x="120" y="115"/>
                  </a:cubicBezTo>
                  <a:cubicBezTo>
                    <a:pt x="120" y="114"/>
                    <a:pt x="122" y="114"/>
                    <a:pt x="123" y="115"/>
                  </a:cubicBezTo>
                  <a:cubicBezTo>
                    <a:pt x="123" y="116"/>
                    <a:pt x="123" y="116"/>
                    <a:pt x="123" y="116"/>
                  </a:cubicBezTo>
                  <a:cubicBezTo>
                    <a:pt x="123" y="117"/>
                    <a:pt x="123" y="117"/>
                    <a:pt x="123" y="117"/>
                  </a:cubicBezTo>
                  <a:cubicBezTo>
                    <a:pt x="123" y="126"/>
                    <a:pt x="116" y="134"/>
                    <a:pt x="111" y="140"/>
                  </a:cubicBezTo>
                  <a:cubicBezTo>
                    <a:pt x="104" y="150"/>
                    <a:pt x="95" y="158"/>
                    <a:pt x="88" y="168"/>
                  </a:cubicBezTo>
                  <a:cubicBezTo>
                    <a:pt x="85" y="172"/>
                    <a:pt x="83" y="175"/>
                    <a:pt x="82" y="180"/>
                  </a:cubicBezTo>
                  <a:cubicBezTo>
                    <a:pt x="82" y="180"/>
                    <a:pt x="82" y="180"/>
                    <a:pt x="82" y="180"/>
                  </a:cubicBezTo>
                  <a:cubicBezTo>
                    <a:pt x="84" y="187"/>
                    <a:pt x="86" y="195"/>
                    <a:pt x="88" y="202"/>
                  </a:cubicBezTo>
                  <a:cubicBezTo>
                    <a:pt x="88" y="202"/>
                    <a:pt x="88" y="200"/>
                    <a:pt x="89" y="198"/>
                  </a:cubicBezTo>
                  <a:cubicBezTo>
                    <a:pt x="91" y="189"/>
                    <a:pt x="97" y="182"/>
                    <a:pt x="102" y="175"/>
                  </a:cubicBezTo>
                  <a:cubicBezTo>
                    <a:pt x="109" y="166"/>
                    <a:pt x="117" y="157"/>
                    <a:pt x="124" y="149"/>
                  </a:cubicBezTo>
                  <a:cubicBezTo>
                    <a:pt x="125" y="148"/>
                    <a:pt x="126" y="146"/>
                    <a:pt x="126" y="146"/>
                  </a:cubicBezTo>
                  <a:cubicBezTo>
                    <a:pt x="126" y="146"/>
                    <a:pt x="127" y="146"/>
                    <a:pt x="128" y="146"/>
                  </a:cubicBezTo>
                  <a:cubicBezTo>
                    <a:pt x="128" y="147"/>
                    <a:pt x="128" y="149"/>
                    <a:pt x="128" y="149"/>
                  </a:cubicBezTo>
                  <a:cubicBezTo>
                    <a:pt x="122" y="167"/>
                    <a:pt x="112" y="183"/>
                    <a:pt x="101" y="199"/>
                  </a:cubicBezTo>
                  <a:cubicBezTo>
                    <a:pt x="98" y="203"/>
                    <a:pt x="94" y="207"/>
                    <a:pt x="92" y="212"/>
                  </a:cubicBezTo>
                  <a:cubicBezTo>
                    <a:pt x="92" y="213"/>
                    <a:pt x="92" y="213"/>
                    <a:pt x="92" y="213"/>
                  </a:cubicBezTo>
                  <a:cubicBezTo>
                    <a:pt x="98" y="229"/>
                    <a:pt x="108" y="244"/>
                    <a:pt x="120" y="256"/>
                  </a:cubicBezTo>
                  <a:cubicBezTo>
                    <a:pt x="120" y="257"/>
                    <a:pt x="120" y="257"/>
                    <a:pt x="120" y="257"/>
                  </a:cubicBezTo>
                  <a:cubicBezTo>
                    <a:pt x="121" y="258"/>
                    <a:pt x="121" y="257"/>
                    <a:pt x="121" y="259"/>
                  </a:cubicBezTo>
                  <a:cubicBezTo>
                    <a:pt x="121" y="259"/>
                    <a:pt x="121" y="259"/>
                    <a:pt x="121" y="26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894" name="Google Shape;1894;p27"/>
          <p:cNvGrpSpPr/>
          <p:nvPr/>
        </p:nvGrpSpPr>
        <p:grpSpPr>
          <a:xfrm>
            <a:off x="-779648" y="4396364"/>
            <a:ext cx="3128923" cy="2173225"/>
            <a:chOff x="-584736" y="3297272"/>
            <a:chExt cx="2346692" cy="1629919"/>
          </a:xfrm>
        </p:grpSpPr>
        <p:grpSp>
          <p:nvGrpSpPr>
            <p:cNvPr id="1895" name="Google Shape;1895;p27"/>
            <p:cNvGrpSpPr/>
            <p:nvPr/>
          </p:nvGrpSpPr>
          <p:grpSpPr>
            <a:xfrm>
              <a:off x="715096" y="3864735"/>
              <a:ext cx="1046860" cy="934229"/>
              <a:chOff x="-23829" y="4069760"/>
              <a:chExt cx="1046860" cy="934229"/>
            </a:xfrm>
          </p:grpSpPr>
          <p:grpSp>
            <p:nvGrpSpPr>
              <p:cNvPr id="1896" name="Google Shape;1896;p27"/>
              <p:cNvGrpSpPr/>
              <p:nvPr/>
            </p:nvGrpSpPr>
            <p:grpSpPr>
              <a:xfrm flipH="1">
                <a:off x="432596" y="4069760"/>
                <a:ext cx="590435" cy="411146"/>
                <a:chOff x="6434488" y="648488"/>
                <a:chExt cx="998537" cy="695325"/>
              </a:xfrm>
            </p:grpSpPr>
            <p:sp>
              <p:nvSpPr>
                <p:cNvPr id="1897" name="Google Shape;1897;p27"/>
                <p:cNvSpPr/>
                <p:nvPr/>
              </p:nvSpPr>
              <p:spPr>
                <a:xfrm>
                  <a:off x="6434488" y="648488"/>
                  <a:ext cx="969962" cy="693738"/>
                </a:xfrm>
                <a:custGeom>
                  <a:avLst/>
                  <a:gdLst/>
                  <a:ahLst/>
                  <a:cxnLst/>
                  <a:rect l="l" t="t" r="r" b="b"/>
                  <a:pathLst>
                    <a:path w="525" h="375" extrusionOk="0">
                      <a:moveTo>
                        <a:pt x="432" y="369"/>
                      </a:moveTo>
                      <a:cubicBezTo>
                        <a:pt x="448" y="366"/>
                        <a:pt x="461" y="372"/>
                        <a:pt x="461" y="372"/>
                      </a:cubicBezTo>
                      <a:cubicBezTo>
                        <a:pt x="493" y="256"/>
                        <a:pt x="493" y="256"/>
                        <a:pt x="493" y="256"/>
                      </a:cubicBezTo>
                      <a:cubicBezTo>
                        <a:pt x="525" y="141"/>
                        <a:pt x="525" y="141"/>
                        <a:pt x="525" y="141"/>
                      </a:cubicBezTo>
                      <a:cubicBezTo>
                        <a:pt x="525" y="141"/>
                        <a:pt x="512" y="139"/>
                        <a:pt x="500" y="129"/>
                      </a:cubicBezTo>
                      <a:cubicBezTo>
                        <a:pt x="488" y="118"/>
                        <a:pt x="479" y="109"/>
                        <a:pt x="463" y="105"/>
                      </a:cubicBezTo>
                      <a:cubicBezTo>
                        <a:pt x="447" y="102"/>
                        <a:pt x="129" y="12"/>
                        <a:pt x="108" y="6"/>
                      </a:cubicBezTo>
                      <a:cubicBezTo>
                        <a:pt x="87" y="0"/>
                        <a:pt x="80" y="7"/>
                        <a:pt x="74" y="15"/>
                      </a:cubicBezTo>
                      <a:cubicBezTo>
                        <a:pt x="67" y="22"/>
                        <a:pt x="41" y="51"/>
                        <a:pt x="21" y="124"/>
                      </a:cubicBezTo>
                      <a:cubicBezTo>
                        <a:pt x="0" y="197"/>
                        <a:pt x="8" y="235"/>
                        <a:pt x="9" y="245"/>
                      </a:cubicBezTo>
                      <a:cubicBezTo>
                        <a:pt x="11" y="255"/>
                        <a:pt x="13" y="265"/>
                        <a:pt x="34" y="270"/>
                      </a:cubicBezTo>
                      <a:cubicBezTo>
                        <a:pt x="55" y="276"/>
                        <a:pt x="373" y="364"/>
                        <a:pt x="389" y="370"/>
                      </a:cubicBezTo>
                      <a:cubicBezTo>
                        <a:pt x="404" y="375"/>
                        <a:pt x="416" y="372"/>
                        <a:pt x="432" y="36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98" name="Google Shape;1898;p27"/>
                <p:cNvSpPr/>
                <p:nvPr/>
              </p:nvSpPr>
              <p:spPr>
                <a:xfrm>
                  <a:off x="7258400" y="900900"/>
                  <a:ext cx="174625" cy="442913"/>
                </a:xfrm>
                <a:custGeom>
                  <a:avLst/>
                  <a:gdLst/>
                  <a:ahLst/>
                  <a:cxnLst/>
                  <a:rect l="l" t="t" r="r" b="b"/>
                  <a:pathLst>
                    <a:path w="94" h="239" extrusionOk="0">
                      <a:moveTo>
                        <a:pt x="15" y="235"/>
                      </a:moveTo>
                      <a:cubicBezTo>
                        <a:pt x="0" y="230"/>
                        <a:pt x="2" y="176"/>
                        <a:pt x="20" y="112"/>
                      </a:cubicBezTo>
                      <a:cubicBezTo>
                        <a:pt x="38" y="48"/>
                        <a:pt x="64" y="0"/>
                        <a:pt x="79" y="4"/>
                      </a:cubicBezTo>
                      <a:cubicBezTo>
                        <a:pt x="94" y="8"/>
                        <a:pt x="92" y="63"/>
                        <a:pt x="74" y="127"/>
                      </a:cubicBezTo>
                      <a:cubicBezTo>
                        <a:pt x="56" y="191"/>
                        <a:pt x="29" y="239"/>
                        <a:pt x="15" y="23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99" name="Google Shape;1899;p27"/>
                <p:cNvSpPr/>
                <p:nvPr/>
              </p:nvSpPr>
              <p:spPr>
                <a:xfrm>
                  <a:off x="7264750" y="918363"/>
                  <a:ext cx="155575" cy="406400"/>
                </a:xfrm>
                <a:custGeom>
                  <a:avLst/>
                  <a:gdLst/>
                  <a:ahLst/>
                  <a:cxnLst/>
                  <a:rect l="l" t="t" r="r" b="b"/>
                  <a:pathLst>
                    <a:path w="84" h="220" extrusionOk="0">
                      <a:moveTo>
                        <a:pt x="12" y="216"/>
                      </a:moveTo>
                      <a:cubicBezTo>
                        <a:pt x="0" y="213"/>
                        <a:pt x="4" y="162"/>
                        <a:pt x="20" y="104"/>
                      </a:cubicBezTo>
                      <a:cubicBezTo>
                        <a:pt x="37" y="45"/>
                        <a:pt x="60" y="0"/>
                        <a:pt x="72" y="4"/>
                      </a:cubicBezTo>
                      <a:cubicBezTo>
                        <a:pt x="84" y="7"/>
                        <a:pt x="81" y="57"/>
                        <a:pt x="64" y="116"/>
                      </a:cubicBezTo>
                      <a:cubicBezTo>
                        <a:pt x="48" y="175"/>
                        <a:pt x="24" y="220"/>
                        <a:pt x="12" y="2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00" name="Google Shape;1900;p27"/>
                <p:cNvSpPr/>
                <p:nvPr/>
              </p:nvSpPr>
              <p:spPr>
                <a:xfrm>
                  <a:off x="7347300" y="939000"/>
                  <a:ext cx="53975" cy="139700"/>
                </a:xfrm>
                <a:custGeom>
                  <a:avLst/>
                  <a:gdLst/>
                  <a:ahLst/>
                  <a:cxnLst/>
                  <a:rect l="l" t="t" r="r" b="b"/>
                  <a:pathLst>
                    <a:path w="29" h="76" extrusionOk="0">
                      <a:moveTo>
                        <a:pt x="28" y="16"/>
                      </a:moveTo>
                      <a:cubicBezTo>
                        <a:pt x="29" y="9"/>
                        <a:pt x="23" y="0"/>
                        <a:pt x="21" y="3"/>
                      </a:cubicBezTo>
                      <a:cubicBezTo>
                        <a:pt x="18" y="6"/>
                        <a:pt x="2" y="64"/>
                        <a:pt x="1" y="70"/>
                      </a:cubicBezTo>
                      <a:cubicBezTo>
                        <a:pt x="0" y="76"/>
                        <a:pt x="7" y="75"/>
                        <a:pt x="9" y="69"/>
                      </a:cubicBezTo>
                      <a:cubicBezTo>
                        <a:pt x="12" y="63"/>
                        <a:pt x="27" y="26"/>
                        <a:pt x="28"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01" name="Google Shape;1901;p27"/>
                <p:cNvSpPr/>
                <p:nvPr/>
              </p:nvSpPr>
              <p:spPr>
                <a:xfrm>
                  <a:off x="6593238" y="707225"/>
                  <a:ext cx="658813" cy="234950"/>
                </a:xfrm>
                <a:custGeom>
                  <a:avLst/>
                  <a:gdLst/>
                  <a:ahLst/>
                  <a:cxnLst/>
                  <a:rect l="l" t="t" r="r" b="b"/>
                  <a:pathLst>
                    <a:path w="356" h="127" extrusionOk="0">
                      <a:moveTo>
                        <a:pt x="14" y="35"/>
                      </a:moveTo>
                      <a:cubicBezTo>
                        <a:pt x="5" y="32"/>
                        <a:pt x="0" y="23"/>
                        <a:pt x="2" y="14"/>
                      </a:cubicBezTo>
                      <a:cubicBezTo>
                        <a:pt x="2" y="14"/>
                        <a:pt x="2" y="14"/>
                        <a:pt x="2" y="14"/>
                      </a:cubicBezTo>
                      <a:cubicBezTo>
                        <a:pt x="5" y="5"/>
                        <a:pt x="14" y="0"/>
                        <a:pt x="23" y="2"/>
                      </a:cubicBezTo>
                      <a:cubicBezTo>
                        <a:pt x="342" y="91"/>
                        <a:pt x="342" y="91"/>
                        <a:pt x="342" y="91"/>
                      </a:cubicBezTo>
                      <a:cubicBezTo>
                        <a:pt x="351" y="94"/>
                        <a:pt x="356" y="103"/>
                        <a:pt x="353" y="112"/>
                      </a:cubicBezTo>
                      <a:cubicBezTo>
                        <a:pt x="353" y="112"/>
                        <a:pt x="353" y="112"/>
                        <a:pt x="353" y="112"/>
                      </a:cubicBezTo>
                      <a:cubicBezTo>
                        <a:pt x="351" y="121"/>
                        <a:pt x="341" y="127"/>
                        <a:pt x="332" y="124"/>
                      </a:cubicBezTo>
                      <a:lnTo>
                        <a:pt x="14" y="35"/>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902" name="Google Shape;1902;p27"/>
              <p:cNvGrpSpPr/>
              <p:nvPr/>
            </p:nvGrpSpPr>
            <p:grpSpPr>
              <a:xfrm rot="8100000" flipH="1">
                <a:off x="17570" y="4610575"/>
                <a:ext cx="415029" cy="289003"/>
                <a:chOff x="6434488" y="648488"/>
                <a:chExt cx="998537" cy="695325"/>
              </a:xfrm>
            </p:grpSpPr>
            <p:sp>
              <p:nvSpPr>
                <p:cNvPr id="1903" name="Google Shape;1903;p27"/>
                <p:cNvSpPr/>
                <p:nvPr/>
              </p:nvSpPr>
              <p:spPr>
                <a:xfrm>
                  <a:off x="6434488" y="648488"/>
                  <a:ext cx="969962" cy="693738"/>
                </a:xfrm>
                <a:custGeom>
                  <a:avLst/>
                  <a:gdLst/>
                  <a:ahLst/>
                  <a:cxnLst/>
                  <a:rect l="l" t="t" r="r" b="b"/>
                  <a:pathLst>
                    <a:path w="525" h="375" extrusionOk="0">
                      <a:moveTo>
                        <a:pt x="432" y="369"/>
                      </a:moveTo>
                      <a:cubicBezTo>
                        <a:pt x="448" y="366"/>
                        <a:pt x="461" y="372"/>
                        <a:pt x="461" y="372"/>
                      </a:cubicBezTo>
                      <a:cubicBezTo>
                        <a:pt x="493" y="256"/>
                        <a:pt x="493" y="256"/>
                        <a:pt x="493" y="256"/>
                      </a:cubicBezTo>
                      <a:cubicBezTo>
                        <a:pt x="525" y="141"/>
                        <a:pt x="525" y="141"/>
                        <a:pt x="525" y="141"/>
                      </a:cubicBezTo>
                      <a:cubicBezTo>
                        <a:pt x="525" y="141"/>
                        <a:pt x="512" y="139"/>
                        <a:pt x="500" y="129"/>
                      </a:cubicBezTo>
                      <a:cubicBezTo>
                        <a:pt x="488" y="118"/>
                        <a:pt x="479" y="109"/>
                        <a:pt x="463" y="105"/>
                      </a:cubicBezTo>
                      <a:cubicBezTo>
                        <a:pt x="447" y="102"/>
                        <a:pt x="129" y="12"/>
                        <a:pt x="108" y="6"/>
                      </a:cubicBezTo>
                      <a:cubicBezTo>
                        <a:pt x="87" y="0"/>
                        <a:pt x="80" y="7"/>
                        <a:pt x="74" y="15"/>
                      </a:cubicBezTo>
                      <a:cubicBezTo>
                        <a:pt x="67" y="22"/>
                        <a:pt x="41" y="51"/>
                        <a:pt x="21" y="124"/>
                      </a:cubicBezTo>
                      <a:cubicBezTo>
                        <a:pt x="0" y="197"/>
                        <a:pt x="8" y="235"/>
                        <a:pt x="9" y="245"/>
                      </a:cubicBezTo>
                      <a:cubicBezTo>
                        <a:pt x="11" y="255"/>
                        <a:pt x="13" y="265"/>
                        <a:pt x="34" y="270"/>
                      </a:cubicBezTo>
                      <a:cubicBezTo>
                        <a:pt x="55" y="276"/>
                        <a:pt x="373" y="364"/>
                        <a:pt x="389" y="370"/>
                      </a:cubicBezTo>
                      <a:cubicBezTo>
                        <a:pt x="404" y="375"/>
                        <a:pt x="416" y="372"/>
                        <a:pt x="432" y="36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04" name="Google Shape;1904;p27"/>
                <p:cNvSpPr/>
                <p:nvPr/>
              </p:nvSpPr>
              <p:spPr>
                <a:xfrm>
                  <a:off x="7258400" y="900900"/>
                  <a:ext cx="174625" cy="442913"/>
                </a:xfrm>
                <a:custGeom>
                  <a:avLst/>
                  <a:gdLst/>
                  <a:ahLst/>
                  <a:cxnLst/>
                  <a:rect l="l" t="t" r="r" b="b"/>
                  <a:pathLst>
                    <a:path w="94" h="239" extrusionOk="0">
                      <a:moveTo>
                        <a:pt x="15" y="235"/>
                      </a:moveTo>
                      <a:cubicBezTo>
                        <a:pt x="0" y="230"/>
                        <a:pt x="2" y="176"/>
                        <a:pt x="20" y="112"/>
                      </a:cubicBezTo>
                      <a:cubicBezTo>
                        <a:pt x="38" y="48"/>
                        <a:pt x="64" y="0"/>
                        <a:pt x="79" y="4"/>
                      </a:cubicBezTo>
                      <a:cubicBezTo>
                        <a:pt x="94" y="8"/>
                        <a:pt x="92" y="63"/>
                        <a:pt x="74" y="127"/>
                      </a:cubicBezTo>
                      <a:cubicBezTo>
                        <a:pt x="56" y="191"/>
                        <a:pt x="29" y="239"/>
                        <a:pt x="15" y="23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05" name="Google Shape;1905;p27"/>
                <p:cNvSpPr/>
                <p:nvPr/>
              </p:nvSpPr>
              <p:spPr>
                <a:xfrm>
                  <a:off x="7264750" y="918363"/>
                  <a:ext cx="155575" cy="406400"/>
                </a:xfrm>
                <a:custGeom>
                  <a:avLst/>
                  <a:gdLst/>
                  <a:ahLst/>
                  <a:cxnLst/>
                  <a:rect l="l" t="t" r="r" b="b"/>
                  <a:pathLst>
                    <a:path w="84" h="220" extrusionOk="0">
                      <a:moveTo>
                        <a:pt x="12" y="216"/>
                      </a:moveTo>
                      <a:cubicBezTo>
                        <a:pt x="0" y="213"/>
                        <a:pt x="4" y="162"/>
                        <a:pt x="20" y="104"/>
                      </a:cubicBezTo>
                      <a:cubicBezTo>
                        <a:pt x="37" y="45"/>
                        <a:pt x="60" y="0"/>
                        <a:pt x="72" y="4"/>
                      </a:cubicBezTo>
                      <a:cubicBezTo>
                        <a:pt x="84" y="7"/>
                        <a:pt x="81" y="57"/>
                        <a:pt x="64" y="116"/>
                      </a:cubicBezTo>
                      <a:cubicBezTo>
                        <a:pt x="48" y="175"/>
                        <a:pt x="24" y="220"/>
                        <a:pt x="12" y="2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06" name="Google Shape;1906;p27"/>
                <p:cNvSpPr/>
                <p:nvPr/>
              </p:nvSpPr>
              <p:spPr>
                <a:xfrm>
                  <a:off x="7347300" y="939000"/>
                  <a:ext cx="53975" cy="139700"/>
                </a:xfrm>
                <a:custGeom>
                  <a:avLst/>
                  <a:gdLst/>
                  <a:ahLst/>
                  <a:cxnLst/>
                  <a:rect l="l" t="t" r="r" b="b"/>
                  <a:pathLst>
                    <a:path w="29" h="76" extrusionOk="0">
                      <a:moveTo>
                        <a:pt x="28" y="16"/>
                      </a:moveTo>
                      <a:cubicBezTo>
                        <a:pt x="29" y="9"/>
                        <a:pt x="23" y="0"/>
                        <a:pt x="21" y="3"/>
                      </a:cubicBezTo>
                      <a:cubicBezTo>
                        <a:pt x="18" y="6"/>
                        <a:pt x="2" y="64"/>
                        <a:pt x="1" y="70"/>
                      </a:cubicBezTo>
                      <a:cubicBezTo>
                        <a:pt x="0" y="76"/>
                        <a:pt x="7" y="75"/>
                        <a:pt x="9" y="69"/>
                      </a:cubicBezTo>
                      <a:cubicBezTo>
                        <a:pt x="12" y="63"/>
                        <a:pt x="27" y="26"/>
                        <a:pt x="28"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07" name="Google Shape;1907;p27"/>
                <p:cNvSpPr/>
                <p:nvPr/>
              </p:nvSpPr>
              <p:spPr>
                <a:xfrm>
                  <a:off x="6593238" y="707225"/>
                  <a:ext cx="658813" cy="234950"/>
                </a:xfrm>
                <a:custGeom>
                  <a:avLst/>
                  <a:gdLst/>
                  <a:ahLst/>
                  <a:cxnLst/>
                  <a:rect l="l" t="t" r="r" b="b"/>
                  <a:pathLst>
                    <a:path w="356" h="127" extrusionOk="0">
                      <a:moveTo>
                        <a:pt x="14" y="35"/>
                      </a:moveTo>
                      <a:cubicBezTo>
                        <a:pt x="5" y="32"/>
                        <a:pt x="0" y="23"/>
                        <a:pt x="2" y="14"/>
                      </a:cubicBezTo>
                      <a:cubicBezTo>
                        <a:pt x="2" y="14"/>
                        <a:pt x="2" y="14"/>
                        <a:pt x="2" y="14"/>
                      </a:cubicBezTo>
                      <a:cubicBezTo>
                        <a:pt x="5" y="5"/>
                        <a:pt x="14" y="0"/>
                        <a:pt x="23" y="2"/>
                      </a:cubicBezTo>
                      <a:cubicBezTo>
                        <a:pt x="342" y="91"/>
                        <a:pt x="342" y="91"/>
                        <a:pt x="342" y="91"/>
                      </a:cubicBezTo>
                      <a:cubicBezTo>
                        <a:pt x="351" y="94"/>
                        <a:pt x="356" y="103"/>
                        <a:pt x="353" y="112"/>
                      </a:cubicBezTo>
                      <a:cubicBezTo>
                        <a:pt x="353" y="112"/>
                        <a:pt x="353" y="112"/>
                        <a:pt x="353" y="112"/>
                      </a:cubicBezTo>
                      <a:cubicBezTo>
                        <a:pt x="351" y="121"/>
                        <a:pt x="341" y="127"/>
                        <a:pt x="332" y="124"/>
                      </a:cubicBezTo>
                      <a:lnTo>
                        <a:pt x="14" y="35"/>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908" name="Google Shape;1908;p27"/>
            <p:cNvGrpSpPr/>
            <p:nvPr/>
          </p:nvGrpSpPr>
          <p:grpSpPr>
            <a:xfrm rot="9384547">
              <a:off x="-415486" y="3538450"/>
              <a:ext cx="1444924" cy="1147562"/>
              <a:chOff x="5100350" y="1932124"/>
              <a:chExt cx="1926901" cy="1530350"/>
            </a:xfrm>
          </p:grpSpPr>
          <p:sp>
            <p:nvSpPr>
              <p:cNvPr id="1909" name="Google Shape;1909;p27"/>
              <p:cNvSpPr/>
              <p:nvPr/>
            </p:nvSpPr>
            <p:spPr>
              <a:xfrm>
                <a:off x="5443842" y="3169249"/>
                <a:ext cx="351869" cy="293225"/>
              </a:xfrm>
              <a:custGeom>
                <a:avLst/>
                <a:gdLst/>
                <a:ahLst/>
                <a:cxnLst/>
                <a:rect l="l" t="t" r="r" b="b"/>
                <a:pathLst>
                  <a:path w="126" h="105" extrusionOk="0">
                    <a:moveTo>
                      <a:pt x="0" y="72"/>
                    </a:moveTo>
                    <a:lnTo>
                      <a:pt x="24" y="105"/>
                    </a:lnTo>
                    <a:lnTo>
                      <a:pt x="126" y="34"/>
                    </a:lnTo>
                    <a:lnTo>
                      <a:pt x="102" y="0"/>
                    </a:lnTo>
                    <a:lnTo>
                      <a:pt x="0" y="72"/>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10" name="Google Shape;1910;p27"/>
              <p:cNvSpPr/>
              <p:nvPr/>
            </p:nvSpPr>
            <p:spPr>
              <a:xfrm>
                <a:off x="5100350" y="2672165"/>
                <a:ext cx="343492" cy="290431"/>
              </a:xfrm>
              <a:custGeom>
                <a:avLst/>
                <a:gdLst/>
                <a:ahLst/>
                <a:cxnLst/>
                <a:rect l="l" t="t" r="r" b="b"/>
                <a:pathLst>
                  <a:path w="123" h="104" extrusionOk="0">
                    <a:moveTo>
                      <a:pt x="0" y="71"/>
                    </a:moveTo>
                    <a:lnTo>
                      <a:pt x="21" y="104"/>
                    </a:lnTo>
                    <a:lnTo>
                      <a:pt x="123" y="33"/>
                    </a:lnTo>
                    <a:lnTo>
                      <a:pt x="102" y="0"/>
                    </a:lnTo>
                    <a:lnTo>
                      <a:pt x="0" y="71"/>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11" name="Google Shape;1911;p27"/>
              <p:cNvSpPr/>
              <p:nvPr/>
            </p:nvSpPr>
            <p:spPr>
              <a:xfrm>
                <a:off x="5290247" y="2286785"/>
                <a:ext cx="949486" cy="1089118"/>
              </a:xfrm>
              <a:custGeom>
                <a:avLst/>
                <a:gdLst/>
                <a:ahLst/>
                <a:cxnLst/>
                <a:rect l="l" t="t" r="r" b="b"/>
                <a:pathLst>
                  <a:path w="143" h="164" extrusionOk="0">
                    <a:moveTo>
                      <a:pt x="96" y="162"/>
                    </a:moveTo>
                    <a:cubicBezTo>
                      <a:pt x="123" y="143"/>
                      <a:pt x="123" y="143"/>
                      <a:pt x="123" y="143"/>
                    </a:cubicBezTo>
                    <a:cubicBezTo>
                      <a:pt x="139" y="132"/>
                      <a:pt x="143" y="109"/>
                      <a:pt x="132" y="93"/>
                    </a:cubicBezTo>
                    <a:cubicBezTo>
                      <a:pt x="81" y="20"/>
                      <a:pt x="81" y="20"/>
                      <a:pt x="81" y="20"/>
                    </a:cubicBezTo>
                    <a:cubicBezTo>
                      <a:pt x="70" y="4"/>
                      <a:pt x="47" y="0"/>
                      <a:pt x="31" y="12"/>
                    </a:cubicBezTo>
                    <a:cubicBezTo>
                      <a:pt x="4" y="30"/>
                      <a:pt x="4" y="30"/>
                      <a:pt x="4" y="30"/>
                    </a:cubicBezTo>
                    <a:cubicBezTo>
                      <a:pt x="0" y="33"/>
                      <a:pt x="0" y="38"/>
                      <a:pt x="2" y="41"/>
                    </a:cubicBezTo>
                    <a:cubicBezTo>
                      <a:pt x="85" y="160"/>
                      <a:pt x="85" y="160"/>
                      <a:pt x="85" y="160"/>
                    </a:cubicBezTo>
                    <a:cubicBezTo>
                      <a:pt x="88" y="163"/>
                      <a:pt x="92" y="164"/>
                      <a:pt x="96" y="16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12" name="Google Shape;1912;p27"/>
              <p:cNvSpPr/>
              <p:nvPr/>
            </p:nvSpPr>
            <p:spPr>
              <a:xfrm>
                <a:off x="5795710" y="2797833"/>
                <a:ext cx="178727" cy="385380"/>
              </a:xfrm>
              <a:custGeom>
                <a:avLst/>
                <a:gdLst/>
                <a:ahLst/>
                <a:cxnLst/>
                <a:rect l="l" t="t" r="r" b="b"/>
                <a:pathLst>
                  <a:path w="27" h="58" extrusionOk="0">
                    <a:moveTo>
                      <a:pt x="14" y="0"/>
                    </a:moveTo>
                    <a:cubicBezTo>
                      <a:pt x="15" y="1"/>
                      <a:pt x="17" y="2"/>
                      <a:pt x="18" y="4"/>
                    </a:cubicBezTo>
                    <a:cubicBezTo>
                      <a:pt x="19" y="5"/>
                      <a:pt x="20" y="6"/>
                      <a:pt x="21" y="7"/>
                    </a:cubicBezTo>
                    <a:cubicBezTo>
                      <a:pt x="22" y="10"/>
                      <a:pt x="24" y="12"/>
                      <a:pt x="25" y="15"/>
                    </a:cubicBezTo>
                    <a:cubicBezTo>
                      <a:pt x="27" y="19"/>
                      <a:pt x="27" y="24"/>
                      <a:pt x="27" y="29"/>
                    </a:cubicBezTo>
                    <a:cubicBezTo>
                      <a:pt x="27" y="34"/>
                      <a:pt x="27" y="39"/>
                      <a:pt x="24" y="44"/>
                    </a:cubicBezTo>
                    <a:cubicBezTo>
                      <a:pt x="23" y="46"/>
                      <a:pt x="22" y="48"/>
                      <a:pt x="20" y="51"/>
                    </a:cubicBezTo>
                    <a:cubicBezTo>
                      <a:pt x="19" y="52"/>
                      <a:pt x="18" y="53"/>
                      <a:pt x="17" y="54"/>
                    </a:cubicBezTo>
                    <a:cubicBezTo>
                      <a:pt x="16" y="56"/>
                      <a:pt x="15" y="57"/>
                      <a:pt x="13" y="58"/>
                    </a:cubicBezTo>
                    <a:cubicBezTo>
                      <a:pt x="12" y="57"/>
                      <a:pt x="11" y="56"/>
                      <a:pt x="10" y="54"/>
                    </a:cubicBezTo>
                    <a:cubicBezTo>
                      <a:pt x="8" y="53"/>
                      <a:pt x="8" y="52"/>
                      <a:pt x="7" y="51"/>
                    </a:cubicBezTo>
                    <a:cubicBezTo>
                      <a:pt x="5" y="48"/>
                      <a:pt x="4" y="46"/>
                      <a:pt x="3" y="43"/>
                    </a:cubicBezTo>
                    <a:cubicBezTo>
                      <a:pt x="1" y="39"/>
                      <a:pt x="0" y="34"/>
                      <a:pt x="0" y="29"/>
                    </a:cubicBezTo>
                    <a:cubicBezTo>
                      <a:pt x="0" y="24"/>
                      <a:pt x="1" y="19"/>
                      <a:pt x="3" y="14"/>
                    </a:cubicBezTo>
                    <a:cubicBezTo>
                      <a:pt x="4" y="12"/>
                      <a:pt x="5" y="10"/>
                      <a:pt x="7" y="7"/>
                    </a:cubicBezTo>
                    <a:cubicBezTo>
                      <a:pt x="8" y="6"/>
                      <a:pt x="9" y="5"/>
                      <a:pt x="10" y="4"/>
                    </a:cubicBezTo>
                    <a:cubicBezTo>
                      <a:pt x="11" y="2"/>
                      <a:pt x="12" y="1"/>
                      <a:pt x="14"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13" name="Google Shape;1913;p27"/>
              <p:cNvSpPr/>
              <p:nvPr/>
            </p:nvSpPr>
            <p:spPr>
              <a:xfrm>
                <a:off x="5468974" y="2552084"/>
                <a:ext cx="360247" cy="206653"/>
              </a:xfrm>
              <a:custGeom>
                <a:avLst/>
                <a:gdLst/>
                <a:ahLst/>
                <a:cxnLst/>
                <a:rect l="l" t="t" r="r" b="b"/>
                <a:pathLst>
                  <a:path w="54" h="31" extrusionOk="0">
                    <a:moveTo>
                      <a:pt x="54" y="25"/>
                    </a:moveTo>
                    <a:cubicBezTo>
                      <a:pt x="54" y="23"/>
                      <a:pt x="53" y="22"/>
                      <a:pt x="52" y="20"/>
                    </a:cubicBezTo>
                    <a:cubicBezTo>
                      <a:pt x="52" y="19"/>
                      <a:pt x="51" y="17"/>
                      <a:pt x="50" y="16"/>
                    </a:cubicBezTo>
                    <a:cubicBezTo>
                      <a:pt x="48" y="14"/>
                      <a:pt x="46" y="12"/>
                      <a:pt x="44" y="10"/>
                    </a:cubicBezTo>
                    <a:cubicBezTo>
                      <a:pt x="41" y="6"/>
                      <a:pt x="36" y="4"/>
                      <a:pt x="32" y="2"/>
                    </a:cubicBezTo>
                    <a:cubicBezTo>
                      <a:pt x="27" y="1"/>
                      <a:pt x="22" y="0"/>
                      <a:pt x="17" y="0"/>
                    </a:cubicBezTo>
                    <a:cubicBezTo>
                      <a:pt x="15" y="0"/>
                      <a:pt x="12" y="1"/>
                      <a:pt x="9" y="2"/>
                    </a:cubicBezTo>
                    <a:cubicBezTo>
                      <a:pt x="8" y="2"/>
                      <a:pt x="6" y="2"/>
                      <a:pt x="5" y="3"/>
                    </a:cubicBezTo>
                    <a:cubicBezTo>
                      <a:pt x="3" y="4"/>
                      <a:pt x="2" y="5"/>
                      <a:pt x="0" y="6"/>
                    </a:cubicBezTo>
                    <a:cubicBezTo>
                      <a:pt x="1" y="7"/>
                      <a:pt x="1" y="9"/>
                      <a:pt x="2" y="10"/>
                    </a:cubicBezTo>
                    <a:cubicBezTo>
                      <a:pt x="3" y="12"/>
                      <a:pt x="4" y="13"/>
                      <a:pt x="4" y="14"/>
                    </a:cubicBezTo>
                    <a:cubicBezTo>
                      <a:pt x="6" y="17"/>
                      <a:pt x="8" y="19"/>
                      <a:pt x="10" y="21"/>
                    </a:cubicBezTo>
                    <a:cubicBezTo>
                      <a:pt x="14" y="24"/>
                      <a:pt x="18" y="27"/>
                      <a:pt x="23" y="28"/>
                    </a:cubicBezTo>
                    <a:cubicBezTo>
                      <a:pt x="27" y="30"/>
                      <a:pt x="32" y="31"/>
                      <a:pt x="37" y="30"/>
                    </a:cubicBezTo>
                    <a:cubicBezTo>
                      <a:pt x="40" y="30"/>
                      <a:pt x="43" y="30"/>
                      <a:pt x="45" y="29"/>
                    </a:cubicBezTo>
                    <a:cubicBezTo>
                      <a:pt x="47" y="29"/>
                      <a:pt x="48" y="28"/>
                      <a:pt x="50" y="27"/>
                    </a:cubicBezTo>
                    <a:cubicBezTo>
                      <a:pt x="51" y="27"/>
                      <a:pt x="53" y="26"/>
                      <a:pt x="54" y="25"/>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14" name="Google Shape;1914;p27"/>
              <p:cNvSpPr/>
              <p:nvPr/>
            </p:nvSpPr>
            <p:spPr>
              <a:xfrm>
                <a:off x="6264868" y="2465512"/>
                <a:ext cx="259713" cy="544560"/>
              </a:xfrm>
              <a:custGeom>
                <a:avLst/>
                <a:gdLst/>
                <a:ahLst/>
                <a:cxnLst/>
                <a:rect l="l" t="t" r="r" b="b"/>
                <a:pathLst>
                  <a:path w="39" h="82" extrusionOk="0">
                    <a:moveTo>
                      <a:pt x="19" y="0"/>
                    </a:moveTo>
                    <a:cubicBezTo>
                      <a:pt x="22" y="2"/>
                      <a:pt x="23" y="3"/>
                      <a:pt x="25" y="5"/>
                    </a:cubicBezTo>
                    <a:cubicBezTo>
                      <a:pt x="26" y="7"/>
                      <a:pt x="28" y="9"/>
                      <a:pt x="29" y="10"/>
                    </a:cubicBezTo>
                    <a:cubicBezTo>
                      <a:pt x="31" y="14"/>
                      <a:pt x="33" y="17"/>
                      <a:pt x="35" y="20"/>
                    </a:cubicBezTo>
                    <a:cubicBezTo>
                      <a:pt x="38" y="27"/>
                      <a:pt x="39" y="34"/>
                      <a:pt x="39" y="41"/>
                    </a:cubicBezTo>
                    <a:cubicBezTo>
                      <a:pt x="39" y="48"/>
                      <a:pt x="37" y="55"/>
                      <a:pt x="34" y="61"/>
                    </a:cubicBezTo>
                    <a:cubicBezTo>
                      <a:pt x="33" y="65"/>
                      <a:pt x="31" y="68"/>
                      <a:pt x="29" y="72"/>
                    </a:cubicBezTo>
                    <a:cubicBezTo>
                      <a:pt x="27" y="73"/>
                      <a:pt x="26" y="75"/>
                      <a:pt x="24" y="77"/>
                    </a:cubicBezTo>
                    <a:cubicBezTo>
                      <a:pt x="23" y="78"/>
                      <a:pt x="21" y="80"/>
                      <a:pt x="19" y="82"/>
                    </a:cubicBezTo>
                    <a:cubicBezTo>
                      <a:pt x="17" y="80"/>
                      <a:pt x="15" y="78"/>
                      <a:pt x="13" y="77"/>
                    </a:cubicBezTo>
                    <a:cubicBezTo>
                      <a:pt x="12" y="75"/>
                      <a:pt x="11" y="73"/>
                      <a:pt x="9" y="71"/>
                    </a:cubicBezTo>
                    <a:cubicBezTo>
                      <a:pt x="7" y="68"/>
                      <a:pt x="5" y="65"/>
                      <a:pt x="4" y="61"/>
                    </a:cubicBezTo>
                    <a:cubicBezTo>
                      <a:pt x="1" y="54"/>
                      <a:pt x="0" y="48"/>
                      <a:pt x="0" y="41"/>
                    </a:cubicBezTo>
                    <a:cubicBezTo>
                      <a:pt x="0" y="34"/>
                      <a:pt x="1" y="27"/>
                      <a:pt x="4" y="20"/>
                    </a:cubicBezTo>
                    <a:cubicBezTo>
                      <a:pt x="5" y="17"/>
                      <a:pt x="7" y="13"/>
                      <a:pt x="10" y="10"/>
                    </a:cubicBezTo>
                    <a:cubicBezTo>
                      <a:pt x="11" y="8"/>
                      <a:pt x="12" y="7"/>
                      <a:pt x="14" y="5"/>
                    </a:cubicBezTo>
                    <a:cubicBezTo>
                      <a:pt x="16" y="3"/>
                      <a:pt x="17" y="2"/>
                      <a:pt x="19"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15" name="Google Shape;1915;p27"/>
              <p:cNvSpPr/>
              <p:nvPr/>
            </p:nvSpPr>
            <p:spPr>
              <a:xfrm>
                <a:off x="5820843" y="2124813"/>
                <a:ext cx="511048" cy="287640"/>
              </a:xfrm>
              <a:custGeom>
                <a:avLst/>
                <a:gdLst/>
                <a:ahLst/>
                <a:cxnLst/>
                <a:rect l="l" t="t" r="r" b="b"/>
                <a:pathLst>
                  <a:path w="77" h="43" extrusionOk="0">
                    <a:moveTo>
                      <a:pt x="77" y="35"/>
                    </a:moveTo>
                    <a:cubicBezTo>
                      <a:pt x="76" y="33"/>
                      <a:pt x="75" y="30"/>
                      <a:pt x="74" y="28"/>
                    </a:cubicBezTo>
                    <a:cubicBezTo>
                      <a:pt x="73" y="26"/>
                      <a:pt x="71" y="24"/>
                      <a:pt x="70" y="23"/>
                    </a:cubicBezTo>
                    <a:cubicBezTo>
                      <a:pt x="68" y="19"/>
                      <a:pt x="65" y="16"/>
                      <a:pt x="63" y="14"/>
                    </a:cubicBezTo>
                    <a:cubicBezTo>
                      <a:pt x="57" y="9"/>
                      <a:pt x="51" y="5"/>
                      <a:pt x="45" y="3"/>
                    </a:cubicBezTo>
                    <a:cubicBezTo>
                      <a:pt x="38" y="1"/>
                      <a:pt x="31" y="0"/>
                      <a:pt x="24" y="0"/>
                    </a:cubicBezTo>
                    <a:cubicBezTo>
                      <a:pt x="20" y="0"/>
                      <a:pt x="17" y="1"/>
                      <a:pt x="12" y="2"/>
                    </a:cubicBezTo>
                    <a:cubicBezTo>
                      <a:pt x="10" y="3"/>
                      <a:pt x="8" y="3"/>
                      <a:pt x="6" y="4"/>
                    </a:cubicBezTo>
                    <a:cubicBezTo>
                      <a:pt x="4" y="5"/>
                      <a:pt x="2" y="6"/>
                      <a:pt x="0" y="8"/>
                    </a:cubicBezTo>
                    <a:cubicBezTo>
                      <a:pt x="1" y="10"/>
                      <a:pt x="2" y="12"/>
                      <a:pt x="3" y="14"/>
                    </a:cubicBezTo>
                    <a:cubicBezTo>
                      <a:pt x="4" y="16"/>
                      <a:pt x="5" y="18"/>
                      <a:pt x="6" y="20"/>
                    </a:cubicBezTo>
                    <a:cubicBezTo>
                      <a:pt x="8" y="23"/>
                      <a:pt x="11" y="26"/>
                      <a:pt x="14" y="29"/>
                    </a:cubicBezTo>
                    <a:cubicBezTo>
                      <a:pt x="19" y="34"/>
                      <a:pt x="25" y="37"/>
                      <a:pt x="32" y="40"/>
                    </a:cubicBezTo>
                    <a:cubicBezTo>
                      <a:pt x="38" y="42"/>
                      <a:pt x="45" y="43"/>
                      <a:pt x="52" y="43"/>
                    </a:cubicBezTo>
                    <a:cubicBezTo>
                      <a:pt x="56" y="42"/>
                      <a:pt x="60" y="42"/>
                      <a:pt x="64" y="41"/>
                    </a:cubicBezTo>
                    <a:cubicBezTo>
                      <a:pt x="66" y="40"/>
                      <a:pt x="68" y="39"/>
                      <a:pt x="70" y="39"/>
                    </a:cubicBezTo>
                    <a:cubicBezTo>
                      <a:pt x="72" y="38"/>
                      <a:pt x="74" y="37"/>
                      <a:pt x="77" y="35"/>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16" name="Google Shape;1916;p27"/>
              <p:cNvSpPr/>
              <p:nvPr/>
            </p:nvSpPr>
            <p:spPr>
              <a:xfrm>
                <a:off x="5689591" y="1932124"/>
                <a:ext cx="1337660" cy="952281"/>
              </a:xfrm>
              <a:custGeom>
                <a:avLst/>
                <a:gdLst/>
                <a:ahLst/>
                <a:cxnLst/>
                <a:rect l="l" t="t" r="r" b="b"/>
                <a:pathLst>
                  <a:path w="202" h="143" extrusionOk="0">
                    <a:moveTo>
                      <a:pt x="199" y="1"/>
                    </a:moveTo>
                    <a:cubicBezTo>
                      <a:pt x="198" y="2"/>
                      <a:pt x="196" y="4"/>
                      <a:pt x="194" y="5"/>
                    </a:cubicBezTo>
                    <a:cubicBezTo>
                      <a:pt x="189" y="8"/>
                      <a:pt x="184" y="12"/>
                      <a:pt x="180" y="15"/>
                    </a:cubicBezTo>
                    <a:cubicBezTo>
                      <a:pt x="173" y="20"/>
                      <a:pt x="165" y="25"/>
                      <a:pt x="158" y="30"/>
                    </a:cubicBezTo>
                    <a:cubicBezTo>
                      <a:pt x="150" y="36"/>
                      <a:pt x="141" y="42"/>
                      <a:pt x="132" y="48"/>
                    </a:cubicBezTo>
                    <a:cubicBezTo>
                      <a:pt x="123" y="55"/>
                      <a:pt x="113" y="61"/>
                      <a:pt x="104" y="68"/>
                    </a:cubicBezTo>
                    <a:cubicBezTo>
                      <a:pt x="94" y="75"/>
                      <a:pt x="85" y="81"/>
                      <a:pt x="75" y="88"/>
                    </a:cubicBezTo>
                    <a:cubicBezTo>
                      <a:pt x="66" y="94"/>
                      <a:pt x="57" y="101"/>
                      <a:pt x="48" y="107"/>
                    </a:cubicBezTo>
                    <a:cubicBezTo>
                      <a:pt x="41" y="112"/>
                      <a:pt x="33" y="117"/>
                      <a:pt x="26" y="123"/>
                    </a:cubicBezTo>
                    <a:cubicBezTo>
                      <a:pt x="20" y="126"/>
                      <a:pt x="15" y="130"/>
                      <a:pt x="9" y="134"/>
                    </a:cubicBezTo>
                    <a:cubicBezTo>
                      <a:pt x="7" y="136"/>
                      <a:pt x="4" y="138"/>
                      <a:pt x="2" y="139"/>
                    </a:cubicBezTo>
                    <a:cubicBezTo>
                      <a:pt x="1" y="140"/>
                      <a:pt x="1" y="140"/>
                      <a:pt x="1" y="140"/>
                    </a:cubicBezTo>
                    <a:cubicBezTo>
                      <a:pt x="0" y="140"/>
                      <a:pt x="1" y="143"/>
                      <a:pt x="2" y="142"/>
                    </a:cubicBezTo>
                    <a:cubicBezTo>
                      <a:pt x="4" y="140"/>
                      <a:pt x="6" y="139"/>
                      <a:pt x="8" y="138"/>
                    </a:cubicBezTo>
                    <a:cubicBezTo>
                      <a:pt x="13" y="135"/>
                      <a:pt x="17" y="131"/>
                      <a:pt x="22" y="128"/>
                    </a:cubicBezTo>
                    <a:cubicBezTo>
                      <a:pt x="29" y="123"/>
                      <a:pt x="36" y="118"/>
                      <a:pt x="43" y="113"/>
                    </a:cubicBezTo>
                    <a:cubicBezTo>
                      <a:pt x="52" y="107"/>
                      <a:pt x="61" y="101"/>
                      <a:pt x="69" y="95"/>
                    </a:cubicBezTo>
                    <a:cubicBezTo>
                      <a:pt x="79" y="88"/>
                      <a:pt x="88" y="82"/>
                      <a:pt x="98" y="75"/>
                    </a:cubicBezTo>
                    <a:cubicBezTo>
                      <a:pt x="108" y="68"/>
                      <a:pt x="117" y="61"/>
                      <a:pt x="127" y="55"/>
                    </a:cubicBezTo>
                    <a:cubicBezTo>
                      <a:pt x="136" y="48"/>
                      <a:pt x="145" y="42"/>
                      <a:pt x="154" y="36"/>
                    </a:cubicBezTo>
                    <a:cubicBezTo>
                      <a:pt x="161" y="31"/>
                      <a:pt x="169" y="25"/>
                      <a:pt x="176" y="20"/>
                    </a:cubicBezTo>
                    <a:cubicBezTo>
                      <a:pt x="182" y="16"/>
                      <a:pt x="187" y="13"/>
                      <a:pt x="192" y="9"/>
                    </a:cubicBezTo>
                    <a:cubicBezTo>
                      <a:pt x="195" y="7"/>
                      <a:pt x="198" y="5"/>
                      <a:pt x="200" y="3"/>
                    </a:cubicBezTo>
                    <a:cubicBezTo>
                      <a:pt x="201" y="3"/>
                      <a:pt x="201" y="3"/>
                      <a:pt x="201" y="3"/>
                    </a:cubicBezTo>
                    <a:cubicBezTo>
                      <a:pt x="202" y="2"/>
                      <a:pt x="201" y="0"/>
                      <a:pt x="199" y="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17" name="Google Shape;1917;p27"/>
              <p:cNvSpPr/>
              <p:nvPr/>
            </p:nvSpPr>
            <p:spPr>
              <a:xfrm>
                <a:off x="5873903" y="2730811"/>
                <a:ext cx="19549" cy="245750"/>
              </a:xfrm>
              <a:custGeom>
                <a:avLst/>
                <a:gdLst/>
                <a:ahLst/>
                <a:cxnLst/>
                <a:rect l="l" t="t" r="r" b="b"/>
                <a:pathLst>
                  <a:path w="3" h="37" extrusionOk="0">
                    <a:moveTo>
                      <a:pt x="1" y="1"/>
                    </a:moveTo>
                    <a:cubicBezTo>
                      <a:pt x="1" y="11"/>
                      <a:pt x="1" y="21"/>
                      <a:pt x="0" y="31"/>
                    </a:cubicBezTo>
                    <a:cubicBezTo>
                      <a:pt x="0" y="32"/>
                      <a:pt x="0" y="34"/>
                      <a:pt x="0" y="35"/>
                    </a:cubicBezTo>
                    <a:cubicBezTo>
                      <a:pt x="0" y="37"/>
                      <a:pt x="3" y="37"/>
                      <a:pt x="3" y="35"/>
                    </a:cubicBezTo>
                    <a:cubicBezTo>
                      <a:pt x="3" y="25"/>
                      <a:pt x="3" y="15"/>
                      <a:pt x="3" y="5"/>
                    </a:cubicBezTo>
                    <a:cubicBezTo>
                      <a:pt x="3" y="4"/>
                      <a:pt x="3" y="3"/>
                      <a:pt x="3" y="1"/>
                    </a:cubicBezTo>
                    <a:cubicBezTo>
                      <a:pt x="3" y="0"/>
                      <a:pt x="1" y="0"/>
                      <a:pt x="1" y="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18" name="Google Shape;1918;p27"/>
              <p:cNvSpPr/>
              <p:nvPr/>
            </p:nvSpPr>
            <p:spPr>
              <a:xfrm>
                <a:off x="5661665" y="2652617"/>
                <a:ext cx="231787" cy="97742"/>
              </a:xfrm>
              <a:custGeom>
                <a:avLst/>
                <a:gdLst/>
                <a:ahLst/>
                <a:cxnLst/>
                <a:rect l="l" t="t" r="r" b="b"/>
                <a:pathLst>
                  <a:path w="35" h="15" extrusionOk="0">
                    <a:moveTo>
                      <a:pt x="34" y="12"/>
                    </a:moveTo>
                    <a:cubicBezTo>
                      <a:pt x="25" y="9"/>
                      <a:pt x="15" y="5"/>
                      <a:pt x="6" y="2"/>
                    </a:cubicBezTo>
                    <a:cubicBezTo>
                      <a:pt x="5" y="2"/>
                      <a:pt x="4" y="1"/>
                      <a:pt x="2" y="1"/>
                    </a:cubicBezTo>
                    <a:cubicBezTo>
                      <a:pt x="1" y="0"/>
                      <a:pt x="0" y="2"/>
                      <a:pt x="2" y="3"/>
                    </a:cubicBezTo>
                    <a:cubicBezTo>
                      <a:pt x="11" y="6"/>
                      <a:pt x="20" y="9"/>
                      <a:pt x="29" y="13"/>
                    </a:cubicBezTo>
                    <a:cubicBezTo>
                      <a:pt x="31" y="13"/>
                      <a:pt x="32" y="14"/>
                      <a:pt x="33" y="14"/>
                    </a:cubicBezTo>
                    <a:cubicBezTo>
                      <a:pt x="35" y="15"/>
                      <a:pt x="35" y="13"/>
                      <a:pt x="34" y="1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19" name="Google Shape;1919;p27"/>
              <p:cNvSpPr/>
              <p:nvPr/>
            </p:nvSpPr>
            <p:spPr>
              <a:xfrm>
                <a:off x="6384949" y="2373357"/>
                <a:ext cx="13964" cy="245750"/>
              </a:xfrm>
              <a:custGeom>
                <a:avLst/>
                <a:gdLst/>
                <a:ahLst/>
                <a:cxnLst/>
                <a:rect l="l" t="t" r="r" b="b"/>
                <a:pathLst>
                  <a:path w="2" h="37" extrusionOk="0">
                    <a:moveTo>
                      <a:pt x="0" y="2"/>
                    </a:moveTo>
                    <a:cubicBezTo>
                      <a:pt x="0" y="12"/>
                      <a:pt x="0" y="22"/>
                      <a:pt x="0" y="31"/>
                    </a:cubicBezTo>
                    <a:cubicBezTo>
                      <a:pt x="0" y="33"/>
                      <a:pt x="0" y="34"/>
                      <a:pt x="0" y="36"/>
                    </a:cubicBezTo>
                    <a:cubicBezTo>
                      <a:pt x="0" y="37"/>
                      <a:pt x="2" y="37"/>
                      <a:pt x="2" y="36"/>
                    </a:cubicBezTo>
                    <a:cubicBezTo>
                      <a:pt x="2" y="26"/>
                      <a:pt x="2" y="16"/>
                      <a:pt x="2" y="6"/>
                    </a:cubicBezTo>
                    <a:cubicBezTo>
                      <a:pt x="2" y="5"/>
                      <a:pt x="2" y="3"/>
                      <a:pt x="2" y="2"/>
                    </a:cubicBezTo>
                    <a:cubicBezTo>
                      <a:pt x="2" y="0"/>
                      <a:pt x="0" y="0"/>
                      <a:pt x="0" y="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20" name="Google Shape;1920;p27"/>
              <p:cNvSpPr/>
              <p:nvPr/>
            </p:nvSpPr>
            <p:spPr>
              <a:xfrm>
                <a:off x="6167126" y="2297955"/>
                <a:ext cx="237372" cy="94949"/>
              </a:xfrm>
              <a:custGeom>
                <a:avLst/>
                <a:gdLst/>
                <a:ahLst/>
                <a:cxnLst/>
                <a:rect l="l" t="t" r="r" b="b"/>
                <a:pathLst>
                  <a:path w="36" h="14" extrusionOk="0">
                    <a:moveTo>
                      <a:pt x="34" y="12"/>
                    </a:moveTo>
                    <a:cubicBezTo>
                      <a:pt x="25" y="8"/>
                      <a:pt x="16" y="5"/>
                      <a:pt x="6" y="2"/>
                    </a:cubicBezTo>
                    <a:cubicBezTo>
                      <a:pt x="5" y="1"/>
                      <a:pt x="4" y="1"/>
                      <a:pt x="2" y="0"/>
                    </a:cubicBezTo>
                    <a:cubicBezTo>
                      <a:pt x="1" y="0"/>
                      <a:pt x="0" y="2"/>
                      <a:pt x="2" y="2"/>
                    </a:cubicBezTo>
                    <a:cubicBezTo>
                      <a:pt x="11" y="6"/>
                      <a:pt x="20" y="9"/>
                      <a:pt x="30" y="12"/>
                    </a:cubicBezTo>
                    <a:cubicBezTo>
                      <a:pt x="31" y="13"/>
                      <a:pt x="32" y="13"/>
                      <a:pt x="34" y="14"/>
                    </a:cubicBezTo>
                    <a:cubicBezTo>
                      <a:pt x="35" y="14"/>
                      <a:pt x="36" y="12"/>
                      <a:pt x="34" y="1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4336538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21"/>
        <p:cNvGrpSpPr/>
        <p:nvPr/>
      </p:nvGrpSpPr>
      <p:grpSpPr>
        <a:xfrm>
          <a:off x="0" y="0"/>
          <a:ext cx="0" cy="0"/>
          <a:chOff x="0" y="0"/>
          <a:chExt cx="0" cy="0"/>
        </a:xfrm>
      </p:grpSpPr>
      <p:grpSp>
        <p:nvGrpSpPr>
          <p:cNvPr id="1922" name="Google Shape;1922;p28"/>
          <p:cNvGrpSpPr/>
          <p:nvPr/>
        </p:nvGrpSpPr>
        <p:grpSpPr>
          <a:xfrm>
            <a:off x="1303067" y="4686485"/>
            <a:ext cx="1548864" cy="2171500"/>
            <a:chOff x="977300" y="3514863"/>
            <a:chExt cx="1161648" cy="1628625"/>
          </a:xfrm>
        </p:grpSpPr>
        <p:grpSp>
          <p:nvGrpSpPr>
            <p:cNvPr id="1923" name="Google Shape;1923;p28"/>
            <p:cNvGrpSpPr/>
            <p:nvPr/>
          </p:nvGrpSpPr>
          <p:grpSpPr>
            <a:xfrm>
              <a:off x="977300" y="3514863"/>
              <a:ext cx="539910" cy="1628625"/>
              <a:chOff x="8047400" y="2554475"/>
              <a:chExt cx="539910" cy="1628625"/>
            </a:xfrm>
          </p:grpSpPr>
          <p:sp>
            <p:nvSpPr>
              <p:cNvPr id="1924" name="Google Shape;1924;p28"/>
              <p:cNvSpPr/>
              <p:nvPr/>
            </p:nvSpPr>
            <p:spPr>
              <a:xfrm>
                <a:off x="8047400" y="2554475"/>
                <a:ext cx="539910" cy="1274344"/>
              </a:xfrm>
              <a:custGeom>
                <a:avLst/>
                <a:gdLst/>
                <a:ahLst/>
                <a:cxnLst/>
                <a:rect l="l" t="t" r="r" b="b"/>
                <a:pathLst>
                  <a:path w="255" h="601" extrusionOk="0">
                    <a:moveTo>
                      <a:pt x="232" y="405"/>
                    </a:moveTo>
                    <a:cubicBezTo>
                      <a:pt x="232" y="404"/>
                      <a:pt x="231" y="404"/>
                      <a:pt x="231" y="404"/>
                    </a:cubicBezTo>
                    <a:cubicBezTo>
                      <a:pt x="239" y="392"/>
                      <a:pt x="245" y="377"/>
                      <a:pt x="247" y="363"/>
                    </a:cubicBezTo>
                    <a:cubicBezTo>
                      <a:pt x="255" y="323"/>
                      <a:pt x="243" y="283"/>
                      <a:pt x="226" y="248"/>
                    </a:cubicBezTo>
                    <a:cubicBezTo>
                      <a:pt x="234" y="231"/>
                      <a:pt x="239" y="214"/>
                      <a:pt x="241" y="195"/>
                    </a:cubicBezTo>
                    <a:cubicBezTo>
                      <a:pt x="244" y="174"/>
                      <a:pt x="244" y="151"/>
                      <a:pt x="237" y="131"/>
                    </a:cubicBezTo>
                    <a:cubicBezTo>
                      <a:pt x="231" y="115"/>
                      <a:pt x="217" y="100"/>
                      <a:pt x="199" y="99"/>
                    </a:cubicBezTo>
                    <a:cubicBezTo>
                      <a:pt x="197" y="79"/>
                      <a:pt x="192" y="59"/>
                      <a:pt x="182" y="41"/>
                    </a:cubicBezTo>
                    <a:cubicBezTo>
                      <a:pt x="172" y="22"/>
                      <a:pt x="156" y="2"/>
                      <a:pt x="132" y="1"/>
                    </a:cubicBezTo>
                    <a:cubicBezTo>
                      <a:pt x="109" y="0"/>
                      <a:pt x="90" y="20"/>
                      <a:pt x="79" y="38"/>
                    </a:cubicBezTo>
                    <a:cubicBezTo>
                      <a:pt x="63" y="62"/>
                      <a:pt x="53" y="92"/>
                      <a:pt x="56" y="121"/>
                    </a:cubicBezTo>
                    <a:cubicBezTo>
                      <a:pt x="56" y="121"/>
                      <a:pt x="56" y="122"/>
                      <a:pt x="56" y="122"/>
                    </a:cubicBezTo>
                    <a:cubicBezTo>
                      <a:pt x="46" y="131"/>
                      <a:pt x="37" y="142"/>
                      <a:pt x="31" y="155"/>
                    </a:cubicBezTo>
                    <a:cubicBezTo>
                      <a:pt x="23" y="171"/>
                      <a:pt x="19" y="190"/>
                      <a:pt x="19" y="209"/>
                    </a:cubicBezTo>
                    <a:cubicBezTo>
                      <a:pt x="19" y="218"/>
                      <a:pt x="20" y="228"/>
                      <a:pt x="23" y="238"/>
                    </a:cubicBezTo>
                    <a:cubicBezTo>
                      <a:pt x="26" y="247"/>
                      <a:pt x="30" y="255"/>
                      <a:pt x="36" y="263"/>
                    </a:cubicBezTo>
                    <a:cubicBezTo>
                      <a:pt x="30" y="271"/>
                      <a:pt x="25" y="280"/>
                      <a:pt x="21" y="289"/>
                    </a:cubicBezTo>
                    <a:cubicBezTo>
                      <a:pt x="7" y="322"/>
                      <a:pt x="0" y="361"/>
                      <a:pt x="9" y="397"/>
                    </a:cubicBezTo>
                    <a:cubicBezTo>
                      <a:pt x="14" y="414"/>
                      <a:pt x="23" y="431"/>
                      <a:pt x="38" y="441"/>
                    </a:cubicBezTo>
                    <a:cubicBezTo>
                      <a:pt x="36" y="445"/>
                      <a:pt x="34" y="450"/>
                      <a:pt x="32" y="455"/>
                    </a:cubicBezTo>
                    <a:cubicBezTo>
                      <a:pt x="19" y="492"/>
                      <a:pt x="33" y="536"/>
                      <a:pt x="60" y="567"/>
                    </a:cubicBezTo>
                    <a:cubicBezTo>
                      <a:pt x="91" y="601"/>
                      <a:pt x="158" y="592"/>
                      <a:pt x="188" y="577"/>
                    </a:cubicBezTo>
                    <a:cubicBezTo>
                      <a:pt x="226" y="558"/>
                      <a:pt x="253" y="518"/>
                      <a:pt x="253" y="476"/>
                    </a:cubicBezTo>
                    <a:cubicBezTo>
                      <a:pt x="253" y="452"/>
                      <a:pt x="248" y="424"/>
                      <a:pt x="232" y="40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25" name="Google Shape;1925;p28"/>
              <p:cNvSpPr/>
              <p:nvPr/>
            </p:nvSpPr>
            <p:spPr>
              <a:xfrm>
                <a:off x="8161629" y="2987287"/>
                <a:ext cx="317699" cy="1195813"/>
              </a:xfrm>
              <a:custGeom>
                <a:avLst/>
                <a:gdLst/>
                <a:ahLst/>
                <a:cxnLst/>
                <a:rect l="l" t="t" r="r" b="b"/>
                <a:pathLst>
                  <a:path w="356" h="1340" extrusionOk="0">
                    <a:moveTo>
                      <a:pt x="190" y="511"/>
                    </a:moveTo>
                    <a:lnTo>
                      <a:pt x="190" y="368"/>
                    </a:lnTo>
                    <a:lnTo>
                      <a:pt x="303" y="218"/>
                    </a:lnTo>
                    <a:lnTo>
                      <a:pt x="185" y="342"/>
                    </a:lnTo>
                    <a:lnTo>
                      <a:pt x="182" y="342"/>
                    </a:lnTo>
                    <a:lnTo>
                      <a:pt x="149" y="237"/>
                    </a:lnTo>
                    <a:lnTo>
                      <a:pt x="209" y="9"/>
                    </a:lnTo>
                    <a:lnTo>
                      <a:pt x="142" y="216"/>
                    </a:lnTo>
                    <a:lnTo>
                      <a:pt x="69" y="0"/>
                    </a:lnTo>
                    <a:lnTo>
                      <a:pt x="166" y="363"/>
                    </a:lnTo>
                    <a:lnTo>
                      <a:pt x="166" y="508"/>
                    </a:lnTo>
                    <a:lnTo>
                      <a:pt x="0" y="342"/>
                    </a:lnTo>
                    <a:lnTo>
                      <a:pt x="166" y="544"/>
                    </a:lnTo>
                    <a:lnTo>
                      <a:pt x="166" y="720"/>
                    </a:lnTo>
                    <a:lnTo>
                      <a:pt x="9" y="556"/>
                    </a:lnTo>
                    <a:lnTo>
                      <a:pt x="166" y="746"/>
                    </a:lnTo>
                    <a:lnTo>
                      <a:pt x="166" y="1340"/>
                    </a:lnTo>
                    <a:lnTo>
                      <a:pt x="190" y="1340"/>
                    </a:lnTo>
                    <a:lnTo>
                      <a:pt x="190" y="746"/>
                    </a:lnTo>
                    <a:lnTo>
                      <a:pt x="346" y="556"/>
                    </a:lnTo>
                    <a:lnTo>
                      <a:pt x="190" y="720"/>
                    </a:lnTo>
                    <a:lnTo>
                      <a:pt x="190" y="546"/>
                    </a:lnTo>
                    <a:lnTo>
                      <a:pt x="356" y="342"/>
                    </a:lnTo>
                    <a:lnTo>
                      <a:pt x="190" y="511"/>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926" name="Google Shape;1926;p28"/>
            <p:cNvGrpSpPr/>
            <p:nvPr/>
          </p:nvGrpSpPr>
          <p:grpSpPr>
            <a:xfrm>
              <a:off x="1697195" y="3514883"/>
              <a:ext cx="441754" cy="1332541"/>
              <a:chOff x="7543750" y="2554475"/>
              <a:chExt cx="539910" cy="1628625"/>
            </a:xfrm>
          </p:grpSpPr>
          <p:sp>
            <p:nvSpPr>
              <p:cNvPr id="1927" name="Google Shape;1927;p28"/>
              <p:cNvSpPr/>
              <p:nvPr/>
            </p:nvSpPr>
            <p:spPr>
              <a:xfrm>
                <a:off x="7543750" y="2554475"/>
                <a:ext cx="539910" cy="1274344"/>
              </a:xfrm>
              <a:custGeom>
                <a:avLst/>
                <a:gdLst/>
                <a:ahLst/>
                <a:cxnLst/>
                <a:rect l="l" t="t" r="r" b="b"/>
                <a:pathLst>
                  <a:path w="255" h="601" extrusionOk="0">
                    <a:moveTo>
                      <a:pt x="232" y="405"/>
                    </a:moveTo>
                    <a:cubicBezTo>
                      <a:pt x="232" y="404"/>
                      <a:pt x="231" y="404"/>
                      <a:pt x="231" y="404"/>
                    </a:cubicBezTo>
                    <a:cubicBezTo>
                      <a:pt x="239" y="392"/>
                      <a:pt x="245" y="377"/>
                      <a:pt x="247" y="363"/>
                    </a:cubicBezTo>
                    <a:cubicBezTo>
                      <a:pt x="255" y="323"/>
                      <a:pt x="243" y="283"/>
                      <a:pt x="226" y="248"/>
                    </a:cubicBezTo>
                    <a:cubicBezTo>
                      <a:pt x="234" y="231"/>
                      <a:pt x="239" y="214"/>
                      <a:pt x="241" y="195"/>
                    </a:cubicBezTo>
                    <a:cubicBezTo>
                      <a:pt x="244" y="174"/>
                      <a:pt x="244" y="151"/>
                      <a:pt x="237" y="131"/>
                    </a:cubicBezTo>
                    <a:cubicBezTo>
                      <a:pt x="231" y="115"/>
                      <a:pt x="217" y="100"/>
                      <a:pt x="199" y="99"/>
                    </a:cubicBezTo>
                    <a:cubicBezTo>
                      <a:pt x="197" y="79"/>
                      <a:pt x="192" y="59"/>
                      <a:pt x="182" y="41"/>
                    </a:cubicBezTo>
                    <a:cubicBezTo>
                      <a:pt x="172" y="22"/>
                      <a:pt x="156" y="2"/>
                      <a:pt x="132" y="1"/>
                    </a:cubicBezTo>
                    <a:cubicBezTo>
                      <a:pt x="109" y="0"/>
                      <a:pt x="90" y="20"/>
                      <a:pt x="79" y="38"/>
                    </a:cubicBezTo>
                    <a:cubicBezTo>
                      <a:pt x="63" y="62"/>
                      <a:pt x="53" y="92"/>
                      <a:pt x="56" y="121"/>
                    </a:cubicBezTo>
                    <a:cubicBezTo>
                      <a:pt x="56" y="121"/>
                      <a:pt x="56" y="122"/>
                      <a:pt x="56" y="122"/>
                    </a:cubicBezTo>
                    <a:cubicBezTo>
                      <a:pt x="46" y="131"/>
                      <a:pt x="37" y="142"/>
                      <a:pt x="31" y="155"/>
                    </a:cubicBezTo>
                    <a:cubicBezTo>
                      <a:pt x="23" y="171"/>
                      <a:pt x="19" y="190"/>
                      <a:pt x="19" y="209"/>
                    </a:cubicBezTo>
                    <a:cubicBezTo>
                      <a:pt x="19" y="218"/>
                      <a:pt x="20" y="228"/>
                      <a:pt x="23" y="238"/>
                    </a:cubicBezTo>
                    <a:cubicBezTo>
                      <a:pt x="26" y="247"/>
                      <a:pt x="30" y="255"/>
                      <a:pt x="36" y="263"/>
                    </a:cubicBezTo>
                    <a:cubicBezTo>
                      <a:pt x="30" y="271"/>
                      <a:pt x="25" y="280"/>
                      <a:pt x="21" y="289"/>
                    </a:cubicBezTo>
                    <a:cubicBezTo>
                      <a:pt x="7" y="322"/>
                      <a:pt x="0" y="361"/>
                      <a:pt x="9" y="397"/>
                    </a:cubicBezTo>
                    <a:cubicBezTo>
                      <a:pt x="14" y="414"/>
                      <a:pt x="23" y="431"/>
                      <a:pt x="38" y="441"/>
                    </a:cubicBezTo>
                    <a:cubicBezTo>
                      <a:pt x="36" y="445"/>
                      <a:pt x="34" y="450"/>
                      <a:pt x="32" y="455"/>
                    </a:cubicBezTo>
                    <a:cubicBezTo>
                      <a:pt x="19" y="492"/>
                      <a:pt x="33" y="536"/>
                      <a:pt x="60" y="567"/>
                    </a:cubicBezTo>
                    <a:cubicBezTo>
                      <a:pt x="91" y="601"/>
                      <a:pt x="158" y="592"/>
                      <a:pt x="188" y="577"/>
                    </a:cubicBezTo>
                    <a:cubicBezTo>
                      <a:pt x="226" y="558"/>
                      <a:pt x="253" y="518"/>
                      <a:pt x="253" y="476"/>
                    </a:cubicBezTo>
                    <a:cubicBezTo>
                      <a:pt x="253" y="452"/>
                      <a:pt x="248" y="424"/>
                      <a:pt x="232" y="40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28" name="Google Shape;1928;p28"/>
              <p:cNvSpPr/>
              <p:nvPr/>
            </p:nvSpPr>
            <p:spPr>
              <a:xfrm>
                <a:off x="7657979" y="2987287"/>
                <a:ext cx="317699" cy="1195813"/>
              </a:xfrm>
              <a:custGeom>
                <a:avLst/>
                <a:gdLst/>
                <a:ahLst/>
                <a:cxnLst/>
                <a:rect l="l" t="t" r="r" b="b"/>
                <a:pathLst>
                  <a:path w="356" h="1340" extrusionOk="0">
                    <a:moveTo>
                      <a:pt x="190" y="511"/>
                    </a:moveTo>
                    <a:lnTo>
                      <a:pt x="190" y="368"/>
                    </a:lnTo>
                    <a:lnTo>
                      <a:pt x="303" y="218"/>
                    </a:lnTo>
                    <a:lnTo>
                      <a:pt x="185" y="342"/>
                    </a:lnTo>
                    <a:lnTo>
                      <a:pt x="182" y="342"/>
                    </a:lnTo>
                    <a:lnTo>
                      <a:pt x="149" y="237"/>
                    </a:lnTo>
                    <a:lnTo>
                      <a:pt x="209" y="9"/>
                    </a:lnTo>
                    <a:lnTo>
                      <a:pt x="142" y="216"/>
                    </a:lnTo>
                    <a:lnTo>
                      <a:pt x="69" y="0"/>
                    </a:lnTo>
                    <a:lnTo>
                      <a:pt x="166" y="363"/>
                    </a:lnTo>
                    <a:lnTo>
                      <a:pt x="166" y="508"/>
                    </a:lnTo>
                    <a:lnTo>
                      <a:pt x="0" y="342"/>
                    </a:lnTo>
                    <a:lnTo>
                      <a:pt x="166" y="544"/>
                    </a:lnTo>
                    <a:lnTo>
                      <a:pt x="166" y="720"/>
                    </a:lnTo>
                    <a:lnTo>
                      <a:pt x="9" y="556"/>
                    </a:lnTo>
                    <a:lnTo>
                      <a:pt x="166" y="746"/>
                    </a:lnTo>
                    <a:lnTo>
                      <a:pt x="166" y="1340"/>
                    </a:lnTo>
                    <a:lnTo>
                      <a:pt x="190" y="1340"/>
                    </a:lnTo>
                    <a:lnTo>
                      <a:pt x="190" y="746"/>
                    </a:lnTo>
                    <a:lnTo>
                      <a:pt x="346" y="556"/>
                    </a:lnTo>
                    <a:lnTo>
                      <a:pt x="190" y="720"/>
                    </a:lnTo>
                    <a:lnTo>
                      <a:pt x="190" y="546"/>
                    </a:lnTo>
                    <a:lnTo>
                      <a:pt x="356" y="342"/>
                    </a:lnTo>
                    <a:lnTo>
                      <a:pt x="190" y="511"/>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929" name="Google Shape;1929;p28"/>
          <p:cNvGrpSpPr/>
          <p:nvPr/>
        </p:nvGrpSpPr>
        <p:grpSpPr>
          <a:xfrm>
            <a:off x="-2376254" y="-2694268"/>
            <a:ext cx="17355939" cy="10206293"/>
            <a:chOff x="-1782190" y="-2020701"/>
            <a:chExt cx="13016954" cy="7654720"/>
          </a:xfrm>
        </p:grpSpPr>
        <p:sp>
          <p:nvSpPr>
            <p:cNvPr id="1930" name="Google Shape;1930;p28"/>
            <p:cNvSpPr/>
            <p:nvPr/>
          </p:nvSpPr>
          <p:spPr>
            <a:xfrm rot="7896899">
              <a:off x="-1481194" y="2841608"/>
              <a:ext cx="2838910" cy="2080610"/>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31" name="Google Shape;1931;p28"/>
            <p:cNvSpPr/>
            <p:nvPr/>
          </p:nvSpPr>
          <p:spPr>
            <a:xfrm rot="-7200479">
              <a:off x="7175473" y="-1070716"/>
              <a:ext cx="3803009" cy="2787229"/>
            </a:xfrm>
            <a:custGeom>
              <a:avLst/>
              <a:gdLst/>
              <a:ahLst/>
              <a:cxnLst/>
              <a:rect l="l" t="t" r="r" b="b"/>
              <a:pathLst>
                <a:path w="1170" h="857" extrusionOk="0">
                  <a:moveTo>
                    <a:pt x="1170" y="857"/>
                  </a:moveTo>
                  <a:cubicBezTo>
                    <a:pt x="1170" y="101"/>
                    <a:pt x="1170" y="101"/>
                    <a:pt x="1170" y="101"/>
                  </a:cubicBezTo>
                  <a:cubicBezTo>
                    <a:pt x="1115" y="82"/>
                    <a:pt x="1046" y="78"/>
                    <a:pt x="991" y="78"/>
                  </a:cubicBezTo>
                  <a:cubicBezTo>
                    <a:pt x="885" y="78"/>
                    <a:pt x="818" y="68"/>
                    <a:pt x="716" y="38"/>
                  </a:cubicBezTo>
                  <a:cubicBezTo>
                    <a:pt x="636" y="10"/>
                    <a:pt x="547" y="0"/>
                    <a:pt x="462" y="31"/>
                  </a:cubicBezTo>
                  <a:cubicBezTo>
                    <a:pt x="222" y="126"/>
                    <a:pt x="325" y="371"/>
                    <a:pt x="262" y="527"/>
                  </a:cubicBezTo>
                  <a:cubicBezTo>
                    <a:pt x="216" y="636"/>
                    <a:pt x="4" y="738"/>
                    <a:pt x="0" y="857"/>
                  </a:cubicBezTo>
                  <a:lnTo>
                    <a:pt x="1170" y="85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932" name="Google Shape;1932;p28"/>
          <p:cNvGrpSpPr/>
          <p:nvPr/>
        </p:nvGrpSpPr>
        <p:grpSpPr>
          <a:xfrm>
            <a:off x="-1319496" y="5598627"/>
            <a:ext cx="6011277" cy="2269487"/>
            <a:chOff x="-989622" y="4198970"/>
            <a:chExt cx="4508458" cy="1702115"/>
          </a:xfrm>
        </p:grpSpPr>
        <p:grpSp>
          <p:nvGrpSpPr>
            <p:cNvPr id="1933" name="Google Shape;1933;p28"/>
            <p:cNvGrpSpPr/>
            <p:nvPr/>
          </p:nvGrpSpPr>
          <p:grpSpPr>
            <a:xfrm>
              <a:off x="805364" y="4800933"/>
              <a:ext cx="2713473" cy="1100152"/>
              <a:chOff x="3616175" y="871400"/>
              <a:chExt cx="4165601" cy="1065213"/>
            </a:xfrm>
          </p:grpSpPr>
          <p:sp>
            <p:nvSpPr>
              <p:cNvPr id="1934" name="Google Shape;1934;p28"/>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35" name="Google Shape;1935;p28"/>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36" name="Google Shape;1936;p28"/>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37" name="Google Shape;1937;p28"/>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38" name="Google Shape;1938;p28"/>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39" name="Google Shape;1939;p28"/>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40" name="Google Shape;1940;p28"/>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41" name="Google Shape;1941;p28"/>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942" name="Google Shape;1942;p28"/>
            <p:cNvGrpSpPr/>
            <p:nvPr/>
          </p:nvGrpSpPr>
          <p:grpSpPr>
            <a:xfrm flipH="1">
              <a:off x="-989622" y="4198970"/>
              <a:ext cx="2943937" cy="1462750"/>
              <a:chOff x="-666900" y="57013"/>
              <a:chExt cx="3802063" cy="1889125"/>
            </a:xfrm>
          </p:grpSpPr>
          <p:sp>
            <p:nvSpPr>
              <p:cNvPr id="1943" name="Google Shape;1943;p28"/>
              <p:cNvSpPr/>
              <p:nvPr/>
            </p:nvSpPr>
            <p:spPr>
              <a:xfrm>
                <a:off x="-666900" y="57013"/>
                <a:ext cx="3606801" cy="1778001"/>
              </a:xfrm>
              <a:custGeom>
                <a:avLst/>
                <a:gdLst/>
                <a:ahLst/>
                <a:cxnLst/>
                <a:rect l="l" t="t" r="r" b="b"/>
                <a:pathLst>
                  <a:path w="1672" h="823" extrusionOk="0">
                    <a:moveTo>
                      <a:pt x="0" y="823"/>
                    </a:moveTo>
                    <a:cubicBezTo>
                      <a:pt x="0" y="823"/>
                      <a:pt x="278" y="494"/>
                      <a:pt x="808" y="253"/>
                    </a:cubicBezTo>
                    <a:cubicBezTo>
                      <a:pt x="1337" y="13"/>
                      <a:pt x="1672" y="0"/>
                      <a:pt x="1672" y="0"/>
                    </a:cubicBezTo>
                    <a:cubicBezTo>
                      <a:pt x="1672" y="823"/>
                      <a:pt x="1672" y="823"/>
                      <a:pt x="1672" y="823"/>
                    </a:cubicBezTo>
                    <a:lnTo>
                      <a:pt x="0" y="823"/>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44" name="Google Shape;1944;p28"/>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45" name="Google Shape;1945;p28"/>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46" name="Google Shape;1946;p28"/>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47" name="Google Shape;1947;p28"/>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48" name="Google Shape;1948;p28"/>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49" name="Google Shape;1949;p28"/>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50" name="Google Shape;1950;p28"/>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51" name="Google Shape;1951;p28"/>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52" name="Google Shape;1952;p28"/>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53" name="Google Shape;1953;p28"/>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54" name="Google Shape;1954;p28"/>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55" name="Google Shape;1955;p28"/>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956" name="Google Shape;1956;p28"/>
          <p:cNvGrpSpPr/>
          <p:nvPr/>
        </p:nvGrpSpPr>
        <p:grpSpPr>
          <a:xfrm>
            <a:off x="4227633" y="576783"/>
            <a:ext cx="5308737" cy="5799847"/>
            <a:chOff x="3170724" y="432587"/>
            <a:chExt cx="3981553" cy="4349885"/>
          </a:xfrm>
        </p:grpSpPr>
        <p:grpSp>
          <p:nvGrpSpPr>
            <p:cNvPr id="1957" name="Google Shape;1957;p28"/>
            <p:cNvGrpSpPr/>
            <p:nvPr/>
          </p:nvGrpSpPr>
          <p:grpSpPr>
            <a:xfrm rot="-5400000">
              <a:off x="3225314" y="4292159"/>
              <a:ext cx="435722" cy="544903"/>
              <a:chOff x="7164101" y="1562101"/>
              <a:chExt cx="1330450" cy="1663825"/>
            </a:xfrm>
          </p:grpSpPr>
          <p:sp>
            <p:nvSpPr>
              <p:cNvPr id="1958" name="Google Shape;1958;p28"/>
              <p:cNvSpPr/>
              <p:nvPr/>
            </p:nvSpPr>
            <p:spPr>
              <a:xfrm>
                <a:off x="7164101" y="156210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59" name="Google Shape;1959;p28"/>
              <p:cNvSpPr/>
              <p:nvPr/>
            </p:nvSpPr>
            <p:spPr>
              <a:xfrm>
                <a:off x="7581613"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60" name="Google Shape;1960;p28"/>
              <p:cNvSpPr/>
              <p:nvPr/>
            </p:nvSpPr>
            <p:spPr>
              <a:xfrm>
                <a:off x="7999126"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61" name="Google Shape;1961;p28"/>
              <p:cNvSpPr/>
              <p:nvPr/>
            </p:nvSpPr>
            <p:spPr>
              <a:xfrm>
                <a:off x="8415051"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62" name="Google Shape;1962;p28"/>
              <p:cNvSpPr/>
              <p:nvPr/>
            </p:nvSpPr>
            <p:spPr>
              <a:xfrm>
                <a:off x="7164101" y="1958976"/>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63" name="Google Shape;1963;p28"/>
              <p:cNvSpPr/>
              <p:nvPr/>
            </p:nvSpPr>
            <p:spPr>
              <a:xfrm>
                <a:off x="7581613"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64" name="Google Shape;1964;p28"/>
              <p:cNvSpPr/>
              <p:nvPr/>
            </p:nvSpPr>
            <p:spPr>
              <a:xfrm>
                <a:off x="7999126"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65" name="Google Shape;1965;p28"/>
              <p:cNvSpPr/>
              <p:nvPr/>
            </p:nvSpPr>
            <p:spPr>
              <a:xfrm>
                <a:off x="8415051"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66" name="Google Shape;1966;p28"/>
              <p:cNvSpPr/>
              <p:nvPr/>
            </p:nvSpPr>
            <p:spPr>
              <a:xfrm>
                <a:off x="7164101" y="235585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67" name="Google Shape;1967;p28"/>
              <p:cNvSpPr/>
              <p:nvPr/>
            </p:nvSpPr>
            <p:spPr>
              <a:xfrm>
                <a:off x="7581613"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68" name="Google Shape;1968;p28"/>
              <p:cNvSpPr/>
              <p:nvPr/>
            </p:nvSpPr>
            <p:spPr>
              <a:xfrm>
                <a:off x="7999126"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69" name="Google Shape;1969;p28"/>
              <p:cNvSpPr/>
              <p:nvPr/>
            </p:nvSpPr>
            <p:spPr>
              <a:xfrm>
                <a:off x="8415051"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70" name="Google Shape;1970;p28"/>
              <p:cNvSpPr/>
              <p:nvPr/>
            </p:nvSpPr>
            <p:spPr>
              <a:xfrm>
                <a:off x="7164101" y="274955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71" name="Google Shape;1971;p28"/>
              <p:cNvSpPr/>
              <p:nvPr/>
            </p:nvSpPr>
            <p:spPr>
              <a:xfrm>
                <a:off x="7581613"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72" name="Google Shape;1972;p28"/>
              <p:cNvSpPr/>
              <p:nvPr/>
            </p:nvSpPr>
            <p:spPr>
              <a:xfrm>
                <a:off x="7999126"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73" name="Google Shape;1973;p28"/>
              <p:cNvSpPr/>
              <p:nvPr/>
            </p:nvSpPr>
            <p:spPr>
              <a:xfrm>
                <a:off x="8415051"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74" name="Google Shape;1974;p28"/>
              <p:cNvSpPr/>
              <p:nvPr/>
            </p:nvSpPr>
            <p:spPr>
              <a:xfrm>
                <a:off x="7164101" y="3146426"/>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75" name="Google Shape;1975;p28"/>
              <p:cNvSpPr/>
              <p:nvPr/>
            </p:nvSpPr>
            <p:spPr>
              <a:xfrm>
                <a:off x="7581613"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76" name="Google Shape;1976;p28"/>
              <p:cNvSpPr/>
              <p:nvPr/>
            </p:nvSpPr>
            <p:spPr>
              <a:xfrm>
                <a:off x="7999126"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77" name="Google Shape;1977;p28"/>
              <p:cNvSpPr/>
              <p:nvPr/>
            </p:nvSpPr>
            <p:spPr>
              <a:xfrm>
                <a:off x="8415051"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978" name="Google Shape;1978;p28"/>
            <p:cNvGrpSpPr/>
            <p:nvPr/>
          </p:nvGrpSpPr>
          <p:grpSpPr>
            <a:xfrm rot="-5400000">
              <a:off x="6661964" y="377997"/>
              <a:ext cx="435722" cy="544903"/>
              <a:chOff x="7164101" y="1562101"/>
              <a:chExt cx="1330450" cy="1663825"/>
            </a:xfrm>
          </p:grpSpPr>
          <p:sp>
            <p:nvSpPr>
              <p:cNvPr id="1979" name="Google Shape;1979;p28"/>
              <p:cNvSpPr/>
              <p:nvPr/>
            </p:nvSpPr>
            <p:spPr>
              <a:xfrm>
                <a:off x="7164101" y="156210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80" name="Google Shape;1980;p28"/>
              <p:cNvSpPr/>
              <p:nvPr/>
            </p:nvSpPr>
            <p:spPr>
              <a:xfrm>
                <a:off x="7581613"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81" name="Google Shape;1981;p28"/>
              <p:cNvSpPr/>
              <p:nvPr/>
            </p:nvSpPr>
            <p:spPr>
              <a:xfrm>
                <a:off x="7999126"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82" name="Google Shape;1982;p28"/>
              <p:cNvSpPr/>
              <p:nvPr/>
            </p:nvSpPr>
            <p:spPr>
              <a:xfrm>
                <a:off x="8415051" y="156210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83" name="Google Shape;1983;p28"/>
              <p:cNvSpPr/>
              <p:nvPr/>
            </p:nvSpPr>
            <p:spPr>
              <a:xfrm>
                <a:off x="7164101" y="1958976"/>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84" name="Google Shape;1984;p28"/>
              <p:cNvSpPr/>
              <p:nvPr/>
            </p:nvSpPr>
            <p:spPr>
              <a:xfrm>
                <a:off x="7581613"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85" name="Google Shape;1985;p28"/>
              <p:cNvSpPr/>
              <p:nvPr/>
            </p:nvSpPr>
            <p:spPr>
              <a:xfrm>
                <a:off x="7999126"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86" name="Google Shape;1986;p28"/>
              <p:cNvSpPr/>
              <p:nvPr/>
            </p:nvSpPr>
            <p:spPr>
              <a:xfrm>
                <a:off x="8415051" y="195897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87" name="Google Shape;1987;p28"/>
              <p:cNvSpPr/>
              <p:nvPr/>
            </p:nvSpPr>
            <p:spPr>
              <a:xfrm>
                <a:off x="7164101" y="235585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88" name="Google Shape;1988;p28"/>
              <p:cNvSpPr/>
              <p:nvPr/>
            </p:nvSpPr>
            <p:spPr>
              <a:xfrm>
                <a:off x="7581613"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89" name="Google Shape;1989;p28"/>
              <p:cNvSpPr/>
              <p:nvPr/>
            </p:nvSpPr>
            <p:spPr>
              <a:xfrm>
                <a:off x="7999126"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90" name="Google Shape;1990;p28"/>
              <p:cNvSpPr/>
              <p:nvPr/>
            </p:nvSpPr>
            <p:spPr>
              <a:xfrm>
                <a:off x="8415051" y="23558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91" name="Google Shape;1991;p28"/>
              <p:cNvSpPr/>
              <p:nvPr/>
            </p:nvSpPr>
            <p:spPr>
              <a:xfrm>
                <a:off x="7164101" y="2749551"/>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92" name="Google Shape;1992;p28"/>
              <p:cNvSpPr/>
              <p:nvPr/>
            </p:nvSpPr>
            <p:spPr>
              <a:xfrm>
                <a:off x="7581613"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93" name="Google Shape;1993;p28"/>
              <p:cNvSpPr/>
              <p:nvPr/>
            </p:nvSpPr>
            <p:spPr>
              <a:xfrm>
                <a:off x="7999126"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94" name="Google Shape;1994;p28"/>
              <p:cNvSpPr/>
              <p:nvPr/>
            </p:nvSpPr>
            <p:spPr>
              <a:xfrm>
                <a:off x="8415051" y="2749551"/>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95" name="Google Shape;1995;p28"/>
              <p:cNvSpPr/>
              <p:nvPr/>
            </p:nvSpPr>
            <p:spPr>
              <a:xfrm>
                <a:off x="7164101" y="3146426"/>
                <a:ext cx="810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96" name="Google Shape;1996;p28"/>
              <p:cNvSpPr/>
              <p:nvPr/>
            </p:nvSpPr>
            <p:spPr>
              <a:xfrm>
                <a:off x="7581613"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97" name="Google Shape;1997;p28"/>
              <p:cNvSpPr/>
              <p:nvPr/>
            </p:nvSpPr>
            <p:spPr>
              <a:xfrm>
                <a:off x="7999126"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98" name="Google Shape;1998;p28"/>
              <p:cNvSpPr/>
              <p:nvPr/>
            </p:nvSpPr>
            <p:spPr>
              <a:xfrm>
                <a:off x="8415051" y="3146426"/>
                <a:ext cx="79500" cy="79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999" name="Google Shape;1999;p28"/>
          <p:cNvGrpSpPr/>
          <p:nvPr/>
        </p:nvGrpSpPr>
        <p:grpSpPr>
          <a:xfrm>
            <a:off x="10066156" y="154884"/>
            <a:ext cx="2307859" cy="2712515"/>
            <a:chOff x="7549617" y="116163"/>
            <a:chExt cx="1730894" cy="2034386"/>
          </a:xfrm>
        </p:grpSpPr>
        <p:grpSp>
          <p:nvGrpSpPr>
            <p:cNvPr id="2000" name="Google Shape;2000;p28"/>
            <p:cNvGrpSpPr/>
            <p:nvPr/>
          </p:nvGrpSpPr>
          <p:grpSpPr>
            <a:xfrm rot="929809">
              <a:off x="7621609" y="857137"/>
              <a:ext cx="870000" cy="657263"/>
              <a:chOff x="3379263" y="1707450"/>
              <a:chExt cx="869951" cy="657226"/>
            </a:xfrm>
          </p:grpSpPr>
          <p:sp>
            <p:nvSpPr>
              <p:cNvPr id="2001" name="Google Shape;2001;p28"/>
              <p:cNvSpPr/>
              <p:nvPr/>
            </p:nvSpPr>
            <p:spPr>
              <a:xfrm>
                <a:off x="3379263" y="1712213"/>
                <a:ext cx="866700" cy="647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02" name="Google Shape;2002;p28"/>
              <p:cNvSpPr/>
              <p:nvPr/>
            </p:nvSpPr>
            <p:spPr>
              <a:xfrm>
                <a:off x="3933301" y="1712213"/>
                <a:ext cx="312600" cy="6477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03" name="Google Shape;2003;p28"/>
              <p:cNvSpPr/>
              <p:nvPr/>
            </p:nvSpPr>
            <p:spPr>
              <a:xfrm>
                <a:off x="3933301" y="1707450"/>
                <a:ext cx="315913" cy="125413"/>
              </a:xfrm>
              <a:custGeom>
                <a:avLst/>
                <a:gdLst/>
                <a:ahLst/>
                <a:cxnLst/>
                <a:rect l="l" t="t" r="r" b="b"/>
                <a:pathLst>
                  <a:path w="199" h="79" extrusionOk="0">
                    <a:moveTo>
                      <a:pt x="99" y="79"/>
                    </a:moveTo>
                    <a:lnTo>
                      <a:pt x="0" y="5"/>
                    </a:lnTo>
                    <a:lnTo>
                      <a:pt x="2" y="0"/>
                    </a:lnTo>
                    <a:lnTo>
                      <a:pt x="99" y="71"/>
                    </a:lnTo>
                    <a:lnTo>
                      <a:pt x="197" y="0"/>
                    </a:lnTo>
                    <a:lnTo>
                      <a:pt x="199" y="5"/>
                    </a:lnTo>
                    <a:lnTo>
                      <a:pt x="99" y="7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04" name="Google Shape;2004;p28"/>
              <p:cNvSpPr/>
              <p:nvPr/>
            </p:nvSpPr>
            <p:spPr>
              <a:xfrm>
                <a:off x="3933301" y="2242438"/>
                <a:ext cx="315913" cy="122238"/>
              </a:xfrm>
              <a:custGeom>
                <a:avLst/>
                <a:gdLst/>
                <a:ahLst/>
                <a:cxnLst/>
                <a:rect l="l" t="t" r="r" b="b"/>
                <a:pathLst>
                  <a:path w="199" h="77" extrusionOk="0">
                    <a:moveTo>
                      <a:pt x="197" y="77"/>
                    </a:moveTo>
                    <a:lnTo>
                      <a:pt x="99" y="5"/>
                    </a:lnTo>
                    <a:lnTo>
                      <a:pt x="2" y="77"/>
                    </a:lnTo>
                    <a:lnTo>
                      <a:pt x="0" y="72"/>
                    </a:lnTo>
                    <a:lnTo>
                      <a:pt x="99" y="0"/>
                    </a:lnTo>
                    <a:lnTo>
                      <a:pt x="199" y="72"/>
                    </a:lnTo>
                    <a:lnTo>
                      <a:pt x="197" y="77"/>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05" name="Google Shape;2005;p28"/>
              <p:cNvSpPr/>
              <p:nvPr/>
            </p:nvSpPr>
            <p:spPr>
              <a:xfrm>
                <a:off x="4087288" y="1824925"/>
                <a:ext cx="7800" cy="4224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06" name="Google Shape;2006;p28"/>
              <p:cNvSpPr/>
              <p:nvPr/>
            </p:nvSpPr>
            <p:spPr>
              <a:xfrm>
                <a:off x="3428476" y="1764600"/>
                <a:ext cx="228600" cy="1428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07" name="Google Shape;2007;p28"/>
              <p:cNvSpPr/>
              <p:nvPr/>
            </p:nvSpPr>
            <p:spPr>
              <a:xfrm>
                <a:off x="3428476" y="1940813"/>
                <a:ext cx="157200" cy="49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08" name="Google Shape;2008;p28"/>
              <p:cNvSpPr/>
              <p:nvPr/>
            </p:nvSpPr>
            <p:spPr>
              <a:xfrm>
                <a:off x="3820588" y="2261488"/>
                <a:ext cx="71400" cy="603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09" name="Google Shape;2009;p28"/>
              <p:cNvSpPr/>
              <p:nvPr/>
            </p:nvSpPr>
            <p:spPr>
              <a:xfrm>
                <a:off x="3714226" y="2261488"/>
                <a:ext cx="71400" cy="603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010" name="Google Shape;2010;p28"/>
            <p:cNvGrpSpPr/>
            <p:nvPr/>
          </p:nvGrpSpPr>
          <p:grpSpPr>
            <a:xfrm rot="-1437645">
              <a:off x="8426792" y="165909"/>
              <a:ext cx="401627" cy="738169"/>
              <a:chOff x="4309613" y="1820825"/>
              <a:chExt cx="401638" cy="738188"/>
            </a:xfrm>
          </p:grpSpPr>
          <p:sp>
            <p:nvSpPr>
              <p:cNvPr id="2011" name="Google Shape;2011;p28"/>
              <p:cNvSpPr/>
              <p:nvPr/>
            </p:nvSpPr>
            <p:spPr>
              <a:xfrm>
                <a:off x="4696963" y="1941475"/>
                <a:ext cx="14288" cy="71438"/>
              </a:xfrm>
              <a:custGeom>
                <a:avLst/>
                <a:gdLst/>
                <a:ahLst/>
                <a:cxnLst/>
                <a:rect l="l" t="t" r="r" b="b"/>
                <a:pathLst>
                  <a:path w="4" h="19" extrusionOk="0">
                    <a:moveTo>
                      <a:pt x="4" y="17"/>
                    </a:moveTo>
                    <a:cubicBezTo>
                      <a:pt x="4" y="18"/>
                      <a:pt x="3" y="19"/>
                      <a:pt x="2" y="19"/>
                    </a:cubicBezTo>
                    <a:cubicBezTo>
                      <a:pt x="2" y="19"/>
                      <a:pt x="2" y="19"/>
                      <a:pt x="2" y="19"/>
                    </a:cubicBezTo>
                    <a:cubicBezTo>
                      <a:pt x="1" y="19"/>
                      <a:pt x="0" y="18"/>
                      <a:pt x="0" y="17"/>
                    </a:cubicBezTo>
                    <a:cubicBezTo>
                      <a:pt x="0" y="2"/>
                      <a:pt x="0" y="2"/>
                      <a:pt x="0" y="2"/>
                    </a:cubicBezTo>
                    <a:cubicBezTo>
                      <a:pt x="0" y="1"/>
                      <a:pt x="1" y="0"/>
                      <a:pt x="2" y="0"/>
                    </a:cubicBezTo>
                    <a:cubicBezTo>
                      <a:pt x="2" y="0"/>
                      <a:pt x="2" y="0"/>
                      <a:pt x="2" y="0"/>
                    </a:cubicBezTo>
                    <a:cubicBezTo>
                      <a:pt x="3" y="0"/>
                      <a:pt x="3" y="1"/>
                      <a:pt x="3" y="2"/>
                    </a:cubicBezTo>
                    <a:lnTo>
                      <a:pt x="4" y="17"/>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12" name="Google Shape;2012;p28"/>
              <p:cNvSpPr/>
              <p:nvPr/>
            </p:nvSpPr>
            <p:spPr>
              <a:xfrm>
                <a:off x="4696963" y="2024025"/>
                <a:ext cx="14288" cy="71438"/>
              </a:xfrm>
              <a:custGeom>
                <a:avLst/>
                <a:gdLst/>
                <a:ahLst/>
                <a:cxnLst/>
                <a:rect l="l" t="t" r="r" b="b"/>
                <a:pathLst>
                  <a:path w="4" h="19" extrusionOk="0">
                    <a:moveTo>
                      <a:pt x="4" y="17"/>
                    </a:moveTo>
                    <a:cubicBezTo>
                      <a:pt x="4" y="18"/>
                      <a:pt x="3" y="19"/>
                      <a:pt x="2" y="19"/>
                    </a:cubicBezTo>
                    <a:cubicBezTo>
                      <a:pt x="2" y="19"/>
                      <a:pt x="2" y="19"/>
                      <a:pt x="2" y="19"/>
                    </a:cubicBezTo>
                    <a:cubicBezTo>
                      <a:pt x="1" y="19"/>
                      <a:pt x="0" y="18"/>
                      <a:pt x="0" y="17"/>
                    </a:cubicBezTo>
                    <a:cubicBezTo>
                      <a:pt x="0" y="2"/>
                      <a:pt x="0" y="2"/>
                      <a:pt x="0" y="2"/>
                    </a:cubicBezTo>
                    <a:cubicBezTo>
                      <a:pt x="0" y="1"/>
                      <a:pt x="1" y="0"/>
                      <a:pt x="2" y="0"/>
                    </a:cubicBezTo>
                    <a:cubicBezTo>
                      <a:pt x="2" y="0"/>
                      <a:pt x="2" y="0"/>
                      <a:pt x="2" y="0"/>
                    </a:cubicBezTo>
                    <a:cubicBezTo>
                      <a:pt x="3" y="0"/>
                      <a:pt x="4" y="1"/>
                      <a:pt x="4" y="2"/>
                    </a:cubicBezTo>
                    <a:lnTo>
                      <a:pt x="4" y="17"/>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13" name="Google Shape;2013;p28"/>
              <p:cNvSpPr/>
              <p:nvPr/>
            </p:nvSpPr>
            <p:spPr>
              <a:xfrm>
                <a:off x="4309613" y="1820825"/>
                <a:ext cx="395288" cy="738188"/>
              </a:xfrm>
              <a:custGeom>
                <a:avLst/>
                <a:gdLst/>
                <a:ahLst/>
                <a:cxnLst/>
                <a:rect l="l" t="t" r="r" b="b"/>
                <a:pathLst>
                  <a:path w="105" h="196" extrusionOk="0">
                    <a:moveTo>
                      <a:pt x="105" y="178"/>
                    </a:moveTo>
                    <a:cubicBezTo>
                      <a:pt x="105" y="188"/>
                      <a:pt x="97" y="195"/>
                      <a:pt x="87" y="196"/>
                    </a:cubicBezTo>
                    <a:cubicBezTo>
                      <a:pt x="19" y="196"/>
                      <a:pt x="19" y="196"/>
                      <a:pt x="19" y="196"/>
                    </a:cubicBezTo>
                    <a:cubicBezTo>
                      <a:pt x="9" y="196"/>
                      <a:pt x="1" y="188"/>
                      <a:pt x="1" y="179"/>
                    </a:cubicBezTo>
                    <a:cubicBezTo>
                      <a:pt x="0" y="18"/>
                      <a:pt x="0" y="18"/>
                      <a:pt x="0" y="18"/>
                    </a:cubicBezTo>
                    <a:cubicBezTo>
                      <a:pt x="0" y="8"/>
                      <a:pt x="8" y="1"/>
                      <a:pt x="17" y="1"/>
                    </a:cubicBezTo>
                    <a:cubicBezTo>
                      <a:pt x="86" y="0"/>
                      <a:pt x="86" y="0"/>
                      <a:pt x="86" y="0"/>
                    </a:cubicBezTo>
                    <a:cubicBezTo>
                      <a:pt x="96" y="0"/>
                      <a:pt x="104" y="8"/>
                      <a:pt x="104" y="17"/>
                    </a:cubicBezTo>
                    <a:lnTo>
                      <a:pt x="105" y="178"/>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14" name="Google Shape;2014;p28"/>
              <p:cNvSpPr/>
              <p:nvPr/>
            </p:nvSpPr>
            <p:spPr>
              <a:xfrm>
                <a:off x="4327076" y="1835113"/>
                <a:ext cx="358775" cy="709613"/>
              </a:xfrm>
              <a:custGeom>
                <a:avLst/>
                <a:gdLst/>
                <a:ahLst/>
                <a:cxnLst/>
                <a:rect l="l" t="t" r="r" b="b"/>
                <a:pathLst>
                  <a:path w="95" h="188" extrusionOk="0">
                    <a:moveTo>
                      <a:pt x="78" y="1"/>
                    </a:moveTo>
                    <a:cubicBezTo>
                      <a:pt x="75" y="1"/>
                      <a:pt x="75" y="1"/>
                      <a:pt x="75" y="1"/>
                    </a:cubicBezTo>
                    <a:cubicBezTo>
                      <a:pt x="69" y="1"/>
                      <a:pt x="68" y="5"/>
                      <a:pt x="67" y="8"/>
                    </a:cubicBezTo>
                    <a:cubicBezTo>
                      <a:pt x="66" y="11"/>
                      <a:pt x="64" y="12"/>
                      <a:pt x="58" y="12"/>
                    </a:cubicBezTo>
                    <a:cubicBezTo>
                      <a:pt x="53" y="12"/>
                      <a:pt x="47" y="12"/>
                      <a:pt x="47" y="12"/>
                    </a:cubicBezTo>
                    <a:cubicBezTo>
                      <a:pt x="47" y="12"/>
                      <a:pt x="41" y="12"/>
                      <a:pt x="36" y="12"/>
                    </a:cubicBezTo>
                    <a:cubicBezTo>
                      <a:pt x="30" y="12"/>
                      <a:pt x="28" y="11"/>
                      <a:pt x="27" y="8"/>
                    </a:cubicBezTo>
                    <a:cubicBezTo>
                      <a:pt x="26" y="6"/>
                      <a:pt x="25" y="1"/>
                      <a:pt x="19" y="1"/>
                    </a:cubicBezTo>
                    <a:cubicBezTo>
                      <a:pt x="16" y="1"/>
                      <a:pt x="16" y="1"/>
                      <a:pt x="16" y="1"/>
                    </a:cubicBezTo>
                    <a:cubicBezTo>
                      <a:pt x="7" y="1"/>
                      <a:pt x="0" y="8"/>
                      <a:pt x="0" y="18"/>
                    </a:cubicBezTo>
                    <a:cubicBezTo>
                      <a:pt x="1" y="171"/>
                      <a:pt x="1" y="171"/>
                      <a:pt x="1" y="171"/>
                    </a:cubicBezTo>
                    <a:cubicBezTo>
                      <a:pt x="1" y="180"/>
                      <a:pt x="8" y="188"/>
                      <a:pt x="17" y="188"/>
                    </a:cubicBezTo>
                    <a:cubicBezTo>
                      <a:pt x="79" y="187"/>
                      <a:pt x="79" y="187"/>
                      <a:pt x="79" y="187"/>
                    </a:cubicBezTo>
                    <a:cubicBezTo>
                      <a:pt x="88" y="187"/>
                      <a:pt x="95" y="180"/>
                      <a:pt x="95" y="170"/>
                    </a:cubicBezTo>
                    <a:cubicBezTo>
                      <a:pt x="94" y="17"/>
                      <a:pt x="94" y="17"/>
                      <a:pt x="94" y="17"/>
                    </a:cubicBezTo>
                    <a:cubicBezTo>
                      <a:pt x="94" y="8"/>
                      <a:pt x="87" y="0"/>
                      <a:pt x="78" y="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15" name="Google Shape;2015;p28"/>
              <p:cNvSpPr/>
              <p:nvPr/>
            </p:nvSpPr>
            <p:spPr>
              <a:xfrm>
                <a:off x="4331838" y="1835113"/>
                <a:ext cx="334963" cy="354013"/>
              </a:xfrm>
              <a:custGeom>
                <a:avLst/>
                <a:gdLst/>
                <a:ahLst/>
                <a:cxnLst/>
                <a:rect l="l" t="t" r="r" b="b"/>
                <a:pathLst>
                  <a:path w="89" h="94" extrusionOk="0">
                    <a:moveTo>
                      <a:pt x="77" y="1"/>
                    </a:moveTo>
                    <a:cubicBezTo>
                      <a:pt x="74" y="1"/>
                      <a:pt x="74" y="1"/>
                      <a:pt x="74" y="1"/>
                    </a:cubicBezTo>
                    <a:cubicBezTo>
                      <a:pt x="74" y="1"/>
                      <a:pt x="73" y="1"/>
                      <a:pt x="72" y="1"/>
                    </a:cubicBezTo>
                    <a:cubicBezTo>
                      <a:pt x="66" y="7"/>
                      <a:pt x="66" y="7"/>
                      <a:pt x="66" y="7"/>
                    </a:cubicBezTo>
                    <a:cubicBezTo>
                      <a:pt x="66" y="7"/>
                      <a:pt x="66" y="8"/>
                      <a:pt x="66" y="8"/>
                    </a:cubicBezTo>
                    <a:cubicBezTo>
                      <a:pt x="65" y="10"/>
                      <a:pt x="64" y="11"/>
                      <a:pt x="61" y="12"/>
                    </a:cubicBezTo>
                    <a:cubicBezTo>
                      <a:pt x="0" y="72"/>
                      <a:pt x="0" y="72"/>
                      <a:pt x="0" y="72"/>
                    </a:cubicBezTo>
                    <a:cubicBezTo>
                      <a:pt x="0" y="94"/>
                      <a:pt x="0" y="94"/>
                      <a:pt x="0" y="94"/>
                    </a:cubicBezTo>
                    <a:cubicBezTo>
                      <a:pt x="89" y="7"/>
                      <a:pt x="89" y="7"/>
                      <a:pt x="89" y="7"/>
                    </a:cubicBezTo>
                    <a:cubicBezTo>
                      <a:pt x="86" y="3"/>
                      <a:pt x="82" y="0"/>
                      <a:pt x="77" y="1"/>
                    </a:cubicBezTo>
                    <a:close/>
                  </a:path>
                </a:pathLst>
              </a:custGeom>
              <a:solidFill>
                <a:srgbClr val="FDF8E8">
                  <a:alpha val="33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16" name="Google Shape;2016;p28"/>
              <p:cNvSpPr/>
              <p:nvPr/>
            </p:nvSpPr>
            <p:spPr>
              <a:xfrm>
                <a:off x="4331838" y="1895438"/>
                <a:ext cx="349250" cy="485775"/>
              </a:xfrm>
              <a:custGeom>
                <a:avLst/>
                <a:gdLst/>
                <a:ahLst/>
                <a:cxnLst/>
                <a:rect l="l" t="t" r="r" b="b"/>
                <a:pathLst>
                  <a:path w="93" h="129" extrusionOk="0">
                    <a:moveTo>
                      <a:pt x="93" y="1"/>
                    </a:moveTo>
                    <a:cubicBezTo>
                      <a:pt x="93" y="1"/>
                      <a:pt x="93" y="0"/>
                      <a:pt x="93" y="0"/>
                    </a:cubicBezTo>
                    <a:cubicBezTo>
                      <a:pt x="0" y="90"/>
                      <a:pt x="0" y="90"/>
                      <a:pt x="0" y="90"/>
                    </a:cubicBezTo>
                    <a:cubicBezTo>
                      <a:pt x="0" y="129"/>
                      <a:pt x="0" y="129"/>
                      <a:pt x="0" y="129"/>
                    </a:cubicBezTo>
                    <a:cubicBezTo>
                      <a:pt x="93" y="39"/>
                      <a:pt x="93" y="39"/>
                      <a:pt x="93" y="39"/>
                    </a:cubicBezTo>
                    <a:lnTo>
                      <a:pt x="93" y="1"/>
                    </a:lnTo>
                    <a:close/>
                  </a:path>
                </a:pathLst>
              </a:custGeom>
              <a:solidFill>
                <a:srgbClr val="FDF8E8">
                  <a:alpha val="33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017" name="Google Shape;2017;p28"/>
            <p:cNvGrpSpPr/>
            <p:nvPr/>
          </p:nvGrpSpPr>
          <p:grpSpPr>
            <a:xfrm rot="-2191700">
              <a:off x="8636024" y="1590573"/>
              <a:ext cx="572055" cy="432173"/>
              <a:chOff x="3379263" y="1707450"/>
              <a:chExt cx="869951" cy="657226"/>
            </a:xfrm>
          </p:grpSpPr>
          <p:sp>
            <p:nvSpPr>
              <p:cNvPr id="2018" name="Google Shape;2018;p28"/>
              <p:cNvSpPr/>
              <p:nvPr/>
            </p:nvSpPr>
            <p:spPr>
              <a:xfrm>
                <a:off x="3379263" y="1712213"/>
                <a:ext cx="866700" cy="647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19" name="Google Shape;2019;p28"/>
              <p:cNvSpPr/>
              <p:nvPr/>
            </p:nvSpPr>
            <p:spPr>
              <a:xfrm>
                <a:off x="3933301" y="1712213"/>
                <a:ext cx="312600" cy="6477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20" name="Google Shape;2020;p28"/>
              <p:cNvSpPr/>
              <p:nvPr/>
            </p:nvSpPr>
            <p:spPr>
              <a:xfrm>
                <a:off x="3933301" y="1707450"/>
                <a:ext cx="315913" cy="125413"/>
              </a:xfrm>
              <a:custGeom>
                <a:avLst/>
                <a:gdLst/>
                <a:ahLst/>
                <a:cxnLst/>
                <a:rect l="l" t="t" r="r" b="b"/>
                <a:pathLst>
                  <a:path w="199" h="79" extrusionOk="0">
                    <a:moveTo>
                      <a:pt x="99" y="79"/>
                    </a:moveTo>
                    <a:lnTo>
                      <a:pt x="0" y="5"/>
                    </a:lnTo>
                    <a:lnTo>
                      <a:pt x="2" y="0"/>
                    </a:lnTo>
                    <a:lnTo>
                      <a:pt x="99" y="71"/>
                    </a:lnTo>
                    <a:lnTo>
                      <a:pt x="197" y="0"/>
                    </a:lnTo>
                    <a:lnTo>
                      <a:pt x="199" y="5"/>
                    </a:lnTo>
                    <a:lnTo>
                      <a:pt x="99" y="7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21" name="Google Shape;2021;p28"/>
              <p:cNvSpPr/>
              <p:nvPr/>
            </p:nvSpPr>
            <p:spPr>
              <a:xfrm>
                <a:off x="3933301" y="2242438"/>
                <a:ext cx="315913" cy="122238"/>
              </a:xfrm>
              <a:custGeom>
                <a:avLst/>
                <a:gdLst/>
                <a:ahLst/>
                <a:cxnLst/>
                <a:rect l="l" t="t" r="r" b="b"/>
                <a:pathLst>
                  <a:path w="199" h="77" extrusionOk="0">
                    <a:moveTo>
                      <a:pt x="197" y="77"/>
                    </a:moveTo>
                    <a:lnTo>
                      <a:pt x="99" y="5"/>
                    </a:lnTo>
                    <a:lnTo>
                      <a:pt x="2" y="77"/>
                    </a:lnTo>
                    <a:lnTo>
                      <a:pt x="0" y="72"/>
                    </a:lnTo>
                    <a:lnTo>
                      <a:pt x="99" y="0"/>
                    </a:lnTo>
                    <a:lnTo>
                      <a:pt x="199" y="72"/>
                    </a:lnTo>
                    <a:lnTo>
                      <a:pt x="197" y="77"/>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22" name="Google Shape;2022;p28"/>
              <p:cNvSpPr/>
              <p:nvPr/>
            </p:nvSpPr>
            <p:spPr>
              <a:xfrm>
                <a:off x="4087288" y="1824925"/>
                <a:ext cx="7800" cy="4224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23" name="Google Shape;2023;p28"/>
              <p:cNvSpPr/>
              <p:nvPr/>
            </p:nvSpPr>
            <p:spPr>
              <a:xfrm>
                <a:off x="3428476" y="1764600"/>
                <a:ext cx="228600" cy="1428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24" name="Google Shape;2024;p28"/>
              <p:cNvSpPr/>
              <p:nvPr/>
            </p:nvSpPr>
            <p:spPr>
              <a:xfrm>
                <a:off x="3428476" y="1940813"/>
                <a:ext cx="157200" cy="49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25" name="Google Shape;2025;p28"/>
              <p:cNvSpPr/>
              <p:nvPr/>
            </p:nvSpPr>
            <p:spPr>
              <a:xfrm>
                <a:off x="3820588" y="2261488"/>
                <a:ext cx="71400" cy="603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26" name="Google Shape;2026;p28"/>
              <p:cNvSpPr/>
              <p:nvPr/>
            </p:nvSpPr>
            <p:spPr>
              <a:xfrm>
                <a:off x="3714226" y="2261488"/>
                <a:ext cx="71400" cy="603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2027" name="Google Shape;2027;p28"/>
          <p:cNvGrpSpPr/>
          <p:nvPr/>
        </p:nvGrpSpPr>
        <p:grpSpPr>
          <a:xfrm>
            <a:off x="-1039594" y="-759498"/>
            <a:ext cx="3062531" cy="6906631"/>
            <a:chOff x="-779695" y="-569624"/>
            <a:chExt cx="2296898" cy="5179973"/>
          </a:xfrm>
        </p:grpSpPr>
        <p:sp>
          <p:nvSpPr>
            <p:cNvPr id="2028" name="Google Shape;2028;p28"/>
            <p:cNvSpPr/>
            <p:nvPr/>
          </p:nvSpPr>
          <p:spPr>
            <a:xfrm rot="7499209">
              <a:off x="365968" y="-586673"/>
              <a:ext cx="710883" cy="1445137"/>
            </a:xfrm>
            <a:custGeom>
              <a:avLst/>
              <a:gdLst/>
              <a:ahLst/>
              <a:cxnLst/>
              <a:rect l="l" t="t" r="r" b="b"/>
              <a:pathLst>
                <a:path w="128" h="260" extrusionOk="0">
                  <a:moveTo>
                    <a:pt x="121" y="260"/>
                  </a:moveTo>
                  <a:cubicBezTo>
                    <a:pt x="120" y="260"/>
                    <a:pt x="119" y="259"/>
                    <a:pt x="118" y="258"/>
                  </a:cubicBezTo>
                  <a:cubicBezTo>
                    <a:pt x="118" y="258"/>
                    <a:pt x="118" y="258"/>
                    <a:pt x="118" y="258"/>
                  </a:cubicBezTo>
                  <a:cubicBezTo>
                    <a:pt x="106" y="246"/>
                    <a:pt x="96" y="231"/>
                    <a:pt x="90" y="215"/>
                  </a:cubicBezTo>
                  <a:cubicBezTo>
                    <a:pt x="89" y="215"/>
                    <a:pt x="89" y="215"/>
                    <a:pt x="89" y="215"/>
                  </a:cubicBezTo>
                  <a:cubicBezTo>
                    <a:pt x="89" y="214"/>
                    <a:pt x="89" y="214"/>
                    <a:pt x="89" y="214"/>
                  </a:cubicBezTo>
                  <a:cubicBezTo>
                    <a:pt x="89" y="213"/>
                    <a:pt x="89" y="213"/>
                    <a:pt x="89" y="213"/>
                  </a:cubicBezTo>
                  <a:cubicBezTo>
                    <a:pt x="89" y="212"/>
                    <a:pt x="88" y="212"/>
                    <a:pt x="88" y="211"/>
                  </a:cubicBezTo>
                  <a:cubicBezTo>
                    <a:pt x="88" y="211"/>
                    <a:pt x="88" y="211"/>
                    <a:pt x="88" y="210"/>
                  </a:cubicBezTo>
                  <a:cubicBezTo>
                    <a:pt x="80" y="209"/>
                    <a:pt x="72" y="212"/>
                    <a:pt x="65" y="213"/>
                  </a:cubicBezTo>
                  <a:cubicBezTo>
                    <a:pt x="63" y="214"/>
                    <a:pt x="61" y="214"/>
                    <a:pt x="60" y="214"/>
                  </a:cubicBezTo>
                  <a:cubicBezTo>
                    <a:pt x="47" y="217"/>
                    <a:pt x="33" y="219"/>
                    <a:pt x="20" y="218"/>
                  </a:cubicBezTo>
                  <a:cubicBezTo>
                    <a:pt x="18" y="218"/>
                    <a:pt x="16" y="217"/>
                    <a:pt x="14" y="217"/>
                  </a:cubicBezTo>
                  <a:cubicBezTo>
                    <a:pt x="14" y="217"/>
                    <a:pt x="8" y="215"/>
                    <a:pt x="10" y="213"/>
                  </a:cubicBezTo>
                  <a:cubicBezTo>
                    <a:pt x="11" y="211"/>
                    <a:pt x="12" y="212"/>
                    <a:pt x="14" y="212"/>
                  </a:cubicBezTo>
                  <a:cubicBezTo>
                    <a:pt x="26" y="210"/>
                    <a:pt x="37" y="206"/>
                    <a:pt x="48" y="204"/>
                  </a:cubicBezTo>
                  <a:cubicBezTo>
                    <a:pt x="61" y="202"/>
                    <a:pt x="74" y="202"/>
                    <a:pt x="86" y="207"/>
                  </a:cubicBezTo>
                  <a:cubicBezTo>
                    <a:pt x="86" y="206"/>
                    <a:pt x="86" y="206"/>
                    <a:pt x="86" y="206"/>
                  </a:cubicBezTo>
                  <a:cubicBezTo>
                    <a:pt x="83" y="198"/>
                    <a:pt x="81" y="191"/>
                    <a:pt x="79" y="184"/>
                  </a:cubicBezTo>
                  <a:cubicBezTo>
                    <a:pt x="79" y="184"/>
                    <a:pt x="77" y="181"/>
                    <a:pt x="74" y="180"/>
                  </a:cubicBezTo>
                  <a:cubicBezTo>
                    <a:pt x="63" y="173"/>
                    <a:pt x="48" y="172"/>
                    <a:pt x="35" y="167"/>
                  </a:cubicBezTo>
                  <a:cubicBezTo>
                    <a:pt x="26" y="164"/>
                    <a:pt x="15" y="160"/>
                    <a:pt x="8" y="153"/>
                  </a:cubicBezTo>
                  <a:cubicBezTo>
                    <a:pt x="8" y="153"/>
                    <a:pt x="7" y="152"/>
                    <a:pt x="7" y="152"/>
                  </a:cubicBezTo>
                  <a:cubicBezTo>
                    <a:pt x="7" y="152"/>
                    <a:pt x="7" y="152"/>
                    <a:pt x="7" y="152"/>
                  </a:cubicBezTo>
                  <a:cubicBezTo>
                    <a:pt x="7" y="151"/>
                    <a:pt x="7" y="151"/>
                    <a:pt x="7" y="151"/>
                  </a:cubicBezTo>
                  <a:cubicBezTo>
                    <a:pt x="7" y="151"/>
                    <a:pt x="7" y="151"/>
                    <a:pt x="7" y="151"/>
                  </a:cubicBezTo>
                  <a:cubicBezTo>
                    <a:pt x="6" y="150"/>
                    <a:pt x="6" y="149"/>
                    <a:pt x="7" y="148"/>
                  </a:cubicBezTo>
                  <a:cubicBezTo>
                    <a:pt x="8" y="148"/>
                    <a:pt x="9" y="148"/>
                    <a:pt x="10" y="149"/>
                  </a:cubicBezTo>
                  <a:cubicBezTo>
                    <a:pt x="27" y="154"/>
                    <a:pt x="46" y="156"/>
                    <a:pt x="63" y="164"/>
                  </a:cubicBezTo>
                  <a:cubicBezTo>
                    <a:pt x="68" y="166"/>
                    <a:pt x="74" y="170"/>
                    <a:pt x="77" y="174"/>
                  </a:cubicBezTo>
                  <a:cubicBezTo>
                    <a:pt x="77" y="174"/>
                    <a:pt x="77" y="172"/>
                    <a:pt x="77" y="170"/>
                  </a:cubicBezTo>
                  <a:cubicBezTo>
                    <a:pt x="75" y="162"/>
                    <a:pt x="74" y="154"/>
                    <a:pt x="73" y="146"/>
                  </a:cubicBezTo>
                  <a:cubicBezTo>
                    <a:pt x="61" y="137"/>
                    <a:pt x="46" y="131"/>
                    <a:pt x="33" y="123"/>
                  </a:cubicBezTo>
                  <a:cubicBezTo>
                    <a:pt x="26" y="120"/>
                    <a:pt x="19" y="116"/>
                    <a:pt x="13" y="111"/>
                  </a:cubicBezTo>
                  <a:cubicBezTo>
                    <a:pt x="8" y="108"/>
                    <a:pt x="3" y="105"/>
                    <a:pt x="0" y="100"/>
                  </a:cubicBezTo>
                  <a:cubicBezTo>
                    <a:pt x="0" y="99"/>
                    <a:pt x="0" y="98"/>
                    <a:pt x="0" y="98"/>
                  </a:cubicBezTo>
                  <a:cubicBezTo>
                    <a:pt x="0" y="97"/>
                    <a:pt x="1" y="97"/>
                    <a:pt x="3" y="97"/>
                  </a:cubicBezTo>
                  <a:cubicBezTo>
                    <a:pt x="5" y="98"/>
                    <a:pt x="7" y="99"/>
                    <a:pt x="9" y="100"/>
                  </a:cubicBezTo>
                  <a:cubicBezTo>
                    <a:pt x="26" y="107"/>
                    <a:pt x="45" y="113"/>
                    <a:pt x="60" y="125"/>
                  </a:cubicBezTo>
                  <a:cubicBezTo>
                    <a:pt x="65" y="129"/>
                    <a:pt x="69" y="133"/>
                    <a:pt x="72" y="138"/>
                  </a:cubicBezTo>
                  <a:cubicBezTo>
                    <a:pt x="72" y="138"/>
                    <a:pt x="72" y="138"/>
                    <a:pt x="72" y="138"/>
                  </a:cubicBezTo>
                  <a:cubicBezTo>
                    <a:pt x="71" y="129"/>
                    <a:pt x="70" y="120"/>
                    <a:pt x="69" y="112"/>
                  </a:cubicBezTo>
                  <a:cubicBezTo>
                    <a:pt x="68" y="107"/>
                    <a:pt x="68" y="107"/>
                    <a:pt x="68" y="107"/>
                  </a:cubicBezTo>
                  <a:cubicBezTo>
                    <a:pt x="68" y="107"/>
                    <a:pt x="68" y="107"/>
                    <a:pt x="66" y="105"/>
                  </a:cubicBezTo>
                  <a:cubicBezTo>
                    <a:pt x="66" y="105"/>
                    <a:pt x="65" y="105"/>
                    <a:pt x="65" y="105"/>
                  </a:cubicBezTo>
                  <a:cubicBezTo>
                    <a:pt x="65" y="104"/>
                    <a:pt x="64" y="104"/>
                    <a:pt x="64" y="104"/>
                  </a:cubicBezTo>
                  <a:cubicBezTo>
                    <a:pt x="56" y="98"/>
                    <a:pt x="46" y="95"/>
                    <a:pt x="38" y="89"/>
                  </a:cubicBezTo>
                  <a:cubicBezTo>
                    <a:pt x="30" y="84"/>
                    <a:pt x="23" y="77"/>
                    <a:pt x="16" y="70"/>
                  </a:cubicBezTo>
                  <a:cubicBezTo>
                    <a:pt x="16" y="70"/>
                    <a:pt x="16" y="70"/>
                    <a:pt x="16" y="70"/>
                  </a:cubicBezTo>
                  <a:cubicBezTo>
                    <a:pt x="15" y="69"/>
                    <a:pt x="13" y="67"/>
                    <a:pt x="14" y="66"/>
                  </a:cubicBezTo>
                  <a:cubicBezTo>
                    <a:pt x="15" y="65"/>
                    <a:pt x="17" y="66"/>
                    <a:pt x="18" y="67"/>
                  </a:cubicBezTo>
                  <a:cubicBezTo>
                    <a:pt x="18" y="67"/>
                    <a:pt x="21" y="68"/>
                    <a:pt x="24" y="69"/>
                  </a:cubicBezTo>
                  <a:cubicBezTo>
                    <a:pt x="40" y="78"/>
                    <a:pt x="57" y="85"/>
                    <a:pt x="67" y="101"/>
                  </a:cubicBezTo>
                  <a:cubicBezTo>
                    <a:pt x="68" y="101"/>
                    <a:pt x="68" y="101"/>
                    <a:pt x="68" y="101"/>
                  </a:cubicBezTo>
                  <a:cubicBezTo>
                    <a:pt x="66" y="90"/>
                    <a:pt x="65" y="80"/>
                    <a:pt x="63" y="69"/>
                  </a:cubicBezTo>
                  <a:cubicBezTo>
                    <a:pt x="63" y="69"/>
                    <a:pt x="63" y="69"/>
                    <a:pt x="63" y="69"/>
                  </a:cubicBezTo>
                  <a:cubicBezTo>
                    <a:pt x="61" y="62"/>
                    <a:pt x="58" y="56"/>
                    <a:pt x="55" y="50"/>
                  </a:cubicBezTo>
                  <a:cubicBezTo>
                    <a:pt x="49" y="37"/>
                    <a:pt x="43" y="25"/>
                    <a:pt x="40" y="11"/>
                  </a:cubicBezTo>
                  <a:cubicBezTo>
                    <a:pt x="39" y="8"/>
                    <a:pt x="39" y="6"/>
                    <a:pt x="38" y="3"/>
                  </a:cubicBezTo>
                  <a:cubicBezTo>
                    <a:pt x="39" y="1"/>
                    <a:pt x="39" y="1"/>
                    <a:pt x="39" y="1"/>
                  </a:cubicBezTo>
                  <a:cubicBezTo>
                    <a:pt x="39" y="1"/>
                    <a:pt x="39" y="1"/>
                    <a:pt x="40" y="0"/>
                  </a:cubicBezTo>
                  <a:cubicBezTo>
                    <a:pt x="41" y="0"/>
                    <a:pt x="42" y="2"/>
                    <a:pt x="43" y="3"/>
                  </a:cubicBezTo>
                  <a:cubicBezTo>
                    <a:pt x="57" y="21"/>
                    <a:pt x="67" y="42"/>
                    <a:pt x="70" y="65"/>
                  </a:cubicBezTo>
                  <a:cubicBezTo>
                    <a:pt x="70" y="72"/>
                    <a:pt x="71" y="79"/>
                    <a:pt x="70" y="86"/>
                  </a:cubicBezTo>
                  <a:cubicBezTo>
                    <a:pt x="70" y="87"/>
                    <a:pt x="70" y="88"/>
                    <a:pt x="70" y="89"/>
                  </a:cubicBezTo>
                  <a:cubicBezTo>
                    <a:pt x="70" y="90"/>
                    <a:pt x="70" y="91"/>
                    <a:pt x="70" y="91"/>
                  </a:cubicBezTo>
                  <a:cubicBezTo>
                    <a:pt x="70" y="91"/>
                    <a:pt x="70" y="91"/>
                    <a:pt x="70" y="91"/>
                  </a:cubicBezTo>
                  <a:cubicBezTo>
                    <a:pt x="76" y="75"/>
                    <a:pt x="87" y="62"/>
                    <a:pt x="98" y="50"/>
                  </a:cubicBezTo>
                  <a:cubicBezTo>
                    <a:pt x="101" y="47"/>
                    <a:pt x="103" y="44"/>
                    <a:pt x="106" y="42"/>
                  </a:cubicBezTo>
                  <a:cubicBezTo>
                    <a:pt x="106" y="42"/>
                    <a:pt x="107" y="42"/>
                    <a:pt x="108" y="42"/>
                  </a:cubicBezTo>
                  <a:cubicBezTo>
                    <a:pt x="109" y="43"/>
                    <a:pt x="109" y="45"/>
                    <a:pt x="109" y="46"/>
                  </a:cubicBezTo>
                  <a:cubicBezTo>
                    <a:pt x="109" y="46"/>
                    <a:pt x="109" y="47"/>
                    <a:pt x="108" y="47"/>
                  </a:cubicBezTo>
                  <a:cubicBezTo>
                    <a:pt x="106" y="61"/>
                    <a:pt x="95" y="73"/>
                    <a:pt x="85" y="84"/>
                  </a:cubicBezTo>
                  <a:cubicBezTo>
                    <a:pt x="80" y="90"/>
                    <a:pt x="74" y="97"/>
                    <a:pt x="72" y="104"/>
                  </a:cubicBezTo>
                  <a:cubicBezTo>
                    <a:pt x="72" y="107"/>
                    <a:pt x="72" y="107"/>
                    <a:pt x="72" y="107"/>
                  </a:cubicBezTo>
                  <a:cubicBezTo>
                    <a:pt x="72" y="108"/>
                    <a:pt x="73" y="108"/>
                    <a:pt x="72" y="109"/>
                  </a:cubicBezTo>
                  <a:cubicBezTo>
                    <a:pt x="72" y="109"/>
                    <a:pt x="72" y="109"/>
                    <a:pt x="72" y="109"/>
                  </a:cubicBezTo>
                  <a:cubicBezTo>
                    <a:pt x="73" y="115"/>
                    <a:pt x="73" y="121"/>
                    <a:pt x="74" y="127"/>
                  </a:cubicBezTo>
                  <a:cubicBezTo>
                    <a:pt x="74" y="128"/>
                    <a:pt x="74" y="128"/>
                    <a:pt x="74" y="128"/>
                  </a:cubicBezTo>
                  <a:cubicBezTo>
                    <a:pt x="74" y="127"/>
                    <a:pt x="74" y="127"/>
                    <a:pt x="74" y="127"/>
                  </a:cubicBezTo>
                  <a:cubicBezTo>
                    <a:pt x="77" y="115"/>
                    <a:pt x="84" y="105"/>
                    <a:pt x="92" y="97"/>
                  </a:cubicBezTo>
                  <a:cubicBezTo>
                    <a:pt x="98" y="90"/>
                    <a:pt x="106" y="85"/>
                    <a:pt x="112" y="79"/>
                  </a:cubicBezTo>
                  <a:cubicBezTo>
                    <a:pt x="113" y="78"/>
                    <a:pt x="113" y="78"/>
                    <a:pt x="114" y="77"/>
                  </a:cubicBezTo>
                  <a:cubicBezTo>
                    <a:pt x="115" y="77"/>
                    <a:pt x="116" y="76"/>
                    <a:pt x="117" y="78"/>
                  </a:cubicBezTo>
                  <a:cubicBezTo>
                    <a:pt x="117" y="80"/>
                    <a:pt x="117" y="80"/>
                    <a:pt x="117" y="81"/>
                  </a:cubicBezTo>
                  <a:cubicBezTo>
                    <a:pt x="116" y="84"/>
                    <a:pt x="115" y="86"/>
                    <a:pt x="114" y="89"/>
                  </a:cubicBezTo>
                  <a:cubicBezTo>
                    <a:pt x="106" y="103"/>
                    <a:pt x="97" y="115"/>
                    <a:pt x="87" y="128"/>
                  </a:cubicBezTo>
                  <a:cubicBezTo>
                    <a:pt x="82" y="133"/>
                    <a:pt x="78" y="138"/>
                    <a:pt x="76" y="145"/>
                  </a:cubicBezTo>
                  <a:cubicBezTo>
                    <a:pt x="76" y="145"/>
                    <a:pt x="76" y="145"/>
                    <a:pt x="76" y="145"/>
                  </a:cubicBezTo>
                  <a:cubicBezTo>
                    <a:pt x="77" y="151"/>
                    <a:pt x="78" y="157"/>
                    <a:pt x="79" y="163"/>
                  </a:cubicBezTo>
                  <a:cubicBezTo>
                    <a:pt x="79" y="163"/>
                    <a:pt x="79" y="163"/>
                    <a:pt x="79" y="163"/>
                  </a:cubicBezTo>
                  <a:cubicBezTo>
                    <a:pt x="79" y="164"/>
                    <a:pt x="79" y="164"/>
                    <a:pt x="79" y="164"/>
                  </a:cubicBezTo>
                  <a:cubicBezTo>
                    <a:pt x="82" y="150"/>
                    <a:pt x="94" y="139"/>
                    <a:pt x="105" y="129"/>
                  </a:cubicBezTo>
                  <a:cubicBezTo>
                    <a:pt x="108" y="126"/>
                    <a:pt x="110" y="124"/>
                    <a:pt x="112" y="122"/>
                  </a:cubicBezTo>
                  <a:cubicBezTo>
                    <a:pt x="113" y="121"/>
                    <a:pt x="115" y="120"/>
                    <a:pt x="116" y="119"/>
                  </a:cubicBezTo>
                  <a:cubicBezTo>
                    <a:pt x="117" y="117"/>
                    <a:pt x="118" y="116"/>
                    <a:pt x="120" y="115"/>
                  </a:cubicBezTo>
                  <a:cubicBezTo>
                    <a:pt x="120" y="114"/>
                    <a:pt x="122" y="114"/>
                    <a:pt x="123" y="115"/>
                  </a:cubicBezTo>
                  <a:cubicBezTo>
                    <a:pt x="123" y="116"/>
                    <a:pt x="123" y="116"/>
                    <a:pt x="123" y="116"/>
                  </a:cubicBezTo>
                  <a:cubicBezTo>
                    <a:pt x="123" y="117"/>
                    <a:pt x="123" y="117"/>
                    <a:pt x="123" y="117"/>
                  </a:cubicBezTo>
                  <a:cubicBezTo>
                    <a:pt x="123" y="126"/>
                    <a:pt x="116" y="134"/>
                    <a:pt x="111" y="140"/>
                  </a:cubicBezTo>
                  <a:cubicBezTo>
                    <a:pt x="104" y="150"/>
                    <a:pt x="95" y="158"/>
                    <a:pt x="88" y="168"/>
                  </a:cubicBezTo>
                  <a:cubicBezTo>
                    <a:pt x="85" y="172"/>
                    <a:pt x="83" y="175"/>
                    <a:pt x="82" y="180"/>
                  </a:cubicBezTo>
                  <a:cubicBezTo>
                    <a:pt x="82" y="180"/>
                    <a:pt x="82" y="180"/>
                    <a:pt x="82" y="180"/>
                  </a:cubicBezTo>
                  <a:cubicBezTo>
                    <a:pt x="84" y="187"/>
                    <a:pt x="86" y="195"/>
                    <a:pt x="88" y="202"/>
                  </a:cubicBezTo>
                  <a:cubicBezTo>
                    <a:pt x="88" y="202"/>
                    <a:pt x="88" y="200"/>
                    <a:pt x="89" y="198"/>
                  </a:cubicBezTo>
                  <a:cubicBezTo>
                    <a:pt x="91" y="189"/>
                    <a:pt x="97" y="182"/>
                    <a:pt x="102" y="175"/>
                  </a:cubicBezTo>
                  <a:cubicBezTo>
                    <a:pt x="109" y="166"/>
                    <a:pt x="117" y="157"/>
                    <a:pt x="124" y="149"/>
                  </a:cubicBezTo>
                  <a:cubicBezTo>
                    <a:pt x="125" y="148"/>
                    <a:pt x="126" y="146"/>
                    <a:pt x="126" y="146"/>
                  </a:cubicBezTo>
                  <a:cubicBezTo>
                    <a:pt x="126" y="146"/>
                    <a:pt x="127" y="146"/>
                    <a:pt x="128" y="146"/>
                  </a:cubicBezTo>
                  <a:cubicBezTo>
                    <a:pt x="128" y="147"/>
                    <a:pt x="128" y="149"/>
                    <a:pt x="128" y="149"/>
                  </a:cubicBezTo>
                  <a:cubicBezTo>
                    <a:pt x="122" y="167"/>
                    <a:pt x="112" y="183"/>
                    <a:pt x="101" y="199"/>
                  </a:cubicBezTo>
                  <a:cubicBezTo>
                    <a:pt x="98" y="203"/>
                    <a:pt x="94" y="207"/>
                    <a:pt x="92" y="212"/>
                  </a:cubicBezTo>
                  <a:cubicBezTo>
                    <a:pt x="92" y="213"/>
                    <a:pt x="92" y="213"/>
                    <a:pt x="92" y="213"/>
                  </a:cubicBezTo>
                  <a:cubicBezTo>
                    <a:pt x="98" y="229"/>
                    <a:pt x="108" y="244"/>
                    <a:pt x="120" y="256"/>
                  </a:cubicBezTo>
                  <a:cubicBezTo>
                    <a:pt x="120" y="257"/>
                    <a:pt x="120" y="257"/>
                    <a:pt x="120" y="257"/>
                  </a:cubicBezTo>
                  <a:cubicBezTo>
                    <a:pt x="121" y="258"/>
                    <a:pt x="121" y="257"/>
                    <a:pt x="121" y="259"/>
                  </a:cubicBezTo>
                  <a:cubicBezTo>
                    <a:pt x="121" y="259"/>
                    <a:pt x="121" y="259"/>
                    <a:pt x="121" y="26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2029" name="Google Shape;2029;p28"/>
            <p:cNvGrpSpPr/>
            <p:nvPr/>
          </p:nvGrpSpPr>
          <p:grpSpPr>
            <a:xfrm rot="-9795674">
              <a:off x="-643529" y="72645"/>
              <a:ext cx="1406485" cy="1152492"/>
              <a:chOff x="2208951" y="3779189"/>
              <a:chExt cx="1406526" cy="1152525"/>
            </a:xfrm>
          </p:grpSpPr>
          <p:sp>
            <p:nvSpPr>
              <p:cNvPr id="2030" name="Google Shape;2030;p28"/>
              <p:cNvSpPr/>
              <p:nvPr/>
            </p:nvSpPr>
            <p:spPr>
              <a:xfrm>
                <a:off x="2240701" y="3787126"/>
                <a:ext cx="433388" cy="392113"/>
              </a:xfrm>
              <a:custGeom>
                <a:avLst/>
                <a:gdLst/>
                <a:ahLst/>
                <a:cxnLst/>
                <a:rect l="l" t="t" r="r" b="b"/>
                <a:pathLst>
                  <a:path w="212" h="192" extrusionOk="0">
                    <a:moveTo>
                      <a:pt x="205" y="168"/>
                    </a:moveTo>
                    <a:cubicBezTo>
                      <a:pt x="205" y="168"/>
                      <a:pt x="123" y="192"/>
                      <a:pt x="76" y="154"/>
                    </a:cubicBezTo>
                    <a:cubicBezTo>
                      <a:pt x="30" y="115"/>
                      <a:pt x="25" y="51"/>
                      <a:pt x="0" y="14"/>
                    </a:cubicBezTo>
                    <a:cubicBezTo>
                      <a:pt x="0" y="14"/>
                      <a:pt x="91" y="0"/>
                      <a:pt x="158" y="49"/>
                    </a:cubicBezTo>
                    <a:cubicBezTo>
                      <a:pt x="212" y="88"/>
                      <a:pt x="205" y="168"/>
                      <a:pt x="205" y="16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31" name="Google Shape;2031;p28"/>
              <p:cNvSpPr/>
              <p:nvPr/>
            </p:nvSpPr>
            <p:spPr>
              <a:xfrm>
                <a:off x="2712188" y="3779189"/>
                <a:ext cx="320675" cy="447675"/>
              </a:xfrm>
              <a:custGeom>
                <a:avLst/>
                <a:gdLst/>
                <a:ahLst/>
                <a:cxnLst/>
                <a:rect l="l" t="t" r="r" b="b"/>
                <a:pathLst>
                  <a:path w="157" h="219" extrusionOk="0">
                    <a:moveTo>
                      <a:pt x="117" y="219"/>
                    </a:moveTo>
                    <a:cubicBezTo>
                      <a:pt x="117" y="219"/>
                      <a:pt x="157" y="191"/>
                      <a:pt x="146" y="119"/>
                    </a:cubicBezTo>
                    <a:cubicBezTo>
                      <a:pt x="135" y="47"/>
                      <a:pt x="78" y="33"/>
                      <a:pt x="61" y="0"/>
                    </a:cubicBezTo>
                    <a:cubicBezTo>
                      <a:pt x="61" y="0"/>
                      <a:pt x="0" y="77"/>
                      <a:pt x="34" y="158"/>
                    </a:cubicBezTo>
                    <a:cubicBezTo>
                      <a:pt x="57" y="214"/>
                      <a:pt x="117" y="219"/>
                      <a:pt x="117" y="21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32" name="Google Shape;2032;p28"/>
              <p:cNvSpPr/>
              <p:nvPr/>
            </p:nvSpPr>
            <p:spPr>
              <a:xfrm>
                <a:off x="2208950" y="4206226"/>
                <a:ext cx="501650" cy="271463"/>
              </a:xfrm>
              <a:custGeom>
                <a:avLst/>
                <a:gdLst/>
                <a:ahLst/>
                <a:cxnLst/>
                <a:rect l="l" t="t" r="r" b="b"/>
                <a:pathLst>
                  <a:path w="245" h="133" extrusionOk="0">
                    <a:moveTo>
                      <a:pt x="245" y="66"/>
                    </a:moveTo>
                    <a:cubicBezTo>
                      <a:pt x="245" y="66"/>
                      <a:pt x="198" y="0"/>
                      <a:pt x="131" y="4"/>
                    </a:cubicBezTo>
                    <a:cubicBezTo>
                      <a:pt x="64" y="7"/>
                      <a:pt x="45" y="45"/>
                      <a:pt x="0" y="53"/>
                    </a:cubicBezTo>
                    <a:cubicBezTo>
                      <a:pt x="0" y="53"/>
                      <a:pt x="39" y="118"/>
                      <a:pt x="121" y="125"/>
                    </a:cubicBezTo>
                    <a:cubicBezTo>
                      <a:pt x="203" y="133"/>
                      <a:pt x="245" y="66"/>
                      <a:pt x="245" y="6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33" name="Google Shape;2033;p28"/>
              <p:cNvSpPr/>
              <p:nvPr/>
            </p:nvSpPr>
            <p:spPr>
              <a:xfrm>
                <a:off x="3043976" y="4010963"/>
                <a:ext cx="280988" cy="433388"/>
              </a:xfrm>
              <a:custGeom>
                <a:avLst/>
                <a:gdLst/>
                <a:ahLst/>
                <a:cxnLst/>
                <a:rect l="l" t="t" r="r" b="b"/>
                <a:pathLst>
                  <a:path w="138" h="212" extrusionOk="0">
                    <a:moveTo>
                      <a:pt x="91" y="212"/>
                    </a:moveTo>
                    <a:cubicBezTo>
                      <a:pt x="91" y="212"/>
                      <a:pt x="29" y="184"/>
                      <a:pt x="18" y="141"/>
                    </a:cubicBezTo>
                    <a:cubicBezTo>
                      <a:pt x="0" y="71"/>
                      <a:pt x="48" y="38"/>
                      <a:pt x="54" y="0"/>
                    </a:cubicBezTo>
                    <a:cubicBezTo>
                      <a:pt x="54" y="0"/>
                      <a:pt x="114" y="28"/>
                      <a:pt x="126" y="98"/>
                    </a:cubicBezTo>
                    <a:cubicBezTo>
                      <a:pt x="138" y="168"/>
                      <a:pt x="91" y="212"/>
                      <a:pt x="91" y="21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34" name="Google Shape;2034;p28"/>
              <p:cNvSpPr/>
              <p:nvPr/>
            </p:nvSpPr>
            <p:spPr>
              <a:xfrm>
                <a:off x="2607414" y="4491976"/>
                <a:ext cx="461963" cy="255588"/>
              </a:xfrm>
              <a:custGeom>
                <a:avLst/>
                <a:gdLst/>
                <a:ahLst/>
                <a:cxnLst/>
                <a:rect l="l" t="t" r="r" b="b"/>
                <a:pathLst>
                  <a:path w="226" h="125" extrusionOk="0">
                    <a:moveTo>
                      <a:pt x="226" y="62"/>
                    </a:moveTo>
                    <a:cubicBezTo>
                      <a:pt x="226" y="62"/>
                      <a:pt x="171" y="2"/>
                      <a:pt x="128" y="1"/>
                    </a:cubicBezTo>
                    <a:cubicBezTo>
                      <a:pt x="85" y="0"/>
                      <a:pt x="35" y="48"/>
                      <a:pt x="0" y="50"/>
                    </a:cubicBezTo>
                    <a:cubicBezTo>
                      <a:pt x="0" y="50"/>
                      <a:pt x="58" y="125"/>
                      <a:pt x="134" y="116"/>
                    </a:cubicBezTo>
                    <a:cubicBezTo>
                      <a:pt x="181" y="110"/>
                      <a:pt x="226" y="62"/>
                      <a:pt x="226" y="6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35" name="Google Shape;2035;p28"/>
              <p:cNvSpPr/>
              <p:nvPr/>
            </p:nvSpPr>
            <p:spPr>
              <a:xfrm>
                <a:off x="2240700" y="3815701"/>
                <a:ext cx="1374776" cy="1116013"/>
              </a:xfrm>
              <a:custGeom>
                <a:avLst/>
                <a:gdLst/>
                <a:ahLst/>
                <a:cxnLst/>
                <a:rect l="l" t="t" r="r" b="b"/>
                <a:pathLst>
                  <a:path w="673" h="546" extrusionOk="0">
                    <a:moveTo>
                      <a:pt x="673" y="546"/>
                    </a:moveTo>
                    <a:cubicBezTo>
                      <a:pt x="673" y="546"/>
                      <a:pt x="522" y="443"/>
                      <a:pt x="370" y="300"/>
                    </a:cubicBezTo>
                    <a:cubicBezTo>
                      <a:pt x="218" y="156"/>
                      <a:pt x="81" y="57"/>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36" name="Google Shape;2036;p28"/>
              <p:cNvSpPr/>
              <p:nvPr/>
            </p:nvSpPr>
            <p:spPr>
              <a:xfrm>
                <a:off x="2208951" y="4314175"/>
                <a:ext cx="730250" cy="58738"/>
              </a:xfrm>
              <a:custGeom>
                <a:avLst/>
                <a:gdLst/>
                <a:ahLst/>
                <a:cxnLst/>
                <a:rect l="l" t="t" r="r" b="b"/>
                <a:pathLst>
                  <a:path w="357" h="29" extrusionOk="0">
                    <a:moveTo>
                      <a:pt x="357" y="29"/>
                    </a:moveTo>
                    <a:cubicBezTo>
                      <a:pt x="357" y="29"/>
                      <a:pt x="226" y="6"/>
                      <a:pt x="158" y="8"/>
                    </a:cubicBezTo>
                    <a:cubicBezTo>
                      <a:pt x="89" y="10"/>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37" name="Google Shape;2037;p28"/>
              <p:cNvSpPr/>
              <p:nvPr/>
            </p:nvSpPr>
            <p:spPr>
              <a:xfrm>
                <a:off x="2837600" y="3779189"/>
                <a:ext cx="158750" cy="649288"/>
              </a:xfrm>
              <a:custGeom>
                <a:avLst/>
                <a:gdLst/>
                <a:ahLst/>
                <a:cxnLst/>
                <a:rect l="l" t="t" r="r" b="b"/>
                <a:pathLst>
                  <a:path w="78" h="318" extrusionOk="0">
                    <a:moveTo>
                      <a:pt x="78" y="318"/>
                    </a:moveTo>
                    <a:cubicBezTo>
                      <a:pt x="78" y="318"/>
                      <a:pt x="59" y="219"/>
                      <a:pt x="41" y="162"/>
                    </a:cubicBezTo>
                    <a:cubicBezTo>
                      <a:pt x="23" y="106"/>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38" name="Google Shape;2038;p28"/>
              <p:cNvSpPr/>
              <p:nvPr/>
            </p:nvSpPr>
            <p:spPr>
              <a:xfrm>
                <a:off x="2607413" y="4593576"/>
                <a:ext cx="636588" cy="53975"/>
              </a:xfrm>
              <a:custGeom>
                <a:avLst/>
                <a:gdLst/>
                <a:ahLst/>
                <a:cxnLst/>
                <a:rect l="l" t="t" r="r" b="b"/>
                <a:pathLst>
                  <a:path w="311" h="26" extrusionOk="0">
                    <a:moveTo>
                      <a:pt x="311" y="26"/>
                    </a:moveTo>
                    <a:cubicBezTo>
                      <a:pt x="311" y="26"/>
                      <a:pt x="230" y="8"/>
                      <a:pt x="167" y="8"/>
                    </a:cubicBezTo>
                    <a:cubicBezTo>
                      <a:pt x="103" y="8"/>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39" name="Google Shape;2039;p28"/>
              <p:cNvSpPr/>
              <p:nvPr/>
            </p:nvSpPr>
            <p:spPr>
              <a:xfrm>
                <a:off x="3153514" y="4010964"/>
                <a:ext cx="139700" cy="674688"/>
              </a:xfrm>
              <a:custGeom>
                <a:avLst/>
                <a:gdLst/>
                <a:ahLst/>
                <a:cxnLst/>
                <a:rect l="l" t="t" r="r" b="b"/>
                <a:pathLst>
                  <a:path w="68" h="330" extrusionOk="0">
                    <a:moveTo>
                      <a:pt x="68" y="330"/>
                    </a:moveTo>
                    <a:cubicBezTo>
                      <a:pt x="68" y="330"/>
                      <a:pt x="40" y="230"/>
                      <a:pt x="28" y="178"/>
                    </a:cubicBezTo>
                    <a:cubicBezTo>
                      <a:pt x="17" y="126"/>
                      <a:pt x="0" y="0"/>
                      <a:pt x="0" y="0"/>
                    </a:cubicBezTo>
                  </a:path>
                </a:pathLst>
              </a:custGeom>
              <a:no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040" name="Google Shape;2040;p28"/>
            <p:cNvGrpSpPr/>
            <p:nvPr/>
          </p:nvGrpSpPr>
          <p:grpSpPr>
            <a:xfrm>
              <a:off x="-110225" y="3751974"/>
              <a:ext cx="907519" cy="858375"/>
              <a:chOff x="2503897" y="3146050"/>
              <a:chExt cx="558783" cy="528556"/>
            </a:xfrm>
          </p:grpSpPr>
          <p:sp>
            <p:nvSpPr>
              <p:cNvPr id="2041" name="Google Shape;2041;p28"/>
              <p:cNvSpPr/>
              <p:nvPr/>
            </p:nvSpPr>
            <p:spPr>
              <a:xfrm>
                <a:off x="2875809" y="3146050"/>
                <a:ext cx="186872" cy="130078"/>
              </a:xfrm>
              <a:custGeom>
                <a:avLst/>
                <a:gdLst/>
                <a:ahLst/>
                <a:cxnLst/>
                <a:rect l="l" t="t" r="r" b="b"/>
                <a:pathLst>
                  <a:path w="43" h="30" extrusionOk="0">
                    <a:moveTo>
                      <a:pt x="34" y="8"/>
                    </a:moveTo>
                    <a:cubicBezTo>
                      <a:pt x="35" y="6"/>
                      <a:pt x="35" y="5"/>
                      <a:pt x="36" y="3"/>
                    </a:cubicBezTo>
                    <a:cubicBezTo>
                      <a:pt x="36" y="2"/>
                      <a:pt x="36" y="2"/>
                      <a:pt x="36" y="1"/>
                    </a:cubicBezTo>
                    <a:cubicBezTo>
                      <a:pt x="35" y="0"/>
                      <a:pt x="34" y="0"/>
                      <a:pt x="32" y="0"/>
                    </a:cubicBezTo>
                    <a:cubicBezTo>
                      <a:pt x="28" y="1"/>
                      <a:pt x="24" y="4"/>
                      <a:pt x="20" y="7"/>
                    </a:cubicBezTo>
                    <a:cubicBezTo>
                      <a:pt x="13" y="14"/>
                      <a:pt x="6" y="22"/>
                      <a:pt x="0" y="30"/>
                    </a:cubicBezTo>
                    <a:cubicBezTo>
                      <a:pt x="8" y="28"/>
                      <a:pt x="15" y="26"/>
                      <a:pt x="23" y="24"/>
                    </a:cubicBezTo>
                    <a:cubicBezTo>
                      <a:pt x="29" y="22"/>
                      <a:pt x="35" y="20"/>
                      <a:pt x="40" y="17"/>
                    </a:cubicBezTo>
                    <a:cubicBezTo>
                      <a:pt x="42" y="16"/>
                      <a:pt x="43" y="14"/>
                      <a:pt x="43" y="12"/>
                    </a:cubicBezTo>
                    <a:cubicBezTo>
                      <a:pt x="43" y="10"/>
                      <a:pt x="42" y="9"/>
                      <a:pt x="40" y="8"/>
                    </a:cubicBezTo>
                    <a:cubicBezTo>
                      <a:pt x="38" y="8"/>
                      <a:pt x="35" y="8"/>
                      <a:pt x="34" y="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42" name="Google Shape;2042;p28"/>
              <p:cNvSpPr/>
              <p:nvPr/>
            </p:nvSpPr>
            <p:spPr>
              <a:xfrm>
                <a:off x="2503897" y="3201929"/>
                <a:ext cx="480004" cy="472678"/>
              </a:xfrm>
              <a:custGeom>
                <a:avLst/>
                <a:gdLst/>
                <a:ahLst/>
                <a:cxnLst/>
                <a:rect l="l" t="t" r="r" b="b"/>
                <a:pathLst>
                  <a:path w="111" h="109" extrusionOk="0">
                    <a:moveTo>
                      <a:pt x="1" y="109"/>
                    </a:moveTo>
                    <a:cubicBezTo>
                      <a:pt x="1" y="109"/>
                      <a:pt x="1" y="109"/>
                      <a:pt x="1" y="109"/>
                    </a:cubicBezTo>
                    <a:cubicBezTo>
                      <a:pt x="0" y="109"/>
                      <a:pt x="0" y="109"/>
                      <a:pt x="0" y="109"/>
                    </a:cubicBezTo>
                    <a:cubicBezTo>
                      <a:pt x="29" y="65"/>
                      <a:pt x="67" y="28"/>
                      <a:pt x="111" y="1"/>
                    </a:cubicBezTo>
                    <a:cubicBezTo>
                      <a:pt x="111" y="0"/>
                      <a:pt x="111" y="1"/>
                      <a:pt x="111" y="1"/>
                    </a:cubicBezTo>
                    <a:cubicBezTo>
                      <a:pt x="111" y="1"/>
                      <a:pt x="111" y="1"/>
                      <a:pt x="111" y="1"/>
                    </a:cubicBezTo>
                    <a:cubicBezTo>
                      <a:pt x="67" y="29"/>
                      <a:pt x="29" y="66"/>
                      <a:pt x="1" y="109"/>
                    </a:cubicBezTo>
                    <a:cubicBezTo>
                      <a:pt x="1" y="109"/>
                      <a:pt x="1" y="109"/>
                      <a:pt x="1" y="10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43" name="Google Shape;2043;p28"/>
              <p:cNvSpPr/>
              <p:nvPr/>
            </p:nvSpPr>
            <p:spPr>
              <a:xfrm>
                <a:off x="2772296" y="3146050"/>
                <a:ext cx="116337" cy="195117"/>
              </a:xfrm>
              <a:custGeom>
                <a:avLst/>
                <a:gdLst/>
                <a:ahLst/>
                <a:cxnLst/>
                <a:rect l="l" t="t" r="r" b="b"/>
                <a:pathLst>
                  <a:path w="27" h="45" extrusionOk="0">
                    <a:moveTo>
                      <a:pt x="15" y="7"/>
                    </a:moveTo>
                    <a:cubicBezTo>
                      <a:pt x="15" y="5"/>
                      <a:pt x="15" y="3"/>
                      <a:pt x="14" y="2"/>
                    </a:cubicBezTo>
                    <a:cubicBezTo>
                      <a:pt x="14" y="1"/>
                      <a:pt x="14" y="1"/>
                      <a:pt x="13" y="0"/>
                    </a:cubicBezTo>
                    <a:cubicBezTo>
                      <a:pt x="12" y="0"/>
                      <a:pt x="11" y="1"/>
                      <a:pt x="10" y="1"/>
                    </a:cubicBezTo>
                    <a:cubicBezTo>
                      <a:pt x="7" y="5"/>
                      <a:pt x="5" y="10"/>
                      <a:pt x="4" y="14"/>
                    </a:cubicBezTo>
                    <a:cubicBezTo>
                      <a:pt x="1" y="24"/>
                      <a:pt x="0" y="34"/>
                      <a:pt x="0" y="45"/>
                    </a:cubicBezTo>
                    <a:cubicBezTo>
                      <a:pt x="5" y="39"/>
                      <a:pt x="10" y="33"/>
                      <a:pt x="15" y="27"/>
                    </a:cubicBezTo>
                    <a:cubicBezTo>
                      <a:pt x="19" y="22"/>
                      <a:pt x="23" y="17"/>
                      <a:pt x="26" y="11"/>
                    </a:cubicBezTo>
                    <a:cubicBezTo>
                      <a:pt x="26" y="9"/>
                      <a:pt x="27" y="7"/>
                      <a:pt x="25" y="5"/>
                    </a:cubicBezTo>
                    <a:cubicBezTo>
                      <a:pt x="24" y="4"/>
                      <a:pt x="22" y="3"/>
                      <a:pt x="21" y="4"/>
                    </a:cubicBezTo>
                    <a:cubicBezTo>
                      <a:pt x="19" y="4"/>
                      <a:pt x="17" y="6"/>
                      <a:pt x="15" y="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44" name="Google Shape;2044;p28"/>
              <p:cNvSpPr/>
              <p:nvPr/>
            </p:nvSpPr>
            <p:spPr>
              <a:xfrm>
                <a:off x="2745731" y="3228494"/>
                <a:ext cx="82443" cy="160308"/>
              </a:xfrm>
              <a:custGeom>
                <a:avLst/>
                <a:gdLst/>
                <a:ahLst/>
                <a:cxnLst/>
                <a:rect l="l" t="t" r="r" b="b"/>
                <a:pathLst>
                  <a:path w="19" h="37" extrusionOk="0">
                    <a:moveTo>
                      <a:pt x="0" y="37"/>
                    </a:moveTo>
                    <a:cubicBezTo>
                      <a:pt x="0" y="37"/>
                      <a:pt x="0" y="37"/>
                      <a:pt x="0" y="37"/>
                    </a:cubicBezTo>
                    <a:cubicBezTo>
                      <a:pt x="0" y="37"/>
                      <a:pt x="0" y="37"/>
                      <a:pt x="0" y="36"/>
                    </a:cubicBezTo>
                    <a:cubicBezTo>
                      <a:pt x="18" y="0"/>
                      <a:pt x="18" y="0"/>
                      <a:pt x="18" y="0"/>
                    </a:cubicBezTo>
                    <a:cubicBezTo>
                      <a:pt x="19" y="0"/>
                      <a:pt x="19" y="0"/>
                      <a:pt x="19" y="0"/>
                    </a:cubicBezTo>
                    <a:cubicBezTo>
                      <a:pt x="19" y="0"/>
                      <a:pt x="19" y="0"/>
                      <a:pt x="19" y="1"/>
                    </a:cubicBezTo>
                    <a:cubicBezTo>
                      <a:pt x="1" y="37"/>
                      <a:pt x="1" y="37"/>
                      <a:pt x="1" y="37"/>
                    </a:cubicBezTo>
                    <a:cubicBezTo>
                      <a:pt x="0" y="37"/>
                      <a:pt x="0" y="37"/>
                      <a:pt x="0" y="3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45" name="Google Shape;2045;p28"/>
              <p:cNvSpPr/>
              <p:nvPr/>
            </p:nvSpPr>
            <p:spPr>
              <a:xfrm>
                <a:off x="2807106" y="3314602"/>
                <a:ext cx="207941" cy="91604"/>
              </a:xfrm>
              <a:custGeom>
                <a:avLst/>
                <a:gdLst/>
                <a:ahLst/>
                <a:cxnLst/>
                <a:rect l="l" t="t" r="r" b="b"/>
                <a:pathLst>
                  <a:path w="48" h="21" extrusionOk="0">
                    <a:moveTo>
                      <a:pt x="40" y="8"/>
                    </a:moveTo>
                    <a:cubicBezTo>
                      <a:pt x="41" y="7"/>
                      <a:pt x="42" y="6"/>
                      <a:pt x="43" y="4"/>
                    </a:cubicBezTo>
                    <a:cubicBezTo>
                      <a:pt x="44" y="4"/>
                      <a:pt x="44" y="3"/>
                      <a:pt x="44" y="2"/>
                    </a:cubicBezTo>
                    <a:cubicBezTo>
                      <a:pt x="44" y="1"/>
                      <a:pt x="42" y="1"/>
                      <a:pt x="41" y="1"/>
                    </a:cubicBezTo>
                    <a:cubicBezTo>
                      <a:pt x="36" y="0"/>
                      <a:pt x="32" y="2"/>
                      <a:pt x="27" y="4"/>
                    </a:cubicBezTo>
                    <a:cubicBezTo>
                      <a:pt x="18" y="7"/>
                      <a:pt x="9" y="13"/>
                      <a:pt x="0" y="19"/>
                    </a:cubicBezTo>
                    <a:cubicBezTo>
                      <a:pt x="8" y="19"/>
                      <a:pt x="16" y="20"/>
                      <a:pt x="24" y="20"/>
                    </a:cubicBezTo>
                    <a:cubicBezTo>
                      <a:pt x="30" y="20"/>
                      <a:pt x="37" y="21"/>
                      <a:pt x="43" y="19"/>
                    </a:cubicBezTo>
                    <a:cubicBezTo>
                      <a:pt x="45" y="18"/>
                      <a:pt x="47" y="17"/>
                      <a:pt x="47" y="15"/>
                    </a:cubicBezTo>
                    <a:cubicBezTo>
                      <a:pt x="48" y="13"/>
                      <a:pt x="47" y="12"/>
                      <a:pt x="46" y="11"/>
                    </a:cubicBezTo>
                    <a:cubicBezTo>
                      <a:pt x="44" y="9"/>
                      <a:pt x="41" y="9"/>
                      <a:pt x="40" y="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46" name="Google Shape;2046;p28"/>
              <p:cNvSpPr/>
              <p:nvPr/>
            </p:nvSpPr>
            <p:spPr>
              <a:xfrm>
                <a:off x="2681609" y="3371397"/>
                <a:ext cx="229009" cy="82444"/>
              </a:xfrm>
              <a:custGeom>
                <a:avLst/>
                <a:gdLst/>
                <a:ahLst/>
                <a:cxnLst/>
                <a:rect l="l" t="t" r="r" b="b"/>
                <a:pathLst>
                  <a:path w="53" h="19" extrusionOk="0">
                    <a:moveTo>
                      <a:pt x="1" y="19"/>
                    </a:moveTo>
                    <a:cubicBezTo>
                      <a:pt x="1" y="19"/>
                      <a:pt x="1" y="19"/>
                      <a:pt x="1" y="18"/>
                    </a:cubicBezTo>
                    <a:cubicBezTo>
                      <a:pt x="0" y="18"/>
                      <a:pt x="1" y="18"/>
                      <a:pt x="1" y="18"/>
                    </a:cubicBezTo>
                    <a:cubicBezTo>
                      <a:pt x="17" y="10"/>
                      <a:pt x="35" y="4"/>
                      <a:pt x="53" y="0"/>
                    </a:cubicBezTo>
                    <a:cubicBezTo>
                      <a:pt x="53" y="0"/>
                      <a:pt x="53" y="0"/>
                      <a:pt x="53" y="0"/>
                    </a:cubicBezTo>
                    <a:cubicBezTo>
                      <a:pt x="53" y="1"/>
                      <a:pt x="53" y="1"/>
                      <a:pt x="53" y="1"/>
                    </a:cubicBezTo>
                    <a:cubicBezTo>
                      <a:pt x="35" y="5"/>
                      <a:pt x="18" y="11"/>
                      <a:pt x="1" y="19"/>
                    </a:cubicBezTo>
                    <a:cubicBezTo>
                      <a:pt x="1" y="19"/>
                      <a:pt x="1" y="19"/>
                      <a:pt x="1"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47" name="Google Shape;2047;p28"/>
              <p:cNvSpPr/>
              <p:nvPr/>
            </p:nvSpPr>
            <p:spPr>
              <a:xfrm>
                <a:off x="2642219" y="3254143"/>
                <a:ext cx="95268" cy="199697"/>
              </a:xfrm>
              <a:custGeom>
                <a:avLst/>
                <a:gdLst/>
                <a:ahLst/>
                <a:cxnLst/>
                <a:rect l="l" t="t" r="r" b="b"/>
                <a:pathLst>
                  <a:path w="22" h="46" extrusionOk="0">
                    <a:moveTo>
                      <a:pt x="11" y="5"/>
                    </a:moveTo>
                    <a:cubicBezTo>
                      <a:pt x="11" y="4"/>
                      <a:pt x="10" y="3"/>
                      <a:pt x="9" y="1"/>
                    </a:cubicBezTo>
                    <a:cubicBezTo>
                      <a:pt x="9" y="1"/>
                      <a:pt x="9" y="0"/>
                      <a:pt x="8" y="0"/>
                    </a:cubicBezTo>
                    <a:cubicBezTo>
                      <a:pt x="7" y="0"/>
                      <a:pt x="6" y="1"/>
                      <a:pt x="5" y="2"/>
                    </a:cubicBezTo>
                    <a:cubicBezTo>
                      <a:pt x="2" y="5"/>
                      <a:pt x="1" y="10"/>
                      <a:pt x="1" y="15"/>
                    </a:cubicBezTo>
                    <a:cubicBezTo>
                      <a:pt x="0" y="25"/>
                      <a:pt x="0" y="36"/>
                      <a:pt x="1" y="46"/>
                    </a:cubicBezTo>
                    <a:cubicBezTo>
                      <a:pt x="5" y="39"/>
                      <a:pt x="10" y="33"/>
                      <a:pt x="14" y="26"/>
                    </a:cubicBezTo>
                    <a:cubicBezTo>
                      <a:pt x="17" y="21"/>
                      <a:pt x="20" y="15"/>
                      <a:pt x="22" y="9"/>
                    </a:cubicBezTo>
                    <a:cubicBezTo>
                      <a:pt x="22" y="7"/>
                      <a:pt x="22" y="4"/>
                      <a:pt x="21" y="3"/>
                    </a:cubicBezTo>
                    <a:cubicBezTo>
                      <a:pt x="20" y="2"/>
                      <a:pt x="18" y="2"/>
                      <a:pt x="16" y="2"/>
                    </a:cubicBezTo>
                    <a:cubicBezTo>
                      <a:pt x="14" y="3"/>
                      <a:pt x="12" y="4"/>
                      <a:pt x="11" y="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48" name="Google Shape;2048;p28"/>
              <p:cNvSpPr/>
              <p:nvPr/>
            </p:nvSpPr>
            <p:spPr>
              <a:xfrm>
                <a:off x="2620234" y="3327427"/>
                <a:ext cx="65039" cy="191453"/>
              </a:xfrm>
              <a:custGeom>
                <a:avLst/>
                <a:gdLst/>
                <a:ahLst/>
                <a:cxnLst/>
                <a:rect l="l" t="t" r="r" b="b"/>
                <a:pathLst>
                  <a:path w="15" h="44" extrusionOk="0">
                    <a:moveTo>
                      <a:pt x="1" y="44"/>
                    </a:moveTo>
                    <a:cubicBezTo>
                      <a:pt x="1" y="44"/>
                      <a:pt x="0" y="44"/>
                      <a:pt x="0" y="44"/>
                    </a:cubicBezTo>
                    <a:cubicBezTo>
                      <a:pt x="0" y="44"/>
                      <a:pt x="0" y="44"/>
                      <a:pt x="0" y="44"/>
                    </a:cubicBezTo>
                    <a:cubicBezTo>
                      <a:pt x="6" y="30"/>
                      <a:pt x="11" y="15"/>
                      <a:pt x="14" y="1"/>
                    </a:cubicBezTo>
                    <a:cubicBezTo>
                      <a:pt x="14" y="0"/>
                      <a:pt x="14" y="0"/>
                      <a:pt x="15" y="0"/>
                    </a:cubicBezTo>
                    <a:cubicBezTo>
                      <a:pt x="15" y="0"/>
                      <a:pt x="15" y="1"/>
                      <a:pt x="15" y="1"/>
                    </a:cubicBezTo>
                    <a:cubicBezTo>
                      <a:pt x="11" y="16"/>
                      <a:pt x="7" y="30"/>
                      <a:pt x="1" y="44"/>
                    </a:cubicBezTo>
                    <a:cubicBezTo>
                      <a:pt x="1" y="44"/>
                      <a:pt x="1" y="44"/>
                      <a:pt x="1" y="4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2049" name="Google Shape;2049;p28"/>
          <p:cNvGrpSpPr/>
          <p:nvPr/>
        </p:nvGrpSpPr>
        <p:grpSpPr>
          <a:xfrm>
            <a:off x="840487" y="534602"/>
            <a:ext cx="10343443" cy="5842020"/>
            <a:chOff x="630365" y="400951"/>
            <a:chExt cx="7757582" cy="4381515"/>
          </a:xfrm>
        </p:grpSpPr>
        <p:sp>
          <p:nvSpPr>
            <p:cNvPr id="2050" name="Google Shape;2050;p28"/>
            <p:cNvSpPr/>
            <p:nvPr/>
          </p:nvSpPr>
          <p:spPr>
            <a:xfrm rot="-3723361">
              <a:off x="672229" y="3080038"/>
              <a:ext cx="185024"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51" name="Google Shape;2051;p28"/>
            <p:cNvSpPr/>
            <p:nvPr/>
          </p:nvSpPr>
          <p:spPr>
            <a:xfrm rot="-7109889">
              <a:off x="8160741" y="4548963"/>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52" name="Google Shape;2052;p28"/>
            <p:cNvSpPr/>
            <p:nvPr/>
          </p:nvSpPr>
          <p:spPr>
            <a:xfrm rot="9157501">
              <a:off x="7417591" y="431951"/>
              <a:ext cx="185025" cy="206075"/>
            </a:xfrm>
            <a:custGeom>
              <a:avLst/>
              <a:gdLst/>
              <a:ahLst/>
              <a:cxnLst/>
              <a:rect l="l" t="t" r="r" b="b"/>
              <a:pathLst>
                <a:path w="335" h="373" extrusionOk="0">
                  <a:moveTo>
                    <a:pt x="66" y="33"/>
                  </a:moveTo>
                  <a:cubicBezTo>
                    <a:pt x="91" y="57"/>
                    <a:pt x="115" y="84"/>
                    <a:pt x="137" y="111"/>
                  </a:cubicBezTo>
                  <a:cubicBezTo>
                    <a:pt x="161" y="141"/>
                    <a:pt x="185" y="172"/>
                    <a:pt x="205" y="206"/>
                  </a:cubicBezTo>
                  <a:cubicBezTo>
                    <a:pt x="221" y="231"/>
                    <a:pt x="237" y="258"/>
                    <a:pt x="248" y="285"/>
                  </a:cubicBezTo>
                  <a:cubicBezTo>
                    <a:pt x="216" y="232"/>
                    <a:pt x="178" y="182"/>
                    <a:pt x="137" y="134"/>
                  </a:cubicBezTo>
                  <a:cubicBezTo>
                    <a:pt x="100" y="90"/>
                    <a:pt x="60" y="49"/>
                    <a:pt x="18" y="10"/>
                  </a:cubicBezTo>
                  <a:cubicBezTo>
                    <a:pt x="12" y="41"/>
                    <a:pt x="0" y="152"/>
                    <a:pt x="72" y="251"/>
                  </a:cubicBezTo>
                  <a:cubicBezTo>
                    <a:pt x="161" y="373"/>
                    <a:pt x="317" y="360"/>
                    <a:pt x="317" y="360"/>
                  </a:cubicBezTo>
                  <a:cubicBezTo>
                    <a:pt x="294" y="298"/>
                    <a:pt x="335" y="192"/>
                    <a:pt x="255" y="89"/>
                  </a:cubicBezTo>
                  <a:cubicBezTo>
                    <a:pt x="189" y="3"/>
                    <a:pt x="69" y="0"/>
                    <a:pt x="31" y="1"/>
                  </a:cubicBezTo>
                  <a:cubicBezTo>
                    <a:pt x="43" y="11"/>
                    <a:pt x="54" y="22"/>
                    <a:pt x="66" y="3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9787356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144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p:txBody>
          <a:bodyPr/>
          <a:lstStyle/>
          <a:p>
            <a:fld id="{632953DF-B1B4-42B0-A667-181681EE5C8F}"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465945558"/>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lIns="96762" tIns="48381" rIns="96762" bIns="48381"/>
          <a:lstStyle/>
          <a:p>
            <a:r>
              <a:rPr lang="zh-CN" altLang="en-US"/>
              <a:t>单击此处编辑母版标题样式</a:t>
            </a:r>
          </a:p>
        </p:txBody>
      </p:sp>
      <p:sp>
        <p:nvSpPr>
          <p:cNvPr id="3" name="内容占位符 2"/>
          <p:cNvSpPr>
            <a:spLocks noGrp="1"/>
          </p:cNvSpPr>
          <p:nvPr>
            <p:ph sz="half" idx="1"/>
          </p:nvPr>
        </p:nvSpPr>
        <p:spPr>
          <a:xfrm>
            <a:off x="609601" y="1600201"/>
            <a:ext cx="5384800" cy="4525963"/>
          </a:xfrm>
          <a:prstGeom prst="rect">
            <a:avLst/>
          </a:prstGeom>
        </p:spPr>
        <p:txBody>
          <a:bodyPr lIns="96762" tIns="48381" rIns="96762" bIns="48381"/>
          <a:lstStyle>
            <a:lvl1pPr>
              <a:defRPr sz="2999"/>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lIns="96762" tIns="48381" rIns="96762" bIns="48381"/>
          <a:lstStyle>
            <a:lvl1pPr>
              <a:defRPr sz="2999"/>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1" y="6356352"/>
            <a:ext cx="2844800" cy="365124"/>
          </a:xfrm>
          <a:prstGeom prst="rect">
            <a:avLst/>
          </a:prstGeom>
        </p:spPr>
        <p:txBody>
          <a:bodyPr lIns="96762" tIns="48381" rIns="96762" bIns="48381"/>
          <a:lstStyle/>
          <a:p>
            <a:fld id="{530820CF-B880-4189-942D-D702A7CBA730}" type="datetimeFigureOut">
              <a:rPr lang="zh-CN" altLang="en-US" smtClean="0"/>
              <a:t>2025/4/8</a:t>
            </a:fld>
            <a:endParaRPr lang="zh-CN" altLang="en-US"/>
          </a:p>
        </p:txBody>
      </p:sp>
      <p:sp>
        <p:nvSpPr>
          <p:cNvPr id="6" name="页脚占位符 5"/>
          <p:cNvSpPr>
            <a:spLocks noGrp="1"/>
          </p:cNvSpPr>
          <p:nvPr>
            <p:ph type="ftr" sz="quarter" idx="11"/>
          </p:nvPr>
        </p:nvSpPr>
        <p:spPr>
          <a:xfrm>
            <a:off x="4165602" y="6356352"/>
            <a:ext cx="3860800" cy="365124"/>
          </a:xfrm>
          <a:prstGeom prst="rect">
            <a:avLst/>
          </a:prstGeom>
        </p:spPr>
        <p:txBody>
          <a:bodyPr lIns="96762" tIns="48381" rIns="96762" bIns="48381"/>
          <a:lstStyle/>
          <a:p>
            <a:endParaRPr lang="zh-CN" altLang="en-US"/>
          </a:p>
        </p:txBody>
      </p:sp>
      <p:sp>
        <p:nvSpPr>
          <p:cNvPr id="7" name="灯片编号占位符 6"/>
          <p:cNvSpPr>
            <a:spLocks noGrp="1"/>
          </p:cNvSpPr>
          <p:nvPr>
            <p:ph type="sldNum" sz="quarter" idx="12"/>
          </p:nvPr>
        </p:nvSpPr>
        <p:spPr>
          <a:xfrm>
            <a:off x="8737599" y="6356352"/>
            <a:ext cx="2844800" cy="365124"/>
          </a:xfrm>
          <a:prstGeom prst="rect">
            <a:avLst/>
          </a:prstGeom>
        </p:spPr>
        <p:txBody>
          <a:bodyPr lIns="96762" tIns="48381" rIns="96762" bIns="48381"/>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95575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E37532-D587-4B07-B4CB-7F0513C2D7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5B2A672-3FF0-4C50-9048-B0EDE56C819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830186-65DC-4768-83F5-6FADFB86FDC3}"/>
              </a:ext>
            </a:extLst>
          </p:cNvPr>
          <p:cNvSpPr>
            <a:spLocks noGrp="1"/>
          </p:cNvSpPr>
          <p:nvPr>
            <p:ph type="dt" sz="half" idx="10"/>
          </p:nvPr>
        </p:nvSpPr>
        <p:spPr/>
        <p:txBody>
          <a:bodyPr/>
          <a:lstStyle/>
          <a:p>
            <a:fld id="{632953DF-B1B4-42B0-A667-181681EE5C8F}"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id="{D6FE755B-1915-48E8-805A-896F2D5C07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CDA2D-389E-4DE8-B851-7FB95EBDF64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805759691"/>
      </p:ext>
    </p:extLst>
  </p:cSld>
  <p:clrMapOvr>
    <a:masterClrMapping/>
  </p:clrMapOvr>
  <p:transition spd="slow" advClick="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96E935-C528-4F03-91CE-81E2B11686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8AF6C0E-9915-40ED-B03C-0ADD995947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289877E-AB13-4EB8-8AB2-896D7D7B9D1A}"/>
              </a:ext>
            </a:extLst>
          </p:cNvPr>
          <p:cNvSpPr>
            <a:spLocks noGrp="1"/>
          </p:cNvSpPr>
          <p:nvPr>
            <p:ph type="dt" sz="half" idx="10"/>
          </p:nvPr>
        </p:nvSpPr>
        <p:spPr/>
        <p:txBody>
          <a:bodyPr/>
          <a:lstStyle/>
          <a:p>
            <a:fld id="{632953DF-B1B4-42B0-A667-181681EE5C8F}"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id="{5960A331-4E56-4AD8-BF46-B9BAD276CC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AF7664-2DCF-472A-A7F2-EBB865797D4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417455540"/>
      </p:ext>
    </p:extLst>
  </p:cSld>
  <p:clrMapOvr>
    <a:masterClrMapping/>
  </p:clrMapOvr>
  <p:transition spd="slow" advClick="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D20E8F-6399-431A-B13E-4AD50FA5908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93510D5-D3F8-4A20-9FED-093BD5CBE84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FB0AD077-3C0E-4070-BA97-9EF06B5B071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66DC948-7CD9-4CF2-BB59-60C951867CA2}"/>
              </a:ext>
            </a:extLst>
          </p:cNvPr>
          <p:cNvSpPr>
            <a:spLocks noGrp="1"/>
          </p:cNvSpPr>
          <p:nvPr>
            <p:ph type="dt" sz="half" idx="10"/>
          </p:nvPr>
        </p:nvSpPr>
        <p:spPr/>
        <p:txBody>
          <a:bodyPr/>
          <a:lstStyle/>
          <a:p>
            <a:fld id="{632953DF-B1B4-42B0-A667-181681EE5C8F}" type="datetimeFigureOut">
              <a:rPr lang="zh-CN" altLang="en-US" smtClean="0"/>
              <a:t>2025/4/8</a:t>
            </a:fld>
            <a:endParaRPr lang="zh-CN" altLang="en-US"/>
          </a:p>
        </p:txBody>
      </p:sp>
      <p:sp>
        <p:nvSpPr>
          <p:cNvPr id="6" name="页脚占位符 5">
            <a:extLst>
              <a:ext uri="{FF2B5EF4-FFF2-40B4-BE49-F238E27FC236}">
                <a16:creationId xmlns:a16="http://schemas.microsoft.com/office/drawing/2014/main" id="{59574A8E-10B3-421E-824E-9CF4A31785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FB13B5-5C59-4E6F-99DE-2691FE36831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121827999"/>
      </p:ext>
    </p:extLst>
  </p:cSld>
  <p:clrMapOvr>
    <a:masterClrMapping/>
  </p:clrMapOvr>
  <p:transition spd="slow" advClick="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55A509-68C5-4DDC-AC65-B35D24F2293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FB4B61-7778-49AD-820C-46B6FCF3C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A5B8A45E-CCDF-44F6-A51C-E7705D075A7C}"/>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04833B5-12DB-4589-A248-B8AA24998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B86C33C-FEF7-4FD7-8533-FB3530E99EA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A4E449C-4E6B-4EB3-90CE-531083CD5957}"/>
              </a:ext>
            </a:extLst>
          </p:cNvPr>
          <p:cNvSpPr>
            <a:spLocks noGrp="1"/>
          </p:cNvSpPr>
          <p:nvPr>
            <p:ph type="dt" sz="half" idx="10"/>
          </p:nvPr>
        </p:nvSpPr>
        <p:spPr/>
        <p:txBody>
          <a:bodyPr/>
          <a:lstStyle/>
          <a:p>
            <a:fld id="{632953DF-B1B4-42B0-A667-181681EE5C8F}" type="datetimeFigureOut">
              <a:rPr lang="zh-CN" altLang="en-US" smtClean="0"/>
              <a:t>2025/4/8</a:t>
            </a:fld>
            <a:endParaRPr lang="zh-CN" altLang="en-US"/>
          </a:p>
        </p:txBody>
      </p:sp>
      <p:sp>
        <p:nvSpPr>
          <p:cNvPr id="8" name="页脚占位符 7">
            <a:extLst>
              <a:ext uri="{FF2B5EF4-FFF2-40B4-BE49-F238E27FC236}">
                <a16:creationId xmlns:a16="http://schemas.microsoft.com/office/drawing/2014/main" id="{3835C84B-3537-467C-A44B-6760CEA8CDA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CC45A8E-2CA6-4C60-B788-CD46B3FC8498}"/>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272070010"/>
      </p:ext>
    </p:extLst>
  </p:cSld>
  <p:clrMapOvr>
    <a:masterClrMapping/>
  </p:clrMapOvr>
  <p:transition spd="slow" advClick="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D44B1B-2D21-47A4-A919-C701F9063FB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44751A5-13FF-413F-96FC-6FC931F56AEC}"/>
              </a:ext>
            </a:extLst>
          </p:cNvPr>
          <p:cNvSpPr>
            <a:spLocks noGrp="1"/>
          </p:cNvSpPr>
          <p:nvPr>
            <p:ph type="dt" sz="half" idx="10"/>
          </p:nvPr>
        </p:nvSpPr>
        <p:spPr/>
        <p:txBody>
          <a:bodyPr/>
          <a:lstStyle/>
          <a:p>
            <a:fld id="{632953DF-B1B4-42B0-A667-181681EE5C8F}" type="datetimeFigureOut">
              <a:rPr lang="zh-CN" altLang="en-US" smtClean="0"/>
              <a:t>2025/4/8</a:t>
            </a:fld>
            <a:endParaRPr lang="zh-CN" altLang="en-US"/>
          </a:p>
        </p:txBody>
      </p:sp>
      <p:sp>
        <p:nvSpPr>
          <p:cNvPr id="4" name="页脚占位符 3">
            <a:extLst>
              <a:ext uri="{FF2B5EF4-FFF2-40B4-BE49-F238E27FC236}">
                <a16:creationId xmlns:a16="http://schemas.microsoft.com/office/drawing/2014/main" id="{939892C7-C967-4ABB-A281-41C69503ADA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0C90151-F8D1-4191-804C-097E43EF985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232388590"/>
      </p:ext>
    </p:extLst>
  </p:cSld>
  <p:clrMapOvr>
    <a:masterClrMapping/>
  </p:clrMapOvr>
  <p:transition spd="slow" advClick="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3F90EE0-3BD7-41E7-8608-EAAE577AE4EB}"/>
              </a:ext>
            </a:extLst>
          </p:cNvPr>
          <p:cNvSpPr>
            <a:spLocks noGrp="1"/>
          </p:cNvSpPr>
          <p:nvPr>
            <p:ph type="dt" sz="half" idx="10"/>
          </p:nvPr>
        </p:nvSpPr>
        <p:spPr/>
        <p:txBody>
          <a:bodyPr/>
          <a:lstStyle/>
          <a:p>
            <a:fld id="{632953DF-B1B4-42B0-A667-181681EE5C8F}" type="datetimeFigureOut">
              <a:rPr lang="zh-CN" altLang="en-US" smtClean="0"/>
              <a:t>2025/4/8</a:t>
            </a:fld>
            <a:endParaRPr lang="zh-CN" altLang="en-US"/>
          </a:p>
        </p:txBody>
      </p:sp>
      <p:sp>
        <p:nvSpPr>
          <p:cNvPr id="3" name="页脚占位符 2">
            <a:extLst>
              <a:ext uri="{FF2B5EF4-FFF2-40B4-BE49-F238E27FC236}">
                <a16:creationId xmlns:a16="http://schemas.microsoft.com/office/drawing/2014/main" id="{86241052-E702-4237-A617-BAD79C71269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A1063C-60EA-4266-B963-496511EA573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620897510"/>
      </p:ext>
    </p:extLst>
  </p:cSld>
  <p:clrMapOvr>
    <a:masterClrMapping/>
  </p:clrMapOvr>
  <p:transition spd="slow" advClick="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52A9D-8079-42CA-A159-C145A018B40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86BF8A-53F5-4309-8F74-5D5159F6A0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03E2614-2E1E-4EBB-8F5D-7F7849D42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D264A4-B002-49ED-8ABA-AB19429A3037}"/>
              </a:ext>
            </a:extLst>
          </p:cNvPr>
          <p:cNvSpPr>
            <a:spLocks noGrp="1"/>
          </p:cNvSpPr>
          <p:nvPr>
            <p:ph type="dt" sz="half" idx="10"/>
          </p:nvPr>
        </p:nvSpPr>
        <p:spPr/>
        <p:txBody>
          <a:bodyPr/>
          <a:lstStyle/>
          <a:p>
            <a:fld id="{632953DF-B1B4-42B0-A667-181681EE5C8F}" type="datetimeFigureOut">
              <a:rPr lang="zh-CN" altLang="en-US" smtClean="0"/>
              <a:t>2025/4/8</a:t>
            </a:fld>
            <a:endParaRPr lang="zh-CN" altLang="en-US"/>
          </a:p>
        </p:txBody>
      </p:sp>
      <p:sp>
        <p:nvSpPr>
          <p:cNvPr id="6" name="页脚占位符 5">
            <a:extLst>
              <a:ext uri="{FF2B5EF4-FFF2-40B4-BE49-F238E27FC236}">
                <a16:creationId xmlns:a16="http://schemas.microsoft.com/office/drawing/2014/main" id="{5C336F1B-35C2-4E88-AF4F-E75D2B28FF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7A07EF-3E02-4BFE-B09E-A7611B3E5DD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292189038"/>
      </p:ext>
    </p:extLst>
  </p:cSld>
  <p:clrMapOvr>
    <a:masterClrMapping/>
  </p:clrMapOvr>
  <p:transition spd="slow" advClick="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368995-D9B1-4A2F-B86A-06A2CFF5D7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ED5FB35-2C12-4D0A-AF9C-AE511DC2C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3AAD010-F36B-4F47-992B-2729EE76A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CFF3E4D-28C6-4E0D-9437-04464645510F}"/>
              </a:ext>
            </a:extLst>
          </p:cNvPr>
          <p:cNvSpPr>
            <a:spLocks noGrp="1"/>
          </p:cNvSpPr>
          <p:nvPr>
            <p:ph type="dt" sz="half" idx="10"/>
          </p:nvPr>
        </p:nvSpPr>
        <p:spPr/>
        <p:txBody>
          <a:bodyPr/>
          <a:lstStyle/>
          <a:p>
            <a:fld id="{632953DF-B1B4-42B0-A667-181681EE5C8F}" type="datetimeFigureOut">
              <a:rPr lang="zh-CN" altLang="en-US" smtClean="0"/>
              <a:t>2025/4/8</a:t>
            </a:fld>
            <a:endParaRPr lang="zh-CN" altLang="en-US"/>
          </a:p>
        </p:txBody>
      </p:sp>
      <p:sp>
        <p:nvSpPr>
          <p:cNvPr id="6" name="页脚占位符 5">
            <a:extLst>
              <a:ext uri="{FF2B5EF4-FFF2-40B4-BE49-F238E27FC236}">
                <a16:creationId xmlns:a16="http://schemas.microsoft.com/office/drawing/2014/main" id="{17DB06E7-93E2-456C-A86F-50444A10CA4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260D43-D2C1-4CE1-91D0-44127BF6F2A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730708019"/>
      </p:ext>
    </p:extLst>
  </p:cSld>
  <p:clrMapOvr>
    <a:masterClrMapping/>
  </p:clrMapOvr>
  <p:transition spd="slow" advClick="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60E684-095A-4766-A45C-77DF3655B63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390B241-82E8-4C94-9F1B-25EEEF68EE7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3B63620-1A70-447E-B4EB-832D237B3826}"/>
              </a:ext>
            </a:extLst>
          </p:cNvPr>
          <p:cNvSpPr>
            <a:spLocks noGrp="1"/>
          </p:cNvSpPr>
          <p:nvPr>
            <p:ph type="dt" sz="half" idx="10"/>
          </p:nvPr>
        </p:nvSpPr>
        <p:spPr/>
        <p:txBody>
          <a:bodyPr/>
          <a:lstStyle/>
          <a:p>
            <a:fld id="{632953DF-B1B4-42B0-A667-181681EE5C8F}"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id="{0E88A912-55AA-4AF4-BC23-DAF3D6C79B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BBED710-3289-45AF-996B-B7D9DD456210}"/>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639611988"/>
      </p:ext>
    </p:extLst>
  </p:cSld>
  <p:clrMapOvr>
    <a:masterClrMapping/>
  </p:clrMapOvr>
  <p:transition spd="slow" advClick="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D3B4F8F-18EE-4856-BE7D-984D5DA340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238A31E-088C-4B1C-B63B-A8ADE602B80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559D88A-41E7-43F1-9EF7-8B0356BE56B5}"/>
              </a:ext>
            </a:extLst>
          </p:cNvPr>
          <p:cNvSpPr>
            <a:spLocks noGrp="1"/>
          </p:cNvSpPr>
          <p:nvPr>
            <p:ph type="dt" sz="half" idx="10"/>
          </p:nvPr>
        </p:nvSpPr>
        <p:spPr/>
        <p:txBody>
          <a:bodyPr/>
          <a:lstStyle/>
          <a:p>
            <a:fld id="{632953DF-B1B4-42B0-A667-181681EE5C8F}"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id="{1C7D1023-E752-4E11-82EE-9D68AFF765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A1702CC-3EB7-4BB6-B5D7-C8A5474C0C9A}"/>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60630460"/>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9"/>
          <p:cNvSpPr/>
          <p:nvPr userDrawn="1"/>
        </p:nvSpPr>
        <p:spPr>
          <a:xfrm>
            <a:off x="8824395" y="3733826"/>
            <a:ext cx="820205" cy="244290"/>
          </a:xfrm>
          <a:prstGeom prst="rect">
            <a:avLst/>
          </a:prstGeom>
        </p:spPr>
        <p:txBody>
          <a:bodyPr wrap="square" lIns="96740" tIns="48370" rIns="96740" bIns="48370">
            <a:spAutoFit/>
          </a:bodyPr>
          <a:lstStyle/>
          <a:p>
            <a:pPr lvl="0"/>
            <a:r>
              <a:rPr lang="en-US" altLang="zh-CN" sz="100" dirty="0">
                <a:solidFill>
                  <a:schemeClr val="bg1"/>
                </a:solidFill>
              </a:rPr>
              <a:t>PPT</a:t>
            </a:r>
            <a:r>
              <a:rPr lang="zh-CN" altLang="en-US" sz="100" dirty="0">
                <a:solidFill>
                  <a:schemeClr val="bg1"/>
                </a:solidFill>
              </a:rPr>
              <a:t>模板下载：</a:t>
            </a:r>
            <a:r>
              <a:rPr lang="en-US" altLang="zh-CN" sz="100" dirty="0">
                <a:solidFill>
                  <a:schemeClr val="bg1"/>
                </a:solidFill>
              </a:rPr>
              <a:t>www.1ppt.com/moban/          </a:t>
            </a:r>
            <a:r>
              <a:rPr lang="zh-CN" altLang="en-US" sz="100" dirty="0">
                <a:solidFill>
                  <a:schemeClr val="bg1"/>
                </a:solidFill>
              </a:rPr>
              <a:t>行业</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www.1ppt.com/hangye/ </a:t>
            </a:r>
          </a:p>
          <a:p>
            <a:pPr lvl="0"/>
            <a:r>
              <a:rPr lang="zh-CN" altLang="en-US" sz="100" dirty="0">
                <a:solidFill>
                  <a:schemeClr val="bg1"/>
                </a:solidFill>
              </a:rPr>
              <a:t>节日</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www.1ppt.com/jieri/          PPT</a:t>
            </a:r>
            <a:r>
              <a:rPr lang="zh-CN" altLang="en-US" sz="100" dirty="0">
                <a:solidFill>
                  <a:schemeClr val="bg1"/>
                </a:solidFill>
              </a:rPr>
              <a:t>素材：</a:t>
            </a:r>
            <a:r>
              <a:rPr lang="en-US" altLang="zh-CN" sz="100" dirty="0">
                <a:solidFill>
                  <a:schemeClr val="bg1"/>
                </a:solidFill>
              </a:rPr>
              <a:t>www.1ppt.com/sucai/</a:t>
            </a:r>
          </a:p>
          <a:p>
            <a:pPr lvl="0"/>
            <a:r>
              <a:rPr lang="en-US" altLang="zh-CN" sz="100" dirty="0">
                <a:solidFill>
                  <a:schemeClr val="bg1"/>
                </a:solidFill>
              </a:rPr>
              <a:t>PPT</a:t>
            </a:r>
            <a:r>
              <a:rPr lang="zh-CN" altLang="en-US" sz="100" dirty="0">
                <a:solidFill>
                  <a:schemeClr val="bg1"/>
                </a:solidFill>
              </a:rPr>
              <a:t>背景图片：</a:t>
            </a:r>
            <a:r>
              <a:rPr lang="en-US" altLang="zh-CN" sz="100" dirty="0">
                <a:solidFill>
                  <a:schemeClr val="bg1"/>
                </a:solidFill>
              </a:rPr>
              <a:t>www.1ppt.com/beijing/        PPT</a:t>
            </a:r>
            <a:r>
              <a:rPr lang="zh-CN" altLang="en-US" sz="100" dirty="0">
                <a:solidFill>
                  <a:schemeClr val="bg1"/>
                </a:solidFill>
              </a:rPr>
              <a:t>图表：</a:t>
            </a:r>
            <a:r>
              <a:rPr lang="en-US" altLang="zh-CN" sz="100" dirty="0">
                <a:solidFill>
                  <a:schemeClr val="bg1"/>
                </a:solidFill>
              </a:rPr>
              <a:t>www.1ppt.com/tubiao/      </a:t>
            </a:r>
          </a:p>
          <a:p>
            <a:pPr lvl="0"/>
            <a:r>
              <a:rPr lang="zh-CN" altLang="en-US" sz="100" dirty="0">
                <a:solidFill>
                  <a:schemeClr val="bg1"/>
                </a:solidFill>
              </a:rPr>
              <a:t>精美</a:t>
            </a:r>
            <a:r>
              <a:rPr lang="en-US" altLang="zh-CN" sz="100" dirty="0">
                <a:solidFill>
                  <a:schemeClr val="bg1"/>
                </a:solidFill>
              </a:rPr>
              <a:t>PPT</a:t>
            </a:r>
            <a:r>
              <a:rPr lang="zh-CN" altLang="en-US" sz="100" dirty="0">
                <a:solidFill>
                  <a:schemeClr val="bg1"/>
                </a:solidFill>
              </a:rPr>
              <a:t>下载：</a:t>
            </a:r>
            <a:r>
              <a:rPr lang="en-US" altLang="zh-CN" sz="100" dirty="0">
                <a:solidFill>
                  <a:schemeClr val="bg1"/>
                </a:solidFill>
              </a:rPr>
              <a:t>www.1ppt.com/xiazai/         PPT</a:t>
            </a:r>
            <a:r>
              <a:rPr lang="zh-CN" altLang="en-US" sz="100" dirty="0">
                <a:solidFill>
                  <a:schemeClr val="bg1"/>
                </a:solidFill>
              </a:rPr>
              <a:t>教程： </a:t>
            </a:r>
            <a:r>
              <a:rPr lang="en-US" altLang="zh-CN" sz="100" dirty="0">
                <a:solidFill>
                  <a:schemeClr val="bg1"/>
                </a:solidFill>
              </a:rPr>
              <a:t>www.1ppt.com/powerpoint/      </a:t>
            </a:r>
          </a:p>
          <a:p>
            <a:pPr lvl="0"/>
            <a:r>
              <a:rPr lang="en-US" altLang="zh-CN" sz="100" dirty="0">
                <a:solidFill>
                  <a:schemeClr val="bg1"/>
                </a:solidFill>
              </a:rPr>
              <a:t>PPT</a:t>
            </a:r>
            <a:r>
              <a:rPr lang="zh-CN" altLang="en-US" sz="100" dirty="0">
                <a:solidFill>
                  <a:schemeClr val="bg1"/>
                </a:solidFill>
              </a:rPr>
              <a:t>课件：</a:t>
            </a:r>
            <a:r>
              <a:rPr lang="en-US" altLang="zh-CN" sz="100" dirty="0">
                <a:solidFill>
                  <a:schemeClr val="bg1"/>
                </a:solidFill>
              </a:rPr>
              <a:t>www.1ppt.com/kejian/             </a:t>
            </a:r>
            <a:r>
              <a:rPr lang="zh-CN" altLang="en-US" sz="100" dirty="0">
                <a:solidFill>
                  <a:schemeClr val="bg1"/>
                </a:solidFill>
              </a:rPr>
              <a:t>字体下载：</a:t>
            </a:r>
            <a:r>
              <a:rPr lang="en-US" altLang="zh-CN" sz="100" dirty="0">
                <a:solidFill>
                  <a:schemeClr val="bg1"/>
                </a:solidFill>
              </a:rPr>
              <a:t>www.1ppt.com/ziti/</a:t>
            </a:r>
          </a:p>
          <a:p>
            <a:pPr lvl="0"/>
            <a:r>
              <a:rPr lang="zh-CN" altLang="en-US" sz="100" dirty="0">
                <a:solidFill>
                  <a:schemeClr val="bg1"/>
                </a:solidFill>
              </a:rPr>
              <a:t>工作总结</a:t>
            </a:r>
            <a:r>
              <a:rPr lang="en-US" altLang="zh-CN" sz="100" dirty="0">
                <a:solidFill>
                  <a:schemeClr val="bg1"/>
                </a:solidFill>
              </a:rPr>
              <a:t>PPT</a:t>
            </a:r>
            <a:r>
              <a:rPr lang="zh-CN" altLang="en-US" sz="100" dirty="0">
                <a:solidFill>
                  <a:schemeClr val="bg1"/>
                </a:solidFill>
              </a:rPr>
              <a:t>：</a:t>
            </a:r>
            <a:r>
              <a:rPr lang="en-US" altLang="zh-CN" sz="100" dirty="0">
                <a:solidFill>
                  <a:schemeClr val="bg1"/>
                </a:solidFill>
              </a:rPr>
              <a:t>www.1ppt.com/xiazai/zongjie/ </a:t>
            </a:r>
            <a:r>
              <a:rPr lang="zh-CN" altLang="en-US" sz="100" dirty="0">
                <a:solidFill>
                  <a:schemeClr val="bg1"/>
                </a:solidFill>
              </a:rPr>
              <a:t>工作计划：</a:t>
            </a:r>
            <a:r>
              <a:rPr lang="en-US" altLang="zh-CN" sz="100" dirty="0">
                <a:solidFill>
                  <a:schemeClr val="bg1"/>
                </a:solidFill>
              </a:rPr>
              <a:t>www.1ppt.com/xiazai/jihua/</a:t>
            </a:r>
          </a:p>
          <a:p>
            <a:pPr lvl="0"/>
            <a:r>
              <a:rPr lang="zh-CN" altLang="en-US" sz="100" dirty="0">
                <a:solidFill>
                  <a:schemeClr val="bg1"/>
                </a:solidFill>
              </a:rPr>
              <a:t>商务</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www.1ppt.com/moban/shangwu/  </a:t>
            </a:r>
            <a:r>
              <a:rPr lang="zh-CN" altLang="en-US" sz="100" dirty="0">
                <a:solidFill>
                  <a:schemeClr val="bg1"/>
                </a:solidFill>
              </a:rPr>
              <a:t>个人简历</a:t>
            </a:r>
            <a:r>
              <a:rPr lang="en-US" altLang="zh-CN" sz="100" dirty="0">
                <a:solidFill>
                  <a:schemeClr val="bg1"/>
                </a:solidFill>
              </a:rPr>
              <a:t>PPT</a:t>
            </a:r>
            <a:r>
              <a:rPr lang="zh-CN" altLang="en-US" sz="100" dirty="0">
                <a:solidFill>
                  <a:schemeClr val="bg1"/>
                </a:solidFill>
              </a:rPr>
              <a:t>：</a:t>
            </a:r>
            <a:r>
              <a:rPr lang="en-US" altLang="zh-CN" sz="100" dirty="0">
                <a:solidFill>
                  <a:schemeClr val="bg1"/>
                </a:solidFill>
              </a:rPr>
              <a:t>www.1ppt.com/xiazai/jianli/  </a:t>
            </a:r>
          </a:p>
          <a:p>
            <a:pPr lvl="0"/>
            <a:r>
              <a:rPr lang="zh-CN" altLang="en-US" sz="100" dirty="0">
                <a:solidFill>
                  <a:schemeClr val="bg1"/>
                </a:solidFill>
              </a:rPr>
              <a:t>毕业答辩</a:t>
            </a:r>
            <a:r>
              <a:rPr lang="en-US" altLang="zh-CN" sz="100" dirty="0">
                <a:solidFill>
                  <a:schemeClr val="bg1"/>
                </a:solidFill>
              </a:rPr>
              <a:t>PPT</a:t>
            </a:r>
            <a:r>
              <a:rPr lang="zh-CN" altLang="en-US" sz="100" dirty="0">
                <a:solidFill>
                  <a:schemeClr val="bg1"/>
                </a:solidFill>
              </a:rPr>
              <a:t>：</a:t>
            </a:r>
            <a:r>
              <a:rPr lang="en-US" altLang="zh-CN" sz="100" dirty="0">
                <a:solidFill>
                  <a:schemeClr val="bg1"/>
                </a:solidFill>
              </a:rPr>
              <a:t>www.1ppt.com/xiazai/dabian/  </a:t>
            </a:r>
            <a:r>
              <a:rPr lang="zh-CN" altLang="en-US" sz="100" dirty="0">
                <a:solidFill>
                  <a:schemeClr val="bg1"/>
                </a:solidFill>
              </a:rPr>
              <a:t>工作汇报</a:t>
            </a:r>
            <a:r>
              <a:rPr lang="en-US" altLang="zh-CN" sz="100" dirty="0">
                <a:solidFill>
                  <a:schemeClr val="bg1"/>
                </a:solidFill>
              </a:rPr>
              <a:t>PPT</a:t>
            </a:r>
            <a:r>
              <a:rPr lang="zh-CN" altLang="en-US" sz="100" dirty="0">
                <a:solidFill>
                  <a:schemeClr val="bg1"/>
                </a:solidFill>
              </a:rPr>
              <a:t>：</a:t>
            </a:r>
            <a:r>
              <a:rPr lang="en-US" altLang="zh-CN" sz="100" dirty="0">
                <a:solidFill>
                  <a:schemeClr val="bg1"/>
                </a:solidFill>
              </a:rPr>
              <a:t>www.1ppt.com/xiazai/huibao/    </a:t>
            </a:r>
          </a:p>
          <a:p>
            <a:pPr lvl="0"/>
            <a:r>
              <a:rPr lang="en-US" altLang="zh-CN" sz="100" dirty="0">
                <a:solidFill>
                  <a:schemeClr val="bg1"/>
                </a:solidFill>
              </a:rPr>
              <a:t> </a:t>
            </a:r>
          </a:p>
        </p:txBody>
      </p:sp>
      <p:sp>
        <p:nvSpPr>
          <p:cNvPr id="2" name="标题 1"/>
          <p:cNvSpPr>
            <a:spLocks noGrp="1"/>
          </p:cNvSpPr>
          <p:nvPr>
            <p:ph type="title"/>
          </p:nvPr>
        </p:nvSpPr>
        <p:spPr>
          <a:xfrm>
            <a:off x="609601" y="274640"/>
            <a:ext cx="10972800" cy="1142999"/>
          </a:xfrm>
          <a:prstGeom prst="rect">
            <a:avLst/>
          </a:prstGeom>
        </p:spPr>
        <p:txBody>
          <a:bodyPr lIns="96762" tIns="48381" rIns="96762" bIns="48381"/>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a:prstGeom prst="rect">
            <a:avLst/>
          </a:prstGeom>
        </p:spPr>
        <p:txBody>
          <a:bodyPr lIns="96762" tIns="48381" rIns="96762" bIns="48381" anchor="b"/>
          <a:lstStyle>
            <a:lvl1pPr marL="0" indent="0">
              <a:buNone/>
              <a:defRPr sz="2500" b="1"/>
            </a:lvl1pPr>
            <a:lvl2pPr marL="483712" indent="0">
              <a:buNone/>
              <a:defRPr sz="2100" b="1"/>
            </a:lvl2pPr>
            <a:lvl3pPr marL="967424" indent="0">
              <a:buNone/>
              <a:defRPr sz="1900" b="1"/>
            </a:lvl3pPr>
            <a:lvl4pPr marL="1451137" indent="0">
              <a:buNone/>
              <a:defRPr sz="1700" b="1"/>
            </a:lvl4pPr>
            <a:lvl5pPr marL="1934849" indent="0">
              <a:buNone/>
              <a:defRPr sz="1700" b="1"/>
            </a:lvl5pPr>
            <a:lvl6pPr marL="2418561" indent="0">
              <a:buNone/>
              <a:defRPr sz="1700" b="1"/>
            </a:lvl6pPr>
            <a:lvl7pPr marL="2902273" indent="0">
              <a:buNone/>
              <a:defRPr sz="1700" b="1"/>
            </a:lvl7pPr>
            <a:lvl8pPr marL="3385986" indent="0">
              <a:buNone/>
              <a:defRPr sz="1700" b="1"/>
            </a:lvl8pPr>
            <a:lvl9pPr marL="3869698" indent="0">
              <a:buNone/>
              <a:defRPr sz="1700" b="1"/>
            </a:lvl9pPr>
          </a:lstStyle>
          <a:p>
            <a:pPr lvl="0"/>
            <a:r>
              <a:rPr lang="zh-CN" altLang="en-US"/>
              <a:t>单击此处编辑母版文本样式</a:t>
            </a:r>
          </a:p>
        </p:txBody>
      </p:sp>
      <p:sp>
        <p:nvSpPr>
          <p:cNvPr id="4" name="内容占位符 3"/>
          <p:cNvSpPr>
            <a:spLocks noGrp="1"/>
          </p:cNvSpPr>
          <p:nvPr>
            <p:ph sz="half" idx="2"/>
          </p:nvPr>
        </p:nvSpPr>
        <p:spPr>
          <a:xfrm>
            <a:off x="609600" y="2174876"/>
            <a:ext cx="5386917" cy="3951288"/>
          </a:xfrm>
          <a:prstGeom prst="rect">
            <a:avLst/>
          </a:prstGeom>
        </p:spPr>
        <p:txBody>
          <a:bodyPr lIns="96762" tIns="48381" rIns="96762" bIns="48381"/>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a:prstGeom prst="rect">
            <a:avLst/>
          </a:prstGeom>
        </p:spPr>
        <p:txBody>
          <a:bodyPr lIns="96762" tIns="48381" rIns="96762" bIns="48381" anchor="b"/>
          <a:lstStyle>
            <a:lvl1pPr marL="0" indent="0">
              <a:buNone/>
              <a:defRPr sz="2500" b="1"/>
            </a:lvl1pPr>
            <a:lvl2pPr marL="483712" indent="0">
              <a:buNone/>
              <a:defRPr sz="2100" b="1"/>
            </a:lvl2pPr>
            <a:lvl3pPr marL="967424" indent="0">
              <a:buNone/>
              <a:defRPr sz="1900" b="1"/>
            </a:lvl3pPr>
            <a:lvl4pPr marL="1451137" indent="0">
              <a:buNone/>
              <a:defRPr sz="1700" b="1"/>
            </a:lvl4pPr>
            <a:lvl5pPr marL="1934849" indent="0">
              <a:buNone/>
              <a:defRPr sz="1700" b="1"/>
            </a:lvl5pPr>
            <a:lvl6pPr marL="2418561" indent="0">
              <a:buNone/>
              <a:defRPr sz="1700" b="1"/>
            </a:lvl6pPr>
            <a:lvl7pPr marL="2902273" indent="0">
              <a:buNone/>
              <a:defRPr sz="1700" b="1"/>
            </a:lvl7pPr>
            <a:lvl8pPr marL="3385986" indent="0">
              <a:buNone/>
              <a:defRPr sz="1700" b="1"/>
            </a:lvl8pPr>
            <a:lvl9pPr marL="3869698" indent="0">
              <a:buNone/>
              <a:defRPr sz="1700" b="1"/>
            </a:lvl9pPr>
          </a:lstStyle>
          <a:p>
            <a:pPr lvl="0"/>
            <a:r>
              <a:rPr lang="zh-CN" altLang="en-US"/>
              <a:t>单击此处编辑母版文本样式</a:t>
            </a:r>
          </a:p>
        </p:txBody>
      </p:sp>
      <p:sp>
        <p:nvSpPr>
          <p:cNvPr id="6" name="内容占位符 5"/>
          <p:cNvSpPr>
            <a:spLocks noGrp="1"/>
          </p:cNvSpPr>
          <p:nvPr>
            <p:ph sz="quarter" idx="4"/>
          </p:nvPr>
        </p:nvSpPr>
        <p:spPr>
          <a:xfrm>
            <a:off x="6193368" y="2174876"/>
            <a:ext cx="5389033" cy="3951288"/>
          </a:xfrm>
          <a:prstGeom prst="rect">
            <a:avLst/>
          </a:prstGeom>
        </p:spPr>
        <p:txBody>
          <a:bodyPr lIns="96762" tIns="48381" rIns="96762" bIns="48381"/>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1" y="6356352"/>
            <a:ext cx="2844800" cy="365124"/>
          </a:xfrm>
          <a:prstGeom prst="rect">
            <a:avLst/>
          </a:prstGeom>
        </p:spPr>
        <p:txBody>
          <a:bodyPr lIns="96762" tIns="48381" rIns="96762" bIns="48381"/>
          <a:lstStyle/>
          <a:p>
            <a:fld id="{530820CF-B880-4189-942D-D702A7CBA730}" type="datetimeFigureOut">
              <a:rPr lang="zh-CN" altLang="en-US" smtClean="0"/>
              <a:t>2025/4/8</a:t>
            </a:fld>
            <a:endParaRPr lang="zh-CN" altLang="en-US"/>
          </a:p>
        </p:txBody>
      </p:sp>
      <p:sp>
        <p:nvSpPr>
          <p:cNvPr id="8" name="页脚占位符 7"/>
          <p:cNvSpPr>
            <a:spLocks noGrp="1"/>
          </p:cNvSpPr>
          <p:nvPr>
            <p:ph type="ftr" sz="quarter" idx="11"/>
          </p:nvPr>
        </p:nvSpPr>
        <p:spPr>
          <a:xfrm>
            <a:off x="4165602" y="6356352"/>
            <a:ext cx="3860800" cy="365124"/>
          </a:xfrm>
          <a:prstGeom prst="rect">
            <a:avLst/>
          </a:prstGeom>
        </p:spPr>
        <p:txBody>
          <a:bodyPr lIns="96762" tIns="48381" rIns="96762" bIns="48381"/>
          <a:lstStyle/>
          <a:p>
            <a:endParaRPr lang="zh-CN" altLang="en-US"/>
          </a:p>
        </p:txBody>
      </p:sp>
      <p:sp>
        <p:nvSpPr>
          <p:cNvPr id="9" name="灯片编号占位符 8"/>
          <p:cNvSpPr>
            <a:spLocks noGrp="1"/>
          </p:cNvSpPr>
          <p:nvPr>
            <p:ph type="sldNum" sz="quarter" idx="12"/>
          </p:nvPr>
        </p:nvSpPr>
        <p:spPr>
          <a:xfrm>
            <a:off x="8737599" y="6356352"/>
            <a:ext cx="2844800" cy="365124"/>
          </a:xfrm>
          <a:prstGeom prst="rect">
            <a:avLst/>
          </a:prstGeom>
        </p:spPr>
        <p:txBody>
          <a:bodyPr lIns="96762" tIns="48381" rIns="96762" bIns="48381"/>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997846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426642"/>
      </p:ext>
    </p:extLst>
  </p:cSld>
  <p:clrMapOvr>
    <a:masterClrMapping/>
  </p:clrMapOvr>
  <p:transition spd="slow" advClick="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2"/>
        <p:cNvGrpSpPr/>
        <p:nvPr/>
      </p:nvGrpSpPr>
      <p:grpSpPr>
        <a:xfrm>
          <a:off x="0" y="0"/>
          <a:ext cx="0" cy="0"/>
          <a:chOff x="0" y="0"/>
          <a:chExt cx="0" cy="0"/>
        </a:xfrm>
      </p:grpSpPr>
      <p:sp>
        <p:nvSpPr>
          <p:cNvPr id="53" name="Google Shape;53;p7"/>
          <p:cNvSpPr/>
          <p:nvPr/>
        </p:nvSpPr>
        <p:spPr>
          <a:xfrm>
            <a:off x="-44733" y="3216805"/>
            <a:ext cx="12236733" cy="3382888"/>
          </a:xfrm>
          <a:custGeom>
            <a:avLst/>
            <a:gdLst/>
            <a:ahLst/>
            <a:cxnLst/>
            <a:rect l="l" t="t" r="r" b="b"/>
            <a:pathLst>
              <a:path w="367102" h="166169" extrusionOk="0">
                <a:moveTo>
                  <a:pt x="485" y="166169"/>
                </a:moveTo>
                <a:lnTo>
                  <a:pt x="0" y="12942"/>
                </a:lnTo>
                <a:lnTo>
                  <a:pt x="179991" y="6762"/>
                </a:lnTo>
                <a:lnTo>
                  <a:pt x="337836" y="7534"/>
                </a:lnTo>
                <a:lnTo>
                  <a:pt x="367102" y="0"/>
                </a:lnTo>
                <a:lnTo>
                  <a:pt x="367102" y="162543"/>
                </a:lnTo>
                <a:close/>
              </a:path>
            </a:pathLst>
          </a:custGeom>
          <a:solidFill>
            <a:schemeClr val="accent2"/>
          </a:solidFill>
          <a:ln>
            <a:noFill/>
          </a:ln>
        </p:spPr>
      </p:sp>
      <p:pic>
        <p:nvPicPr>
          <p:cNvPr id="55" name="Google Shape;55;p7"/>
          <p:cNvPicPr preferRelativeResize="0"/>
          <p:nvPr/>
        </p:nvPicPr>
        <p:blipFill rotWithShape="1">
          <a:blip r:embed="rId2">
            <a:alphaModFix/>
          </a:blip>
          <a:srcRect b="36824"/>
          <a:stretch/>
        </p:blipFill>
        <p:spPr>
          <a:xfrm flipH="1">
            <a:off x="2" y="3830279"/>
            <a:ext cx="12269233" cy="3027720"/>
          </a:xfrm>
          <a:prstGeom prst="rect">
            <a:avLst/>
          </a:prstGeom>
          <a:noFill/>
          <a:ln>
            <a:noFill/>
          </a:ln>
        </p:spPr>
      </p:pic>
      <p:sp>
        <p:nvSpPr>
          <p:cNvPr id="56" name="Google Shape;56;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 name="Google Shape;57;p7"/>
          <p:cNvSpPr txBox="1">
            <a:spLocks noGrp="1"/>
          </p:cNvSpPr>
          <p:nvPr>
            <p:ph type="body" idx="1"/>
          </p:nvPr>
        </p:nvSpPr>
        <p:spPr>
          <a:xfrm>
            <a:off x="960000" y="1536633"/>
            <a:ext cx="5992000" cy="3860800"/>
          </a:xfrm>
          <a:prstGeom prst="rect">
            <a:avLst/>
          </a:prstGeom>
        </p:spPr>
        <p:txBody>
          <a:bodyPr spcFirstLastPara="1" wrap="square" lIns="91425" tIns="91425" rIns="91425" bIns="91425" anchor="ctr" anchorCtr="0">
            <a:noAutofit/>
          </a:bodyPr>
          <a:lstStyle>
            <a:lvl1pPr marL="609570" lvl="0" indent="-389448" rtl="0">
              <a:spcBef>
                <a:spcPts val="0"/>
              </a:spcBef>
              <a:spcAft>
                <a:spcPts val="0"/>
              </a:spcAft>
              <a:buClr>
                <a:srgbClr val="595959"/>
              </a:buClr>
              <a:buSzPts val="1000"/>
              <a:buFont typeface="Anaheim"/>
              <a:buChar char="●"/>
              <a:defRPr sz="1867">
                <a:solidFill>
                  <a:srgbClr val="434343"/>
                </a:solidFill>
              </a:defRPr>
            </a:lvl1pPr>
            <a:lvl2pPr marL="1219140" lvl="1" indent="-423312" rtl="0">
              <a:lnSpc>
                <a:spcPct val="115000"/>
              </a:lnSpc>
              <a:spcBef>
                <a:spcPts val="0"/>
              </a:spcBef>
              <a:spcAft>
                <a:spcPts val="0"/>
              </a:spcAft>
              <a:buClr>
                <a:srgbClr val="595959"/>
              </a:buClr>
              <a:buSzPts val="1400"/>
              <a:buFont typeface="Anaheim"/>
              <a:buChar char="○"/>
              <a:defRPr>
                <a:solidFill>
                  <a:srgbClr val="434343"/>
                </a:solidFill>
              </a:defRPr>
            </a:lvl2pPr>
            <a:lvl3pPr marL="1828709" lvl="2" indent="-423312" rtl="0">
              <a:lnSpc>
                <a:spcPct val="115000"/>
              </a:lnSpc>
              <a:spcBef>
                <a:spcPts val="0"/>
              </a:spcBef>
              <a:spcAft>
                <a:spcPts val="0"/>
              </a:spcAft>
              <a:buClr>
                <a:srgbClr val="595959"/>
              </a:buClr>
              <a:buSzPts val="1400"/>
              <a:buFont typeface="Anaheim"/>
              <a:buChar char="■"/>
              <a:defRPr>
                <a:solidFill>
                  <a:srgbClr val="434343"/>
                </a:solidFill>
              </a:defRPr>
            </a:lvl3pPr>
            <a:lvl4pPr marL="2438278" lvl="3" indent="-423312" rtl="0">
              <a:lnSpc>
                <a:spcPct val="115000"/>
              </a:lnSpc>
              <a:spcBef>
                <a:spcPts val="0"/>
              </a:spcBef>
              <a:spcAft>
                <a:spcPts val="0"/>
              </a:spcAft>
              <a:buClr>
                <a:srgbClr val="595959"/>
              </a:buClr>
              <a:buSzPts val="1400"/>
              <a:buFont typeface="Anaheim"/>
              <a:buChar char="●"/>
              <a:defRPr>
                <a:solidFill>
                  <a:srgbClr val="434343"/>
                </a:solidFill>
              </a:defRPr>
            </a:lvl4pPr>
            <a:lvl5pPr marL="3047848" lvl="4" indent="-423312" rtl="0">
              <a:lnSpc>
                <a:spcPct val="115000"/>
              </a:lnSpc>
              <a:spcBef>
                <a:spcPts val="0"/>
              </a:spcBef>
              <a:spcAft>
                <a:spcPts val="0"/>
              </a:spcAft>
              <a:buClr>
                <a:srgbClr val="595959"/>
              </a:buClr>
              <a:buSzPts val="1400"/>
              <a:buFont typeface="Anaheim"/>
              <a:buChar char="○"/>
              <a:defRPr>
                <a:solidFill>
                  <a:srgbClr val="434343"/>
                </a:solidFill>
              </a:defRPr>
            </a:lvl5pPr>
            <a:lvl6pPr marL="3657418" lvl="5" indent="-423312" rtl="0">
              <a:lnSpc>
                <a:spcPct val="115000"/>
              </a:lnSpc>
              <a:spcBef>
                <a:spcPts val="0"/>
              </a:spcBef>
              <a:spcAft>
                <a:spcPts val="0"/>
              </a:spcAft>
              <a:buClr>
                <a:srgbClr val="595959"/>
              </a:buClr>
              <a:buSzPts val="1400"/>
              <a:buFont typeface="Anaheim"/>
              <a:buChar char="■"/>
              <a:defRPr>
                <a:solidFill>
                  <a:srgbClr val="434343"/>
                </a:solidFill>
              </a:defRPr>
            </a:lvl6pPr>
            <a:lvl7pPr marL="4266987" lvl="6" indent="-423312" rtl="0">
              <a:lnSpc>
                <a:spcPct val="115000"/>
              </a:lnSpc>
              <a:spcBef>
                <a:spcPts val="0"/>
              </a:spcBef>
              <a:spcAft>
                <a:spcPts val="0"/>
              </a:spcAft>
              <a:buClr>
                <a:srgbClr val="595959"/>
              </a:buClr>
              <a:buSzPts val="1400"/>
              <a:buFont typeface="Anaheim"/>
              <a:buChar char="●"/>
              <a:defRPr>
                <a:solidFill>
                  <a:srgbClr val="434343"/>
                </a:solidFill>
              </a:defRPr>
            </a:lvl7pPr>
            <a:lvl8pPr marL="4876557" lvl="7" indent="-423312" rtl="0">
              <a:lnSpc>
                <a:spcPct val="115000"/>
              </a:lnSpc>
              <a:spcBef>
                <a:spcPts val="0"/>
              </a:spcBef>
              <a:spcAft>
                <a:spcPts val="0"/>
              </a:spcAft>
              <a:buClr>
                <a:srgbClr val="595959"/>
              </a:buClr>
              <a:buSzPts val="1400"/>
              <a:buFont typeface="Anaheim"/>
              <a:buChar char="○"/>
              <a:defRPr>
                <a:solidFill>
                  <a:srgbClr val="434343"/>
                </a:solidFill>
              </a:defRPr>
            </a:lvl8pPr>
            <a:lvl9pPr marL="5486126" lvl="8" indent="-423312" rtl="0">
              <a:lnSpc>
                <a:spcPct val="115000"/>
              </a:lnSpc>
              <a:spcBef>
                <a:spcPts val="0"/>
              </a:spcBef>
              <a:spcAft>
                <a:spcPts val="0"/>
              </a:spcAft>
              <a:buClr>
                <a:srgbClr val="595959"/>
              </a:buClr>
              <a:buSzPts val="1400"/>
              <a:buFont typeface="Anaheim"/>
              <a:buChar char="■"/>
              <a:defRPr>
                <a:solidFill>
                  <a:srgbClr val="434343"/>
                </a:solidFill>
              </a:defRPr>
            </a:lvl9pPr>
          </a:lstStyle>
          <a:p>
            <a:endParaRPr/>
          </a:p>
        </p:txBody>
      </p:sp>
      <p:pic>
        <p:nvPicPr>
          <p:cNvPr id="58" name="Google Shape;58;p7"/>
          <p:cNvPicPr preferRelativeResize="0"/>
          <p:nvPr/>
        </p:nvPicPr>
        <p:blipFill>
          <a:blip r:embed="rId3">
            <a:alphaModFix/>
          </a:blip>
          <a:stretch>
            <a:fillRect/>
          </a:stretch>
        </p:blipFill>
        <p:spPr>
          <a:xfrm>
            <a:off x="10743635" y="423461"/>
            <a:ext cx="3182032" cy="403867"/>
          </a:xfrm>
          <a:prstGeom prst="rect">
            <a:avLst/>
          </a:prstGeom>
          <a:noFill/>
          <a:ln>
            <a:noFill/>
          </a:ln>
        </p:spPr>
      </p:pic>
      <p:pic>
        <p:nvPicPr>
          <p:cNvPr id="59" name="Google Shape;59;p7"/>
          <p:cNvPicPr preferRelativeResize="0"/>
          <p:nvPr/>
        </p:nvPicPr>
        <p:blipFill>
          <a:blip r:embed="rId4">
            <a:alphaModFix/>
          </a:blip>
          <a:stretch>
            <a:fillRect/>
          </a:stretch>
        </p:blipFill>
        <p:spPr>
          <a:xfrm>
            <a:off x="-1254368" y="1036933"/>
            <a:ext cx="2863445" cy="403867"/>
          </a:xfrm>
          <a:prstGeom prst="rect">
            <a:avLst/>
          </a:prstGeom>
          <a:noFill/>
          <a:ln>
            <a:noFill/>
          </a:ln>
        </p:spPr>
      </p:pic>
      <p:pic>
        <p:nvPicPr>
          <p:cNvPr id="54" name="Google Shape;54;p7"/>
          <p:cNvPicPr preferRelativeResize="0"/>
          <p:nvPr/>
        </p:nvPicPr>
        <p:blipFill rotWithShape="1">
          <a:blip r:embed="rId5">
            <a:alphaModFix/>
          </a:blip>
          <a:srcRect b="2123"/>
          <a:stretch/>
        </p:blipFill>
        <p:spPr>
          <a:xfrm flipH="1">
            <a:off x="9794868" y="2074267"/>
            <a:ext cx="3392733" cy="4783732"/>
          </a:xfrm>
          <a:prstGeom prst="rect">
            <a:avLst/>
          </a:prstGeom>
          <a:noFill/>
          <a:ln>
            <a:noFill/>
          </a:ln>
        </p:spPr>
      </p:pic>
    </p:spTree>
    <p:extLst>
      <p:ext uri="{BB962C8B-B14F-4D97-AF65-F5344CB8AC3E}">
        <p14:creationId xmlns:p14="http://schemas.microsoft.com/office/powerpoint/2010/main" val="35313408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39115514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3053367" y="34629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18" name="Google Shape;118;p14"/>
          <p:cNvSpPr txBox="1">
            <a:spLocks noGrp="1"/>
          </p:cNvSpPr>
          <p:nvPr>
            <p:ph type="subTitle" idx="1"/>
          </p:nvPr>
        </p:nvSpPr>
        <p:spPr>
          <a:xfrm>
            <a:off x="1944167" y="1142533"/>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dk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119" name="Google Shape;119;p14"/>
          <p:cNvPicPr preferRelativeResize="0"/>
          <p:nvPr/>
        </p:nvPicPr>
        <p:blipFill>
          <a:blip r:embed="rId2">
            <a:alphaModFix/>
          </a:blip>
          <a:stretch>
            <a:fillRect/>
          </a:stretch>
        </p:blipFill>
        <p:spPr>
          <a:xfrm>
            <a:off x="10297201" y="727761"/>
            <a:ext cx="3182032" cy="403867"/>
          </a:xfrm>
          <a:prstGeom prst="rect">
            <a:avLst/>
          </a:prstGeom>
          <a:noFill/>
          <a:ln>
            <a:noFill/>
          </a:ln>
        </p:spPr>
      </p:pic>
      <p:pic>
        <p:nvPicPr>
          <p:cNvPr id="120" name="Google Shape;120;p14"/>
          <p:cNvPicPr preferRelativeResize="0"/>
          <p:nvPr/>
        </p:nvPicPr>
        <p:blipFill>
          <a:blip r:embed="rId3">
            <a:alphaModFix/>
          </a:blip>
          <a:stretch>
            <a:fillRect/>
          </a:stretch>
        </p:blipFill>
        <p:spPr>
          <a:xfrm>
            <a:off x="-1613736" y="659834"/>
            <a:ext cx="3826533" cy="539700"/>
          </a:xfrm>
          <a:prstGeom prst="rect">
            <a:avLst/>
          </a:prstGeom>
          <a:noFill/>
          <a:ln>
            <a:noFill/>
          </a:ln>
        </p:spPr>
      </p:pic>
      <p:pic>
        <p:nvPicPr>
          <p:cNvPr id="121" name="Google Shape;121;p14"/>
          <p:cNvPicPr preferRelativeResize="0"/>
          <p:nvPr/>
        </p:nvPicPr>
        <p:blipFill>
          <a:blip r:embed="rId4">
            <a:alphaModFix/>
          </a:blip>
          <a:stretch>
            <a:fillRect/>
          </a:stretch>
        </p:blipFill>
        <p:spPr>
          <a:xfrm rot="6150748" flipH="1">
            <a:off x="9586649" y="-77540"/>
            <a:ext cx="1885903" cy="1581719"/>
          </a:xfrm>
          <a:prstGeom prst="rect">
            <a:avLst/>
          </a:prstGeom>
          <a:noFill/>
          <a:ln>
            <a:noFill/>
          </a:ln>
        </p:spPr>
      </p:pic>
      <p:pic>
        <p:nvPicPr>
          <p:cNvPr id="122" name="Google Shape;122;p14"/>
          <p:cNvPicPr preferRelativeResize="0"/>
          <p:nvPr/>
        </p:nvPicPr>
        <p:blipFill>
          <a:blip r:embed="rId5">
            <a:alphaModFix/>
          </a:blip>
          <a:stretch>
            <a:fillRect/>
          </a:stretch>
        </p:blipFill>
        <p:spPr>
          <a:xfrm>
            <a:off x="-17" y="1574468"/>
            <a:ext cx="1426233" cy="1779755"/>
          </a:xfrm>
          <a:prstGeom prst="rect">
            <a:avLst/>
          </a:prstGeom>
          <a:noFill/>
          <a:ln>
            <a:noFill/>
          </a:ln>
        </p:spPr>
      </p:pic>
      <p:pic>
        <p:nvPicPr>
          <p:cNvPr id="123" name="Google Shape;123;p14"/>
          <p:cNvPicPr preferRelativeResize="0"/>
          <p:nvPr/>
        </p:nvPicPr>
        <p:blipFill>
          <a:blip r:embed="rId6">
            <a:alphaModFix/>
          </a:blip>
          <a:stretch>
            <a:fillRect/>
          </a:stretch>
        </p:blipFill>
        <p:spPr>
          <a:xfrm rot="10333591">
            <a:off x="654846" y="-561321"/>
            <a:ext cx="1603447" cy="2458212"/>
          </a:xfrm>
          <a:prstGeom prst="rect">
            <a:avLst/>
          </a:prstGeom>
          <a:noFill/>
          <a:ln>
            <a:noFill/>
          </a:ln>
        </p:spPr>
      </p:pic>
    </p:spTree>
    <p:extLst>
      <p:ext uri="{BB962C8B-B14F-4D97-AF65-F5344CB8AC3E}">
        <p14:creationId xmlns:p14="http://schemas.microsoft.com/office/powerpoint/2010/main" val="8788319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2"/>
        <p:cNvGrpSpPr/>
        <p:nvPr/>
      </p:nvGrpSpPr>
      <p:grpSpPr>
        <a:xfrm>
          <a:off x="0" y="0"/>
          <a:ext cx="0" cy="0"/>
          <a:chOff x="0" y="0"/>
          <a:chExt cx="0" cy="0"/>
        </a:xfrm>
      </p:grpSpPr>
      <p:sp>
        <p:nvSpPr>
          <p:cNvPr id="133" name="Google Shape;133;p16"/>
          <p:cNvSpPr txBox="1">
            <a:spLocks noGrp="1"/>
          </p:cNvSpPr>
          <p:nvPr>
            <p:ph type="subTitle" idx="1"/>
          </p:nvPr>
        </p:nvSpPr>
        <p:spPr>
          <a:xfrm>
            <a:off x="1367067" y="4339067"/>
            <a:ext cx="3876800" cy="137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6"/>
          <p:cNvSpPr txBox="1">
            <a:spLocks noGrp="1"/>
          </p:cNvSpPr>
          <p:nvPr>
            <p:ph type="title"/>
          </p:nvPr>
        </p:nvSpPr>
        <p:spPr>
          <a:xfrm>
            <a:off x="953467" y="3575467"/>
            <a:ext cx="4290400" cy="76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937286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5"/>
        <p:cNvGrpSpPr/>
        <p:nvPr/>
      </p:nvGrpSpPr>
      <p:grpSpPr>
        <a:xfrm>
          <a:off x="0" y="0"/>
          <a:ext cx="0" cy="0"/>
          <a:chOff x="0" y="0"/>
          <a:chExt cx="0" cy="0"/>
        </a:xfrm>
      </p:grpSpPr>
      <p:sp>
        <p:nvSpPr>
          <p:cNvPr id="136" name="Google Shape;136;p17"/>
          <p:cNvSpPr txBox="1">
            <a:spLocks noGrp="1"/>
          </p:cNvSpPr>
          <p:nvPr>
            <p:ph type="subTitle" idx="1"/>
          </p:nvPr>
        </p:nvSpPr>
        <p:spPr>
          <a:xfrm>
            <a:off x="6948133" y="4339067"/>
            <a:ext cx="3876800" cy="13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7"/>
          <p:cNvSpPr txBox="1">
            <a:spLocks noGrp="1"/>
          </p:cNvSpPr>
          <p:nvPr>
            <p:ph type="title"/>
          </p:nvPr>
        </p:nvSpPr>
        <p:spPr>
          <a:xfrm>
            <a:off x="6948133" y="3575467"/>
            <a:ext cx="4290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917469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21"/>
        <p:cNvGrpSpPr/>
        <p:nvPr/>
      </p:nvGrpSpPr>
      <p:grpSpPr>
        <a:xfrm>
          <a:off x="0" y="0"/>
          <a:ext cx="0" cy="0"/>
          <a:chOff x="0" y="0"/>
          <a:chExt cx="0" cy="0"/>
        </a:xfrm>
      </p:grpSpPr>
      <p:sp>
        <p:nvSpPr>
          <p:cNvPr id="222" name="Google Shape;222;p28"/>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28"/>
          <p:cNvSpPr txBox="1">
            <a:spLocks noGrp="1"/>
          </p:cNvSpPr>
          <p:nvPr>
            <p:ph type="subTitle" idx="1"/>
          </p:nvPr>
        </p:nvSpPr>
        <p:spPr>
          <a:xfrm>
            <a:off x="3449807" y="1319333"/>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4" name="Google Shape;224;p28"/>
          <p:cNvSpPr txBox="1">
            <a:spLocks noGrp="1"/>
          </p:cNvSpPr>
          <p:nvPr>
            <p:ph type="subTitle" idx="2"/>
          </p:nvPr>
        </p:nvSpPr>
        <p:spPr>
          <a:xfrm>
            <a:off x="3449807" y="1981364"/>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8"/>
          <p:cNvSpPr txBox="1">
            <a:spLocks noGrp="1"/>
          </p:cNvSpPr>
          <p:nvPr>
            <p:ph type="subTitle" idx="3"/>
          </p:nvPr>
        </p:nvSpPr>
        <p:spPr>
          <a:xfrm>
            <a:off x="4161025" y="3539015"/>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28"/>
          <p:cNvSpPr txBox="1">
            <a:spLocks noGrp="1"/>
          </p:cNvSpPr>
          <p:nvPr>
            <p:ph type="subTitle" idx="4"/>
          </p:nvPr>
        </p:nvSpPr>
        <p:spPr>
          <a:xfrm>
            <a:off x="4872133" y="5096667"/>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 name="Google Shape;227;p28"/>
          <p:cNvSpPr txBox="1">
            <a:spLocks noGrp="1"/>
          </p:cNvSpPr>
          <p:nvPr>
            <p:ph type="subTitle" idx="5"/>
          </p:nvPr>
        </p:nvSpPr>
        <p:spPr>
          <a:xfrm>
            <a:off x="4161024" y="2876984"/>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8" name="Google Shape;228;p28"/>
          <p:cNvSpPr txBox="1">
            <a:spLocks noGrp="1"/>
          </p:cNvSpPr>
          <p:nvPr>
            <p:ph type="subTitle" idx="6"/>
          </p:nvPr>
        </p:nvSpPr>
        <p:spPr>
          <a:xfrm>
            <a:off x="4872132" y="4434636"/>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9" name="Google Shape;229;p28"/>
          <p:cNvSpPr/>
          <p:nvPr/>
        </p:nvSpPr>
        <p:spPr>
          <a:xfrm>
            <a:off x="-10165" y="5993733"/>
            <a:ext cx="12220567" cy="844827"/>
          </a:xfrm>
          <a:custGeom>
            <a:avLst/>
            <a:gdLst/>
            <a:ahLst/>
            <a:cxnLst/>
            <a:rect l="l" t="t" r="r" b="b"/>
            <a:pathLst>
              <a:path w="366617" h="158306" extrusionOk="0">
                <a:moveTo>
                  <a:pt x="0" y="158306"/>
                </a:moveTo>
                <a:lnTo>
                  <a:pt x="0" y="14288"/>
                </a:lnTo>
                <a:lnTo>
                  <a:pt x="251460" y="0"/>
                </a:lnTo>
                <a:lnTo>
                  <a:pt x="334042" y="4572"/>
                </a:lnTo>
                <a:lnTo>
                  <a:pt x="366617" y="1143"/>
                </a:lnTo>
                <a:lnTo>
                  <a:pt x="366617" y="154877"/>
                </a:lnTo>
                <a:close/>
              </a:path>
            </a:pathLst>
          </a:custGeom>
          <a:solidFill>
            <a:schemeClr val="lt2"/>
          </a:solidFill>
          <a:ln>
            <a:noFill/>
          </a:ln>
        </p:spPr>
      </p:sp>
      <p:pic>
        <p:nvPicPr>
          <p:cNvPr id="2" name="Google Shape;276;p32">
            <a:extLst>
              <a:ext uri="{FF2B5EF4-FFF2-40B4-BE49-F238E27FC236}">
                <a16:creationId xmlns:a16="http://schemas.microsoft.com/office/drawing/2014/main" id="{9D1D38C6-58ED-37E4-D13C-AAF6BFBC7D97}"/>
              </a:ext>
            </a:extLst>
          </p:cNvPr>
          <p:cNvPicPr preferRelativeResize="0"/>
          <p:nvPr userDrawn="1"/>
        </p:nvPicPr>
        <p:blipFill rotWithShape="1">
          <a:blip r:embed="rId2">
            <a:alphaModFix/>
          </a:blip>
          <a:srcRect r="11917" b="45459"/>
          <a:stretch/>
        </p:blipFill>
        <p:spPr>
          <a:xfrm flipH="1">
            <a:off x="-1" y="5957471"/>
            <a:ext cx="13033828" cy="2272100"/>
          </a:xfrm>
          <a:prstGeom prst="rect">
            <a:avLst/>
          </a:prstGeom>
          <a:noFill/>
          <a:ln>
            <a:noFill/>
          </a:ln>
        </p:spPr>
      </p:pic>
    </p:spTree>
    <p:extLst>
      <p:ext uri="{BB962C8B-B14F-4D97-AF65-F5344CB8AC3E}">
        <p14:creationId xmlns:p14="http://schemas.microsoft.com/office/powerpoint/2010/main" val="36635387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pic>
        <p:nvPicPr>
          <p:cNvPr id="283" name="Google Shape;283;p33"/>
          <p:cNvPicPr preferRelativeResize="0"/>
          <p:nvPr/>
        </p:nvPicPr>
        <p:blipFill rotWithShape="1">
          <a:blip r:embed="rId2">
            <a:alphaModFix/>
          </a:blip>
          <a:srcRect l="3754" t="2125" r="5772" b="67120"/>
          <a:stretch/>
        </p:blipFill>
        <p:spPr>
          <a:xfrm flipH="1">
            <a:off x="2" y="4787901"/>
            <a:ext cx="12191999" cy="2070099"/>
          </a:xfrm>
          <a:prstGeom prst="rect">
            <a:avLst/>
          </a:prstGeom>
          <a:noFill/>
          <a:ln>
            <a:noFill/>
          </a:ln>
        </p:spPr>
      </p:pic>
      <p:pic>
        <p:nvPicPr>
          <p:cNvPr id="284" name="Google Shape;284;p33"/>
          <p:cNvPicPr preferRelativeResize="0"/>
          <p:nvPr/>
        </p:nvPicPr>
        <p:blipFill>
          <a:blip r:embed="rId3">
            <a:alphaModFix/>
          </a:blip>
          <a:stretch>
            <a:fillRect/>
          </a:stretch>
        </p:blipFill>
        <p:spPr>
          <a:xfrm flipH="1">
            <a:off x="10671002" y="5209419"/>
            <a:ext cx="1323967" cy="564900"/>
          </a:xfrm>
          <a:prstGeom prst="rect">
            <a:avLst/>
          </a:prstGeom>
          <a:noFill/>
          <a:ln>
            <a:noFill/>
          </a:ln>
        </p:spPr>
      </p:pic>
      <p:pic>
        <p:nvPicPr>
          <p:cNvPr id="285" name="Google Shape;285;p33"/>
          <p:cNvPicPr preferRelativeResize="0"/>
          <p:nvPr/>
        </p:nvPicPr>
        <p:blipFill>
          <a:blip r:embed="rId4">
            <a:alphaModFix/>
          </a:blip>
          <a:stretch>
            <a:fillRect/>
          </a:stretch>
        </p:blipFill>
        <p:spPr>
          <a:xfrm>
            <a:off x="-1215132" y="347461"/>
            <a:ext cx="3182032" cy="403867"/>
          </a:xfrm>
          <a:prstGeom prst="rect">
            <a:avLst/>
          </a:prstGeom>
          <a:noFill/>
          <a:ln>
            <a:noFill/>
          </a:ln>
        </p:spPr>
      </p:pic>
      <p:pic>
        <p:nvPicPr>
          <p:cNvPr id="286" name="Google Shape;286;p33"/>
          <p:cNvPicPr preferRelativeResize="0"/>
          <p:nvPr/>
        </p:nvPicPr>
        <p:blipFill>
          <a:blip r:embed="rId5">
            <a:alphaModFix/>
          </a:blip>
          <a:stretch>
            <a:fillRect/>
          </a:stretch>
        </p:blipFill>
        <p:spPr>
          <a:xfrm>
            <a:off x="10615733" y="876736"/>
            <a:ext cx="3404889" cy="480233"/>
          </a:xfrm>
          <a:prstGeom prst="rect">
            <a:avLst/>
          </a:prstGeom>
          <a:noFill/>
          <a:ln>
            <a:noFill/>
          </a:ln>
        </p:spPr>
      </p:pic>
    </p:spTree>
    <p:extLst>
      <p:ext uri="{BB962C8B-B14F-4D97-AF65-F5344CB8AC3E}">
        <p14:creationId xmlns:p14="http://schemas.microsoft.com/office/powerpoint/2010/main" val="1140044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7"/>
        <p:cNvGrpSpPr/>
        <p:nvPr/>
      </p:nvGrpSpPr>
      <p:grpSpPr>
        <a:xfrm>
          <a:off x="0" y="0"/>
          <a:ext cx="0" cy="0"/>
          <a:chOff x="0" y="0"/>
          <a:chExt cx="0" cy="0"/>
        </a:xfrm>
      </p:grpSpPr>
      <p:pic>
        <p:nvPicPr>
          <p:cNvPr id="7" name="Google Shape;745;p57">
            <a:extLst>
              <a:ext uri="{FF2B5EF4-FFF2-40B4-BE49-F238E27FC236}">
                <a16:creationId xmlns:a16="http://schemas.microsoft.com/office/drawing/2014/main" id="{5D458379-6ADF-769C-A2DF-696389E4C357}"/>
              </a:ext>
            </a:extLst>
          </p:cNvPr>
          <p:cNvPicPr preferRelativeResize="0"/>
          <p:nvPr userDrawn="1"/>
        </p:nvPicPr>
        <p:blipFill>
          <a:blip r:embed="rId2">
            <a:alphaModFix/>
          </a:blip>
          <a:stretch>
            <a:fillRect/>
          </a:stretch>
        </p:blipFill>
        <p:spPr>
          <a:xfrm>
            <a:off x="-1422704" y="2146067"/>
            <a:ext cx="2828467" cy="4159200"/>
          </a:xfrm>
          <a:prstGeom prst="rect">
            <a:avLst/>
          </a:prstGeom>
          <a:noFill/>
          <a:ln>
            <a:noFill/>
          </a:ln>
        </p:spPr>
      </p:pic>
      <p:pic>
        <p:nvPicPr>
          <p:cNvPr id="288" name="Google Shape;288;p34"/>
          <p:cNvPicPr preferRelativeResize="0"/>
          <p:nvPr/>
        </p:nvPicPr>
        <p:blipFill rotWithShape="1">
          <a:blip r:embed="rId3">
            <a:alphaModFix/>
          </a:blip>
          <a:srcRect r="19935" b="63875"/>
          <a:stretch/>
        </p:blipFill>
        <p:spPr>
          <a:xfrm>
            <a:off x="-368491" y="5795223"/>
            <a:ext cx="12560491" cy="1504900"/>
          </a:xfrm>
          <a:prstGeom prst="rect">
            <a:avLst/>
          </a:prstGeom>
          <a:noFill/>
          <a:ln>
            <a:noFill/>
          </a:ln>
        </p:spPr>
      </p:pic>
      <p:pic>
        <p:nvPicPr>
          <p:cNvPr id="289" name="Google Shape;289;p34"/>
          <p:cNvPicPr preferRelativeResize="0"/>
          <p:nvPr/>
        </p:nvPicPr>
        <p:blipFill rotWithShape="1">
          <a:blip r:embed="rId4">
            <a:alphaModFix/>
          </a:blip>
          <a:srcRect l="27756" b="10754"/>
          <a:stretch/>
        </p:blipFill>
        <p:spPr>
          <a:xfrm>
            <a:off x="1" y="4308010"/>
            <a:ext cx="3452884" cy="2549991"/>
          </a:xfrm>
          <a:prstGeom prst="rect">
            <a:avLst/>
          </a:prstGeom>
          <a:noFill/>
          <a:ln>
            <a:noFill/>
          </a:ln>
        </p:spPr>
      </p:pic>
      <p:pic>
        <p:nvPicPr>
          <p:cNvPr id="290" name="Google Shape;290;p34"/>
          <p:cNvPicPr preferRelativeResize="0"/>
          <p:nvPr/>
        </p:nvPicPr>
        <p:blipFill>
          <a:blip r:embed="rId5">
            <a:alphaModFix/>
          </a:blip>
          <a:stretch>
            <a:fillRect/>
          </a:stretch>
        </p:blipFill>
        <p:spPr>
          <a:xfrm>
            <a:off x="164336" y="6127846"/>
            <a:ext cx="791009" cy="839655"/>
          </a:xfrm>
          <a:prstGeom prst="rect">
            <a:avLst/>
          </a:prstGeom>
          <a:noFill/>
          <a:ln>
            <a:noFill/>
          </a:ln>
        </p:spPr>
      </p:pic>
      <p:pic>
        <p:nvPicPr>
          <p:cNvPr id="291" name="Google Shape;291;p34"/>
          <p:cNvPicPr preferRelativeResize="0"/>
          <p:nvPr/>
        </p:nvPicPr>
        <p:blipFill>
          <a:blip r:embed="rId6">
            <a:alphaModFix/>
          </a:blip>
          <a:stretch>
            <a:fillRect/>
          </a:stretch>
        </p:blipFill>
        <p:spPr>
          <a:xfrm>
            <a:off x="-2646560" y="275218"/>
            <a:ext cx="4373003" cy="555033"/>
          </a:xfrm>
          <a:prstGeom prst="rect">
            <a:avLst/>
          </a:prstGeom>
          <a:noFill/>
          <a:ln>
            <a:noFill/>
          </a:ln>
        </p:spPr>
      </p:pic>
      <p:pic>
        <p:nvPicPr>
          <p:cNvPr id="292" name="Google Shape;292;p34"/>
          <p:cNvPicPr preferRelativeResize="0"/>
          <p:nvPr/>
        </p:nvPicPr>
        <p:blipFill>
          <a:blip r:embed="rId7">
            <a:alphaModFix/>
          </a:blip>
          <a:stretch>
            <a:fillRect/>
          </a:stretch>
        </p:blipFill>
        <p:spPr>
          <a:xfrm>
            <a:off x="10193264" y="285402"/>
            <a:ext cx="3348733" cy="472300"/>
          </a:xfrm>
          <a:prstGeom prst="rect">
            <a:avLst/>
          </a:prstGeom>
          <a:noFill/>
          <a:ln>
            <a:noFill/>
          </a:ln>
        </p:spPr>
      </p:pic>
      <p:pic>
        <p:nvPicPr>
          <p:cNvPr id="2" name="Google Shape;18;p2">
            <a:extLst>
              <a:ext uri="{FF2B5EF4-FFF2-40B4-BE49-F238E27FC236}">
                <a16:creationId xmlns:a16="http://schemas.microsoft.com/office/drawing/2014/main" id="{FA6C9A65-3D44-E096-6962-8E2629833B8C}"/>
              </a:ext>
            </a:extLst>
          </p:cNvPr>
          <p:cNvPicPr preferRelativeResize="0"/>
          <p:nvPr userDrawn="1"/>
        </p:nvPicPr>
        <p:blipFill>
          <a:blip r:embed="rId8">
            <a:alphaModFix/>
          </a:blip>
          <a:stretch>
            <a:fillRect/>
          </a:stretch>
        </p:blipFill>
        <p:spPr>
          <a:xfrm>
            <a:off x="9026837" y="5613126"/>
            <a:ext cx="3511368" cy="1112823"/>
          </a:xfrm>
          <a:prstGeom prst="rect">
            <a:avLst/>
          </a:prstGeom>
          <a:noFill/>
          <a:ln>
            <a:noFill/>
          </a:ln>
        </p:spPr>
      </p:pic>
      <p:pic>
        <p:nvPicPr>
          <p:cNvPr id="3" name="Google Shape;20;p2">
            <a:extLst>
              <a:ext uri="{FF2B5EF4-FFF2-40B4-BE49-F238E27FC236}">
                <a16:creationId xmlns:a16="http://schemas.microsoft.com/office/drawing/2014/main" id="{065F49F6-E2BC-4688-00D8-162F875240F7}"/>
              </a:ext>
            </a:extLst>
          </p:cNvPr>
          <p:cNvPicPr preferRelativeResize="0"/>
          <p:nvPr userDrawn="1"/>
        </p:nvPicPr>
        <p:blipFill>
          <a:blip r:embed="rId9">
            <a:alphaModFix/>
          </a:blip>
          <a:stretch>
            <a:fillRect/>
          </a:stretch>
        </p:blipFill>
        <p:spPr>
          <a:xfrm>
            <a:off x="10359735" y="5467493"/>
            <a:ext cx="2741628" cy="1404067"/>
          </a:xfrm>
          <a:prstGeom prst="rect">
            <a:avLst/>
          </a:prstGeom>
          <a:noFill/>
          <a:ln>
            <a:noFill/>
          </a:ln>
        </p:spPr>
      </p:pic>
      <p:pic>
        <p:nvPicPr>
          <p:cNvPr id="5" name="Google Shape;284;p33">
            <a:extLst>
              <a:ext uri="{FF2B5EF4-FFF2-40B4-BE49-F238E27FC236}">
                <a16:creationId xmlns:a16="http://schemas.microsoft.com/office/drawing/2014/main" id="{5BAAE992-EA86-D977-BA47-A2DC10845FBA}"/>
              </a:ext>
            </a:extLst>
          </p:cNvPr>
          <p:cNvPicPr preferRelativeResize="0"/>
          <p:nvPr userDrawn="1"/>
        </p:nvPicPr>
        <p:blipFill>
          <a:blip r:embed="rId10">
            <a:alphaModFix/>
          </a:blip>
          <a:stretch>
            <a:fillRect/>
          </a:stretch>
        </p:blipFill>
        <p:spPr>
          <a:xfrm flipH="1">
            <a:off x="10983119" y="6538090"/>
            <a:ext cx="1323967" cy="564900"/>
          </a:xfrm>
          <a:prstGeom prst="rect">
            <a:avLst/>
          </a:prstGeom>
          <a:noFill/>
          <a:ln>
            <a:noFill/>
          </a:ln>
        </p:spPr>
      </p:pic>
      <p:pic>
        <p:nvPicPr>
          <p:cNvPr id="6" name="Picture 5">
            <a:extLst>
              <a:ext uri="{FF2B5EF4-FFF2-40B4-BE49-F238E27FC236}">
                <a16:creationId xmlns:a16="http://schemas.microsoft.com/office/drawing/2014/main" id="{4C875BC1-0FF5-1765-BA62-56510F93B0A4}"/>
              </a:ext>
            </a:extLst>
          </p:cNvPr>
          <p:cNvPicPr>
            <a:picLocks noChangeAspect="1"/>
          </p:cNvPicPr>
          <p:nvPr userDrawn="1"/>
        </p:nvPicPr>
        <p:blipFill rotWithShape="1">
          <a:blip r:embed="rId11">
            <a:extLst>
              <a:ext uri="{BEBA8EAE-BF5A-486C-A8C5-ECC9F3942E4B}">
                <a14:imgProps xmlns:a14="http://schemas.microsoft.com/office/drawing/2010/main">
                  <a14:imgLayer r:embed="rId12">
                    <a14:imgEffect>
                      <a14:backgroundRemoval t="67011" b="85057" l="16879" r="35032">
                        <a14:foregroundMark x1="34554" y1="72529" x2="34130" y2="72529"/>
                        <a14:foregroundMark x1="32157" y1="75318" x2="30414" y2="76092"/>
                        <a14:foregroundMark x1="24894" y1="73218" x2="24894" y2="73218"/>
                        <a14:foregroundMark x1="26327" y1="74713" x2="26327" y2="74713"/>
                        <a14:foregroundMark x1="26539" y1="74253" x2="26539" y2="74253"/>
                        <a14:foregroundMark x1="26645" y1="79195" x2="26645" y2="79195"/>
                        <a14:foregroundMark x1="27282" y1="78736" x2="27282" y2="78736"/>
                        <a14:foregroundMark x1="27707" y1="78276" x2="27707" y2="78276"/>
                        <a14:foregroundMark x1="34289" y1="70460" x2="34289" y2="70460"/>
                        <a14:foregroundMark x1="33652" y1="71149" x2="33652" y2="71149"/>
                        <a14:foregroundMark x1="33970" y1="70805" x2="33811" y2="70920"/>
                        <a14:foregroundMark x1="32749" y1="69310" x2="32749" y2="69310"/>
                        <a14:foregroundMark x1="33227" y1="68621" x2="33227" y2="68621"/>
                        <a14:foregroundMark x1="33386" y1="68046" x2="33386" y2="68046"/>
                        <a14:foregroundMark x1="34660" y1="69655" x2="34660" y2="69655"/>
                        <a14:foregroundMark x1="34183" y1="74713" x2="34183" y2="74713"/>
                        <a14:foregroundMark x1="35032" y1="73793" x2="35032" y2="73793"/>
                        <a14:backgroundMark x1="28179" y1="78736" x2="29087" y2="80920"/>
                        <a14:backgroundMark x1="27176" y1="76322" x2="28179" y2="78736"/>
                        <a14:backgroundMark x1="25159" y1="82414" x2="28503" y2="80690"/>
                        <a14:backgroundMark x1="17304" y1="80000" x2="18790" y2="85977"/>
                        <a14:backgroundMark x1="20117" y1="83563" x2="20117" y2="83563"/>
                        <a14:backgroundMark x1="17781" y1="83103" x2="21019" y2="86207"/>
                        <a14:backgroundMark x1="24045" y1="79770" x2="26380" y2="77241"/>
                        <a14:backgroundMark x1="20435" y1="84023" x2="27176" y2="84598"/>
                        <a14:backgroundMark x1="16189" y1="82874" x2="17091" y2="84023"/>
                        <a14:backgroundMark x1="33864" y1="73908" x2="33864" y2="73908"/>
                        <a14:backgroundMark x1="33333" y1="75057" x2="33333" y2="75057"/>
                        <a14:backgroundMark x1="33439" y1="74368" x2="33439" y2="74368"/>
                        <a14:backgroundMark x1="32962" y1="75057" x2="32962" y2="75057"/>
                        <a14:backgroundMark x1="33121" y1="74828" x2="33121" y2="74828"/>
                        <a14:backgroundMark x1="33439" y1="74828" x2="33439" y2="74828"/>
                        <a14:backgroundMark x1="33758" y1="74598" x2="33758" y2="74598"/>
                        <a14:backgroundMark x1="23832" y1="80805" x2="23832" y2="80805"/>
                        <a14:backgroundMark x1="23567" y1="81839" x2="23567" y2="81839"/>
                        <a14:backgroundMark x1="23408" y1="78621" x2="23408" y2="78621"/>
                        <a14:backgroundMark x1="33439" y1="73103" x2="33439" y2="73103"/>
                        <a14:backgroundMark x1="34130" y1="72529" x2="32803" y2="74483"/>
                        <a14:backgroundMark x1="32113" y1="75517" x2="32590" y2="74943"/>
                        <a14:backgroundMark x1="32696" y1="78851" x2="34926" y2="77126"/>
                      </a14:backgroundRemoval>
                    </a14:imgEffect>
                  </a14:imgLayer>
                </a14:imgProps>
              </a:ext>
            </a:extLst>
          </a:blip>
          <a:srcRect l="16086" t="65472" r="64023" b="14348"/>
          <a:stretch/>
        </p:blipFill>
        <p:spPr>
          <a:xfrm>
            <a:off x="2178944" y="5817475"/>
            <a:ext cx="1792285" cy="839656"/>
          </a:xfrm>
          <a:prstGeom prst="rect">
            <a:avLst/>
          </a:prstGeom>
        </p:spPr>
      </p:pic>
      <p:pic>
        <p:nvPicPr>
          <p:cNvPr id="8" name="Google Shape;747;p57">
            <a:extLst>
              <a:ext uri="{FF2B5EF4-FFF2-40B4-BE49-F238E27FC236}">
                <a16:creationId xmlns:a16="http://schemas.microsoft.com/office/drawing/2014/main" id="{20FCA966-DD18-DCA3-1E4D-2F76523709E3}"/>
              </a:ext>
            </a:extLst>
          </p:cNvPr>
          <p:cNvPicPr preferRelativeResize="0"/>
          <p:nvPr userDrawn="1"/>
        </p:nvPicPr>
        <p:blipFill rotWithShape="1">
          <a:blip r:embed="rId13">
            <a:alphaModFix/>
          </a:blip>
          <a:srcRect l="4551" r="19339" b="31195"/>
          <a:stretch/>
        </p:blipFill>
        <p:spPr>
          <a:xfrm>
            <a:off x="4627723" y="5281539"/>
            <a:ext cx="7689213" cy="1562800"/>
          </a:xfrm>
          <a:prstGeom prst="rect">
            <a:avLst/>
          </a:prstGeom>
          <a:noFill/>
          <a:ln>
            <a:noFill/>
          </a:ln>
        </p:spPr>
      </p:pic>
      <p:pic>
        <p:nvPicPr>
          <p:cNvPr id="9" name="Picture 8">
            <a:extLst>
              <a:ext uri="{FF2B5EF4-FFF2-40B4-BE49-F238E27FC236}">
                <a16:creationId xmlns:a16="http://schemas.microsoft.com/office/drawing/2014/main" id="{67D83D61-5C5E-BBD4-A751-62C1AF4A8B02}"/>
              </a:ext>
            </a:extLst>
          </p:cNvPr>
          <p:cNvPicPr>
            <a:picLocks noChangeAspect="1"/>
          </p:cNvPicPr>
          <p:nvPr userDrawn="1"/>
        </p:nvPicPr>
        <p:blipFill rotWithShape="1">
          <a:blip r:embed="rId11">
            <a:extLst>
              <a:ext uri="{BEBA8EAE-BF5A-486C-A8C5-ECC9F3942E4B}">
                <a14:imgProps xmlns:a14="http://schemas.microsoft.com/office/drawing/2010/main">
                  <a14:imgLayer r:embed="rId12">
                    <a14:imgEffect>
                      <a14:backgroundRemoval t="67011" b="85057" l="16879" r="35032">
                        <a14:foregroundMark x1="34554" y1="72529" x2="34130" y2="72529"/>
                        <a14:foregroundMark x1="32157" y1="75318" x2="30414" y2="76092"/>
                        <a14:foregroundMark x1="24894" y1="73218" x2="24894" y2="73218"/>
                        <a14:foregroundMark x1="26327" y1="74713" x2="26327" y2="74713"/>
                        <a14:foregroundMark x1="26539" y1="74253" x2="26539" y2="74253"/>
                        <a14:foregroundMark x1="26645" y1="79195" x2="26645" y2="79195"/>
                        <a14:foregroundMark x1="27282" y1="78736" x2="27282" y2="78736"/>
                        <a14:foregroundMark x1="27707" y1="78276" x2="27707" y2="78276"/>
                        <a14:foregroundMark x1="34289" y1="70460" x2="34289" y2="70460"/>
                        <a14:foregroundMark x1="33652" y1="71149" x2="33652" y2="71149"/>
                        <a14:foregroundMark x1="33970" y1="70805" x2="33811" y2="70920"/>
                        <a14:foregroundMark x1="32749" y1="69310" x2="32749" y2="69310"/>
                        <a14:foregroundMark x1="33227" y1="68621" x2="33227" y2="68621"/>
                        <a14:foregroundMark x1="33386" y1="68046" x2="33386" y2="68046"/>
                        <a14:foregroundMark x1="34660" y1="69655" x2="34660" y2="69655"/>
                        <a14:foregroundMark x1="34183" y1="74713" x2="34183" y2="74713"/>
                        <a14:foregroundMark x1="35032" y1="73793" x2="35032" y2="73793"/>
                        <a14:backgroundMark x1="28179" y1="78736" x2="29087" y2="80920"/>
                        <a14:backgroundMark x1="27176" y1="76322" x2="28179" y2="78736"/>
                        <a14:backgroundMark x1="25159" y1="82414" x2="28503" y2="80690"/>
                        <a14:backgroundMark x1="17304" y1="80000" x2="18790" y2="85977"/>
                        <a14:backgroundMark x1="20117" y1="83563" x2="20117" y2="83563"/>
                        <a14:backgroundMark x1="17781" y1="83103" x2="21019" y2="86207"/>
                        <a14:backgroundMark x1="24045" y1="79770" x2="26380" y2="77241"/>
                        <a14:backgroundMark x1="20435" y1="84023" x2="27176" y2="84598"/>
                        <a14:backgroundMark x1="16189" y1="82874" x2="17091" y2="84023"/>
                        <a14:backgroundMark x1="33864" y1="73908" x2="33864" y2="73908"/>
                        <a14:backgroundMark x1="33333" y1="75057" x2="33333" y2="75057"/>
                        <a14:backgroundMark x1="33439" y1="74368" x2="33439" y2="74368"/>
                        <a14:backgroundMark x1="32962" y1="75057" x2="32962" y2="75057"/>
                        <a14:backgroundMark x1="33121" y1="74828" x2="33121" y2="74828"/>
                        <a14:backgroundMark x1="33439" y1="74828" x2="33439" y2="74828"/>
                        <a14:backgroundMark x1="33758" y1="74598" x2="33758" y2="74598"/>
                        <a14:backgroundMark x1="23832" y1="80805" x2="23832" y2="80805"/>
                        <a14:backgroundMark x1="23567" y1="81839" x2="23567" y2="81839"/>
                        <a14:backgroundMark x1="23408" y1="78621" x2="23408" y2="78621"/>
                        <a14:backgroundMark x1="33439" y1="73103" x2="33439" y2="73103"/>
                        <a14:backgroundMark x1="34130" y1="72529" x2="32803" y2="74483"/>
                        <a14:backgroundMark x1="32113" y1="75517" x2="32590" y2="74943"/>
                        <a14:backgroundMark x1="32696" y1="78851" x2="34926" y2="77126"/>
                      </a14:backgroundRemoval>
                    </a14:imgEffect>
                  </a14:imgLayer>
                </a14:imgProps>
              </a:ext>
            </a:extLst>
          </a:blip>
          <a:srcRect l="16086" t="72924" r="71372" b="14348"/>
          <a:stretch/>
        </p:blipFill>
        <p:spPr>
          <a:xfrm>
            <a:off x="3825247" y="6319729"/>
            <a:ext cx="1501775" cy="703731"/>
          </a:xfrm>
          <a:prstGeom prst="rect">
            <a:avLst/>
          </a:prstGeom>
        </p:spPr>
      </p:pic>
      <p:pic>
        <p:nvPicPr>
          <p:cNvPr id="10" name="Picture 9">
            <a:extLst>
              <a:ext uri="{FF2B5EF4-FFF2-40B4-BE49-F238E27FC236}">
                <a16:creationId xmlns:a16="http://schemas.microsoft.com/office/drawing/2014/main" id="{9B15BF9F-C768-D4CF-6F0F-EE939F9359E3}"/>
              </a:ext>
            </a:extLst>
          </p:cNvPr>
          <p:cNvPicPr>
            <a:picLocks noChangeAspect="1"/>
          </p:cNvPicPr>
          <p:nvPr userDrawn="1"/>
        </p:nvPicPr>
        <p:blipFill rotWithShape="1">
          <a:blip r:embed="rId11">
            <a:extLst>
              <a:ext uri="{BEBA8EAE-BF5A-486C-A8C5-ECC9F3942E4B}">
                <a14:imgProps xmlns:a14="http://schemas.microsoft.com/office/drawing/2010/main">
                  <a14:imgLayer r:embed="rId12">
                    <a14:imgEffect>
                      <a14:backgroundRemoval t="67011" b="85057" l="16879" r="35032">
                        <a14:foregroundMark x1="34554" y1="72529" x2="34130" y2="72529"/>
                        <a14:foregroundMark x1="32157" y1="75318" x2="30414" y2="76092"/>
                        <a14:foregroundMark x1="24894" y1="73218" x2="24894" y2="73218"/>
                        <a14:foregroundMark x1="26327" y1="74713" x2="26327" y2="74713"/>
                        <a14:foregroundMark x1="26539" y1="74253" x2="26539" y2="74253"/>
                        <a14:foregroundMark x1="26645" y1="79195" x2="26645" y2="79195"/>
                        <a14:foregroundMark x1="27282" y1="78736" x2="27282" y2="78736"/>
                        <a14:foregroundMark x1="27707" y1="78276" x2="27707" y2="78276"/>
                        <a14:foregroundMark x1="34289" y1="70460" x2="34289" y2="70460"/>
                        <a14:foregroundMark x1="33652" y1="71149" x2="33652" y2="71149"/>
                        <a14:foregroundMark x1="33970" y1="70805" x2="33811" y2="70920"/>
                        <a14:foregroundMark x1="32749" y1="69310" x2="32749" y2="69310"/>
                        <a14:foregroundMark x1="33227" y1="68621" x2="33227" y2="68621"/>
                        <a14:foregroundMark x1="33386" y1="68046" x2="33386" y2="68046"/>
                        <a14:foregroundMark x1="34660" y1="69655" x2="34660" y2="69655"/>
                        <a14:foregroundMark x1="34183" y1="74713" x2="34183" y2="74713"/>
                        <a14:foregroundMark x1="35032" y1="73793" x2="35032" y2="73793"/>
                        <a14:backgroundMark x1="28179" y1="78736" x2="29087" y2="80920"/>
                        <a14:backgroundMark x1="27176" y1="76322" x2="28179" y2="78736"/>
                        <a14:backgroundMark x1="25159" y1="82414" x2="28503" y2="80690"/>
                        <a14:backgroundMark x1="17304" y1="80000" x2="18790" y2="85977"/>
                        <a14:backgroundMark x1="20117" y1="83563" x2="20117" y2="83563"/>
                        <a14:backgroundMark x1="17781" y1="83103" x2="21019" y2="86207"/>
                        <a14:backgroundMark x1="24045" y1="79770" x2="26380" y2="77241"/>
                        <a14:backgroundMark x1="20435" y1="84023" x2="27176" y2="84598"/>
                        <a14:backgroundMark x1="16189" y1="82874" x2="17091" y2="84023"/>
                        <a14:backgroundMark x1="33864" y1="73908" x2="33864" y2="73908"/>
                        <a14:backgroundMark x1="33333" y1="75057" x2="33333" y2="75057"/>
                        <a14:backgroundMark x1="33439" y1="74368" x2="33439" y2="74368"/>
                        <a14:backgroundMark x1="32962" y1="75057" x2="32962" y2="75057"/>
                        <a14:backgroundMark x1="33121" y1="74828" x2="33121" y2="74828"/>
                        <a14:backgroundMark x1="33439" y1="74828" x2="33439" y2="74828"/>
                        <a14:backgroundMark x1="33758" y1="74598" x2="33758" y2="74598"/>
                        <a14:backgroundMark x1="23832" y1="80805" x2="23832" y2="80805"/>
                        <a14:backgroundMark x1="23567" y1="81839" x2="23567" y2="81839"/>
                        <a14:backgroundMark x1="23408" y1="78621" x2="23408" y2="78621"/>
                        <a14:backgroundMark x1="33439" y1="73103" x2="33439" y2="73103"/>
                        <a14:backgroundMark x1="34130" y1="72529" x2="32803" y2="74483"/>
                        <a14:backgroundMark x1="32113" y1="75517" x2="32590" y2="74943"/>
                        <a14:backgroundMark x1="32696" y1="78851" x2="34926" y2="77126"/>
                      </a14:backgroundRemoval>
                    </a14:imgEffect>
                  </a14:imgLayer>
                </a14:imgProps>
              </a:ext>
            </a:extLst>
          </a:blip>
          <a:srcRect l="16086" t="72924" r="71372" b="14348"/>
          <a:stretch/>
        </p:blipFill>
        <p:spPr>
          <a:xfrm>
            <a:off x="5908836" y="6431823"/>
            <a:ext cx="1172235" cy="549308"/>
          </a:xfrm>
          <a:prstGeom prst="rect">
            <a:avLst/>
          </a:prstGeom>
        </p:spPr>
      </p:pic>
    </p:spTree>
    <p:extLst>
      <p:ext uri="{BB962C8B-B14F-4D97-AF65-F5344CB8AC3E}">
        <p14:creationId xmlns:p14="http://schemas.microsoft.com/office/powerpoint/2010/main" val="39148251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46082"/>
      </p:ext>
    </p:extLst>
  </p:cSld>
  <p:clrMapOvr>
    <a:masterClrMapping/>
  </p:clrMapOvr>
  <mc:AlternateContent xmlns:mc="http://schemas.openxmlformats.org/markup-compatibility/2006" xmlns:p14="http://schemas.microsoft.com/office/powerpoint/2010/main">
    <mc:Choice Requires="p14">
      <p:transition spd="slow" advTm="3000">
        <p14:flash/>
      </p:transition>
    </mc:Choice>
    <mc:Fallback xmlns="">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8674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252338"/>
      </p:ext>
    </p:extLst>
  </p:cSld>
  <p:clrMapOvr>
    <a:masterClrMapping/>
  </p:clrMapOvr>
  <mc:AlternateContent xmlns:mc="http://schemas.openxmlformats.org/markup-compatibility/2006" xmlns:p14="http://schemas.microsoft.com/office/powerpoint/2010/main">
    <mc:Choice Requires="p14">
      <p:transition spd="slow" advTm="3000">
        <p14:flash/>
      </p:transition>
    </mc:Choice>
    <mc:Fallback xmlns="">
      <p:transition spd="slow" advTm="300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65389405"/>
      </p:ext>
    </p:extLst>
  </p:cSld>
  <p:clrMapOvr>
    <a:masterClrMapping/>
  </p:clrMapOvr>
  <mc:AlternateContent xmlns:mc="http://schemas.openxmlformats.org/markup-compatibility/2006" xmlns:p14="http://schemas.microsoft.com/office/powerpoint/2010/main">
    <mc:Choice Requires="p14">
      <p:transition spd="slow" advTm="3000">
        <p14:flash/>
      </p:transition>
    </mc:Choice>
    <mc:Fallback xmlns="">
      <p:transition spd="slow" advTm="300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15454870"/>
      </p:ext>
    </p:extLst>
  </p:cSld>
  <p:clrMapOvr>
    <a:masterClrMapping/>
  </p:clrMapOvr>
  <mc:AlternateContent xmlns:mc="http://schemas.openxmlformats.org/markup-compatibility/2006" xmlns:p14="http://schemas.microsoft.com/office/powerpoint/2010/main">
    <mc:Choice Requires="p14">
      <p:transition spd="slow" advTm="3000">
        <p14:flash/>
      </p:transition>
    </mc:Choice>
    <mc:Fallback xmlns="">
      <p:transition spd="slow" advTm="300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4" name="矩形 3"/>
          <p:cNvSpPr/>
          <p:nvPr userDrawn="1"/>
        </p:nvSpPr>
        <p:spPr>
          <a:xfrm>
            <a:off x="8325228" y="6545425"/>
            <a:ext cx="775136" cy="230832"/>
          </a:xfrm>
          <a:prstGeom prst="rect">
            <a:avLst/>
          </a:prstGeom>
        </p:spPr>
        <p:txBody>
          <a:bodyPr wrap="square">
            <a:spAutoFit/>
          </a:bodyPr>
          <a:lstStyle/>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defTabSz="914400"/>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defTabSz="914400"/>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defTabSz="914400"/>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defTabSz="914400"/>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defTabSz="914400"/>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defTabSz="914400"/>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3226063168"/>
      </p:ext>
    </p:extLst>
  </p:cSld>
  <p:clrMapOvr>
    <a:masterClrMapping/>
  </p:clrMapOvr>
  <mc:AlternateContent xmlns:mc="http://schemas.openxmlformats.org/markup-compatibility/2006" xmlns:p14="http://schemas.microsoft.com/office/powerpoint/2010/main">
    <mc:Choice Requires="p14">
      <p:transition spd="slow" advTm="3000">
        <p14:flash/>
      </p:transition>
    </mc:Choice>
    <mc:Fallback xmlns="">
      <p:transition spd="slow" advTm="300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BF50F-3AFE-E4CD-7F46-C7C8813543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128290-3AC0-D6AF-FB67-48A8E46196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00FAD4-703C-7905-523F-9D86F5D92CE9}"/>
              </a:ext>
            </a:extLst>
          </p:cNvPr>
          <p:cNvSpPr>
            <a:spLocks noGrp="1"/>
          </p:cNvSpPr>
          <p:nvPr>
            <p:ph type="dt" sz="half" idx="10"/>
          </p:nvPr>
        </p:nvSpPr>
        <p:spPr/>
        <p:txBody>
          <a:bodyPr/>
          <a:lstStyle/>
          <a:p>
            <a:fld id="{F8418C66-C833-4A39-9748-71ABD34CF1C9}" type="datetimeFigureOut">
              <a:rPr lang="en-US" smtClean="0"/>
              <a:t>8/4/2025</a:t>
            </a:fld>
            <a:endParaRPr lang="en-US"/>
          </a:p>
        </p:txBody>
      </p:sp>
      <p:sp>
        <p:nvSpPr>
          <p:cNvPr id="5" name="Footer Placeholder 4">
            <a:extLst>
              <a:ext uri="{FF2B5EF4-FFF2-40B4-BE49-F238E27FC236}">
                <a16:creationId xmlns:a16="http://schemas.microsoft.com/office/drawing/2014/main" id="{9D5427B1-C89F-B1BA-8688-734E8A974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541937-A083-58A0-4FCC-5E18D5A88926}"/>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3820391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B5849-C169-7BE0-1C72-815BB3BE14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61842C-0FBB-D1B5-7890-0D841DB5D4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5E0800-5FEA-1B1B-78BF-674F70D2AF69}"/>
              </a:ext>
            </a:extLst>
          </p:cNvPr>
          <p:cNvSpPr>
            <a:spLocks noGrp="1"/>
          </p:cNvSpPr>
          <p:nvPr>
            <p:ph type="dt" sz="half" idx="10"/>
          </p:nvPr>
        </p:nvSpPr>
        <p:spPr/>
        <p:txBody>
          <a:bodyPr/>
          <a:lstStyle/>
          <a:p>
            <a:fld id="{F8418C66-C833-4A39-9748-71ABD34CF1C9}" type="datetimeFigureOut">
              <a:rPr lang="en-US" smtClean="0"/>
              <a:t>8/4/2025</a:t>
            </a:fld>
            <a:endParaRPr lang="en-US"/>
          </a:p>
        </p:txBody>
      </p:sp>
      <p:sp>
        <p:nvSpPr>
          <p:cNvPr id="5" name="Footer Placeholder 4">
            <a:extLst>
              <a:ext uri="{FF2B5EF4-FFF2-40B4-BE49-F238E27FC236}">
                <a16:creationId xmlns:a16="http://schemas.microsoft.com/office/drawing/2014/main" id="{2FDC8B35-9E47-8786-217E-0873A32C0C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1CB927-1AD9-34C7-5694-39D2375D9FD5}"/>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34511091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56C4-FCC5-1199-953D-0F5E76A900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92EC22-8E39-E913-93E1-B3BC130F75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81724D-0DAE-5524-E2D3-CB4FE37E044A}"/>
              </a:ext>
            </a:extLst>
          </p:cNvPr>
          <p:cNvSpPr>
            <a:spLocks noGrp="1"/>
          </p:cNvSpPr>
          <p:nvPr>
            <p:ph type="dt" sz="half" idx="10"/>
          </p:nvPr>
        </p:nvSpPr>
        <p:spPr/>
        <p:txBody>
          <a:bodyPr/>
          <a:lstStyle/>
          <a:p>
            <a:fld id="{F8418C66-C833-4A39-9748-71ABD34CF1C9}" type="datetimeFigureOut">
              <a:rPr lang="en-US" smtClean="0"/>
              <a:t>8/4/2025</a:t>
            </a:fld>
            <a:endParaRPr lang="en-US"/>
          </a:p>
        </p:txBody>
      </p:sp>
      <p:sp>
        <p:nvSpPr>
          <p:cNvPr id="5" name="Footer Placeholder 4">
            <a:extLst>
              <a:ext uri="{FF2B5EF4-FFF2-40B4-BE49-F238E27FC236}">
                <a16:creationId xmlns:a16="http://schemas.microsoft.com/office/drawing/2014/main" id="{785EB0F7-3A1C-E720-3537-B073CFD80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6F7B1A-79D3-111D-573A-DD1DE0978612}"/>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8663733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B0533-F42E-A1CF-23DC-7ACE3B665F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6AB2A5-D321-D6C9-84F0-CD1A42AD9A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5A658B-ACAB-64D2-9EBA-879BB20DFC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D9BE03-0FC6-7F17-11F5-097CCD831AED}"/>
              </a:ext>
            </a:extLst>
          </p:cNvPr>
          <p:cNvSpPr>
            <a:spLocks noGrp="1"/>
          </p:cNvSpPr>
          <p:nvPr>
            <p:ph type="dt" sz="half" idx="10"/>
          </p:nvPr>
        </p:nvSpPr>
        <p:spPr/>
        <p:txBody>
          <a:bodyPr/>
          <a:lstStyle/>
          <a:p>
            <a:fld id="{F8418C66-C833-4A39-9748-71ABD34CF1C9}" type="datetimeFigureOut">
              <a:rPr lang="en-US" smtClean="0"/>
              <a:t>8/4/2025</a:t>
            </a:fld>
            <a:endParaRPr lang="en-US"/>
          </a:p>
        </p:txBody>
      </p:sp>
      <p:sp>
        <p:nvSpPr>
          <p:cNvPr id="6" name="Footer Placeholder 5">
            <a:extLst>
              <a:ext uri="{FF2B5EF4-FFF2-40B4-BE49-F238E27FC236}">
                <a16:creationId xmlns:a16="http://schemas.microsoft.com/office/drawing/2014/main" id="{065D2D58-6012-4A84-F163-82B0484EC9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4519E6-08E0-4F84-CAA1-81DB26422819}"/>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9032370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75B2B-C771-FABF-763C-C6F384805C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EB4CFB-E6C8-51CD-D1A1-4E847B4222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9C84C2-0148-7EF8-B629-5E4F9BFF78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D7B722-5406-6D21-BC4A-22E02F8DFF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F99E67-6A61-5DF5-AC46-3B81473FC1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451347-E340-64F7-A701-9E3C773D9C64}"/>
              </a:ext>
            </a:extLst>
          </p:cNvPr>
          <p:cNvSpPr>
            <a:spLocks noGrp="1"/>
          </p:cNvSpPr>
          <p:nvPr>
            <p:ph type="dt" sz="half" idx="10"/>
          </p:nvPr>
        </p:nvSpPr>
        <p:spPr/>
        <p:txBody>
          <a:bodyPr/>
          <a:lstStyle/>
          <a:p>
            <a:fld id="{F8418C66-C833-4A39-9748-71ABD34CF1C9}" type="datetimeFigureOut">
              <a:rPr lang="en-US" smtClean="0"/>
              <a:t>8/4/2025</a:t>
            </a:fld>
            <a:endParaRPr lang="en-US"/>
          </a:p>
        </p:txBody>
      </p:sp>
      <p:sp>
        <p:nvSpPr>
          <p:cNvPr id="8" name="Footer Placeholder 7">
            <a:extLst>
              <a:ext uri="{FF2B5EF4-FFF2-40B4-BE49-F238E27FC236}">
                <a16:creationId xmlns:a16="http://schemas.microsoft.com/office/drawing/2014/main" id="{8FC0AD70-D078-CCF2-8F7E-124F79064B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E3062A-0E18-D5E0-31AA-C2A804BB8560}"/>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30978828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CB1C0-1B02-619F-8CB9-1ED9F46202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1DCDAA-16AC-63B1-191B-DD5722C6238D}"/>
              </a:ext>
            </a:extLst>
          </p:cNvPr>
          <p:cNvSpPr>
            <a:spLocks noGrp="1"/>
          </p:cNvSpPr>
          <p:nvPr>
            <p:ph type="dt" sz="half" idx="10"/>
          </p:nvPr>
        </p:nvSpPr>
        <p:spPr/>
        <p:txBody>
          <a:bodyPr/>
          <a:lstStyle/>
          <a:p>
            <a:fld id="{F8418C66-C833-4A39-9748-71ABD34CF1C9}" type="datetimeFigureOut">
              <a:rPr lang="en-US" smtClean="0"/>
              <a:t>8/4/2025</a:t>
            </a:fld>
            <a:endParaRPr lang="en-US"/>
          </a:p>
        </p:txBody>
      </p:sp>
      <p:sp>
        <p:nvSpPr>
          <p:cNvPr id="4" name="Footer Placeholder 3">
            <a:extLst>
              <a:ext uri="{FF2B5EF4-FFF2-40B4-BE49-F238E27FC236}">
                <a16:creationId xmlns:a16="http://schemas.microsoft.com/office/drawing/2014/main" id="{8848DCCA-6F53-DBDD-A190-9A6ED4359D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A20C81-D085-53CE-CBCA-775AD514DA6F}"/>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2335897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2388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41BA24-93E6-81B6-3636-2C21BA78E7C4}"/>
              </a:ext>
            </a:extLst>
          </p:cNvPr>
          <p:cNvSpPr>
            <a:spLocks noGrp="1"/>
          </p:cNvSpPr>
          <p:nvPr>
            <p:ph type="dt" sz="half" idx="10"/>
          </p:nvPr>
        </p:nvSpPr>
        <p:spPr/>
        <p:txBody>
          <a:bodyPr/>
          <a:lstStyle/>
          <a:p>
            <a:fld id="{F8418C66-C833-4A39-9748-71ABD34CF1C9}" type="datetimeFigureOut">
              <a:rPr lang="en-US" smtClean="0"/>
              <a:t>8/4/2025</a:t>
            </a:fld>
            <a:endParaRPr lang="en-US"/>
          </a:p>
        </p:txBody>
      </p:sp>
      <p:sp>
        <p:nvSpPr>
          <p:cNvPr id="3" name="Footer Placeholder 2">
            <a:extLst>
              <a:ext uri="{FF2B5EF4-FFF2-40B4-BE49-F238E27FC236}">
                <a16:creationId xmlns:a16="http://schemas.microsoft.com/office/drawing/2014/main" id="{69DC059D-327B-E3B3-0E83-9A76009660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E0EC5A-C127-EA88-A422-A0888272D1A3}"/>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40707492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7FC6-E61F-9525-902B-A8A31EAE47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9E2FF4-5331-AACD-C6EE-2FBE1FE72E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705128-031C-6F59-8FBB-96CE621D2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28D898-CD5F-0420-040C-3BC4C5F809B7}"/>
              </a:ext>
            </a:extLst>
          </p:cNvPr>
          <p:cNvSpPr>
            <a:spLocks noGrp="1"/>
          </p:cNvSpPr>
          <p:nvPr>
            <p:ph type="dt" sz="half" idx="10"/>
          </p:nvPr>
        </p:nvSpPr>
        <p:spPr/>
        <p:txBody>
          <a:bodyPr/>
          <a:lstStyle/>
          <a:p>
            <a:fld id="{F8418C66-C833-4A39-9748-71ABD34CF1C9}" type="datetimeFigureOut">
              <a:rPr lang="en-US" smtClean="0"/>
              <a:t>8/4/2025</a:t>
            </a:fld>
            <a:endParaRPr lang="en-US"/>
          </a:p>
        </p:txBody>
      </p:sp>
      <p:sp>
        <p:nvSpPr>
          <p:cNvPr id="6" name="Footer Placeholder 5">
            <a:extLst>
              <a:ext uri="{FF2B5EF4-FFF2-40B4-BE49-F238E27FC236}">
                <a16:creationId xmlns:a16="http://schemas.microsoft.com/office/drawing/2014/main" id="{65A7AC63-436A-D03B-BE9D-DF4B2C3F52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0EB2BF-D923-A3F3-2518-4DD0B5927E5E}"/>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19257265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154E0-B258-AEC2-4664-F3BF92172D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DDB068-0649-6570-808F-A257484ED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7C0F99-CA4E-C4A9-509C-04D8FA99B3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F12A8A-B579-E0BB-0186-D321A6667069}"/>
              </a:ext>
            </a:extLst>
          </p:cNvPr>
          <p:cNvSpPr>
            <a:spLocks noGrp="1"/>
          </p:cNvSpPr>
          <p:nvPr>
            <p:ph type="dt" sz="half" idx="10"/>
          </p:nvPr>
        </p:nvSpPr>
        <p:spPr/>
        <p:txBody>
          <a:bodyPr/>
          <a:lstStyle/>
          <a:p>
            <a:fld id="{F8418C66-C833-4A39-9748-71ABD34CF1C9}" type="datetimeFigureOut">
              <a:rPr lang="en-US" smtClean="0"/>
              <a:t>8/4/2025</a:t>
            </a:fld>
            <a:endParaRPr lang="en-US"/>
          </a:p>
        </p:txBody>
      </p:sp>
      <p:sp>
        <p:nvSpPr>
          <p:cNvPr id="6" name="Footer Placeholder 5">
            <a:extLst>
              <a:ext uri="{FF2B5EF4-FFF2-40B4-BE49-F238E27FC236}">
                <a16:creationId xmlns:a16="http://schemas.microsoft.com/office/drawing/2014/main" id="{0CF140DD-265B-7DAE-5D62-46E5BB71DC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507DFA-027B-6E61-2943-D57D4D1FA573}"/>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11613473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D82F7-D3DE-C348-84E9-80BD7CA923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677E6E-8E46-6D9F-81A8-6BEB218207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6463CC-A3F1-19C0-8A49-6B950E9B99DC}"/>
              </a:ext>
            </a:extLst>
          </p:cNvPr>
          <p:cNvSpPr>
            <a:spLocks noGrp="1"/>
          </p:cNvSpPr>
          <p:nvPr>
            <p:ph type="dt" sz="half" idx="10"/>
          </p:nvPr>
        </p:nvSpPr>
        <p:spPr/>
        <p:txBody>
          <a:bodyPr/>
          <a:lstStyle/>
          <a:p>
            <a:fld id="{F8418C66-C833-4A39-9748-71ABD34CF1C9}" type="datetimeFigureOut">
              <a:rPr lang="en-US" smtClean="0"/>
              <a:t>8/4/2025</a:t>
            </a:fld>
            <a:endParaRPr lang="en-US"/>
          </a:p>
        </p:txBody>
      </p:sp>
      <p:sp>
        <p:nvSpPr>
          <p:cNvPr id="5" name="Footer Placeholder 4">
            <a:extLst>
              <a:ext uri="{FF2B5EF4-FFF2-40B4-BE49-F238E27FC236}">
                <a16:creationId xmlns:a16="http://schemas.microsoft.com/office/drawing/2014/main" id="{3EEBED3D-A790-D249-B5EB-7B299B3E29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BDF59-5AA5-EE84-C795-9AEE2CC6711F}"/>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22590098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3367BC-BB59-E3CA-8151-54AAD0A782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B7A221-78EC-6EEF-4EAE-68402F4278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C87EB2-5919-431A-34FF-00D350CEE5CC}"/>
              </a:ext>
            </a:extLst>
          </p:cNvPr>
          <p:cNvSpPr>
            <a:spLocks noGrp="1"/>
          </p:cNvSpPr>
          <p:nvPr>
            <p:ph type="dt" sz="half" idx="10"/>
          </p:nvPr>
        </p:nvSpPr>
        <p:spPr/>
        <p:txBody>
          <a:bodyPr/>
          <a:lstStyle/>
          <a:p>
            <a:fld id="{F8418C66-C833-4A39-9748-71ABD34CF1C9}" type="datetimeFigureOut">
              <a:rPr lang="en-US" smtClean="0"/>
              <a:t>8/4/2025</a:t>
            </a:fld>
            <a:endParaRPr lang="en-US"/>
          </a:p>
        </p:txBody>
      </p:sp>
      <p:sp>
        <p:nvSpPr>
          <p:cNvPr id="5" name="Footer Placeholder 4">
            <a:extLst>
              <a:ext uri="{FF2B5EF4-FFF2-40B4-BE49-F238E27FC236}">
                <a16:creationId xmlns:a16="http://schemas.microsoft.com/office/drawing/2014/main" id="{B3F1A7A4-AEA7-EBFF-737D-C4ED0CCEC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38706E-8144-FC95-6FFF-8F7B990EE3DA}"/>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3327356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a:prstGeom prst="rect">
            <a:avLst/>
          </a:prstGeom>
        </p:spPr>
        <p:txBody>
          <a:bodyPr lIns="96762" tIns="48381" rIns="96762" bIns="48381" anchor="b"/>
          <a:lstStyle>
            <a:lvl1pPr algn="l">
              <a:defRPr sz="21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a:prstGeom prst="rect">
            <a:avLst/>
          </a:prstGeom>
        </p:spPr>
        <p:txBody>
          <a:bodyPr lIns="96762" tIns="48381" rIns="96762" bIns="48381"/>
          <a:lstStyle>
            <a:lvl1pPr>
              <a:defRPr sz="3399"/>
            </a:lvl1pPr>
            <a:lvl2pPr>
              <a:defRPr sz="2999"/>
            </a:lvl2pPr>
            <a:lvl3pPr>
              <a:defRPr sz="25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a:prstGeom prst="rect">
            <a:avLst/>
          </a:prstGeom>
        </p:spPr>
        <p:txBody>
          <a:bodyPr lIns="96762" tIns="48381" rIns="96762" bIns="48381"/>
          <a:lstStyle>
            <a:lvl1pPr marL="0" indent="0">
              <a:buNone/>
              <a:defRPr sz="1500"/>
            </a:lvl1pPr>
            <a:lvl2pPr marL="483712" indent="0">
              <a:buNone/>
              <a:defRPr sz="1300"/>
            </a:lvl2pPr>
            <a:lvl3pPr marL="967424" indent="0">
              <a:buNone/>
              <a:defRPr sz="1100"/>
            </a:lvl3pPr>
            <a:lvl4pPr marL="1451137" indent="0">
              <a:buNone/>
              <a:defRPr sz="1000"/>
            </a:lvl4pPr>
            <a:lvl5pPr marL="1934849" indent="0">
              <a:buNone/>
              <a:defRPr sz="1000"/>
            </a:lvl5pPr>
            <a:lvl6pPr marL="2418561" indent="0">
              <a:buNone/>
              <a:defRPr sz="1000"/>
            </a:lvl6pPr>
            <a:lvl7pPr marL="2902273" indent="0">
              <a:buNone/>
              <a:defRPr sz="1000"/>
            </a:lvl7pPr>
            <a:lvl8pPr marL="3385986" indent="0">
              <a:buNone/>
              <a:defRPr sz="1000"/>
            </a:lvl8pPr>
            <a:lvl9pPr marL="3869698"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609601" y="6356352"/>
            <a:ext cx="2844800" cy="365124"/>
          </a:xfrm>
          <a:prstGeom prst="rect">
            <a:avLst/>
          </a:prstGeom>
        </p:spPr>
        <p:txBody>
          <a:bodyPr lIns="96762" tIns="48381" rIns="96762" bIns="48381"/>
          <a:lstStyle/>
          <a:p>
            <a:fld id="{530820CF-B880-4189-942D-D702A7CBA730}" type="datetimeFigureOut">
              <a:rPr lang="zh-CN" altLang="en-US" smtClean="0"/>
              <a:t>2025/4/8</a:t>
            </a:fld>
            <a:endParaRPr lang="zh-CN" altLang="en-US"/>
          </a:p>
        </p:txBody>
      </p:sp>
      <p:sp>
        <p:nvSpPr>
          <p:cNvPr id="6" name="页脚占位符 5"/>
          <p:cNvSpPr>
            <a:spLocks noGrp="1"/>
          </p:cNvSpPr>
          <p:nvPr>
            <p:ph type="ftr" sz="quarter" idx="11"/>
          </p:nvPr>
        </p:nvSpPr>
        <p:spPr>
          <a:xfrm>
            <a:off x="4165602" y="6356352"/>
            <a:ext cx="3860800" cy="365124"/>
          </a:xfrm>
          <a:prstGeom prst="rect">
            <a:avLst/>
          </a:prstGeom>
        </p:spPr>
        <p:txBody>
          <a:bodyPr lIns="96762" tIns="48381" rIns="96762" bIns="48381"/>
          <a:lstStyle/>
          <a:p>
            <a:endParaRPr lang="zh-CN" altLang="en-US"/>
          </a:p>
        </p:txBody>
      </p:sp>
      <p:sp>
        <p:nvSpPr>
          <p:cNvPr id="7" name="灯片编号占位符 6"/>
          <p:cNvSpPr>
            <a:spLocks noGrp="1"/>
          </p:cNvSpPr>
          <p:nvPr>
            <p:ph type="sldNum" sz="quarter" idx="12"/>
          </p:nvPr>
        </p:nvSpPr>
        <p:spPr>
          <a:xfrm>
            <a:off x="8737599" y="6356352"/>
            <a:ext cx="2844800" cy="365124"/>
          </a:xfrm>
          <a:prstGeom prst="rect">
            <a:avLst/>
          </a:prstGeom>
        </p:spPr>
        <p:txBody>
          <a:bodyPr lIns="96762" tIns="48381" rIns="96762" bIns="48381"/>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4282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8"/>
          </a:xfrm>
          <a:prstGeom prst="rect">
            <a:avLst/>
          </a:prstGeom>
        </p:spPr>
        <p:txBody>
          <a:bodyPr lIns="96762" tIns="48381" rIns="96762" bIns="48381" anchor="b"/>
          <a:lstStyle>
            <a:lvl1pPr algn="l">
              <a:defRPr sz="2100" b="1"/>
            </a:lvl1pPr>
          </a:lstStyle>
          <a:p>
            <a:r>
              <a:rPr lang="zh-CN" altLang="en-US"/>
              <a:t>单击此处编辑母版标题样式</a:t>
            </a:r>
          </a:p>
        </p:txBody>
      </p:sp>
      <p:sp>
        <p:nvSpPr>
          <p:cNvPr id="3" name="图片占位符 2"/>
          <p:cNvSpPr>
            <a:spLocks noGrp="1"/>
          </p:cNvSpPr>
          <p:nvPr>
            <p:ph type="pic" idx="1"/>
          </p:nvPr>
        </p:nvSpPr>
        <p:spPr>
          <a:xfrm>
            <a:off x="2389717" y="612777"/>
            <a:ext cx="7315200" cy="4114800"/>
          </a:xfrm>
          <a:prstGeom prst="rect">
            <a:avLst/>
          </a:prstGeom>
        </p:spPr>
        <p:txBody>
          <a:bodyPr lIns="96762" tIns="48381" rIns="96762" bIns="48381"/>
          <a:lstStyle>
            <a:lvl1pPr marL="0" indent="0">
              <a:buNone/>
              <a:defRPr sz="3399"/>
            </a:lvl1pPr>
            <a:lvl2pPr marL="483712" indent="0">
              <a:buNone/>
              <a:defRPr sz="2999"/>
            </a:lvl2pPr>
            <a:lvl3pPr marL="967424" indent="0">
              <a:buNone/>
              <a:defRPr sz="2500"/>
            </a:lvl3pPr>
            <a:lvl4pPr marL="1451137" indent="0">
              <a:buNone/>
              <a:defRPr sz="2100"/>
            </a:lvl4pPr>
            <a:lvl5pPr marL="1934849" indent="0">
              <a:buNone/>
              <a:defRPr sz="2100"/>
            </a:lvl5pPr>
            <a:lvl6pPr marL="2418561" indent="0">
              <a:buNone/>
              <a:defRPr sz="2100"/>
            </a:lvl6pPr>
            <a:lvl7pPr marL="2902273" indent="0">
              <a:buNone/>
              <a:defRPr sz="2100"/>
            </a:lvl7pPr>
            <a:lvl8pPr marL="3385986" indent="0">
              <a:buNone/>
              <a:defRPr sz="2100"/>
            </a:lvl8pPr>
            <a:lvl9pPr marL="3869698" indent="0">
              <a:buNone/>
              <a:defRPr sz="2100"/>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lIns="96762" tIns="48381" rIns="96762" bIns="48381"/>
          <a:lstStyle>
            <a:lvl1pPr marL="0" indent="0">
              <a:buNone/>
              <a:defRPr sz="1500"/>
            </a:lvl1pPr>
            <a:lvl2pPr marL="483712" indent="0">
              <a:buNone/>
              <a:defRPr sz="1300"/>
            </a:lvl2pPr>
            <a:lvl3pPr marL="967424" indent="0">
              <a:buNone/>
              <a:defRPr sz="1100"/>
            </a:lvl3pPr>
            <a:lvl4pPr marL="1451137" indent="0">
              <a:buNone/>
              <a:defRPr sz="1000"/>
            </a:lvl4pPr>
            <a:lvl5pPr marL="1934849" indent="0">
              <a:buNone/>
              <a:defRPr sz="1000"/>
            </a:lvl5pPr>
            <a:lvl6pPr marL="2418561" indent="0">
              <a:buNone/>
              <a:defRPr sz="1000"/>
            </a:lvl6pPr>
            <a:lvl7pPr marL="2902273" indent="0">
              <a:buNone/>
              <a:defRPr sz="1000"/>
            </a:lvl7pPr>
            <a:lvl8pPr marL="3385986" indent="0">
              <a:buNone/>
              <a:defRPr sz="1000"/>
            </a:lvl8pPr>
            <a:lvl9pPr marL="3869698"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609601" y="6356352"/>
            <a:ext cx="2844800" cy="365124"/>
          </a:xfrm>
          <a:prstGeom prst="rect">
            <a:avLst/>
          </a:prstGeom>
        </p:spPr>
        <p:txBody>
          <a:bodyPr lIns="96762" tIns="48381" rIns="96762" bIns="48381"/>
          <a:lstStyle/>
          <a:p>
            <a:fld id="{530820CF-B880-4189-942D-D702A7CBA730}" type="datetimeFigureOut">
              <a:rPr lang="zh-CN" altLang="en-US" smtClean="0"/>
              <a:t>2025/4/8</a:t>
            </a:fld>
            <a:endParaRPr lang="zh-CN" altLang="en-US"/>
          </a:p>
        </p:txBody>
      </p:sp>
      <p:sp>
        <p:nvSpPr>
          <p:cNvPr id="6" name="页脚占位符 5"/>
          <p:cNvSpPr>
            <a:spLocks noGrp="1"/>
          </p:cNvSpPr>
          <p:nvPr>
            <p:ph type="ftr" sz="quarter" idx="11"/>
          </p:nvPr>
        </p:nvSpPr>
        <p:spPr>
          <a:xfrm>
            <a:off x="4165602" y="6356352"/>
            <a:ext cx="3860800" cy="365124"/>
          </a:xfrm>
          <a:prstGeom prst="rect">
            <a:avLst/>
          </a:prstGeom>
        </p:spPr>
        <p:txBody>
          <a:bodyPr lIns="96762" tIns="48381" rIns="96762" bIns="48381"/>
          <a:lstStyle/>
          <a:p>
            <a:endParaRPr lang="zh-CN" altLang="en-US"/>
          </a:p>
        </p:txBody>
      </p:sp>
      <p:sp>
        <p:nvSpPr>
          <p:cNvPr id="7" name="灯片编号占位符 6"/>
          <p:cNvSpPr>
            <a:spLocks noGrp="1"/>
          </p:cNvSpPr>
          <p:nvPr>
            <p:ph type="sldNum" sz="quarter" idx="12"/>
          </p:nvPr>
        </p:nvSpPr>
        <p:spPr>
          <a:xfrm>
            <a:off x="8737599" y="6356352"/>
            <a:ext cx="2844800" cy="365124"/>
          </a:xfrm>
          <a:prstGeom prst="rect">
            <a:avLst/>
          </a:prstGeom>
        </p:spPr>
        <p:txBody>
          <a:bodyPr lIns="96762" tIns="48381" rIns="96762" bIns="48381"/>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87333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50.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image" Target="../media/image22.pn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theme" Target="../theme/theme6.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46438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967424" rtl="0" eaLnBrk="1" latinLnBrk="0" hangingPunct="1">
        <a:spcBef>
          <a:spcPct val="0"/>
        </a:spcBef>
        <a:buNone/>
        <a:defRPr sz="4699" kern="1200">
          <a:solidFill>
            <a:schemeClr val="tx1"/>
          </a:solidFill>
          <a:latin typeface="+mj-lt"/>
          <a:ea typeface="+mj-ea"/>
          <a:cs typeface="+mj-cs"/>
        </a:defRPr>
      </a:lvl1pPr>
    </p:titleStyle>
    <p:bodyStyle>
      <a:lvl1pPr marL="362784" indent="-362784" algn="l" defTabSz="967424" rtl="0" eaLnBrk="1" latinLnBrk="0" hangingPunct="1">
        <a:spcBef>
          <a:spcPct val="20000"/>
        </a:spcBef>
        <a:buFont typeface="Arial" pitchFamily="34" charset="0"/>
        <a:buChar char="•"/>
        <a:defRPr sz="3399" kern="1200">
          <a:solidFill>
            <a:schemeClr val="tx1"/>
          </a:solidFill>
          <a:latin typeface="+mn-lt"/>
          <a:ea typeface="+mn-ea"/>
          <a:cs typeface="+mn-cs"/>
        </a:defRPr>
      </a:lvl1pPr>
      <a:lvl2pPr marL="786033" indent="-302321" algn="l" defTabSz="967424" rtl="0" eaLnBrk="1" latinLnBrk="0" hangingPunct="1">
        <a:spcBef>
          <a:spcPct val="20000"/>
        </a:spcBef>
        <a:buFont typeface="Arial" pitchFamily="34" charset="0"/>
        <a:buChar char="–"/>
        <a:defRPr sz="2999" kern="1200">
          <a:solidFill>
            <a:schemeClr val="tx1"/>
          </a:solidFill>
          <a:latin typeface="+mn-lt"/>
          <a:ea typeface="+mn-ea"/>
          <a:cs typeface="+mn-cs"/>
        </a:defRPr>
      </a:lvl2pPr>
      <a:lvl3pPr marL="1209281" indent="-241857" algn="l" defTabSz="967424"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92993" indent="-241857" algn="l" defTabSz="967424"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76706" indent="-241857" algn="l" defTabSz="967424"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60418" indent="-241857" algn="l" defTabSz="96742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44130" indent="-241857" algn="l" defTabSz="96742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27842" indent="-241857" algn="l" defTabSz="96742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11555" indent="-241857" algn="l" defTabSz="967424"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zh-CN"/>
      </a:defPPr>
      <a:lvl1pPr marL="0" algn="l" defTabSz="967424" rtl="0" eaLnBrk="1" latinLnBrk="0" hangingPunct="1">
        <a:defRPr sz="1900" kern="1200">
          <a:solidFill>
            <a:schemeClr val="tx1"/>
          </a:solidFill>
          <a:latin typeface="+mn-lt"/>
          <a:ea typeface="+mn-ea"/>
          <a:cs typeface="+mn-cs"/>
        </a:defRPr>
      </a:lvl1pPr>
      <a:lvl2pPr marL="483712" algn="l" defTabSz="967424" rtl="0" eaLnBrk="1" latinLnBrk="0" hangingPunct="1">
        <a:defRPr sz="1900" kern="1200">
          <a:solidFill>
            <a:schemeClr val="tx1"/>
          </a:solidFill>
          <a:latin typeface="+mn-lt"/>
          <a:ea typeface="+mn-ea"/>
          <a:cs typeface="+mn-cs"/>
        </a:defRPr>
      </a:lvl2pPr>
      <a:lvl3pPr marL="967424" algn="l" defTabSz="967424" rtl="0" eaLnBrk="1" latinLnBrk="0" hangingPunct="1">
        <a:defRPr sz="1900" kern="1200">
          <a:solidFill>
            <a:schemeClr val="tx1"/>
          </a:solidFill>
          <a:latin typeface="+mn-lt"/>
          <a:ea typeface="+mn-ea"/>
          <a:cs typeface="+mn-cs"/>
        </a:defRPr>
      </a:lvl3pPr>
      <a:lvl4pPr marL="1451137" algn="l" defTabSz="967424" rtl="0" eaLnBrk="1" latinLnBrk="0" hangingPunct="1">
        <a:defRPr sz="1900" kern="1200">
          <a:solidFill>
            <a:schemeClr val="tx1"/>
          </a:solidFill>
          <a:latin typeface="+mn-lt"/>
          <a:ea typeface="+mn-ea"/>
          <a:cs typeface="+mn-cs"/>
        </a:defRPr>
      </a:lvl4pPr>
      <a:lvl5pPr marL="1934849" algn="l" defTabSz="967424" rtl="0" eaLnBrk="1" latinLnBrk="0" hangingPunct="1">
        <a:defRPr sz="1900" kern="1200">
          <a:solidFill>
            <a:schemeClr val="tx1"/>
          </a:solidFill>
          <a:latin typeface="+mn-lt"/>
          <a:ea typeface="+mn-ea"/>
          <a:cs typeface="+mn-cs"/>
        </a:defRPr>
      </a:lvl5pPr>
      <a:lvl6pPr marL="2418561" algn="l" defTabSz="967424" rtl="0" eaLnBrk="1" latinLnBrk="0" hangingPunct="1">
        <a:defRPr sz="1900" kern="1200">
          <a:solidFill>
            <a:schemeClr val="tx1"/>
          </a:solidFill>
          <a:latin typeface="+mn-lt"/>
          <a:ea typeface="+mn-ea"/>
          <a:cs typeface="+mn-cs"/>
        </a:defRPr>
      </a:lvl6pPr>
      <a:lvl7pPr marL="2902273" algn="l" defTabSz="967424" rtl="0" eaLnBrk="1" latinLnBrk="0" hangingPunct="1">
        <a:defRPr sz="1900" kern="1200">
          <a:solidFill>
            <a:schemeClr val="tx1"/>
          </a:solidFill>
          <a:latin typeface="+mn-lt"/>
          <a:ea typeface="+mn-ea"/>
          <a:cs typeface="+mn-cs"/>
        </a:defRPr>
      </a:lvl7pPr>
      <a:lvl8pPr marL="3385986" algn="l" defTabSz="967424" rtl="0" eaLnBrk="1" latinLnBrk="0" hangingPunct="1">
        <a:defRPr sz="1900" kern="1200">
          <a:solidFill>
            <a:schemeClr val="tx1"/>
          </a:solidFill>
          <a:latin typeface="+mn-lt"/>
          <a:ea typeface="+mn-ea"/>
          <a:cs typeface="+mn-cs"/>
        </a:defRPr>
      </a:lvl8pPr>
      <a:lvl9pPr marL="3869698" algn="l" defTabSz="96742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Sora ExtraBold"/>
              <a:buNone/>
              <a:defRPr sz="3000">
                <a:solidFill>
                  <a:schemeClr val="dk1"/>
                </a:solidFill>
                <a:latin typeface="Sora ExtraBold"/>
                <a:ea typeface="Sora ExtraBold"/>
                <a:cs typeface="Sora ExtraBold"/>
                <a:sym typeface="Sora ExtraBold"/>
              </a:defRPr>
            </a:lvl1pPr>
            <a:lvl2pPr lvl="1" rtl="0">
              <a:spcBef>
                <a:spcPts val="0"/>
              </a:spcBef>
              <a:spcAft>
                <a:spcPts val="0"/>
              </a:spcAft>
              <a:buClr>
                <a:schemeClr val="dk1"/>
              </a:buClr>
              <a:buSzPts val="3000"/>
              <a:buFont typeface="Sora ExtraBold"/>
              <a:buNone/>
              <a:defRPr sz="3000">
                <a:solidFill>
                  <a:schemeClr val="dk1"/>
                </a:solidFill>
                <a:latin typeface="Sora ExtraBold"/>
                <a:ea typeface="Sora ExtraBold"/>
                <a:cs typeface="Sora ExtraBold"/>
                <a:sym typeface="Sora ExtraBold"/>
              </a:defRPr>
            </a:lvl2pPr>
            <a:lvl3pPr lvl="2" rtl="0">
              <a:spcBef>
                <a:spcPts val="0"/>
              </a:spcBef>
              <a:spcAft>
                <a:spcPts val="0"/>
              </a:spcAft>
              <a:buClr>
                <a:schemeClr val="dk1"/>
              </a:buClr>
              <a:buSzPts val="3000"/>
              <a:buFont typeface="Sora ExtraBold"/>
              <a:buNone/>
              <a:defRPr sz="3000">
                <a:solidFill>
                  <a:schemeClr val="dk1"/>
                </a:solidFill>
                <a:latin typeface="Sora ExtraBold"/>
                <a:ea typeface="Sora ExtraBold"/>
                <a:cs typeface="Sora ExtraBold"/>
                <a:sym typeface="Sora ExtraBold"/>
              </a:defRPr>
            </a:lvl3pPr>
            <a:lvl4pPr lvl="3" rtl="0">
              <a:spcBef>
                <a:spcPts val="0"/>
              </a:spcBef>
              <a:spcAft>
                <a:spcPts val="0"/>
              </a:spcAft>
              <a:buClr>
                <a:schemeClr val="dk1"/>
              </a:buClr>
              <a:buSzPts val="3000"/>
              <a:buFont typeface="Sora ExtraBold"/>
              <a:buNone/>
              <a:defRPr sz="3000">
                <a:solidFill>
                  <a:schemeClr val="dk1"/>
                </a:solidFill>
                <a:latin typeface="Sora ExtraBold"/>
                <a:ea typeface="Sora ExtraBold"/>
                <a:cs typeface="Sora ExtraBold"/>
                <a:sym typeface="Sora ExtraBold"/>
              </a:defRPr>
            </a:lvl4pPr>
            <a:lvl5pPr lvl="4" rtl="0">
              <a:spcBef>
                <a:spcPts val="0"/>
              </a:spcBef>
              <a:spcAft>
                <a:spcPts val="0"/>
              </a:spcAft>
              <a:buClr>
                <a:schemeClr val="dk1"/>
              </a:buClr>
              <a:buSzPts val="3000"/>
              <a:buFont typeface="Sora ExtraBold"/>
              <a:buNone/>
              <a:defRPr sz="3000">
                <a:solidFill>
                  <a:schemeClr val="dk1"/>
                </a:solidFill>
                <a:latin typeface="Sora ExtraBold"/>
                <a:ea typeface="Sora ExtraBold"/>
                <a:cs typeface="Sora ExtraBold"/>
                <a:sym typeface="Sora ExtraBold"/>
              </a:defRPr>
            </a:lvl5pPr>
            <a:lvl6pPr lvl="5" rtl="0">
              <a:spcBef>
                <a:spcPts val="0"/>
              </a:spcBef>
              <a:spcAft>
                <a:spcPts val="0"/>
              </a:spcAft>
              <a:buClr>
                <a:schemeClr val="dk1"/>
              </a:buClr>
              <a:buSzPts val="3000"/>
              <a:buFont typeface="Sora ExtraBold"/>
              <a:buNone/>
              <a:defRPr sz="3000">
                <a:solidFill>
                  <a:schemeClr val="dk1"/>
                </a:solidFill>
                <a:latin typeface="Sora ExtraBold"/>
                <a:ea typeface="Sora ExtraBold"/>
                <a:cs typeface="Sora ExtraBold"/>
                <a:sym typeface="Sora ExtraBold"/>
              </a:defRPr>
            </a:lvl6pPr>
            <a:lvl7pPr lvl="6" rtl="0">
              <a:spcBef>
                <a:spcPts val="0"/>
              </a:spcBef>
              <a:spcAft>
                <a:spcPts val="0"/>
              </a:spcAft>
              <a:buClr>
                <a:schemeClr val="dk1"/>
              </a:buClr>
              <a:buSzPts val="3000"/>
              <a:buFont typeface="Sora ExtraBold"/>
              <a:buNone/>
              <a:defRPr sz="3000">
                <a:solidFill>
                  <a:schemeClr val="dk1"/>
                </a:solidFill>
                <a:latin typeface="Sora ExtraBold"/>
                <a:ea typeface="Sora ExtraBold"/>
                <a:cs typeface="Sora ExtraBold"/>
                <a:sym typeface="Sora ExtraBold"/>
              </a:defRPr>
            </a:lvl7pPr>
            <a:lvl8pPr lvl="7" rtl="0">
              <a:spcBef>
                <a:spcPts val="0"/>
              </a:spcBef>
              <a:spcAft>
                <a:spcPts val="0"/>
              </a:spcAft>
              <a:buClr>
                <a:schemeClr val="dk1"/>
              </a:buClr>
              <a:buSzPts val="3000"/>
              <a:buFont typeface="Sora ExtraBold"/>
              <a:buNone/>
              <a:defRPr sz="3000">
                <a:solidFill>
                  <a:schemeClr val="dk1"/>
                </a:solidFill>
                <a:latin typeface="Sora ExtraBold"/>
                <a:ea typeface="Sora ExtraBold"/>
                <a:cs typeface="Sora ExtraBold"/>
                <a:sym typeface="Sora ExtraBold"/>
              </a:defRPr>
            </a:lvl8pPr>
            <a:lvl9pPr lvl="8" rtl="0">
              <a:spcBef>
                <a:spcPts val="0"/>
              </a:spcBef>
              <a:spcAft>
                <a:spcPts val="0"/>
              </a:spcAft>
              <a:buClr>
                <a:schemeClr val="dk1"/>
              </a:buClr>
              <a:buSzPts val="3000"/>
              <a:buFont typeface="Sora ExtraBold"/>
              <a:buNone/>
              <a:defRPr sz="3000">
                <a:solidFill>
                  <a:schemeClr val="dk1"/>
                </a:solidFill>
                <a:latin typeface="Sora ExtraBold"/>
                <a:ea typeface="Sora ExtraBold"/>
                <a:cs typeface="Sora ExtraBold"/>
                <a:sym typeface="Sora ExtraBold"/>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lt1"/>
              </a:buClr>
              <a:buSzPts val="1200"/>
              <a:buFont typeface="Albert Sans"/>
              <a:buChar char="●"/>
              <a:defRPr sz="1200">
                <a:solidFill>
                  <a:schemeClr val="dk1"/>
                </a:solidFill>
                <a:latin typeface="Albert Sans"/>
                <a:ea typeface="Albert Sans"/>
                <a:cs typeface="Albert Sans"/>
                <a:sym typeface="Albert Sans"/>
              </a:defRPr>
            </a:lvl1pPr>
            <a:lvl2pPr marL="914400" lvl="1"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2pPr>
            <a:lvl3pPr marL="1371600" lvl="2"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3pPr>
            <a:lvl4pPr marL="1828800" lvl="3"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4pPr>
            <a:lvl5pPr marL="2286000" lvl="4"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5pPr>
            <a:lvl6pPr marL="2743200" lvl="5"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6pPr>
            <a:lvl7pPr marL="3200400" lvl="6"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7pPr>
            <a:lvl8pPr marL="3657600" lvl="7"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8pPr>
            <a:lvl9pPr marL="4114800" lvl="8"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9pPr>
          </a:lstStyle>
          <a:p>
            <a:endParaRPr/>
          </a:p>
        </p:txBody>
      </p:sp>
    </p:spTree>
    <p:extLst>
      <p:ext uri="{BB962C8B-B14F-4D97-AF65-F5344CB8AC3E}">
        <p14:creationId xmlns:p14="http://schemas.microsoft.com/office/powerpoint/2010/main" val="932300661"/>
      </p:ext>
    </p:extLst>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5" r:id="rId21"/>
    <p:sldLayoutId id="2147483786" r:id="rId22"/>
    <p:sldLayoutId id="2147483787" r:id="rId23"/>
    <p:sldLayoutId id="2147483788" r:id="rId24"/>
    <p:sldLayoutId id="2147483789" r:id="rId25"/>
    <p:sldLayoutId id="2147483790" r:id="rId26"/>
    <p:sldLayoutId id="2147483844"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7CF314D-A887-4969-AED3-0FE86FE4A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C7F47070-D13B-448D-B89D-845999108E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06E7DBF9-28AC-4480-B0D3-AB6F5645F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632953DF-B1B4-42B0-A667-181681EE5C8F}" type="datetimeFigureOut">
              <a:rPr lang="zh-CN" altLang="en-US" smtClean="0"/>
              <a:pPr/>
              <a:t>2025/4/8</a:t>
            </a:fld>
            <a:endParaRPr lang="zh-CN" altLang="en-US" dirty="0"/>
          </a:p>
        </p:txBody>
      </p:sp>
      <p:sp>
        <p:nvSpPr>
          <p:cNvPr id="5" name="页脚占位符 4">
            <a:extLst>
              <a:ext uri="{FF2B5EF4-FFF2-40B4-BE49-F238E27FC236}">
                <a16:creationId xmlns:a16="http://schemas.microsoft.com/office/drawing/2014/main" id="{C5AB7FA8-132F-4B0B-BC38-C852B7C7C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43810977-2661-4D2B-8310-7C434F3850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3107769052"/>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ransition spd="slow" advClick="0">
    <p:push dir="u"/>
  </p:transition>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C4ECF9"/>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CFBB6E3C-5E82-40FB-9CDC-C13AC2D92A9E}"/>
              </a:ext>
            </a:extLst>
          </p:cNvPr>
          <p:cNvGrpSpPr/>
          <p:nvPr userDrawn="1"/>
        </p:nvGrpSpPr>
        <p:grpSpPr>
          <a:xfrm>
            <a:off x="-2" y="22064"/>
            <a:ext cx="12192001" cy="6858000"/>
            <a:chOff x="-2" y="22064"/>
            <a:chExt cx="12192001" cy="6858000"/>
          </a:xfrm>
        </p:grpSpPr>
        <p:pic>
          <p:nvPicPr>
            <p:cNvPr id="4" name="背景云">
              <a:extLst>
                <a:ext uri="{FF2B5EF4-FFF2-40B4-BE49-F238E27FC236}">
                  <a16:creationId xmlns:a16="http://schemas.microsoft.com/office/drawing/2014/main" id="{6DE5D701-B660-42DC-9DA9-259E3210A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2064"/>
              <a:ext cx="12192000" cy="6858000"/>
            </a:xfrm>
            <a:prstGeom prst="rect">
              <a:avLst/>
            </a:prstGeom>
          </p:spPr>
        </p:pic>
        <p:pic>
          <p:nvPicPr>
            <p:cNvPr id="5" name="远方山坡">
              <a:extLst>
                <a:ext uri="{FF2B5EF4-FFF2-40B4-BE49-F238E27FC236}">
                  <a16:creationId xmlns:a16="http://schemas.microsoft.com/office/drawing/2014/main" id="{AD5B6BCB-72D5-4D69-A844-B301CF880D9E}"/>
                </a:ext>
              </a:extLst>
            </p:cNvPr>
            <p:cNvPicPr>
              <a:picLocks noChangeAspect="1"/>
            </p:cNvPicPr>
            <p:nvPr/>
          </p:nvPicPr>
          <p:blipFill rotWithShape="1">
            <a:blip r:embed="rId4">
              <a:extLst>
                <a:ext uri="{28A0092B-C50C-407E-A947-70E740481C1C}">
                  <a14:useLocalDpi xmlns:a14="http://schemas.microsoft.com/office/drawing/2010/main" val="0"/>
                </a:ext>
              </a:extLst>
            </a:blip>
            <a:srcRect t="25248" b="23027"/>
            <a:stretch/>
          </p:blipFill>
          <p:spPr>
            <a:xfrm>
              <a:off x="-1" y="991062"/>
              <a:ext cx="12192000" cy="5855033"/>
            </a:xfrm>
            <a:prstGeom prst="rect">
              <a:avLst/>
            </a:prstGeom>
          </p:spPr>
        </p:pic>
        <p:sp>
          <p:nvSpPr>
            <p:cNvPr id="6" name="矩形 5">
              <a:extLst>
                <a:ext uri="{FF2B5EF4-FFF2-40B4-BE49-F238E27FC236}">
                  <a16:creationId xmlns:a16="http://schemas.microsoft.com/office/drawing/2014/main" id="{9ECE3771-2864-4F1B-97E9-BF549EE593A1}"/>
                </a:ext>
              </a:extLst>
            </p:cNvPr>
            <p:cNvSpPr/>
            <p:nvPr/>
          </p:nvSpPr>
          <p:spPr>
            <a:xfrm>
              <a:off x="516771" y="523547"/>
              <a:ext cx="11158451" cy="5855033"/>
            </a:xfrm>
            <a:prstGeom prst="rect">
              <a:avLst/>
            </a:prstGeom>
            <a:solidFill>
              <a:schemeClr val="bg1">
                <a:alpha val="95000"/>
              </a:schemeClr>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9" name="几棵树">
              <a:extLst>
                <a:ext uri="{FF2B5EF4-FFF2-40B4-BE49-F238E27FC236}">
                  <a16:creationId xmlns:a16="http://schemas.microsoft.com/office/drawing/2014/main" id="{1EDD0029-4DA4-414A-96BB-8A3A4FBF33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828" t="37854" r="51638" b="23371"/>
            <a:stretch/>
          </p:blipFill>
          <p:spPr>
            <a:xfrm>
              <a:off x="10683614" y="5368324"/>
              <a:ext cx="1508380" cy="1397876"/>
            </a:xfrm>
            <a:prstGeom prst="rect">
              <a:avLst/>
            </a:prstGeom>
          </p:spPr>
        </p:pic>
      </p:grpSp>
    </p:spTree>
    <p:extLst>
      <p:ext uri="{BB962C8B-B14F-4D97-AF65-F5344CB8AC3E}">
        <p14:creationId xmlns:p14="http://schemas.microsoft.com/office/powerpoint/2010/main" val="1795369488"/>
      </p:ext>
    </p:extLst>
  </p:cSld>
  <p:clrMap bg1="lt1" tx1="dk1" bg2="lt2" tx2="dk2" accent1="accent1" accent2="accent2" accent3="accent3" accent4="accent4" accent5="accent5" accent6="accent6" hlink="hlink" folHlink="folHlink"/>
  <p:sldLayoutIdLst>
    <p:sldLayoutId id="2147483816" r:id="rId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ggae One"/>
              <a:buNone/>
              <a:defRPr sz="3500">
                <a:solidFill>
                  <a:schemeClr val="dk1"/>
                </a:solidFill>
                <a:latin typeface="Reggae One"/>
                <a:ea typeface="Reggae One"/>
                <a:cs typeface="Reggae One"/>
                <a:sym typeface="Reggae One"/>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00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3430650109"/>
      </p:ext>
    </p:extLst>
  </p:cSld>
  <p:clrMap bg1="lt1" tx1="dk1" bg2="dk2"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301B155-F528-436F-A9E8-14198EDA53B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903821306"/>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Lst>
  <mc:AlternateContent xmlns:mc="http://schemas.openxmlformats.org/markup-compatibility/2006" xmlns:p14="http://schemas.microsoft.com/office/powerpoint/2010/main">
    <mc:Choice Requires="p14">
      <p:transition spd="slow" advTm="3000">
        <p14:flash/>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E9B041-FDE8-BC1D-14D4-0BF48AA787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3C0D77-7EAA-28DC-5C7A-7677657F8D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AE4C67-D927-01C8-E258-A80C76C930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418C66-C833-4A39-9748-71ABD34CF1C9}" type="datetimeFigureOut">
              <a:rPr lang="en-US" smtClean="0"/>
              <a:t>8/4/2025</a:t>
            </a:fld>
            <a:endParaRPr lang="en-US"/>
          </a:p>
        </p:txBody>
      </p:sp>
      <p:sp>
        <p:nvSpPr>
          <p:cNvPr id="5" name="Footer Placeholder 4">
            <a:extLst>
              <a:ext uri="{FF2B5EF4-FFF2-40B4-BE49-F238E27FC236}">
                <a16:creationId xmlns:a16="http://schemas.microsoft.com/office/drawing/2014/main" id="{1A021E92-DEFB-DB98-029A-CFAD4201EA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FD4255-C8D6-DE2C-67A1-6814AB6FB4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722C6-8E13-4DCB-B125-FFF99A47CF11}" type="slidenum">
              <a:rPr lang="en-US" smtClean="0"/>
              <a:t>‹#›</a:t>
            </a:fld>
            <a:endParaRPr lang="en-US"/>
          </a:p>
        </p:txBody>
      </p:sp>
    </p:spTree>
    <p:extLst>
      <p:ext uri="{BB962C8B-B14F-4D97-AF65-F5344CB8AC3E}">
        <p14:creationId xmlns:p14="http://schemas.microsoft.com/office/powerpoint/2010/main" val="1684457963"/>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microsoft.com/office/2007/relationships/hdphoto" Target="../media/hdphoto3.wdp"/><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microsoft.com/office/2007/relationships/hdphoto" Target="../media/hdphoto4.wdp"/><Relationship Id="rId5" Type="http://schemas.openxmlformats.org/officeDocument/2006/relationships/image" Target="../media/image36.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6.png"/><Relationship Id="rId7" Type="http://schemas.openxmlformats.org/officeDocument/2006/relationships/image" Target="../media/image40.sv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38.png"/><Relationship Id="rId11" Type="http://schemas.openxmlformats.org/officeDocument/2006/relationships/image" Target="../media/image44.sv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27.png"/><Relationship Id="rId9" Type="http://schemas.openxmlformats.org/officeDocument/2006/relationships/image" Target="../media/image42.sv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11.xml"/><Relationship Id="rId7" Type="http://schemas.openxmlformats.org/officeDocument/2006/relationships/image" Target="../media/image42.png"/><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image" Target="../media/image41.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47.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2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26.png"/><Relationship Id="rId5" Type="http://schemas.openxmlformats.org/officeDocument/2006/relationships/tags" Target="../tags/tag6.xml"/><Relationship Id="rId10" Type="http://schemas.openxmlformats.org/officeDocument/2006/relationships/notesSlide" Target="../notesSlides/notesSlide13.xml"/><Relationship Id="rId4" Type="http://schemas.openxmlformats.org/officeDocument/2006/relationships/tags" Target="../tags/tag5.xml"/><Relationship Id="rId9" Type="http://schemas.openxmlformats.org/officeDocument/2006/relationships/slideLayout" Target="../slideLayouts/slideLayout24.xml"/><Relationship Id="rId1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39.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50.xml"/><Relationship Id="rId6" Type="http://schemas.openxmlformats.org/officeDocument/2006/relationships/image" Target="../media/image26.png"/><Relationship Id="rId5" Type="http://schemas.openxmlformats.org/officeDocument/2006/relationships/image" Target="../media/image51.png"/><Relationship Id="rId4" Type="http://schemas.openxmlformats.org/officeDocument/2006/relationships/image" Target="../media/image50.png"/><Relationship Id="rId9"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32.png"/><Relationship Id="rId5" Type="http://schemas.openxmlformats.org/officeDocument/2006/relationships/image" Target="../media/image52.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52.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24.xml"/><Relationship Id="rId7" Type="http://schemas.openxmlformats.org/officeDocument/2006/relationships/image" Target="../media/image55.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7.xml"/><Relationship Id="rId9"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9.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28.xml"/><Relationship Id="rId7" Type="http://schemas.openxmlformats.org/officeDocument/2006/relationships/slide" Target="slide32.xml"/><Relationship Id="rId2" Type="http://schemas.openxmlformats.org/officeDocument/2006/relationships/image" Target="../media/image58.png"/><Relationship Id="rId1" Type="http://schemas.openxmlformats.org/officeDocument/2006/relationships/slideLayout" Target="../slideLayouts/slideLayout65.xml"/><Relationship Id="rId6" Type="http://schemas.openxmlformats.org/officeDocument/2006/relationships/slide" Target="slide31.xml"/><Relationship Id="rId11" Type="http://schemas.openxmlformats.org/officeDocument/2006/relationships/slide" Target="slide36.xml"/><Relationship Id="rId5" Type="http://schemas.openxmlformats.org/officeDocument/2006/relationships/slide" Target="slide30.xml"/><Relationship Id="rId10" Type="http://schemas.openxmlformats.org/officeDocument/2006/relationships/slide" Target="slide35.xml"/><Relationship Id="rId4" Type="http://schemas.openxmlformats.org/officeDocument/2006/relationships/slide" Target="slide29.xml"/><Relationship Id="rId9" Type="http://schemas.openxmlformats.org/officeDocument/2006/relationships/slide" Target="slide34.xml"/></Relationships>
</file>

<file path=ppt/slides/_rels/slide28.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58.png"/><Relationship Id="rId1" Type="http://schemas.openxmlformats.org/officeDocument/2006/relationships/slideLayout" Target="../slideLayouts/slideLayout65.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58.png"/><Relationship Id="rId1" Type="http://schemas.openxmlformats.org/officeDocument/2006/relationships/slideLayout" Target="../slideLayouts/slideLayout65.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58.png"/><Relationship Id="rId1" Type="http://schemas.openxmlformats.org/officeDocument/2006/relationships/slideLayout" Target="../slideLayouts/slideLayout65.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58.png"/><Relationship Id="rId1" Type="http://schemas.openxmlformats.org/officeDocument/2006/relationships/slideLayout" Target="../slideLayouts/slideLayout65.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58.png"/><Relationship Id="rId1" Type="http://schemas.openxmlformats.org/officeDocument/2006/relationships/slideLayout" Target="../slideLayouts/slideLayout65.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58.png"/><Relationship Id="rId1" Type="http://schemas.openxmlformats.org/officeDocument/2006/relationships/slideLayout" Target="../slideLayouts/slideLayout65.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58.png"/><Relationship Id="rId1" Type="http://schemas.openxmlformats.org/officeDocument/2006/relationships/slideLayout" Target="../slideLayouts/slideLayout65.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58.png"/><Relationship Id="rId1" Type="http://schemas.openxmlformats.org/officeDocument/2006/relationships/slideLayout" Target="../slideLayouts/slideLayout65.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9.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43.png"/><Relationship Id="rId5" Type="http://schemas.openxmlformats.org/officeDocument/2006/relationships/image" Target="../media/image60.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59.xml"/><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32.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33.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CF7697A-AFDC-3782-07AC-4CAB4E1FF993}"/>
              </a:ext>
            </a:extLst>
          </p:cNvPr>
          <p:cNvPicPr>
            <a:picLocks noChangeAspect="1"/>
          </p:cNvPicPr>
          <p:nvPr/>
        </p:nvPicPr>
        <p:blipFill>
          <a:blip r:embed="rId2"/>
          <a:stretch>
            <a:fillRect/>
          </a:stretch>
        </p:blipFill>
        <p:spPr>
          <a:xfrm>
            <a:off x="0" y="0"/>
            <a:ext cx="12192000" cy="6858000"/>
          </a:xfrm>
          <a:prstGeom prst="rect">
            <a:avLst/>
          </a:prstGeom>
        </p:spPr>
      </p:pic>
      <p:pic>
        <p:nvPicPr>
          <p:cNvPr id="22" name="Picture 21">
            <a:extLst>
              <a:ext uri="{FF2B5EF4-FFF2-40B4-BE49-F238E27FC236}">
                <a16:creationId xmlns:a16="http://schemas.microsoft.com/office/drawing/2014/main" id="{85553DEE-FEA8-676B-F67D-69CAB6CFD2C8}"/>
              </a:ext>
            </a:extLst>
          </p:cNvPr>
          <p:cNvPicPr>
            <a:picLocks noChangeAspect="1"/>
          </p:cNvPicPr>
          <p:nvPr/>
        </p:nvPicPr>
        <p:blipFill rotWithShape="1">
          <a:blip r:embed="rId3">
            <a:clrChange>
              <a:clrFrom>
                <a:srgbClr val="FFFFFF"/>
              </a:clrFrom>
              <a:clrTo>
                <a:srgbClr val="FFFFFF">
                  <a:alpha val="0"/>
                </a:srgbClr>
              </a:clrTo>
            </a:clrChange>
          </a:blip>
          <a:srcRect l="4464" t="22063" r="12143" b="44127"/>
          <a:stretch/>
        </p:blipFill>
        <p:spPr>
          <a:xfrm>
            <a:off x="653144" y="0"/>
            <a:ext cx="11312863" cy="2579914"/>
          </a:xfrm>
          <a:prstGeom prst="rect">
            <a:avLst/>
          </a:prstGeom>
        </p:spPr>
      </p:pic>
    </p:spTree>
    <p:extLst>
      <p:ext uri="{BB962C8B-B14F-4D97-AF65-F5344CB8AC3E}">
        <p14:creationId xmlns:p14="http://schemas.microsoft.com/office/powerpoint/2010/main" val="4198956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grpSp>
        <p:nvGrpSpPr>
          <p:cNvPr id="2434" name="Google Shape;2434;p41"/>
          <p:cNvGrpSpPr/>
          <p:nvPr/>
        </p:nvGrpSpPr>
        <p:grpSpPr>
          <a:xfrm rot="-5400000">
            <a:off x="4743103" y="5490913"/>
            <a:ext cx="580963" cy="726537"/>
            <a:chOff x="7164101" y="1562101"/>
            <a:chExt cx="1330450" cy="1663825"/>
          </a:xfrm>
        </p:grpSpPr>
        <p:sp>
          <p:nvSpPr>
            <p:cNvPr id="2435" name="Google Shape;2435;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6" name="Google Shape;2436;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7" name="Google Shape;2437;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8" name="Google Shape;2438;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9" name="Google Shape;2439;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0" name="Google Shape;2440;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1" name="Google Shape;2441;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2" name="Google Shape;2442;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3" name="Google Shape;2443;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4" name="Google Shape;2444;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5" name="Google Shape;2445;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6" name="Google Shape;2446;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7" name="Google Shape;2447;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8" name="Google Shape;2448;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9" name="Google Shape;2449;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0" name="Google Shape;2450;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1" name="Google Shape;2451;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2" name="Google Shape;2452;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3" name="Google Shape;2453;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4" name="Google Shape;2454;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73" name="Google Shape;2473;p41"/>
          <p:cNvGrpSpPr/>
          <p:nvPr/>
        </p:nvGrpSpPr>
        <p:grpSpPr>
          <a:xfrm>
            <a:off x="10125880" y="4970454"/>
            <a:ext cx="3251826" cy="2564428"/>
            <a:chOff x="6175312" y="3261101"/>
            <a:chExt cx="3949407" cy="2861031"/>
          </a:xfrm>
        </p:grpSpPr>
        <p:grpSp>
          <p:nvGrpSpPr>
            <p:cNvPr id="2474" name="Google Shape;2474;p41"/>
            <p:cNvGrpSpPr/>
            <p:nvPr/>
          </p:nvGrpSpPr>
          <p:grpSpPr>
            <a:xfrm>
              <a:off x="7572683" y="3261101"/>
              <a:ext cx="1154664" cy="1540670"/>
              <a:chOff x="3764769" y="3145313"/>
              <a:chExt cx="829500" cy="1106803"/>
            </a:xfrm>
          </p:grpSpPr>
          <p:sp>
            <p:nvSpPr>
              <p:cNvPr id="2475" name="Google Shape;2475;p41"/>
              <p:cNvSpPr/>
              <p:nvPr/>
            </p:nvSpPr>
            <p:spPr>
              <a:xfrm>
                <a:off x="3764769" y="3145313"/>
                <a:ext cx="829500" cy="7683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6" name="Google Shape;2476;p41"/>
              <p:cNvSpPr/>
              <p:nvPr/>
            </p:nvSpPr>
            <p:spPr>
              <a:xfrm>
                <a:off x="3863214" y="3236495"/>
                <a:ext cx="632700" cy="585900"/>
              </a:xfrm>
              <a:prstGeom prst="ellipse">
                <a:avLst/>
              </a:pr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7" name="Google Shape;2477;p41"/>
              <p:cNvSpPr/>
              <p:nvPr/>
            </p:nvSpPr>
            <p:spPr>
              <a:xfrm>
                <a:off x="3967133" y="3340030"/>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8" name="Google Shape;2478;p41"/>
              <p:cNvSpPr/>
              <p:nvPr/>
            </p:nvSpPr>
            <p:spPr>
              <a:xfrm>
                <a:off x="3945888" y="3563782"/>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9" name="Google Shape;2479;p41"/>
              <p:cNvSpPr/>
              <p:nvPr/>
            </p:nvSpPr>
            <p:spPr>
              <a:xfrm>
                <a:off x="3976183" y="35113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0" name="Google Shape;2480;p41"/>
              <p:cNvSpPr/>
              <p:nvPr/>
            </p:nvSpPr>
            <p:spPr>
              <a:xfrm>
                <a:off x="4171460" y="38091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1" name="Google Shape;2481;p41"/>
              <p:cNvSpPr/>
              <p:nvPr/>
            </p:nvSpPr>
            <p:spPr>
              <a:xfrm>
                <a:off x="4123851" y="35113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2" name="Google Shape;2482;p41"/>
              <p:cNvSpPr/>
              <p:nvPr/>
            </p:nvSpPr>
            <p:spPr>
              <a:xfrm>
                <a:off x="4236820" y="35113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3" name="Google Shape;2483;p41"/>
              <p:cNvSpPr/>
              <p:nvPr/>
            </p:nvSpPr>
            <p:spPr>
              <a:xfrm>
                <a:off x="4300568" y="41238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4" name="Google Shape;2484;p41"/>
              <p:cNvSpPr/>
              <p:nvPr/>
            </p:nvSpPr>
            <p:spPr>
              <a:xfrm>
                <a:off x="4086732" y="35113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5" name="Google Shape;2485;p41"/>
              <p:cNvSpPr/>
              <p:nvPr/>
            </p:nvSpPr>
            <p:spPr>
              <a:xfrm>
                <a:off x="4040737" y="37058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6" name="Google Shape;2486;p41"/>
              <p:cNvSpPr/>
              <p:nvPr/>
            </p:nvSpPr>
            <p:spPr>
              <a:xfrm>
                <a:off x="4110940" y="35113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7" name="Google Shape;2487;p41"/>
              <p:cNvSpPr/>
              <p:nvPr/>
            </p:nvSpPr>
            <p:spPr>
              <a:xfrm>
                <a:off x="4002005" y="36630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8" name="Google Shape;2488;p41"/>
              <p:cNvSpPr/>
              <p:nvPr/>
            </p:nvSpPr>
            <p:spPr>
              <a:xfrm>
                <a:off x="4077856" y="40592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9" name="Google Shape;2489;p41"/>
              <p:cNvSpPr/>
              <p:nvPr/>
            </p:nvSpPr>
            <p:spPr>
              <a:xfrm>
                <a:off x="4072207" y="41302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0" name="Google Shape;2490;p41"/>
              <p:cNvSpPr/>
              <p:nvPr/>
            </p:nvSpPr>
            <p:spPr>
              <a:xfrm>
                <a:off x="4065752" y="4200472"/>
                <a:ext cx="18560" cy="51643"/>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1" name="Google Shape;2491;p41"/>
              <p:cNvSpPr/>
              <p:nvPr/>
            </p:nvSpPr>
            <p:spPr>
              <a:xfrm>
                <a:off x="4282008" y="36364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2" name="Google Shape;2492;p41"/>
              <p:cNvSpPr/>
              <p:nvPr/>
            </p:nvSpPr>
            <p:spPr>
              <a:xfrm>
                <a:off x="4327196" y="35993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93" name="Google Shape;2493;p41"/>
            <p:cNvGrpSpPr/>
            <p:nvPr/>
          </p:nvGrpSpPr>
          <p:grpSpPr>
            <a:xfrm>
              <a:off x="6175312" y="4520798"/>
              <a:ext cx="3949407" cy="1601335"/>
              <a:chOff x="3616175" y="871400"/>
              <a:chExt cx="4165601" cy="1065213"/>
            </a:xfrm>
          </p:grpSpPr>
          <p:sp>
            <p:nvSpPr>
              <p:cNvPr id="2494" name="Google Shape;2494;p41"/>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5" name="Google Shape;2495;p41"/>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6" name="Google Shape;2496;p41"/>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7" name="Google Shape;2497;p41"/>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8" name="Google Shape;2498;p41"/>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9" name="Google Shape;2499;p41"/>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0" name="Google Shape;2500;p41"/>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1" name="Google Shape;2501;p41"/>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grpSp>
        <p:nvGrpSpPr>
          <p:cNvPr id="2" name="Google Shape;952;p14">
            <a:extLst>
              <a:ext uri="{FF2B5EF4-FFF2-40B4-BE49-F238E27FC236}">
                <a16:creationId xmlns:a16="http://schemas.microsoft.com/office/drawing/2014/main" id="{C1C8AE45-71E6-C0A2-28A4-24E4EB800572}"/>
              </a:ext>
            </a:extLst>
          </p:cNvPr>
          <p:cNvGrpSpPr/>
          <p:nvPr/>
        </p:nvGrpSpPr>
        <p:grpSpPr>
          <a:xfrm>
            <a:off x="9464642" y="6395369"/>
            <a:ext cx="2229616" cy="924084"/>
            <a:chOff x="3616175" y="871400"/>
            <a:chExt cx="4165601" cy="1065213"/>
          </a:xfrm>
        </p:grpSpPr>
        <p:sp>
          <p:nvSpPr>
            <p:cNvPr id="3" name="Google Shape;953;p14">
              <a:extLst>
                <a:ext uri="{FF2B5EF4-FFF2-40B4-BE49-F238E27FC236}">
                  <a16:creationId xmlns:a16="http://schemas.microsoft.com/office/drawing/2014/main" id="{CA83F6A8-CBAE-AB02-3A7E-593FB99F3468}"/>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 name="Google Shape;954;p14">
              <a:extLst>
                <a:ext uri="{FF2B5EF4-FFF2-40B4-BE49-F238E27FC236}">
                  <a16:creationId xmlns:a16="http://schemas.microsoft.com/office/drawing/2014/main" id="{ECF6A230-101E-434E-ABB1-23DA7DFD9542}"/>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 name="Google Shape;955;p14">
              <a:extLst>
                <a:ext uri="{FF2B5EF4-FFF2-40B4-BE49-F238E27FC236}">
                  <a16:creationId xmlns:a16="http://schemas.microsoft.com/office/drawing/2014/main" id="{C44473E8-674C-662D-098C-0BB5F6F5AE99}"/>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 name="Google Shape;956;p14">
              <a:extLst>
                <a:ext uri="{FF2B5EF4-FFF2-40B4-BE49-F238E27FC236}">
                  <a16:creationId xmlns:a16="http://schemas.microsoft.com/office/drawing/2014/main" id="{261FDE3B-C969-3B84-1C92-F2B6F7534892}"/>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 name="Google Shape;957;p14">
              <a:extLst>
                <a:ext uri="{FF2B5EF4-FFF2-40B4-BE49-F238E27FC236}">
                  <a16:creationId xmlns:a16="http://schemas.microsoft.com/office/drawing/2014/main" id="{AF05B528-349C-9010-163F-4B2423F0AB47}"/>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 name="Google Shape;958;p14">
              <a:extLst>
                <a:ext uri="{FF2B5EF4-FFF2-40B4-BE49-F238E27FC236}">
                  <a16:creationId xmlns:a16="http://schemas.microsoft.com/office/drawing/2014/main" id="{4D2E0BDA-E705-F03E-FB5A-4525969966F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 name="Google Shape;959;p14">
              <a:extLst>
                <a:ext uri="{FF2B5EF4-FFF2-40B4-BE49-F238E27FC236}">
                  <a16:creationId xmlns:a16="http://schemas.microsoft.com/office/drawing/2014/main" id="{278160AE-7ADF-4F80-E8DA-CBDDA3C4A178}"/>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 name="Google Shape;960;p14">
              <a:extLst>
                <a:ext uri="{FF2B5EF4-FFF2-40B4-BE49-F238E27FC236}">
                  <a16:creationId xmlns:a16="http://schemas.microsoft.com/office/drawing/2014/main" id="{65C166B3-1A42-9946-CC64-AC22680F52FF}"/>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 name="Google Shape;1541;p22">
            <a:extLst>
              <a:ext uri="{FF2B5EF4-FFF2-40B4-BE49-F238E27FC236}">
                <a16:creationId xmlns:a16="http://schemas.microsoft.com/office/drawing/2014/main" id="{738650D6-3A87-E144-AD6A-DA7C0CB469D4}"/>
              </a:ext>
            </a:extLst>
          </p:cNvPr>
          <p:cNvGrpSpPr/>
          <p:nvPr/>
        </p:nvGrpSpPr>
        <p:grpSpPr>
          <a:xfrm>
            <a:off x="-942867" y="6351399"/>
            <a:ext cx="7861827" cy="861559"/>
            <a:chOff x="-3004369" y="4101988"/>
            <a:chExt cx="12539434" cy="1841860"/>
          </a:xfrm>
        </p:grpSpPr>
        <p:grpSp>
          <p:nvGrpSpPr>
            <p:cNvPr id="15" name="Google Shape;1542;p22">
              <a:extLst>
                <a:ext uri="{FF2B5EF4-FFF2-40B4-BE49-F238E27FC236}">
                  <a16:creationId xmlns:a16="http://schemas.microsoft.com/office/drawing/2014/main" id="{720EA160-C7D4-2209-AA16-CB8373BD9ABB}"/>
                </a:ext>
              </a:extLst>
            </p:cNvPr>
            <p:cNvGrpSpPr/>
            <p:nvPr/>
          </p:nvGrpSpPr>
          <p:grpSpPr>
            <a:xfrm>
              <a:off x="131864" y="4608508"/>
              <a:ext cx="2713473" cy="1100152"/>
              <a:chOff x="3616175" y="871400"/>
              <a:chExt cx="4165601" cy="1065213"/>
            </a:xfrm>
          </p:grpSpPr>
          <p:sp>
            <p:nvSpPr>
              <p:cNvPr id="38" name="Google Shape;1543;p22">
                <a:extLst>
                  <a:ext uri="{FF2B5EF4-FFF2-40B4-BE49-F238E27FC236}">
                    <a16:creationId xmlns:a16="http://schemas.microsoft.com/office/drawing/2014/main" id="{BE4A8D5B-2D06-652E-E387-DC7B34E6B981}"/>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1544;p22">
                <a:extLst>
                  <a:ext uri="{FF2B5EF4-FFF2-40B4-BE49-F238E27FC236}">
                    <a16:creationId xmlns:a16="http://schemas.microsoft.com/office/drawing/2014/main" id="{3F392623-7F2E-087D-8813-7D496A178BDE}"/>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1545;p22">
                <a:extLst>
                  <a:ext uri="{FF2B5EF4-FFF2-40B4-BE49-F238E27FC236}">
                    <a16:creationId xmlns:a16="http://schemas.microsoft.com/office/drawing/2014/main" id="{553001A2-8552-78FE-6177-AFB810F0123A}"/>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1546;p22">
                <a:extLst>
                  <a:ext uri="{FF2B5EF4-FFF2-40B4-BE49-F238E27FC236}">
                    <a16:creationId xmlns:a16="http://schemas.microsoft.com/office/drawing/2014/main" id="{55E8B5F3-B8B2-C7AD-8102-BB3D229D8524}"/>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1547;p22">
                <a:extLst>
                  <a:ext uri="{FF2B5EF4-FFF2-40B4-BE49-F238E27FC236}">
                    <a16:creationId xmlns:a16="http://schemas.microsoft.com/office/drawing/2014/main" id="{D159BC85-8930-B06B-0A42-F5977019B610}"/>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1548;p22">
                <a:extLst>
                  <a:ext uri="{FF2B5EF4-FFF2-40B4-BE49-F238E27FC236}">
                    <a16:creationId xmlns:a16="http://schemas.microsoft.com/office/drawing/2014/main" id="{0D2212C0-A342-143D-5158-E2D878E4F4D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1549;p22">
                <a:extLst>
                  <a:ext uri="{FF2B5EF4-FFF2-40B4-BE49-F238E27FC236}">
                    <a16:creationId xmlns:a16="http://schemas.microsoft.com/office/drawing/2014/main" id="{B10511C6-2280-80EC-9D58-721BFE635E03}"/>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1550;p22">
                <a:extLst>
                  <a:ext uri="{FF2B5EF4-FFF2-40B4-BE49-F238E27FC236}">
                    <a16:creationId xmlns:a16="http://schemas.microsoft.com/office/drawing/2014/main" id="{BA07748B-C2B0-BDCF-934B-0B6BB600D004}"/>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 name="Google Shape;1551;p22">
              <a:extLst>
                <a:ext uri="{FF2B5EF4-FFF2-40B4-BE49-F238E27FC236}">
                  <a16:creationId xmlns:a16="http://schemas.microsoft.com/office/drawing/2014/main" id="{C1363142-29AF-3D1E-7B43-01634BD9D6A1}"/>
                </a:ext>
              </a:extLst>
            </p:cNvPr>
            <p:cNvGrpSpPr/>
            <p:nvPr/>
          </p:nvGrpSpPr>
          <p:grpSpPr>
            <a:xfrm>
              <a:off x="-3004369" y="4101988"/>
              <a:ext cx="4543005" cy="1841860"/>
              <a:chOff x="3616175" y="871400"/>
              <a:chExt cx="4165601" cy="1065213"/>
            </a:xfrm>
          </p:grpSpPr>
          <p:sp>
            <p:nvSpPr>
              <p:cNvPr id="30" name="Google Shape;1552;p22">
                <a:extLst>
                  <a:ext uri="{FF2B5EF4-FFF2-40B4-BE49-F238E27FC236}">
                    <a16:creationId xmlns:a16="http://schemas.microsoft.com/office/drawing/2014/main" id="{8476B5AC-F38F-BE2E-EDFE-81440DACB96E}"/>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1553;p22">
                <a:extLst>
                  <a:ext uri="{FF2B5EF4-FFF2-40B4-BE49-F238E27FC236}">
                    <a16:creationId xmlns:a16="http://schemas.microsoft.com/office/drawing/2014/main" id="{1480F35B-701E-C3F5-9DEE-B7C9F9E53E46}"/>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1554;p22">
                <a:extLst>
                  <a:ext uri="{FF2B5EF4-FFF2-40B4-BE49-F238E27FC236}">
                    <a16:creationId xmlns:a16="http://schemas.microsoft.com/office/drawing/2014/main" id="{6C3D2E18-A428-4602-34D8-4EE008CEE646}"/>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1555;p22">
                <a:extLst>
                  <a:ext uri="{FF2B5EF4-FFF2-40B4-BE49-F238E27FC236}">
                    <a16:creationId xmlns:a16="http://schemas.microsoft.com/office/drawing/2014/main" id="{A572DB86-C102-7FAA-7A56-1A32F81BCAF6}"/>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1556;p22">
                <a:extLst>
                  <a:ext uri="{FF2B5EF4-FFF2-40B4-BE49-F238E27FC236}">
                    <a16:creationId xmlns:a16="http://schemas.microsoft.com/office/drawing/2014/main" id="{1C56D096-7539-E980-1289-3B42C9FAB554}"/>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1557;p22">
                <a:extLst>
                  <a:ext uri="{FF2B5EF4-FFF2-40B4-BE49-F238E27FC236}">
                    <a16:creationId xmlns:a16="http://schemas.microsoft.com/office/drawing/2014/main" id="{3A600468-1343-C51D-BBF6-8FFCBD911858}"/>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 name="Google Shape;1558;p22">
                <a:extLst>
                  <a:ext uri="{FF2B5EF4-FFF2-40B4-BE49-F238E27FC236}">
                    <a16:creationId xmlns:a16="http://schemas.microsoft.com/office/drawing/2014/main" id="{B8D55562-9905-E06E-D204-6CC030CEAA19}"/>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1559;p22">
                <a:extLst>
                  <a:ext uri="{FF2B5EF4-FFF2-40B4-BE49-F238E27FC236}">
                    <a16:creationId xmlns:a16="http://schemas.microsoft.com/office/drawing/2014/main" id="{B041882F-B349-41A5-EB25-242C7346E853}"/>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 name="Google Shape;1560;p22">
              <a:extLst>
                <a:ext uri="{FF2B5EF4-FFF2-40B4-BE49-F238E27FC236}">
                  <a16:creationId xmlns:a16="http://schemas.microsoft.com/office/drawing/2014/main" id="{6CE37FB2-B935-CFC0-DDFC-7BEE9AD1FA64}"/>
                </a:ext>
              </a:extLst>
            </p:cNvPr>
            <p:cNvGrpSpPr/>
            <p:nvPr/>
          </p:nvGrpSpPr>
          <p:grpSpPr>
            <a:xfrm>
              <a:off x="6790259" y="4209489"/>
              <a:ext cx="2744806" cy="1361955"/>
              <a:chOff x="-409725" y="187188"/>
              <a:chExt cx="3544888" cy="1758950"/>
            </a:xfrm>
          </p:grpSpPr>
          <p:sp>
            <p:nvSpPr>
              <p:cNvPr id="18" name="Google Shape;1562;p22">
                <a:extLst>
                  <a:ext uri="{FF2B5EF4-FFF2-40B4-BE49-F238E27FC236}">
                    <a16:creationId xmlns:a16="http://schemas.microsoft.com/office/drawing/2014/main" id="{00FE6408-25F3-52E9-43D2-6E9FABECFC32}"/>
                  </a:ext>
                </a:extLst>
              </p:cNvPr>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563;p22">
                <a:extLst>
                  <a:ext uri="{FF2B5EF4-FFF2-40B4-BE49-F238E27FC236}">
                    <a16:creationId xmlns:a16="http://schemas.microsoft.com/office/drawing/2014/main" id="{92D282FC-2B05-CC8D-7B21-3DA030D529A6}"/>
                  </a:ext>
                </a:extLst>
              </p:cNvPr>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1564;p22">
                <a:extLst>
                  <a:ext uri="{FF2B5EF4-FFF2-40B4-BE49-F238E27FC236}">
                    <a16:creationId xmlns:a16="http://schemas.microsoft.com/office/drawing/2014/main" id="{8DFC43E2-C3B8-0268-21AA-7CF26DD4D911}"/>
                  </a:ext>
                </a:extLst>
              </p:cNvPr>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1565;p22">
                <a:extLst>
                  <a:ext uri="{FF2B5EF4-FFF2-40B4-BE49-F238E27FC236}">
                    <a16:creationId xmlns:a16="http://schemas.microsoft.com/office/drawing/2014/main" id="{E96D0DF9-382B-7EC8-9B9E-52D8306972BB}"/>
                  </a:ext>
                </a:extLst>
              </p:cNvPr>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 name="Google Shape;1566;p22">
                <a:extLst>
                  <a:ext uri="{FF2B5EF4-FFF2-40B4-BE49-F238E27FC236}">
                    <a16:creationId xmlns:a16="http://schemas.microsoft.com/office/drawing/2014/main" id="{AD3A0B65-D875-DB9E-962B-6F6C75A434EE}"/>
                  </a:ext>
                </a:extLst>
              </p:cNvPr>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 name="Google Shape;1567;p22">
                <a:extLst>
                  <a:ext uri="{FF2B5EF4-FFF2-40B4-BE49-F238E27FC236}">
                    <a16:creationId xmlns:a16="http://schemas.microsoft.com/office/drawing/2014/main" id="{170EF7DB-EB1B-CD19-3EEF-8E4F9586D0ED}"/>
                  </a:ext>
                </a:extLst>
              </p:cNvPr>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1568;p22">
                <a:extLst>
                  <a:ext uri="{FF2B5EF4-FFF2-40B4-BE49-F238E27FC236}">
                    <a16:creationId xmlns:a16="http://schemas.microsoft.com/office/drawing/2014/main" id="{FD98C1A5-B73D-4761-9D67-4DBBA3773719}"/>
                  </a:ext>
                </a:extLst>
              </p:cNvPr>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1569;p22">
                <a:extLst>
                  <a:ext uri="{FF2B5EF4-FFF2-40B4-BE49-F238E27FC236}">
                    <a16:creationId xmlns:a16="http://schemas.microsoft.com/office/drawing/2014/main" id="{C8B7FB88-1D86-A73C-A343-DF49A19E7FE6}"/>
                  </a:ext>
                </a:extLst>
              </p:cNvPr>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 name="Google Shape;1570;p22">
                <a:extLst>
                  <a:ext uri="{FF2B5EF4-FFF2-40B4-BE49-F238E27FC236}">
                    <a16:creationId xmlns:a16="http://schemas.microsoft.com/office/drawing/2014/main" id="{6C30138A-4B1C-C96C-30F6-150A8AB89C58}"/>
                  </a:ext>
                </a:extLst>
              </p:cNvPr>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1571;p22">
                <a:extLst>
                  <a:ext uri="{FF2B5EF4-FFF2-40B4-BE49-F238E27FC236}">
                    <a16:creationId xmlns:a16="http://schemas.microsoft.com/office/drawing/2014/main" id="{31764856-4B54-12D4-6FF8-0E21E2AA81A2}"/>
                  </a:ext>
                </a:extLst>
              </p:cNvPr>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1572;p22">
                <a:extLst>
                  <a:ext uri="{FF2B5EF4-FFF2-40B4-BE49-F238E27FC236}">
                    <a16:creationId xmlns:a16="http://schemas.microsoft.com/office/drawing/2014/main" id="{00C911D8-F31A-1B5A-4FF8-06547261FA09}"/>
                  </a:ext>
                </a:extLst>
              </p:cNvPr>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1573;p22">
                <a:extLst>
                  <a:ext uri="{FF2B5EF4-FFF2-40B4-BE49-F238E27FC236}">
                    <a16:creationId xmlns:a16="http://schemas.microsoft.com/office/drawing/2014/main" id="{373F5BA2-BD04-00F0-C263-DA17FB6E2759}"/>
                  </a:ext>
                </a:extLst>
              </p:cNvPr>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pic>
        <p:nvPicPr>
          <p:cNvPr id="56" name="下方花草">
            <a:extLst>
              <a:ext uri="{FF2B5EF4-FFF2-40B4-BE49-F238E27FC236}">
                <a16:creationId xmlns:a16="http://schemas.microsoft.com/office/drawing/2014/main" id="{1778632D-DB26-C4D9-363F-CDF2E6E3937E}"/>
              </a:ext>
            </a:extLst>
          </p:cNvPr>
          <p:cNvPicPr>
            <a:picLocks noChangeAspect="1"/>
          </p:cNvPicPr>
          <p:nvPr/>
        </p:nvPicPr>
        <p:blipFill rotWithShape="1">
          <a:blip r:embed="rId3">
            <a:extLst>
              <a:ext uri="{28A0092B-C50C-407E-A947-70E740481C1C}">
                <a14:useLocalDpi xmlns:a14="http://schemas.microsoft.com/office/drawing/2010/main" val="0"/>
              </a:ext>
            </a:extLst>
          </a:blip>
          <a:srcRect l="74722" t="2397" r="-6295" b="82219"/>
          <a:stretch/>
        </p:blipFill>
        <p:spPr>
          <a:xfrm>
            <a:off x="8969642" y="-365509"/>
            <a:ext cx="6072156" cy="1664296"/>
          </a:xfrm>
          <a:prstGeom prst="rect">
            <a:avLst/>
          </a:prstGeom>
        </p:spPr>
      </p:pic>
      <p:sp>
        <p:nvSpPr>
          <p:cNvPr id="47" name="矩形 16">
            <a:extLst>
              <a:ext uri="{FF2B5EF4-FFF2-40B4-BE49-F238E27FC236}">
                <a16:creationId xmlns:a16="http://schemas.microsoft.com/office/drawing/2014/main" id="{65FD63E2-4226-01D0-FF80-BFCD433B5E99}"/>
              </a:ext>
            </a:extLst>
          </p:cNvPr>
          <p:cNvSpPr/>
          <p:nvPr/>
        </p:nvSpPr>
        <p:spPr>
          <a:xfrm flipH="1">
            <a:off x="832990" y="2169637"/>
            <a:ext cx="10816155" cy="1754326"/>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en-US" sz="3600" dirty="0">
                <a:effectLst/>
                <a:latin typeface="Times New Roman" panose="02020603050405020304" pitchFamily="18" charset="0"/>
                <a:ea typeface="Calibri" panose="020F0502020204030204" pitchFamily="34" charset="0"/>
              </a:rPr>
              <a:t>Anh </a:t>
            </a:r>
            <a:r>
              <a:rPr lang="en-US" sz="3600" dirty="0" err="1">
                <a:effectLst/>
                <a:latin typeface="Times New Roman" panose="02020603050405020304" pitchFamily="18" charset="0"/>
                <a:ea typeface="Calibri" panose="020F0502020204030204" pitchFamily="34" charset="0"/>
              </a:rPr>
              <a:t>thanh</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niên</a:t>
            </a:r>
            <a:r>
              <a:rPr lang="en-US" sz="3600" dirty="0">
                <a:effectLst/>
                <a:latin typeface="Times New Roman" panose="02020603050405020304" pitchFamily="18" charset="0"/>
                <a:ea typeface="Calibri" panose="020F0502020204030204" pitchFamily="34" charset="0"/>
              </a:rPr>
              <a:t> </a:t>
            </a:r>
            <a:r>
              <a:rPr lang="vi-VN" sz="3600" dirty="0">
                <a:effectLst/>
                <a:latin typeface="Times New Roman" panose="02020603050405020304" pitchFamily="18" charset="0"/>
                <a:ea typeface="Calibri" panose="020F0502020204030204" pitchFamily="34" charset="0"/>
              </a:rPr>
              <a:t>có lí tưởng sống đẹp đẽ; say mê, gắn bó với công việc; có tinh thần trách nhiệm cao</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với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công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việc</a:t>
            </a:r>
            <a:r>
              <a:rPr lang="vi-VN" sz="3600" dirty="0">
                <a:effectLst/>
                <a:latin typeface="Times New Roman" panose="02020603050405020304" pitchFamily="18" charset="0"/>
                <a:ea typeface="Calibri" panose="020F0502020204030204" pitchFamily="34" charset="0"/>
              </a:rPr>
              <a:t>; lạc quan, yêu cuộc sống; khiêm tốn, cởi mở;</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hiếu</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khách</a:t>
            </a:r>
            <a:r>
              <a:rPr lang="en-US" sz="3600" dirty="0">
                <a:effectLst/>
                <a:latin typeface="Times New Roman" panose="02020603050405020304" pitchFamily="18" charset="0"/>
                <a:ea typeface="Calibri" panose="020F0502020204030204" pitchFamily="34" charset="0"/>
              </a:rPr>
              <a:t>.</a:t>
            </a:r>
            <a:endParaRPr kumimoji="0" lang="zh-CN" altLang="en-US" sz="3600" b="0" i="0" u="none" strike="noStrike" kern="1200" cap="none" spc="0" normalizeH="0" baseline="0" noProof="0" dirty="0">
              <a:ln>
                <a:noFill/>
              </a:ln>
              <a:solidFill>
                <a:prstClr val="black">
                  <a:lumMod val="75000"/>
                  <a:lumOff val="25000"/>
                </a:prstClr>
              </a:solidFill>
              <a:effectLst/>
              <a:uLnTx/>
              <a:uFillTx/>
              <a:latin typeface="微软雅黑"/>
              <a:cs typeface="+mn-ea"/>
              <a:sym typeface="+mn-lt"/>
            </a:endParaRPr>
          </a:p>
        </p:txBody>
      </p:sp>
    </p:spTree>
    <p:extLst>
      <p:ext uri="{BB962C8B-B14F-4D97-AF65-F5344CB8AC3E}">
        <p14:creationId xmlns:p14="http://schemas.microsoft.com/office/powerpoint/2010/main" val="246297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2FEEB2-A7A0-F0F9-C184-269724B185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5" name="Rectangle: Rounded Corners 4">
            <a:extLst>
              <a:ext uri="{FF2B5EF4-FFF2-40B4-BE49-F238E27FC236}">
                <a16:creationId xmlns:a16="http://schemas.microsoft.com/office/drawing/2014/main" id="{859FE764-AE13-F918-1869-19D5A07DF2B3}"/>
              </a:ext>
            </a:extLst>
          </p:cNvPr>
          <p:cNvSpPr/>
          <p:nvPr/>
        </p:nvSpPr>
        <p:spPr>
          <a:xfrm>
            <a:off x="174171" y="1306285"/>
            <a:ext cx="3113315" cy="3286935"/>
          </a:xfrm>
          <a:custGeom>
            <a:avLst/>
            <a:gdLst>
              <a:gd name="connsiteX0" fmla="*/ 0 w 3113315"/>
              <a:gd name="connsiteY0" fmla="*/ 141531 h 3286935"/>
              <a:gd name="connsiteX1" fmla="*/ 141531 w 3113315"/>
              <a:gd name="connsiteY1" fmla="*/ 0 h 3286935"/>
              <a:gd name="connsiteX2" fmla="*/ 735884 w 3113315"/>
              <a:gd name="connsiteY2" fmla="*/ 0 h 3286935"/>
              <a:gd name="connsiteX3" fmla="*/ 1358540 w 3113315"/>
              <a:gd name="connsiteY3" fmla="*/ 0 h 3286935"/>
              <a:gd name="connsiteX4" fmla="*/ 1839683 w 3113315"/>
              <a:gd name="connsiteY4" fmla="*/ 0 h 3286935"/>
              <a:gd name="connsiteX5" fmla="*/ 2349128 w 3113315"/>
              <a:gd name="connsiteY5" fmla="*/ 0 h 3286935"/>
              <a:gd name="connsiteX6" fmla="*/ 2971784 w 3113315"/>
              <a:gd name="connsiteY6" fmla="*/ 0 h 3286935"/>
              <a:gd name="connsiteX7" fmla="*/ 3113315 w 3113315"/>
              <a:gd name="connsiteY7" fmla="*/ 141531 h 3286935"/>
              <a:gd name="connsiteX8" fmla="*/ 3113315 w 3113315"/>
              <a:gd name="connsiteY8" fmla="*/ 582099 h 3286935"/>
              <a:gd name="connsiteX9" fmla="*/ 3113315 w 3113315"/>
              <a:gd name="connsiteY9" fmla="*/ 1052706 h 3286935"/>
              <a:gd name="connsiteX10" fmla="*/ 3113315 w 3113315"/>
              <a:gd name="connsiteY10" fmla="*/ 1583390 h 3286935"/>
              <a:gd name="connsiteX11" fmla="*/ 3113315 w 3113315"/>
              <a:gd name="connsiteY11" fmla="*/ 2144113 h 3286935"/>
              <a:gd name="connsiteX12" fmla="*/ 3113315 w 3113315"/>
              <a:gd name="connsiteY12" fmla="*/ 2584681 h 3286935"/>
              <a:gd name="connsiteX13" fmla="*/ 3113315 w 3113315"/>
              <a:gd name="connsiteY13" fmla="*/ 3145404 h 3286935"/>
              <a:gd name="connsiteX14" fmla="*/ 2971784 w 3113315"/>
              <a:gd name="connsiteY14" fmla="*/ 3286935 h 3286935"/>
              <a:gd name="connsiteX15" fmla="*/ 2405733 w 3113315"/>
              <a:gd name="connsiteY15" fmla="*/ 3286935 h 3286935"/>
              <a:gd name="connsiteX16" fmla="*/ 1924590 w 3113315"/>
              <a:gd name="connsiteY16" fmla="*/ 3286935 h 3286935"/>
              <a:gd name="connsiteX17" fmla="*/ 1330237 w 3113315"/>
              <a:gd name="connsiteY17" fmla="*/ 3286935 h 3286935"/>
              <a:gd name="connsiteX18" fmla="*/ 792489 w 3113315"/>
              <a:gd name="connsiteY18" fmla="*/ 3286935 h 3286935"/>
              <a:gd name="connsiteX19" fmla="*/ 141531 w 3113315"/>
              <a:gd name="connsiteY19" fmla="*/ 3286935 h 3286935"/>
              <a:gd name="connsiteX20" fmla="*/ 0 w 3113315"/>
              <a:gd name="connsiteY20" fmla="*/ 3145404 h 3286935"/>
              <a:gd name="connsiteX21" fmla="*/ 0 w 3113315"/>
              <a:gd name="connsiteY21" fmla="*/ 2644759 h 3286935"/>
              <a:gd name="connsiteX22" fmla="*/ 0 w 3113315"/>
              <a:gd name="connsiteY22" fmla="*/ 2084036 h 3286935"/>
              <a:gd name="connsiteX23" fmla="*/ 0 w 3113315"/>
              <a:gd name="connsiteY23" fmla="*/ 1673506 h 3286935"/>
              <a:gd name="connsiteX24" fmla="*/ 0 w 3113315"/>
              <a:gd name="connsiteY24" fmla="*/ 1232938 h 3286935"/>
              <a:gd name="connsiteX25" fmla="*/ 0 w 3113315"/>
              <a:gd name="connsiteY25" fmla="*/ 792370 h 3286935"/>
              <a:gd name="connsiteX26" fmla="*/ 0 w 3113315"/>
              <a:gd name="connsiteY26" fmla="*/ 141531 h 328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13315" h="3286935" fill="none" extrusionOk="0">
                <a:moveTo>
                  <a:pt x="0" y="141531"/>
                </a:moveTo>
                <a:cubicBezTo>
                  <a:pt x="-2208" y="50424"/>
                  <a:pt x="78065" y="2861"/>
                  <a:pt x="141531" y="0"/>
                </a:cubicBezTo>
                <a:cubicBezTo>
                  <a:pt x="350045" y="-61956"/>
                  <a:pt x="449247" y="42257"/>
                  <a:pt x="735884" y="0"/>
                </a:cubicBezTo>
                <a:cubicBezTo>
                  <a:pt x="1022521" y="-42257"/>
                  <a:pt x="1225752" y="35778"/>
                  <a:pt x="1358540" y="0"/>
                </a:cubicBezTo>
                <a:cubicBezTo>
                  <a:pt x="1491328" y="-35778"/>
                  <a:pt x="1699212" y="16165"/>
                  <a:pt x="1839683" y="0"/>
                </a:cubicBezTo>
                <a:cubicBezTo>
                  <a:pt x="1980154" y="-16165"/>
                  <a:pt x="2145914" y="45356"/>
                  <a:pt x="2349128" y="0"/>
                </a:cubicBezTo>
                <a:cubicBezTo>
                  <a:pt x="2552342" y="-45356"/>
                  <a:pt x="2779366" y="73491"/>
                  <a:pt x="2971784" y="0"/>
                </a:cubicBezTo>
                <a:cubicBezTo>
                  <a:pt x="3068734" y="-8122"/>
                  <a:pt x="3109035" y="51738"/>
                  <a:pt x="3113315" y="141531"/>
                </a:cubicBezTo>
                <a:cubicBezTo>
                  <a:pt x="3162946" y="262941"/>
                  <a:pt x="3060989" y="416278"/>
                  <a:pt x="3113315" y="582099"/>
                </a:cubicBezTo>
                <a:cubicBezTo>
                  <a:pt x="3165641" y="747920"/>
                  <a:pt x="3060920" y="918478"/>
                  <a:pt x="3113315" y="1052706"/>
                </a:cubicBezTo>
                <a:cubicBezTo>
                  <a:pt x="3165710" y="1186934"/>
                  <a:pt x="3098263" y="1457300"/>
                  <a:pt x="3113315" y="1583390"/>
                </a:cubicBezTo>
                <a:cubicBezTo>
                  <a:pt x="3128367" y="1709480"/>
                  <a:pt x="3101236" y="1952156"/>
                  <a:pt x="3113315" y="2144113"/>
                </a:cubicBezTo>
                <a:cubicBezTo>
                  <a:pt x="3125394" y="2336070"/>
                  <a:pt x="3060525" y="2376853"/>
                  <a:pt x="3113315" y="2584681"/>
                </a:cubicBezTo>
                <a:cubicBezTo>
                  <a:pt x="3166105" y="2792509"/>
                  <a:pt x="3076180" y="3010490"/>
                  <a:pt x="3113315" y="3145404"/>
                </a:cubicBezTo>
                <a:cubicBezTo>
                  <a:pt x="3125544" y="3204700"/>
                  <a:pt x="3029453" y="3283375"/>
                  <a:pt x="2971784" y="3286935"/>
                </a:cubicBezTo>
                <a:cubicBezTo>
                  <a:pt x="2812853" y="3302081"/>
                  <a:pt x="2564964" y="3243814"/>
                  <a:pt x="2405733" y="3286935"/>
                </a:cubicBezTo>
                <a:cubicBezTo>
                  <a:pt x="2246502" y="3330056"/>
                  <a:pt x="2113774" y="3260140"/>
                  <a:pt x="1924590" y="3286935"/>
                </a:cubicBezTo>
                <a:cubicBezTo>
                  <a:pt x="1735406" y="3313730"/>
                  <a:pt x="1514610" y="3233645"/>
                  <a:pt x="1330237" y="3286935"/>
                </a:cubicBezTo>
                <a:cubicBezTo>
                  <a:pt x="1145864" y="3340225"/>
                  <a:pt x="1043056" y="3277732"/>
                  <a:pt x="792489" y="3286935"/>
                </a:cubicBezTo>
                <a:cubicBezTo>
                  <a:pt x="541922" y="3296138"/>
                  <a:pt x="329146" y="3232675"/>
                  <a:pt x="141531" y="3286935"/>
                </a:cubicBezTo>
                <a:cubicBezTo>
                  <a:pt x="64201" y="3301477"/>
                  <a:pt x="-4121" y="3202205"/>
                  <a:pt x="0" y="3145404"/>
                </a:cubicBezTo>
                <a:cubicBezTo>
                  <a:pt x="-8003" y="2983670"/>
                  <a:pt x="15556" y="2821888"/>
                  <a:pt x="0" y="2644759"/>
                </a:cubicBezTo>
                <a:cubicBezTo>
                  <a:pt x="-15556" y="2467631"/>
                  <a:pt x="59210" y="2337522"/>
                  <a:pt x="0" y="2084036"/>
                </a:cubicBezTo>
                <a:cubicBezTo>
                  <a:pt x="-59210" y="1830550"/>
                  <a:pt x="15142" y="1835779"/>
                  <a:pt x="0" y="1673506"/>
                </a:cubicBezTo>
                <a:cubicBezTo>
                  <a:pt x="-15142" y="1511233"/>
                  <a:pt x="33345" y="1397795"/>
                  <a:pt x="0" y="1232938"/>
                </a:cubicBezTo>
                <a:cubicBezTo>
                  <a:pt x="-33345" y="1068081"/>
                  <a:pt x="29451" y="944989"/>
                  <a:pt x="0" y="792370"/>
                </a:cubicBezTo>
                <a:cubicBezTo>
                  <a:pt x="-29451" y="639751"/>
                  <a:pt x="14055" y="415183"/>
                  <a:pt x="0" y="141531"/>
                </a:cubicBezTo>
                <a:close/>
              </a:path>
              <a:path w="3113315" h="3286935" stroke="0" extrusionOk="0">
                <a:moveTo>
                  <a:pt x="0" y="141531"/>
                </a:moveTo>
                <a:cubicBezTo>
                  <a:pt x="-3246" y="68105"/>
                  <a:pt x="70321" y="-4125"/>
                  <a:pt x="141531" y="0"/>
                </a:cubicBezTo>
                <a:cubicBezTo>
                  <a:pt x="285408" y="-58717"/>
                  <a:pt x="529778" y="53329"/>
                  <a:pt x="650977" y="0"/>
                </a:cubicBezTo>
                <a:cubicBezTo>
                  <a:pt x="772176" y="-53329"/>
                  <a:pt x="1027223" y="60312"/>
                  <a:pt x="1273632" y="0"/>
                </a:cubicBezTo>
                <a:cubicBezTo>
                  <a:pt x="1520042" y="-60312"/>
                  <a:pt x="1553139" y="45937"/>
                  <a:pt x="1783078" y="0"/>
                </a:cubicBezTo>
                <a:cubicBezTo>
                  <a:pt x="2013017" y="-45937"/>
                  <a:pt x="2091125" y="34971"/>
                  <a:pt x="2320826" y="0"/>
                </a:cubicBezTo>
                <a:cubicBezTo>
                  <a:pt x="2550527" y="-34971"/>
                  <a:pt x="2723241" y="59550"/>
                  <a:pt x="2971784" y="0"/>
                </a:cubicBezTo>
                <a:cubicBezTo>
                  <a:pt x="3048748" y="-1581"/>
                  <a:pt x="3099734" y="57937"/>
                  <a:pt x="3113315" y="141531"/>
                </a:cubicBezTo>
                <a:cubicBezTo>
                  <a:pt x="3122606" y="264902"/>
                  <a:pt x="3086096" y="378087"/>
                  <a:pt x="3113315" y="552060"/>
                </a:cubicBezTo>
                <a:cubicBezTo>
                  <a:pt x="3140534" y="726033"/>
                  <a:pt x="3086739" y="940060"/>
                  <a:pt x="3113315" y="1052706"/>
                </a:cubicBezTo>
                <a:cubicBezTo>
                  <a:pt x="3139891" y="1165352"/>
                  <a:pt x="3108423" y="1431395"/>
                  <a:pt x="3113315" y="1583390"/>
                </a:cubicBezTo>
                <a:cubicBezTo>
                  <a:pt x="3118207" y="1735385"/>
                  <a:pt x="3093075" y="1853508"/>
                  <a:pt x="3113315" y="2084036"/>
                </a:cubicBezTo>
                <a:cubicBezTo>
                  <a:pt x="3133555" y="2314564"/>
                  <a:pt x="3099887" y="2389399"/>
                  <a:pt x="3113315" y="2584681"/>
                </a:cubicBezTo>
                <a:cubicBezTo>
                  <a:pt x="3126743" y="2779964"/>
                  <a:pt x="3088244" y="2939391"/>
                  <a:pt x="3113315" y="3145404"/>
                </a:cubicBezTo>
                <a:cubicBezTo>
                  <a:pt x="3122054" y="3207746"/>
                  <a:pt x="3054491" y="3278259"/>
                  <a:pt x="2971784" y="3286935"/>
                </a:cubicBezTo>
                <a:cubicBezTo>
                  <a:pt x="2716897" y="3289877"/>
                  <a:pt x="2657698" y="3263533"/>
                  <a:pt x="2434036" y="3286935"/>
                </a:cubicBezTo>
                <a:cubicBezTo>
                  <a:pt x="2210374" y="3310337"/>
                  <a:pt x="2131515" y="3265616"/>
                  <a:pt x="1924590" y="3286935"/>
                </a:cubicBezTo>
                <a:cubicBezTo>
                  <a:pt x="1717665" y="3308254"/>
                  <a:pt x="1426735" y="3214944"/>
                  <a:pt x="1301935" y="3286935"/>
                </a:cubicBezTo>
                <a:cubicBezTo>
                  <a:pt x="1177136" y="3358926"/>
                  <a:pt x="881782" y="3259253"/>
                  <a:pt x="735884" y="3286935"/>
                </a:cubicBezTo>
                <a:cubicBezTo>
                  <a:pt x="589986" y="3314617"/>
                  <a:pt x="391137" y="3281845"/>
                  <a:pt x="141531" y="3286935"/>
                </a:cubicBezTo>
                <a:cubicBezTo>
                  <a:pt x="72915" y="3278045"/>
                  <a:pt x="124" y="3241809"/>
                  <a:pt x="0" y="3145404"/>
                </a:cubicBezTo>
                <a:cubicBezTo>
                  <a:pt x="-33868" y="3011883"/>
                  <a:pt x="19250" y="2807640"/>
                  <a:pt x="0" y="2584681"/>
                </a:cubicBezTo>
                <a:cubicBezTo>
                  <a:pt x="-19250" y="2361722"/>
                  <a:pt x="37343" y="2243948"/>
                  <a:pt x="0" y="2023958"/>
                </a:cubicBezTo>
                <a:cubicBezTo>
                  <a:pt x="-37343" y="1803968"/>
                  <a:pt x="35033" y="1641349"/>
                  <a:pt x="0" y="1463235"/>
                </a:cubicBezTo>
                <a:cubicBezTo>
                  <a:pt x="-35033" y="1285121"/>
                  <a:pt x="44404" y="1165336"/>
                  <a:pt x="0" y="932551"/>
                </a:cubicBezTo>
                <a:cubicBezTo>
                  <a:pt x="-44404" y="699766"/>
                  <a:pt x="19714" y="354930"/>
                  <a:pt x="0" y="141531"/>
                </a:cubicBezTo>
                <a:close/>
              </a:path>
            </a:pathLst>
          </a:custGeom>
          <a:solidFill>
            <a:schemeClr val="accent1">
              <a:lumMod val="20000"/>
              <a:lumOff val="80000"/>
            </a:schemeClr>
          </a:solidFill>
          <a:ln>
            <a:extLst>
              <a:ext uri="{C807C97D-BFC1-408E-A445-0C87EB9F89A2}">
                <ask:lineSketchStyleProps xmlns:ask="http://schemas.microsoft.com/office/drawing/2018/sketchyshapes" xmlns="" sd="2775168755">
                  <a:prstGeom prst="roundRect">
                    <a:avLst>
                      <a:gd name="adj" fmla="val 4546"/>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 name="Rectangle: Rounded Corners 5">
            <a:extLst>
              <a:ext uri="{FF2B5EF4-FFF2-40B4-BE49-F238E27FC236}">
                <a16:creationId xmlns:a16="http://schemas.microsoft.com/office/drawing/2014/main" id="{B46D166A-F5B7-4765-2D30-FA4684A066A1}"/>
              </a:ext>
            </a:extLst>
          </p:cNvPr>
          <p:cNvSpPr/>
          <p:nvPr/>
        </p:nvSpPr>
        <p:spPr>
          <a:xfrm>
            <a:off x="8382000" y="1415143"/>
            <a:ext cx="3657602" cy="2634344"/>
          </a:xfrm>
          <a:custGeom>
            <a:avLst/>
            <a:gdLst>
              <a:gd name="connsiteX0" fmla="*/ 0 w 3657602"/>
              <a:gd name="connsiteY0" fmla="*/ 119757 h 2634344"/>
              <a:gd name="connsiteX1" fmla="*/ 119757 w 3657602"/>
              <a:gd name="connsiteY1" fmla="*/ 0 h 2634344"/>
              <a:gd name="connsiteX2" fmla="*/ 655257 w 3657602"/>
              <a:gd name="connsiteY2" fmla="*/ 0 h 2634344"/>
              <a:gd name="connsiteX3" fmla="*/ 1224939 w 3657602"/>
              <a:gd name="connsiteY3" fmla="*/ 0 h 2634344"/>
              <a:gd name="connsiteX4" fmla="*/ 1794620 w 3657602"/>
              <a:gd name="connsiteY4" fmla="*/ 0 h 2634344"/>
              <a:gd name="connsiteX5" fmla="*/ 2261759 w 3657602"/>
              <a:gd name="connsiteY5" fmla="*/ 0 h 2634344"/>
              <a:gd name="connsiteX6" fmla="*/ 2797259 w 3657602"/>
              <a:gd name="connsiteY6" fmla="*/ 0 h 2634344"/>
              <a:gd name="connsiteX7" fmla="*/ 3537845 w 3657602"/>
              <a:gd name="connsiteY7" fmla="*/ 0 h 2634344"/>
              <a:gd name="connsiteX8" fmla="*/ 3657602 w 3657602"/>
              <a:gd name="connsiteY8" fmla="*/ 119757 h 2634344"/>
              <a:gd name="connsiteX9" fmla="*/ 3657602 w 3657602"/>
              <a:gd name="connsiteY9" fmla="*/ 670568 h 2634344"/>
              <a:gd name="connsiteX10" fmla="*/ 3657602 w 3657602"/>
              <a:gd name="connsiteY10" fmla="*/ 1269275 h 2634344"/>
              <a:gd name="connsiteX11" fmla="*/ 3657602 w 3657602"/>
              <a:gd name="connsiteY11" fmla="*/ 1796138 h 2634344"/>
              <a:gd name="connsiteX12" fmla="*/ 3657602 w 3657602"/>
              <a:gd name="connsiteY12" fmla="*/ 2514587 h 2634344"/>
              <a:gd name="connsiteX13" fmla="*/ 3537845 w 3657602"/>
              <a:gd name="connsiteY13" fmla="*/ 2634344 h 2634344"/>
              <a:gd name="connsiteX14" fmla="*/ 3002345 w 3657602"/>
              <a:gd name="connsiteY14" fmla="*/ 2634344 h 2634344"/>
              <a:gd name="connsiteX15" fmla="*/ 2535206 w 3657602"/>
              <a:gd name="connsiteY15" fmla="*/ 2634344 h 2634344"/>
              <a:gd name="connsiteX16" fmla="*/ 1965525 w 3657602"/>
              <a:gd name="connsiteY16" fmla="*/ 2634344 h 2634344"/>
              <a:gd name="connsiteX17" fmla="*/ 1395843 w 3657602"/>
              <a:gd name="connsiteY17" fmla="*/ 2634344 h 2634344"/>
              <a:gd name="connsiteX18" fmla="*/ 791981 w 3657602"/>
              <a:gd name="connsiteY18" fmla="*/ 2634344 h 2634344"/>
              <a:gd name="connsiteX19" fmla="*/ 119757 w 3657602"/>
              <a:gd name="connsiteY19" fmla="*/ 2634344 h 2634344"/>
              <a:gd name="connsiteX20" fmla="*/ 0 w 3657602"/>
              <a:gd name="connsiteY20" fmla="*/ 2514587 h 2634344"/>
              <a:gd name="connsiteX21" fmla="*/ 0 w 3657602"/>
              <a:gd name="connsiteY21" fmla="*/ 1891931 h 2634344"/>
              <a:gd name="connsiteX22" fmla="*/ 0 w 3657602"/>
              <a:gd name="connsiteY22" fmla="*/ 1341120 h 2634344"/>
              <a:gd name="connsiteX23" fmla="*/ 0 w 3657602"/>
              <a:gd name="connsiteY23" fmla="*/ 718465 h 2634344"/>
              <a:gd name="connsiteX24" fmla="*/ 0 w 3657602"/>
              <a:gd name="connsiteY24" fmla="*/ 119757 h 263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57602" h="2634344" fill="none" extrusionOk="0">
                <a:moveTo>
                  <a:pt x="0" y="119757"/>
                </a:moveTo>
                <a:cubicBezTo>
                  <a:pt x="7212" y="47218"/>
                  <a:pt x="60119" y="-15380"/>
                  <a:pt x="119757" y="0"/>
                </a:cubicBezTo>
                <a:cubicBezTo>
                  <a:pt x="266523" y="-57099"/>
                  <a:pt x="483292" y="26503"/>
                  <a:pt x="655257" y="0"/>
                </a:cubicBezTo>
                <a:cubicBezTo>
                  <a:pt x="827222" y="-26503"/>
                  <a:pt x="1098291" y="52519"/>
                  <a:pt x="1224939" y="0"/>
                </a:cubicBezTo>
                <a:cubicBezTo>
                  <a:pt x="1351587" y="-52519"/>
                  <a:pt x="1643448" y="63631"/>
                  <a:pt x="1794620" y="0"/>
                </a:cubicBezTo>
                <a:cubicBezTo>
                  <a:pt x="1945792" y="-63631"/>
                  <a:pt x="2062995" y="38171"/>
                  <a:pt x="2261759" y="0"/>
                </a:cubicBezTo>
                <a:cubicBezTo>
                  <a:pt x="2460523" y="-38171"/>
                  <a:pt x="2628200" y="48555"/>
                  <a:pt x="2797259" y="0"/>
                </a:cubicBezTo>
                <a:cubicBezTo>
                  <a:pt x="2966318" y="-48555"/>
                  <a:pt x="3313203" y="13380"/>
                  <a:pt x="3537845" y="0"/>
                </a:cubicBezTo>
                <a:cubicBezTo>
                  <a:pt x="3597541" y="-2817"/>
                  <a:pt x="3664180" y="54298"/>
                  <a:pt x="3657602" y="119757"/>
                </a:cubicBezTo>
                <a:cubicBezTo>
                  <a:pt x="3721957" y="247869"/>
                  <a:pt x="3636940" y="547592"/>
                  <a:pt x="3657602" y="670568"/>
                </a:cubicBezTo>
                <a:cubicBezTo>
                  <a:pt x="3678264" y="793544"/>
                  <a:pt x="3642908" y="1042276"/>
                  <a:pt x="3657602" y="1269275"/>
                </a:cubicBezTo>
                <a:cubicBezTo>
                  <a:pt x="3672296" y="1496274"/>
                  <a:pt x="3631155" y="1606152"/>
                  <a:pt x="3657602" y="1796138"/>
                </a:cubicBezTo>
                <a:cubicBezTo>
                  <a:pt x="3684049" y="1986124"/>
                  <a:pt x="3642264" y="2363350"/>
                  <a:pt x="3657602" y="2514587"/>
                </a:cubicBezTo>
                <a:cubicBezTo>
                  <a:pt x="3656357" y="2581677"/>
                  <a:pt x="3599272" y="2636436"/>
                  <a:pt x="3537845" y="2634344"/>
                </a:cubicBezTo>
                <a:cubicBezTo>
                  <a:pt x="3393798" y="2639170"/>
                  <a:pt x="3117221" y="2605694"/>
                  <a:pt x="3002345" y="2634344"/>
                </a:cubicBezTo>
                <a:cubicBezTo>
                  <a:pt x="2887469" y="2662994"/>
                  <a:pt x="2763573" y="2616041"/>
                  <a:pt x="2535206" y="2634344"/>
                </a:cubicBezTo>
                <a:cubicBezTo>
                  <a:pt x="2306839" y="2652647"/>
                  <a:pt x="2183435" y="2585135"/>
                  <a:pt x="1965525" y="2634344"/>
                </a:cubicBezTo>
                <a:cubicBezTo>
                  <a:pt x="1747615" y="2683553"/>
                  <a:pt x="1556387" y="2623189"/>
                  <a:pt x="1395843" y="2634344"/>
                </a:cubicBezTo>
                <a:cubicBezTo>
                  <a:pt x="1235299" y="2645499"/>
                  <a:pt x="937628" y="2622348"/>
                  <a:pt x="791981" y="2634344"/>
                </a:cubicBezTo>
                <a:cubicBezTo>
                  <a:pt x="646334" y="2646340"/>
                  <a:pt x="303190" y="2597095"/>
                  <a:pt x="119757" y="2634344"/>
                </a:cubicBezTo>
                <a:cubicBezTo>
                  <a:pt x="50349" y="2633005"/>
                  <a:pt x="9259" y="2584397"/>
                  <a:pt x="0" y="2514587"/>
                </a:cubicBezTo>
                <a:cubicBezTo>
                  <a:pt x="-19893" y="2321142"/>
                  <a:pt x="24594" y="2131342"/>
                  <a:pt x="0" y="1891931"/>
                </a:cubicBezTo>
                <a:cubicBezTo>
                  <a:pt x="-24594" y="1652520"/>
                  <a:pt x="38141" y="1521317"/>
                  <a:pt x="0" y="1341120"/>
                </a:cubicBezTo>
                <a:cubicBezTo>
                  <a:pt x="-38141" y="1160923"/>
                  <a:pt x="13694" y="908276"/>
                  <a:pt x="0" y="718465"/>
                </a:cubicBezTo>
                <a:cubicBezTo>
                  <a:pt x="-13694" y="528655"/>
                  <a:pt x="28715" y="352578"/>
                  <a:pt x="0" y="119757"/>
                </a:cubicBezTo>
                <a:close/>
              </a:path>
              <a:path w="3657602" h="2634344" stroke="0" extrusionOk="0">
                <a:moveTo>
                  <a:pt x="0" y="119757"/>
                </a:moveTo>
                <a:cubicBezTo>
                  <a:pt x="-7596" y="36823"/>
                  <a:pt x="60937" y="-6907"/>
                  <a:pt x="119757" y="0"/>
                </a:cubicBezTo>
                <a:cubicBezTo>
                  <a:pt x="358423" y="-39949"/>
                  <a:pt x="544087" y="27488"/>
                  <a:pt x="723619" y="0"/>
                </a:cubicBezTo>
                <a:cubicBezTo>
                  <a:pt x="903151" y="-27488"/>
                  <a:pt x="1046869" y="53431"/>
                  <a:pt x="1259120" y="0"/>
                </a:cubicBezTo>
                <a:cubicBezTo>
                  <a:pt x="1471371" y="-53431"/>
                  <a:pt x="1578664" y="18111"/>
                  <a:pt x="1828801" y="0"/>
                </a:cubicBezTo>
                <a:cubicBezTo>
                  <a:pt x="2078938" y="-18111"/>
                  <a:pt x="2263983" y="39682"/>
                  <a:pt x="2398482" y="0"/>
                </a:cubicBezTo>
                <a:cubicBezTo>
                  <a:pt x="2532981" y="-39682"/>
                  <a:pt x="2713434" y="7229"/>
                  <a:pt x="2865621" y="0"/>
                </a:cubicBezTo>
                <a:cubicBezTo>
                  <a:pt x="3017808" y="-7229"/>
                  <a:pt x="3227292" y="13328"/>
                  <a:pt x="3537845" y="0"/>
                </a:cubicBezTo>
                <a:cubicBezTo>
                  <a:pt x="3606760" y="4787"/>
                  <a:pt x="3662282" y="42539"/>
                  <a:pt x="3657602" y="119757"/>
                </a:cubicBezTo>
                <a:cubicBezTo>
                  <a:pt x="3702933" y="314765"/>
                  <a:pt x="3649654" y="612967"/>
                  <a:pt x="3657602" y="766361"/>
                </a:cubicBezTo>
                <a:cubicBezTo>
                  <a:pt x="3665550" y="919755"/>
                  <a:pt x="3626587" y="1084923"/>
                  <a:pt x="3657602" y="1341120"/>
                </a:cubicBezTo>
                <a:cubicBezTo>
                  <a:pt x="3688617" y="1597317"/>
                  <a:pt x="3628148" y="1685583"/>
                  <a:pt x="3657602" y="1915880"/>
                </a:cubicBezTo>
                <a:cubicBezTo>
                  <a:pt x="3687056" y="2146177"/>
                  <a:pt x="3623135" y="2242197"/>
                  <a:pt x="3657602" y="2514587"/>
                </a:cubicBezTo>
                <a:cubicBezTo>
                  <a:pt x="3653907" y="2575519"/>
                  <a:pt x="3615460" y="2638926"/>
                  <a:pt x="3537845" y="2634344"/>
                </a:cubicBezTo>
                <a:cubicBezTo>
                  <a:pt x="3428275" y="2644011"/>
                  <a:pt x="3157551" y="2591622"/>
                  <a:pt x="3036525" y="2634344"/>
                </a:cubicBezTo>
                <a:cubicBezTo>
                  <a:pt x="2915499" y="2677066"/>
                  <a:pt x="2534784" y="2604541"/>
                  <a:pt x="2398482" y="2634344"/>
                </a:cubicBezTo>
                <a:cubicBezTo>
                  <a:pt x="2262180" y="2664147"/>
                  <a:pt x="2024364" y="2631792"/>
                  <a:pt x="1760439" y="2634344"/>
                </a:cubicBezTo>
                <a:cubicBezTo>
                  <a:pt x="1496514" y="2636896"/>
                  <a:pt x="1399021" y="2600207"/>
                  <a:pt x="1190758" y="2634344"/>
                </a:cubicBezTo>
                <a:cubicBezTo>
                  <a:pt x="982495" y="2668481"/>
                  <a:pt x="417442" y="2540103"/>
                  <a:pt x="119757" y="2634344"/>
                </a:cubicBezTo>
                <a:cubicBezTo>
                  <a:pt x="51323" y="2634851"/>
                  <a:pt x="1391" y="2580181"/>
                  <a:pt x="0" y="2514587"/>
                </a:cubicBezTo>
                <a:cubicBezTo>
                  <a:pt x="-24145" y="2364063"/>
                  <a:pt x="10815" y="2093582"/>
                  <a:pt x="0" y="1915880"/>
                </a:cubicBezTo>
                <a:cubicBezTo>
                  <a:pt x="-10815" y="1738178"/>
                  <a:pt x="11014" y="1542192"/>
                  <a:pt x="0" y="1365069"/>
                </a:cubicBezTo>
                <a:cubicBezTo>
                  <a:pt x="-11014" y="1187946"/>
                  <a:pt x="53259" y="1057710"/>
                  <a:pt x="0" y="790309"/>
                </a:cubicBezTo>
                <a:cubicBezTo>
                  <a:pt x="-53259" y="522908"/>
                  <a:pt x="26634" y="350129"/>
                  <a:pt x="0" y="119757"/>
                </a:cubicBezTo>
                <a:close/>
              </a:path>
            </a:pathLst>
          </a:custGeom>
          <a:solidFill>
            <a:schemeClr val="accent5">
              <a:lumMod val="10000"/>
              <a:lumOff val="90000"/>
            </a:schemeClr>
          </a:solidFill>
          <a:ln>
            <a:extLst>
              <a:ext uri="{C807C97D-BFC1-408E-A445-0C87EB9F89A2}">
                <ask:lineSketchStyleProps xmlns:ask="http://schemas.microsoft.com/office/drawing/2018/sketchyshapes" xmlns="" sd="1458360372">
                  <a:prstGeom prst="roundRect">
                    <a:avLst>
                      <a:gd name="adj" fmla="val 4546"/>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 name="Rectangle: Rounded Corners 6">
            <a:extLst>
              <a:ext uri="{FF2B5EF4-FFF2-40B4-BE49-F238E27FC236}">
                <a16:creationId xmlns:a16="http://schemas.microsoft.com/office/drawing/2014/main" id="{D42CAF5C-894B-0698-7EBC-F3213E52A152}"/>
              </a:ext>
            </a:extLst>
          </p:cNvPr>
          <p:cNvSpPr/>
          <p:nvPr/>
        </p:nvSpPr>
        <p:spPr>
          <a:xfrm>
            <a:off x="7739740" y="4474029"/>
            <a:ext cx="4191004" cy="1915886"/>
          </a:xfrm>
          <a:custGeom>
            <a:avLst/>
            <a:gdLst>
              <a:gd name="connsiteX0" fmla="*/ 0 w 4191004"/>
              <a:gd name="connsiteY0" fmla="*/ 87096 h 1915886"/>
              <a:gd name="connsiteX1" fmla="*/ 87096 w 4191004"/>
              <a:gd name="connsiteY1" fmla="*/ 0 h 1915886"/>
              <a:gd name="connsiteX2" fmla="*/ 701094 w 4191004"/>
              <a:gd name="connsiteY2" fmla="*/ 0 h 1915886"/>
              <a:gd name="connsiteX3" fmla="*/ 1154420 w 4191004"/>
              <a:gd name="connsiteY3" fmla="*/ 0 h 1915886"/>
              <a:gd name="connsiteX4" fmla="*/ 1607746 w 4191004"/>
              <a:gd name="connsiteY4" fmla="*/ 0 h 1915886"/>
              <a:gd name="connsiteX5" fmla="*/ 2061072 w 4191004"/>
              <a:gd name="connsiteY5" fmla="*/ 0 h 1915886"/>
              <a:gd name="connsiteX6" fmla="*/ 2715239 w 4191004"/>
              <a:gd name="connsiteY6" fmla="*/ 0 h 1915886"/>
              <a:gd name="connsiteX7" fmla="*/ 3208733 w 4191004"/>
              <a:gd name="connsiteY7" fmla="*/ 0 h 1915886"/>
              <a:gd name="connsiteX8" fmla="*/ 4103908 w 4191004"/>
              <a:gd name="connsiteY8" fmla="*/ 0 h 1915886"/>
              <a:gd name="connsiteX9" fmla="*/ 4191004 w 4191004"/>
              <a:gd name="connsiteY9" fmla="*/ 87096 h 1915886"/>
              <a:gd name="connsiteX10" fmla="*/ 4191004 w 4191004"/>
              <a:gd name="connsiteY10" fmla="*/ 632827 h 1915886"/>
              <a:gd name="connsiteX11" fmla="*/ 4191004 w 4191004"/>
              <a:gd name="connsiteY11" fmla="*/ 1161141 h 1915886"/>
              <a:gd name="connsiteX12" fmla="*/ 4191004 w 4191004"/>
              <a:gd name="connsiteY12" fmla="*/ 1828790 h 1915886"/>
              <a:gd name="connsiteX13" fmla="*/ 4103908 w 4191004"/>
              <a:gd name="connsiteY13" fmla="*/ 1915886 h 1915886"/>
              <a:gd name="connsiteX14" fmla="*/ 3610414 w 4191004"/>
              <a:gd name="connsiteY14" fmla="*/ 1915886 h 1915886"/>
              <a:gd name="connsiteX15" fmla="*/ 2956247 w 4191004"/>
              <a:gd name="connsiteY15" fmla="*/ 1915886 h 1915886"/>
              <a:gd name="connsiteX16" fmla="*/ 2382417 w 4191004"/>
              <a:gd name="connsiteY16" fmla="*/ 1915886 h 1915886"/>
              <a:gd name="connsiteX17" fmla="*/ 1929091 w 4191004"/>
              <a:gd name="connsiteY17" fmla="*/ 1915886 h 1915886"/>
              <a:gd name="connsiteX18" fmla="*/ 1435597 w 4191004"/>
              <a:gd name="connsiteY18" fmla="*/ 1915886 h 1915886"/>
              <a:gd name="connsiteX19" fmla="*/ 982271 w 4191004"/>
              <a:gd name="connsiteY19" fmla="*/ 1915886 h 1915886"/>
              <a:gd name="connsiteX20" fmla="*/ 87096 w 4191004"/>
              <a:gd name="connsiteY20" fmla="*/ 1915886 h 1915886"/>
              <a:gd name="connsiteX21" fmla="*/ 0 w 4191004"/>
              <a:gd name="connsiteY21" fmla="*/ 1828790 h 1915886"/>
              <a:gd name="connsiteX22" fmla="*/ 0 w 4191004"/>
              <a:gd name="connsiteY22" fmla="*/ 1213391 h 1915886"/>
              <a:gd name="connsiteX23" fmla="*/ 0 w 4191004"/>
              <a:gd name="connsiteY23" fmla="*/ 650244 h 1915886"/>
              <a:gd name="connsiteX24" fmla="*/ 0 w 4191004"/>
              <a:gd name="connsiteY24" fmla="*/ 87096 h 191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91004" h="1915886" fill="none" extrusionOk="0">
                <a:moveTo>
                  <a:pt x="0" y="87096"/>
                </a:moveTo>
                <a:cubicBezTo>
                  <a:pt x="-99" y="45296"/>
                  <a:pt x="38608" y="-1345"/>
                  <a:pt x="87096" y="0"/>
                </a:cubicBezTo>
                <a:cubicBezTo>
                  <a:pt x="377573" y="-23632"/>
                  <a:pt x="540266" y="14893"/>
                  <a:pt x="701094" y="0"/>
                </a:cubicBezTo>
                <a:cubicBezTo>
                  <a:pt x="861922" y="-14893"/>
                  <a:pt x="1013032" y="18653"/>
                  <a:pt x="1154420" y="0"/>
                </a:cubicBezTo>
                <a:cubicBezTo>
                  <a:pt x="1295808" y="-18653"/>
                  <a:pt x="1468680" y="14472"/>
                  <a:pt x="1607746" y="0"/>
                </a:cubicBezTo>
                <a:cubicBezTo>
                  <a:pt x="1746812" y="-14472"/>
                  <a:pt x="1968882" y="14145"/>
                  <a:pt x="2061072" y="0"/>
                </a:cubicBezTo>
                <a:cubicBezTo>
                  <a:pt x="2153262" y="-14145"/>
                  <a:pt x="2543089" y="58954"/>
                  <a:pt x="2715239" y="0"/>
                </a:cubicBezTo>
                <a:cubicBezTo>
                  <a:pt x="2887389" y="-58954"/>
                  <a:pt x="3000830" y="24580"/>
                  <a:pt x="3208733" y="0"/>
                </a:cubicBezTo>
                <a:cubicBezTo>
                  <a:pt x="3416636" y="-24580"/>
                  <a:pt x="3757564" y="35695"/>
                  <a:pt x="4103908" y="0"/>
                </a:cubicBezTo>
                <a:cubicBezTo>
                  <a:pt x="4148105" y="-4879"/>
                  <a:pt x="4193220" y="31420"/>
                  <a:pt x="4191004" y="87096"/>
                </a:cubicBezTo>
                <a:cubicBezTo>
                  <a:pt x="4199484" y="253592"/>
                  <a:pt x="4159120" y="513836"/>
                  <a:pt x="4191004" y="632827"/>
                </a:cubicBezTo>
                <a:cubicBezTo>
                  <a:pt x="4222888" y="751818"/>
                  <a:pt x="4159465" y="1030258"/>
                  <a:pt x="4191004" y="1161141"/>
                </a:cubicBezTo>
                <a:cubicBezTo>
                  <a:pt x="4222543" y="1292024"/>
                  <a:pt x="4154680" y="1552034"/>
                  <a:pt x="4191004" y="1828790"/>
                </a:cubicBezTo>
                <a:cubicBezTo>
                  <a:pt x="4196823" y="1883190"/>
                  <a:pt x="4146239" y="1919148"/>
                  <a:pt x="4103908" y="1915886"/>
                </a:cubicBezTo>
                <a:cubicBezTo>
                  <a:pt x="3889115" y="1958825"/>
                  <a:pt x="3717359" y="1879048"/>
                  <a:pt x="3610414" y="1915886"/>
                </a:cubicBezTo>
                <a:cubicBezTo>
                  <a:pt x="3503469" y="1952724"/>
                  <a:pt x="3256510" y="1861271"/>
                  <a:pt x="2956247" y="1915886"/>
                </a:cubicBezTo>
                <a:cubicBezTo>
                  <a:pt x="2655984" y="1970501"/>
                  <a:pt x="2582924" y="1866307"/>
                  <a:pt x="2382417" y="1915886"/>
                </a:cubicBezTo>
                <a:cubicBezTo>
                  <a:pt x="2181910" y="1965465"/>
                  <a:pt x="2154556" y="1892726"/>
                  <a:pt x="1929091" y="1915886"/>
                </a:cubicBezTo>
                <a:cubicBezTo>
                  <a:pt x="1703626" y="1939046"/>
                  <a:pt x="1614789" y="1897175"/>
                  <a:pt x="1435597" y="1915886"/>
                </a:cubicBezTo>
                <a:cubicBezTo>
                  <a:pt x="1256405" y="1934597"/>
                  <a:pt x="1130739" y="1901381"/>
                  <a:pt x="982271" y="1915886"/>
                </a:cubicBezTo>
                <a:cubicBezTo>
                  <a:pt x="833803" y="1930391"/>
                  <a:pt x="424798" y="1808850"/>
                  <a:pt x="87096" y="1915886"/>
                </a:cubicBezTo>
                <a:cubicBezTo>
                  <a:pt x="38377" y="1925710"/>
                  <a:pt x="-6134" y="1865404"/>
                  <a:pt x="0" y="1828790"/>
                </a:cubicBezTo>
                <a:cubicBezTo>
                  <a:pt x="-45008" y="1584503"/>
                  <a:pt x="54084" y="1424765"/>
                  <a:pt x="0" y="1213391"/>
                </a:cubicBezTo>
                <a:cubicBezTo>
                  <a:pt x="-54084" y="1002017"/>
                  <a:pt x="20985" y="789263"/>
                  <a:pt x="0" y="650244"/>
                </a:cubicBezTo>
                <a:cubicBezTo>
                  <a:pt x="-20985" y="511225"/>
                  <a:pt x="10715" y="366821"/>
                  <a:pt x="0" y="87096"/>
                </a:cubicBezTo>
                <a:close/>
              </a:path>
              <a:path w="4191004" h="1915886" stroke="0" extrusionOk="0">
                <a:moveTo>
                  <a:pt x="0" y="87096"/>
                </a:moveTo>
                <a:cubicBezTo>
                  <a:pt x="582" y="29162"/>
                  <a:pt x="28763" y="-1782"/>
                  <a:pt x="87096" y="0"/>
                </a:cubicBezTo>
                <a:cubicBezTo>
                  <a:pt x="247215" y="-48621"/>
                  <a:pt x="385078" y="21417"/>
                  <a:pt x="540422" y="0"/>
                </a:cubicBezTo>
                <a:cubicBezTo>
                  <a:pt x="695766" y="-21417"/>
                  <a:pt x="876482" y="30681"/>
                  <a:pt x="993748" y="0"/>
                </a:cubicBezTo>
                <a:cubicBezTo>
                  <a:pt x="1111014" y="-30681"/>
                  <a:pt x="1312079" y="42067"/>
                  <a:pt x="1487242" y="0"/>
                </a:cubicBezTo>
                <a:cubicBezTo>
                  <a:pt x="1662405" y="-42067"/>
                  <a:pt x="1822990" y="28378"/>
                  <a:pt x="1940568" y="0"/>
                </a:cubicBezTo>
                <a:cubicBezTo>
                  <a:pt x="2058146" y="-28378"/>
                  <a:pt x="2392131" y="67624"/>
                  <a:pt x="2554566" y="0"/>
                </a:cubicBezTo>
                <a:cubicBezTo>
                  <a:pt x="2717001" y="-67624"/>
                  <a:pt x="2908551" y="57629"/>
                  <a:pt x="3088228" y="0"/>
                </a:cubicBezTo>
                <a:cubicBezTo>
                  <a:pt x="3267905" y="-57629"/>
                  <a:pt x="3710408" y="12875"/>
                  <a:pt x="4103908" y="0"/>
                </a:cubicBezTo>
                <a:cubicBezTo>
                  <a:pt x="4156929" y="4009"/>
                  <a:pt x="4192335" y="39658"/>
                  <a:pt x="4191004" y="87096"/>
                </a:cubicBezTo>
                <a:cubicBezTo>
                  <a:pt x="4250037" y="328341"/>
                  <a:pt x="4188225" y="498337"/>
                  <a:pt x="4191004" y="702495"/>
                </a:cubicBezTo>
                <a:cubicBezTo>
                  <a:pt x="4193783" y="906653"/>
                  <a:pt x="4149013" y="1077175"/>
                  <a:pt x="4191004" y="1248225"/>
                </a:cubicBezTo>
                <a:cubicBezTo>
                  <a:pt x="4232995" y="1419275"/>
                  <a:pt x="4151196" y="1542027"/>
                  <a:pt x="4191004" y="1828790"/>
                </a:cubicBezTo>
                <a:cubicBezTo>
                  <a:pt x="4196427" y="1872833"/>
                  <a:pt x="4149205" y="1914860"/>
                  <a:pt x="4103908" y="1915886"/>
                </a:cubicBezTo>
                <a:cubicBezTo>
                  <a:pt x="3921407" y="1967363"/>
                  <a:pt x="3756718" y="1866663"/>
                  <a:pt x="3610414" y="1915886"/>
                </a:cubicBezTo>
                <a:cubicBezTo>
                  <a:pt x="3464110" y="1965109"/>
                  <a:pt x="3184535" y="1858429"/>
                  <a:pt x="3036584" y="1915886"/>
                </a:cubicBezTo>
                <a:cubicBezTo>
                  <a:pt x="2888633" y="1973343"/>
                  <a:pt x="2593999" y="1870994"/>
                  <a:pt x="2382417" y="1915886"/>
                </a:cubicBezTo>
                <a:cubicBezTo>
                  <a:pt x="2170835" y="1960778"/>
                  <a:pt x="2056357" y="1911317"/>
                  <a:pt x="1888923" y="1915886"/>
                </a:cubicBezTo>
                <a:cubicBezTo>
                  <a:pt x="1721489" y="1920455"/>
                  <a:pt x="1529488" y="1867214"/>
                  <a:pt x="1274925" y="1915886"/>
                </a:cubicBezTo>
                <a:cubicBezTo>
                  <a:pt x="1020362" y="1964558"/>
                  <a:pt x="960091" y="1891623"/>
                  <a:pt x="821599" y="1915886"/>
                </a:cubicBezTo>
                <a:cubicBezTo>
                  <a:pt x="683107" y="1940149"/>
                  <a:pt x="293151" y="1849334"/>
                  <a:pt x="87096" y="1915886"/>
                </a:cubicBezTo>
                <a:cubicBezTo>
                  <a:pt x="47693" y="1921045"/>
                  <a:pt x="2680" y="1863651"/>
                  <a:pt x="0" y="1828790"/>
                </a:cubicBezTo>
                <a:cubicBezTo>
                  <a:pt x="-26069" y="1662217"/>
                  <a:pt x="31662" y="1514938"/>
                  <a:pt x="0" y="1265642"/>
                </a:cubicBezTo>
                <a:cubicBezTo>
                  <a:pt x="-31662" y="1016346"/>
                  <a:pt x="15947" y="1000697"/>
                  <a:pt x="0" y="737328"/>
                </a:cubicBezTo>
                <a:cubicBezTo>
                  <a:pt x="-15947" y="473959"/>
                  <a:pt x="49585" y="400152"/>
                  <a:pt x="0" y="87096"/>
                </a:cubicBezTo>
                <a:close/>
              </a:path>
            </a:pathLst>
          </a:custGeom>
          <a:solidFill>
            <a:schemeClr val="accent3">
              <a:lumMod val="20000"/>
              <a:lumOff val="80000"/>
            </a:schemeClr>
          </a:solidFill>
          <a:ln>
            <a:extLst>
              <a:ext uri="{C807C97D-BFC1-408E-A445-0C87EB9F89A2}">
                <ask:lineSketchStyleProps xmlns:ask="http://schemas.microsoft.com/office/drawing/2018/sketchyshapes" xmlns="" sd="3098879278">
                  <a:prstGeom prst="roundRect">
                    <a:avLst>
                      <a:gd name="adj" fmla="val 4546"/>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 name="Rectangle: Rounded Corners 7">
            <a:extLst>
              <a:ext uri="{FF2B5EF4-FFF2-40B4-BE49-F238E27FC236}">
                <a16:creationId xmlns:a16="http://schemas.microsoft.com/office/drawing/2014/main" id="{0C6D6922-9FE9-C12E-FA73-0C6FE15C5B7F}"/>
              </a:ext>
            </a:extLst>
          </p:cNvPr>
          <p:cNvSpPr/>
          <p:nvPr/>
        </p:nvSpPr>
        <p:spPr>
          <a:xfrm>
            <a:off x="174173" y="5410202"/>
            <a:ext cx="7075713" cy="1349827"/>
          </a:xfrm>
          <a:custGeom>
            <a:avLst/>
            <a:gdLst>
              <a:gd name="connsiteX0" fmla="*/ 0 w 7075713"/>
              <a:gd name="connsiteY0" fmla="*/ 61363 h 1349827"/>
              <a:gd name="connsiteX1" fmla="*/ 61363 w 7075713"/>
              <a:gd name="connsiteY1" fmla="*/ 0 h 1349827"/>
              <a:gd name="connsiteX2" fmla="*/ 501719 w 7075713"/>
              <a:gd name="connsiteY2" fmla="*/ 0 h 1349827"/>
              <a:gd name="connsiteX3" fmla="*/ 942075 w 7075713"/>
              <a:gd name="connsiteY3" fmla="*/ 0 h 1349827"/>
              <a:gd name="connsiteX4" fmla="*/ 1660550 w 7075713"/>
              <a:gd name="connsiteY4" fmla="*/ 0 h 1349827"/>
              <a:gd name="connsiteX5" fmla="*/ 2239966 w 7075713"/>
              <a:gd name="connsiteY5" fmla="*/ 0 h 1349827"/>
              <a:gd name="connsiteX6" fmla="*/ 2819381 w 7075713"/>
              <a:gd name="connsiteY6" fmla="*/ 0 h 1349827"/>
              <a:gd name="connsiteX7" fmla="*/ 3329267 w 7075713"/>
              <a:gd name="connsiteY7" fmla="*/ 0 h 1349827"/>
              <a:gd name="connsiteX8" fmla="*/ 3769623 w 7075713"/>
              <a:gd name="connsiteY8" fmla="*/ 0 h 1349827"/>
              <a:gd name="connsiteX9" fmla="*/ 4140449 w 7075713"/>
              <a:gd name="connsiteY9" fmla="*/ 0 h 1349827"/>
              <a:gd name="connsiteX10" fmla="*/ 4858924 w 7075713"/>
              <a:gd name="connsiteY10" fmla="*/ 0 h 1349827"/>
              <a:gd name="connsiteX11" fmla="*/ 5577399 w 7075713"/>
              <a:gd name="connsiteY11" fmla="*/ 0 h 1349827"/>
              <a:gd name="connsiteX12" fmla="*/ 5948225 w 7075713"/>
              <a:gd name="connsiteY12" fmla="*/ 0 h 1349827"/>
              <a:gd name="connsiteX13" fmla="*/ 6319051 w 7075713"/>
              <a:gd name="connsiteY13" fmla="*/ 0 h 1349827"/>
              <a:gd name="connsiteX14" fmla="*/ 7014350 w 7075713"/>
              <a:gd name="connsiteY14" fmla="*/ 0 h 1349827"/>
              <a:gd name="connsiteX15" fmla="*/ 7075713 w 7075713"/>
              <a:gd name="connsiteY15" fmla="*/ 61363 h 1349827"/>
              <a:gd name="connsiteX16" fmla="*/ 7075713 w 7075713"/>
              <a:gd name="connsiteY16" fmla="*/ 470397 h 1349827"/>
              <a:gd name="connsiteX17" fmla="*/ 7075713 w 7075713"/>
              <a:gd name="connsiteY17" fmla="*/ 854888 h 1349827"/>
              <a:gd name="connsiteX18" fmla="*/ 7075713 w 7075713"/>
              <a:gd name="connsiteY18" fmla="*/ 1288464 h 1349827"/>
              <a:gd name="connsiteX19" fmla="*/ 7014350 w 7075713"/>
              <a:gd name="connsiteY19" fmla="*/ 1349827 h 1349827"/>
              <a:gd name="connsiteX20" fmla="*/ 6573994 w 7075713"/>
              <a:gd name="connsiteY20" fmla="*/ 1349827 h 1349827"/>
              <a:gd name="connsiteX21" fmla="*/ 5994579 w 7075713"/>
              <a:gd name="connsiteY21" fmla="*/ 1349827 h 1349827"/>
              <a:gd name="connsiteX22" fmla="*/ 5554223 w 7075713"/>
              <a:gd name="connsiteY22" fmla="*/ 1349827 h 1349827"/>
              <a:gd name="connsiteX23" fmla="*/ 5183397 w 7075713"/>
              <a:gd name="connsiteY23" fmla="*/ 1349827 h 1349827"/>
              <a:gd name="connsiteX24" fmla="*/ 4673511 w 7075713"/>
              <a:gd name="connsiteY24" fmla="*/ 1349827 h 1349827"/>
              <a:gd name="connsiteX25" fmla="*/ 4233155 w 7075713"/>
              <a:gd name="connsiteY25" fmla="*/ 1349827 h 1349827"/>
              <a:gd name="connsiteX26" fmla="*/ 3792799 w 7075713"/>
              <a:gd name="connsiteY26" fmla="*/ 1349827 h 1349827"/>
              <a:gd name="connsiteX27" fmla="*/ 3143854 w 7075713"/>
              <a:gd name="connsiteY27" fmla="*/ 1349827 h 1349827"/>
              <a:gd name="connsiteX28" fmla="*/ 2773028 w 7075713"/>
              <a:gd name="connsiteY28" fmla="*/ 1349827 h 1349827"/>
              <a:gd name="connsiteX29" fmla="*/ 2124082 w 7075713"/>
              <a:gd name="connsiteY29" fmla="*/ 1349827 h 1349827"/>
              <a:gd name="connsiteX30" fmla="*/ 1683727 w 7075713"/>
              <a:gd name="connsiteY30" fmla="*/ 1349827 h 1349827"/>
              <a:gd name="connsiteX31" fmla="*/ 1243371 w 7075713"/>
              <a:gd name="connsiteY31" fmla="*/ 1349827 h 1349827"/>
              <a:gd name="connsiteX32" fmla="*/ 733485 w 7075713"/>
              <a:gd name="connsiteY32" fmla="*/ 1349827 h 1349827"/>
              <a:gd name="connsiteX33" fmla="*/ 61363 w 7075713"/>
              <a:gd name="connsiteY33" fmla="*/ 1349827 h 1349827"/>
              <a:gd name="connsiteX34" fmla="*/ 0 w 7075713"/>
              <a:gd name="connsiteY34" fmla="*/ 1288464 h 1349827"/>
              <a:gd name="connsiteX35" fmla="*/ 0 w 7075713"/>
              <a:gd name="connsiteY35" fmla="*/ 916243 h 1349827"/>
              <a:gd name="connsiteX36" fmla="*/ 0 w 7075713"/>
              <a:gd name="connsiteY36" fmla="*/ 531752 h 1349827"/>
              <a:gd name="connsiteX37" fmla="*/ 0 w 7075713"/>
              <a:gd name="connsiteY37" fmla="*/ 61363 h 134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075713" h="1349827" fill="none" extrusionOk="0">
                <a:moveTo>
                  <a:pt x="0" y="61363"/>
                </a:moveTo>
                <a:cubicBezTo>
                  <a:pt x="-4416" y="19803"/>
                  <a:pt x="28415" y="-9964"/>
                  <a:pt x="61363" y="0"/>
                </a:cubicBezTo>
                <a:cubicBezTo>
                  <a:pt x="172338" y="-48639"/>
                  <a:pt x="323308" y="28476"/>
                  <a:pt x="501719" y="0"/>
                </a:cubicBezTo>
                <a:cubicBezTo>
                  <a:pt x="680130" y="-28476"/>
                  <a:pt x="793368" y="12369"/>
                  <a:pt x="942075" y="0"/>
                </a:cubicBezTo>
                <a:cubicBezTo>
                  <a:pt x="1090782" y="-12369"/>
                  <a:pt x="1408828" y="63529"/>
                  <a:pt x="1660550" y="0"/>
                </a:cubicBezTo>
                <a:cubicBezTo>
                  <a:pt x="1912272" y="-63529"/>
                  <a:pt x="1980894" y="46440"/>
                  <a:pt x="2239966" y="0"/>
                </a:cubicBezTo>
                <a:cubicBezTo>
                  <a:pt x="2499038" y="-46440"/>
                  <a:pt x="2690366" y="53003"/>
                  <a:pt x="2819381" y="0"/>
                </a:cubicBezTo>
                <a:cubicBezTo>
                  <a:pt x="2948397" y="-53003"/>
                  <a:pt x="3153696" y="47949"/>
                  <a:pt x="3329267" y="0"/>
                </a:cubicBezTo>
                <a:cubicBezTo>
                  <a:pt x="3504838" y="-47949"/>
                  <a:pt x="3654979" y="48430"/>
                  <a:pt x="3769623" y="0"/>
                </a:cubicBezTo>
                <a:cubicBezTo>
                  <a:pt x="3884267" y="-48430"/>
                  <a:pt x="4064172" y="26274"/>
                  <a:pt x="4140449" y="0"/>
                </a:cubicBezTo>
                <a:cubicBezTo>
                  <a:pt x="4216726" y="-26274"/>
                  <a:pt x="4593263" y="59606"/>
                  <a:pt x="4858924" y="0"/>
                </a:cubicBezTo>
                <a:cubicBezTo>
                  <a:pt x="5124586" y="-59606"/>
                  <a:pt x="5399595" y="28246"/>
                  <a:pt x="5577399" y="0"/>
                </a:cubicBezTo>
                <a:cubicBezTo>
                  <a:pt x="5755203" y="-28246"/>
                  <a:pt x="5794658" y="11313"/>
                  <a:pt x="5948225" y="0"/>
                </a:cubicBezTo>
                <a:cubicBezTo>
                  <a:pt x="6101792" y="-11313"/>
                  <a:pt x="6172470" y="6708"/>
                  <a:pt x="6319051" y="0"/>
                </a:cubicBezTo>
                <a:cubicBezTo>
                  <a:pt x="6465632" y="-6708"/>
                  <a:pt x="6671557" y="53267"/>
                  <a:pt x="7014350" y="0"/>
                </a:cubicBezTo>
                <a:cubicBezTo>
                  <a:pt x="7045593" y="362"/>
                  <a:pt x="7079215" y="21463"/>
                  <a:pt x="7075713" y="61363"/>
                </a:cubicBezTo>
                <a:cubicBezTo>
                  <a:pt x="7096262" y="235319"/>
                  <a:pt x="7028022" y="290479"/>
                  <a:pt x="7075713" y="470397"/>
                </a:cubicBezTo>
                <a:cubicBezTo>
                  <a:pt x="7123404" y="650315"/>
                  <a:pt x="7052906" y="750323"/>
                  <a:pt x="7075713" y="854888"/>
                </a:cubicBezTo>
                <a:cubicBezTo>
                  <a:pt x="7098520" y="959453"/>
                  <a:pt x="7024579" y="1168310"/>
                  <a:pt x="7075713" y="1288464"/>
                </a:cubicBezTo>
                <a:cubicBezTo>
                  <a:pt x="7075278" y="1320578"/>
                  <a:pt x="7045331" y="1353072"/>
                  <a:pt x="7014350" y="1349827"/>
                </a:cubicBezTo>
                <a:cubicBezTo>
                  <a:pt x="6830876" y="1390350"/>
                  <a:pt x="6712309" y="1329610"/>
                  <a:pt x="6573994" y="1349827"/>
                </a:cubicBezTo>
                <a:cubicBezTo>
                  <a:pt x="6435679" y="1370044"/>
                  <a:pt x="6229912" y="1338580"/>
                  <a:pt x="5994579" y="1349827"/>
                </a:cubicBezTo>
                <a:cubicBezTo>
                  <a:pt x="5759246" y="1361074"/>
                  <a:pt x="5751481" y="1300012"/>
                  <a:pt x="5554223" y="1349827"/>
                </a:cubicBezTo>
                <a:cubicBezTo>
                  <a:pt x="5356965" y="1399642"/>
                  <a:pt x="5284443" y="1316484"/>
                  <a:pt x="5183397" y="1349827"/>
                </a:cubicBezTo>
                <a:cubicBezTo>
                  <a:pt x="5082351" y="1383170"/>
                  <a:pt x="4895436" y="1307654"/>
                  <a:pt x="4673511" y="1349827"/>
                </a:cubicBezTo>
                <a:cubicBezTo>
                  <a:pt x="4451586" y="1392000"/>
                  <a:pt x="4414492" y="1304219"/>
                  <a:pt x="4233155" y="1349827"/>
                </a:cubicBezTo>
                <a:cubicBezTo>
                  <a:pt x="4051818" y="1395435"/>
                  <a:pt x="3883024" y="1349311"/>
                  <a:pt x="3792799" y="1349827"/>
                </a:cubicBezTo>
                <a:cubicBezTo>
                  <a:pt x="3702574" y="1350343"/>
                  <a:pt x="3279962" y="1317342"/>
                  <a:pt x="3143854" y="1349827"/>
                </a:cubicBezTo>
                <a:cubicBezTo>
                  <a:pt x="3007746" y="1382312"/>
                  <a:pt x="2912113" y="1333053"/>
                  <a:pt x="2773028" y="1349827"/>
                </a:cubicBezTo>
                <a:cubicBezTo>
                  <a:pt x="2633943" y="1366601"/>
                  <a:pt x="2273054" y="1334810"/>
                  <a:pt x="2124082" y="1349827"/>
                </a:cubicBezTo>
                <a:cubicBezTo>
                  <a:pt x="1975110" y="1364844"/>
                  <a:pt x="1848789" y="1315315"/>
                  <a:pt x="1683727" y="1349827"/>
                </a:cubicBezTo>
                <a:cubicBezTo>
                  <a:pt x="1518665" y="1384339"/>
                  <a:pt x="1448175" y="1343204"/>
                  <a:pt x="1243371" y="1349827"/>
                </a:cubicBezTo>
                <a:cubicBezTo>
                  <a:pt x="1038567" y="1356450"/>
                  <a:pt x="950962" y="1336768"/>
                  <a:pt x="733485" y="1349827"/>
                </a:cubicBezTo>
                <a:cubicBezTo>
                  <a:pt x="516008" y="1362886"/>
                  <a:pt x="290319" y="1347615"/>
                  <a:pt x="61363" y="1349827"/>
                </a:cubicBezTo>
                <a:cubicBezTo>
                  <a:pt x="22150" y="1352175"/>
                  <a:pt x="1494" y="1323456"/>
                  <a:pt x="0" y="1288464"/>
                </a:cubicBezTo>
                <a:cubicBezTo>
                  <a:pt x="-6550" y="1117554"/>
                  <a:pt x="19784" y="1065553"/>
                  <a:pt x="0" y="916243"/>
                </a:cubicBezTo>
                <a:cubicBezTo>
                  <a:pt x="-19784" y="766933"/>
                  <a:pt x="14503" y="665258"/>
                  <a:pt x="0" y="531752"/>
                </a:cubicBezTo>
                <a:cubicBezTo>
                  <a:pt x="-14503" y="398246"/>
                  <a:pt x="22231" y="266912"/>
                  <a:pt x="0" y="61363"/>
                </a:cubicBezTo>
                <a:close/>
              </a:path>
              <a:path w="7075713" h="1349827" stroke="0" extrusionOk="0">
                <a:moveTo>
                  <a:pt x="0" y="61363"/>
                </a:moveTo>
                <a:cubicBezTo>
                  <a:pt x="3132" y="31713"/>
                  <a:pt x="23953" y="-3995"/>
                  <a:pt x="61363" y="0"/>
                </a:cubicBezTo>
                <a:cubicBezTo>
                  <a:pt x="353012" y="-35093"/>
                  <a:pt x="431752" y="14643"/>
                  <a:pt x="710308" y="0"/>
                </a:cubicBezTo>
                <a:cubicBezTo>
                  <a:pt x="988864" y="-14643"/>
                  <a:pt x="1037283" y="67978"/>
                  <a:pt x="1359254" y="0"/>
                </a:cubicBezTo>
                <a:cubicBezTo>
                  <a:pt x="1681225" y="-67978"/>
                  <a:pt x="1741958" y="68429"/>
                  <a:pt x="2008199" y="0"/>
                </a:cubicBezTo>
                <a:cubicBezTo>
                  <a:pt x="2274440" y="-68429"/>
                  <a:pt x="2389392" y="38625"/>
                  <a:pt x="2518085" y="0"/>
                </a:cubicBezTo>
                <a:cubicBezTo>
                  <a:pt x="2646778" y="-38625"/>
                  <a:pt x="2927763" y="69792"/>
                  <a:pt x="3167031" y="0"/>
                </a:cubicBezTo>
                <a:cubicBezTo>
                  <a:pt x="3406299" y="-69792"/>
                  <a:pt x="3499658" y="27777"/>
                  <a:pt x="3746446" y="0"/>
                </a:cubicBezTo>
                <a:cubicBezTo>
                  <a:pt x="3993234" y="-27777"/>
                  <a:pt x="4232257" y="72447"/>
                  <a:pt x="4395392" y="0"/>
                </a:cubicBezTo>
                <a:cubicBezTo>
                  <a:pt x="4558527" y="-72447"/>
                  <a:pt x="4672869" y="57523"/>
                  <a:pt x="4905277" y="0"/>
                </a:cubicBezTo>
                <a:cubicBezTo>
                  <a:pt x="5137685" y="-57523"/>
                  <a:pt x="5224467" y="36900"/>
                  <a:pt x="5345633" y="0"/>
                </a:cubicBezTo>
                <a:cubicBezTo>
                  <a:pt x="5466799" y="-36900"/>
                  <a:pt x="5694154" y="34975"/>
                  <a:pt x="5925049" y="0"/>
                </a:cubicBezTo>
                <a:cubicBezTo>
                  <a:pt x="6155944" y="-34975"/>
                  <a:pt x="6175727" y="16229"/>
                  <a:pt x="6295875" y="0"/>
                </a:cubicBezTo>
                <a:cubicBezTo>
                  <a:pt x="6416023" y="-16229"/>
                  <a:pt x="6741745" y="18422"/>
                  <a:pt x="7014350" y="0"/>
                </a:cubicBezTo>
                <a:cubicBezTo>
                  <a:pt x="7046950" y="95"/>
                  <a:pt x="7070477" y="29278"/>
                  <a:pt x="7075713" y="61363"/>
                </a:cubicBezTo>
                <a:cubicBezTo>
                  <a:pt x="7083052" y="196960"/>
                  <a:pt x="7048534" y="354779"/>
                  <a:pt x="7075713" y="482668"/>
                </a:cubicBezTo>
                <a:cubicBezTo>
                  <a:pt x="7102892" y="610557"/>
                  <a:pt x="7070914" y="760495"/>
                  <a:pt x="7075713" y="854888"/>
                </a:cubicBezTo>
                <a:cubicBezTo>
                  <a:pt x="7080512" y="949281"/>
                  <a:pt x="7055388" y="1091534"/>
                  <a:pt x="7075713" y="1288464"/>
                </a:cubicBezTo>
                <a:cubicBezTo>
                  <a:pt x="7080742" y="1325570"/>
                  <a:pt x="7046170" y="1351830"/>
                  <a:pt x="7014350" y="1349827"/>
                </a:cubicBezTo>
                <a:cubicBezTo>
                  <a:pt x="6859235" y="1369285"/>
                  <a:pt x="6717032" y="1321233"/>
                  <a:pt x="6573994" y="1349827"/>
                </a:cubicBezTo>
                <a:cubicBezTo>
                  <a:pt x="6430956" y="1378421"/>
                  <a:pt x="6287611" y="1305371"/>
                  <a:pt x="6133638" y="1349827"/>
                </a:cubicBezTo>
                <a:cubicBezTo>
                  <a:pt x="5979665" y="1394283"/>
                  <a:pt x="5622034" y="1282139"/>
                  <a:pt x="5415163" y="1349827"/>
                </a:cubicBezTo>
                <a:cubicBezTo>
                  <a:pt x="5208292" y="1417515"/>
                  <a:pt x="5033687" y="1313018"/>
                  <a:pt x="4696688" y="1349827"/>
                </a:cubicBezTo>
                <a:cubicBezTo>
                  <a:pt x="4359690" y="1386636"/>
                  <a:pt x="4229063" y="1296748"/>
                  <a:pt x="4047742" y="1349827"/>
                </a:cubicBezTo>
                <a:cubicBezTo>
                  <a:pt x="3866421" y="1402906"/>
                  <a:pt x="3667413" y="1309838"/>
                  <a:pt x="3468327" y="1349827"/>
                </a:cubicBezTo>
                <a:cubicBezTo>
                  <a:pt x="3269242" y="1389816"/>
                  <a:pt x="3222733" y="1321965"/>
                  <a:pt x="3027971" y="1349827"/>
                </a:cubicBezTo>
                <a:cubicBezTo>
                  <a:pt x="2833209" y="1377689"/>
                  <a:pt x="2712495" y="1326496"/>
                  <a:pt x="2587615" y="1349827"/>
                </a:cubicBezTo>
                <a:cubicBezTo>
                  <a:pt x="2462735" y="1373158"/>
                  <a:pt x="2212960" y="1347015"/>
                  <a:pt x="2008199" y="1349827"/>
                </a:cubicBezTo>
                <a:cubicBezTo>
                  <a:pt x="1803438" y="1352639"/>
                  <a:pt x="1611300" y="1300949"/>
                  <a:pt x="1359254" y="1349827"/>
                </a:cubicBezTo>
                <a:cubicBezTo>
                  <a:pt x="1107208" y="1398705"/>
                  <a:pt x="924140" y="1340266"/>
                  <a:pt x="710308" y="1349827"/>
                </a:cubicBezTo>
                <a:cubicBezTo>
                  <a:pt x="496476" y="1359388"/>
                  <a:pt x="299467" y="1336817"/>
                  <a:pt x="61363" y="1349827"/>
                </a:cubicBezTo>
                <a:cubicBezTo>
                  <a:pt x="20618" y="1346235"/>
                  <a:pt x="424" y="1329021"/>
                  <a:pt x="0" y="1288464"/>
                </a:cubicBezTo>
                <a:cubicBezTo>
                  <a:pt x="-29410" y="1103706"/>
                  <a:pt x="42944" y="1073446"/>
                  <a:pt x="0" y="903972"/>
                </a:cubicBezTo>
                <a:cubicBezTo>
                  <a:pt x="-42944" y="734498"/>
                  <a:pt x="11256" y="622749"/>
                  <a:pt x="0" y="494939"/>
                </a:cubicBezTo>
                <a:cubicBezTo>
                  <a:pt x="-11256" y="367129"/>
                  <a:pt x="28150" y="177104"/>
                  <a:pt x="0" y="61363"/>
                </a:cubicBezTo>
                <a:close/>
              </a:path>
            </a:pathLst>
          </a:custGeom>
          <a:solidFill>
            <a:schemeClr val="tx2">
              <a:lumMod val="40000"/>
              <a:lumOff val="60000"/>
            </a:schemeClr>
          </a:solidFill>
          <a:ln>
            <a:extLst>
              <a:ext uri="{C807C97D-BFC1-408E-A445-0C87EB9F89A2}">
                <ask:lineSketchStyleProps xmlns:ask="http://schemas.microsoft.com/office/drawing/2018/sketchyshapes" xmlns="" sd="852609060">
                  <a:prstGeom prst="roundRect">
                    <a:avLst>
                      <a:gd name="adj" fmla="val 4546"/>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 name="TextBox 9">
            <a:extLst>
              <a:ext uri="{FF2B5EF4-FFF2-40B4-BE49-F238E27FC236}">
                <a16:creationId xmlns:a16="http://schemas.microsoft.com/office/drawing/2014/main" id="{0671E54F-32E2-5C3E-EC42-817FB3999932}"/>
              </a:ext>
            </a:extLst>
          </p:cNvPr>
          <p:cNvSpPr txBox="1"/>
          <p:nvPr/>
        </p:nvSpPr>
        <p:spPr>
          <a:xfrm>
            <a:off x="152398" y="1262741"/>
            <a:ext cx="3189516" cy="3416320"/>
          </a:xfrm>
          <a:prstGeom prst="rect">
            <a:avLst/>
          </a:prstGeom>
          <a:noFill/>
        </p:spPr>
        <p:txBody>
          <a:bodyPr wrap="square">
            <a:spAutoFit/>
          </a:bodyPr>
          <a:lstStyle/>
          <a:p>
            <a:pPr marL="0" marR="0" algn="just">
              <a:spcBef>
                <a:spcPts val="0"/>
              </a:spcBef>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những nét sơ lược về công việc của anh thanh niên và việc “thèm” được gặp người của anh. </a:t>
            </a: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(Tôi sắp giới thiệu với bác mới trong những người cô độc nhất thế gian. Thế nào bác cũng thích vẽ hắn.)</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F113220C-731E-034D-FBD7-28F9AAB4909E}"/>
              </a:ext>
            </a:extLst>
          </p:cNvPr>
          <p:cNvSpPr txBox="1"/>
          <p:nvPr/>
        </p:nvSpPr>
        <p:spPr>
          <a:xfrm>
            <a:off x="8305800" y="1382486"/>
            <a:ext cx="3864428" cy="2677656"/>
          </a:xfrm>
          <a:prstGeom prst="rect">
            <a:avLst/>
          </a:prstGeom>
          <a:noFill/>
        </p:spPr>
        <p:txBody>
          <a:bodyPr wrap="square">
            <a:spAutoFit/>
          </a:bodyPr>
          <a:lstStyle/>
          <a:p>
            <a:pPr algn="just"/>
            <a:r>
              <a:rPr lang="vi-VN" sz="2400" dirty="0">
                <a:effectLst/>
                <a:latin typeface="Times New Roman" panose="02020603050405020304" pitchFamily="18" charset="0"/>
                <a:ea typeface="Calibri" panose="020F0502020204030204" pitchFamily="34" charset="0"/>
              </a:rPr>
              <a:t>xúc động mạnh khi lần đầu nhìn thấy anh. Ông rất ngạc nhiên khi bước lên bậc thang bằng đất, thấy người con trai đang hái hoa. Căn nhà của anh được miêu tả qua cái nhìn của ông hoạ sĩ....</a:t>
            </a:r>
            <a:endParaRPr lang="en-SG" sz="2400" dirty="0"/>
          </a:p>
        </p:txBody>
      </p:sp>
      <p:sp>
        <p:nvSpPr>
          <p:cNvPr id="14" name="TextBox 13">
            <a:extLst>
              <a:ext uri="{FF2B5EF4-FFF2-40B4-BE49-F238E27FC236}">
                <a16:creationId xmlns:a16="http://schemas.microsoft.com/office/drawing/2014/main" id="{16E16CF0-0CB9-DDA9-0F3E-0A6B25717979}"/>
              </a:ext>
            </a:extLst>
          </p:cNvPr>
          <p:cNvSpPr txBox="1"/>
          <p:nvPr/>
        </p:nvSpPr>
        <p:spPr>
          <a:xfrm>
            <a:off x="7794170" y="4593220"/>
            <a:ext cx="3265716" cy="1569660"/>
          </a:xfrm>
          <a:prstGeom prst="rect">
            <a:avLst/>
          </a:prstGeom>
          <a:noFill/>
        </p:spPr>
        <p:txBody>
          <a:bodyPr wrap="square">
            <a:spAutoFit/>
          </a:bodyPr>
          <a:lstStyle/>
          <a:p>
            <a:pPr marL="0" marR="0" algn="just">
              <a:spcBef>
                <a:spcPts val="0"/>
              </a:spcBef>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cô kĩ sư nông nghiệp trẻ cũng cảm động và bị cuốn hút trước lời nói của anh thanh niên.</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FF95B5DA-ADDA-7713-68C3-2B7AA2C34976}"/>
              </a:ext>
            </a:extLst>
          </p:cNvPr>
          <p:cNvSpPr txBox="1"/>
          <p:nvPr/>
        </p:nvSpPr>
        <p:spPr>
          <a:xfrm>
            <a:off x="174171" y="5438784"/>
            <a:ext cx="7075713" cy="1384995"/>
          </a:xfrm>
          <a:prstGeom prst="rect">
            <a:avLst/>
          </a:prstGeom>
          <a:noFill/>
        </p:spPr>
        <p:txBody>
          <a:bodyPr wrap="square">
            <a:spAutoFit/>
          </a:bodyPr>
          <a:lstStyle/>
          <a:p>
            <a:r>
              <a:rPr lang="vi-VN" sz="2800" b="1" i="1" dirty="0">
                <a:effectLst/>
                <a:latin typeface="Times New Roman" panose="02020603050405020304" pitchFamily="18" charset="0"/>
                <a:ea typeface="Calibri" panose="020F0502020204030204" pitchFamily="34" charset="0"/>
              </a:rPr>
              <a:t>vẻ đẹp của nhân vật càng thêm trong sáng, lấp lánh, nhưng vẫn gợi cảm giác chân thực, tự nhiên, sinh động hơn.</a:t>
            </a:r>
            <a:endParaRPr lang="en-SG" sz="2800" b="1" i="1" dirty="0"/>
          </a:p>
        </p:txBody>
      </p:sp>
      <p:pic>
        <p:nvPicPr>
          <p:cNvPr id="17" name="Picture 16">
            <a:extLst>
              <a:ext uri="{FF2B5EF4-FFF2-40B4-BE49-F238E27FC236}">
                <a16:creationId xmlns:a16="http://schemas.microsoft.com/office/drawing/2014/main" id="{05712B1E-4F79-A2B4-EA0F-DD9E815B4F0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167" b="98000" l="4500" r="43125">
                        <a14:foregroundMark x1="23500" y1="37333" x2="23625" y2="36333"/>
                        <a14:foregroundMark x1="25250" y1="37500" x2="19625" y2="30333"/>
                        <a14:foregroundMark x1="19625" y1="30333" x2="16113" y2="35469"/>
                        <a14:foregroundMark x1="40875" y1="54500" x2="43125" y2="58833"/>
                        <a14:foregroundMark x1="23750" y1="80333" x2="25875" y2="95667"/>
                        <a14:foregroundMark x1="25875" y1="95667" x2="17500" y2="98000"/>
                        <a14:foregroundMark x1="17500" y1="98000" x2="17250" y2="82333"/>
                        <a14:foregroundMark x1="17250" y1="82333" x2="19375" y2="75000"/>
                        <a14:backgroundMark x1="14250" y1="30833" x2="9250" y2="44667"/>
                        <a14:backgroundMark x1="9250" y1="44667" x2="9125" y2="44833"/>
                        <a14:backgroundMark x1="28125" y1="29667" x2="29625" y2="46167"/>
                        <a14:backgroundMark x1="24500" y1="47500" x2="30750" y2="47667"/>
                      </a14:backgroundRemoval>
                    </a14:imgEffect>
                  </a14:imgLayer>
                </a14:imgProps>
              </a:ext>
            </a:extLst>
          </a:blip>
          <a:srcRect t="26762" r="54857"/>
          <a:stretch/>
        </p:blipFill>
        <p:spPr>
          <a:xfrm flipH="1">
            <a:off x="10183706" y="4593220"/>
            <a:ext cx="2397631" cy="2917371"/>
          </a:xfrm>
          <a:prstGeom prst="rect">
            <a:avLst/>
          </a:prstGeom>
        </p:spPr>
      </p:pic>
    </p:spTree>
    <p:extLst>
      <p:ext uri="{BB962C8B-B14F-4D97-AF65-F5344CB8AC3E}">
        <p14:creationId xmlns:p14="http://schemas.microsoft.com/office/powerpoint/2010/main" val="6798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CF7697A-AFDC-3782-07AC-4CAB4E1FF993}"/>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F08517DA-3BF8-BB7A-3528-6695B94A363A}"/>
              </a:ext>
            </a:extLst>
          </p:cNvPr>
          <p:cNvSpPr/>
          <p:nvPr/>
        </p:nvSpPr>
        <p:spPr>
          <a:xfrm>
            <a:off x="3028623" y="212178"/>
            <a:ext cx="7672033" cy="2123658"/>
          </a:xfrm>
          <a:prstGeom prst="rect">
            <a:avLst/>
          </a:prstGeom>
          <a:noFill/>
        </p:spPr>
        <p:txBody>
          <a:bodyPr wrap="square" lIns="91440" tIns="45720" rIns="91440" bIns="4572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6600" b="1" dirty="0">
                <a:latin typeface="+mj-lt"/>
              </a:rPr>
              <a:t>Tìm hiểu nhân </a:t>
            </a:r>
            <a:r>
              <a:rPr lang="vi-VN" sz="6600" b="1">
                <a:latin typeface="+mj-lt"/>
              </a:rPr>
              <a:t>vật ông họa sĩ</a:t>
            </a:r>
            <a:endParaRPr lang="en-SG" sz="123400" dirty="0">
              <a:latin typeface="+mj-lt"/>
            </a:endParaRPr>
          </a:p>
        </p:txBody>
      </p:sp>
      <p:sp>
        <p:nvSpPr>
          <p:cNvPr id="3" name="Google Shape;1714;p32">
            <a:extLst>
              <a:ext uri="{FF2B5EF4-FFF2-40B4-BE49-F238E27FC236}">
                <a16:creationId xmlns:a16="http://schemas.microsoft.com/office/drawing/2014/main" id="{2CB1D21D-4A04-55F2-AE27-93D88C96B530}"/>
              </a:ext>
            </a:extLst>
          </p:cNvPr>
          <p:cNvSpPr/>
          <p:nvPr/>
        </p:nvSpPr>
        <p:spPr>
          <a:xfrm>
            <a:off x="978743" y="520636"/>
            <a:ext cx="1470543" cy="1137413"/>
          </a:xfrm>
          <a:custGeom>
            <a:avLst/>
            <a:gdLst>
              <a:gd name="connsiteX0" fmla="*/ 189573 w 1470543"/>
              <a:gd name="connsiteY0" fmla="*/ 0 h 1137413"/>
              <a:gd name="connsiteX1" fmla="*/ 735272 w 1470543"/>
              <a:gd name="connsiteY1" fmla="*/ 0 h 1137413"/>
              <a:gd name="connsiteX2" fmla="*/ 1280970 w 1470543"/>
              <a:gd name="connsiteY2" fmla="*/ 0 h 1137413"/>
              <a:gd name="connsiteX3" fmla="*/ 1470543 w 1470543"/>
              <a:gd name="connsiteY3" fmla="*/ 189573 h 1137413"/>
              <a:gd name="connsiteX4" fmla="*/ 1470543 w 1470543"/>
              <a:gd name="connsiteY4" fmla="*/ 682450 h 1137413"/>
              <a:gd name="connsiteX5" fmla="*/ 1470543 w 1470543"/>
              <a:gd name="connsiteY5" fmla="*/ 1137413 h 1137413"/>
              <a:gd name="connsiteX6" fmla="*/ 1470543 w 1470543"/>
              <a:gd name="connsiteY6" fmla="*/ 1137413 h 1137413"/>
              <a:gd name="connsiteX7" fmla="*/ 1009773 w 1470543"/>
              <a:gd name="connsiteY7" fmla="*/ 1137413 h 1137413"/>
              <a:gd name="connsiteX8" fmla="*/ 549003 w 1470543"/>
              <a:gd name="connsiteY8" fmla="*/ 1137413 h 1137413"/>
              <a:gd name="connsiteX9" fmla="*/ 0 w 1470543"/>
              <a:gd name="connsiteY9" fmla="*/ 1137413 h 1137413"/>
              <a:gd name="connsiteX10" fmla="*/ 0 w 1470543"/>
              <a:gd name="connsiteY10" fmla="*/ 1137413 h 1137413"/>
              <a:gd name="connsiteX11" fmla="*/ 0 w 1470543"/>
              <a:gd name="connsiteY11" fmla="*/ 663493 h 1137413"/>
              <a:gd name="connsiteX12" fmla="*/ 0 w 1470543"/>
              <a:gd name="connsiteY12" fmla="*/ 189573 h 1137413"/>
              <a:gd name="connsiteX13" fmla="*/ 189573 w 1470543"/>
              <a:gd name="connsiteY13" fmla="*/ 0 h 113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543" h="1137413" fill="none" extrusionOk="0">
                <a:moveTo>
                  <a:pt x="189573" y="0"/>
                </a:moveTo>
                <a:cubicBezTo>
                  <a:pt x="401815" y="-57285"/>
                  <a:pt x="581364" y="61100"/>
                  <a:pt x="735272" y="0"/>
                </a:cubicBezTo>
                <a:cubicBezTo>
                  <a:pt x="889180" y="-61100"/>
                  <a:pt x="1104751" y="56846"/>
                  <a:pt x="1280970" y="0"/>
                </a:cubicBezTo>
                <a:cubicBezTo>
                  <a:pt x="1367485" y="-24793"/>
                  <a:pt x="1448618" y="93404"/>
                  <a:pt x="1470543" y="189573"/>
                </a:cubicBezTo>
                <a:cubicBezTo>
                  <a:pt x="1520265" y="348311"/>
                  <a:pt x="1438266" y="505250"/>
                  <a:pt x="1470543" y="682450"/>
                </a:cubicBezTo>
                <a:cubicBezTo>
                  <a:pt x="1502820" y="859650"/>
                  <a:pt x="1455927" y="938626"/>
                  <a:pt x="1470543" y="1137413"/>
                </a:cubicBezTo>
                <a:lnTo>
                  <a:pt x="1470543" y="1137413"/>
                </a:lnTo>
                <a:cubicBezTo>
                  <a:pt x="1253041" y="1179168"/>
                  <a:pt x="1229596" y="1132198"/>
                  <a:pt x="1009773" y="1137413"/>
                </a:cubicBezTo>
                <a:cubicBezTo>
                  <a:pt x="789950" y="1142628"/>
                  <a:pt x="649337" y="1120377"/>
                  <a:pt x="549003" y="1137413"/>
                </a:cubicBezTo>
                <a:cubicBezTo>
                  <a:pt x="448669" y="1154449"/>
                  <a:pt x="235790" y="1081862"/>
                  <a:pt x="0" y="1137413"/>
                </a:cubicBezTo>
                <a:lnTo>
                  <a:pt x="0" y="1137413"/>
                </a:lnTo>
                <a:cubicBezTo>
                  <a:pt x="-34884" y="1030473"/>
                  <a:pt x="30219" y="895937"/>
                  <a:pt x="0" y="663493"/>
                </a:cubicBezTo>
                <a:cubicBezTo>
                  <a:pt x="-30219" y="431049"/>
                  <a:pt x="4462" y="422750"/>
                  <a:pt x="0" y="189573"/>
                </a:cubicBezTo>
                <a:cubicBezTo>
                  <a:pt x="-20346" y="82047"/>
                  <a:pt x="91510" y="-1060"/>
                  <a:pt x="189573" y="0"/>
                </a:cubicBezTo>
                <a:close/>
              </a:path>
              <a:path w="1470543" h="1137413" stroke="0" extrusionOk="0">
                <a:moveTo>
                  <a:pt x="189573" y="0"/>
                </a:moveTo>
                <a:cubicBezTo>
                  <a:pt x="413341" y="-31622"/>
                  <a:pt x="504294" y="61061"/>
                  <a:pt x="713444" y="0"/>
                </a:cubicBezTo>
                <a:cubicBezTo>
                  <a:pt x="922594" y="-61061"/>
                  <a:pt x="1088690" y="16022"/>
                  <a:pt x="1280970" y="0"/>
                </a:cubicBezTo>
                <a:cubicBezTo>
                  <a:pt x="1370446" y="713"/>
                  <a:pt x="1473336" y="84181"/>
                  <a:pt x="1470543" y="189573"/>
                </a:cubicBezTo>
                <a:cubicBezTo>
                  <a:pt x="1488425" y="386847"/>
                  <a:pt x="1422837" y="463072"/>
                  <a:pt x="1470543" y="663493"/>
                </a:cubicBezTo>
                <a:cubicBezTo>
                  <a:pt x="1518249" y="863914"/>
                  <a:pt x="1450733" y="995213"/>
                  <a:pt x="1470543" y="1137413"/>
                </a:cubicBezTo>
                <a:lnTo>
                  <a:pt x="1470543" y="1137413"/>
                </a:lnTo>
                <a:cubicBezTo>
                  <a:pt x="1355233" y="1177377"/>
                  <a:pt x="1115435" y="1124152"/>
                  <a:pt x="950951" y="1137413"/>
                </a:cubicBezTo>
                <a:cubicBezTo>
                  <a:pt x="786467" y="1150674"/>
                  <a:pt x="643876" y="1118212"/>
                  <a:pt x="460770" y="1137413"/>
                </a:cubicBezTo>
                <a:cubicBezTo>
                  <a:pt x="277664" y="1156614"/>
                  <a:pt x="165315" y="1116470"/>
                  <a:pt x="0" y="1137413"/>
                </a:cubicBezTo>
                <a:lnTo>
                  <a:pt x="0" y="1137413"/>
                </a:lnTo>
                <a:cubicBezTo>
                  <a:pt x="-57478" y="1003937"/>
                  <a:pt x="53668" y="824105"/>
                  <a:pt x="0" y="654015"/>
                </a:cubicBezTo>
                <a:cubicBezTo>
                  <a:pt x="-53668" y="483925"/>
                  <a:pt x="27426" y="403187"/>
                  <a:pt x="0" y="189573"/>
                </a:cubicBezTo>
                <a:cubicBezTo>
                  <a:pt x="22585" y="78559"/>
                  <a:pt x="85378" y="8951"/>
                  <a:pt x="189573" y="0"/>
                </a:cubicBezTo>
                <a:close/>
              </a:path>
            </a:pathLst>
          </a:custGeom>
          <a:solidFill>
            <a:schemeClr val="accent1">
              <a:lumMod val="20000"/>
              <a:lumOff val="80000"/>
            </a:schemeClr>
          </a:solidFill>
          <a:ln w="28575" cap="flat" cmpd="sng">
            <a:noFill/>
            <a:prstDash val="solid"/>
            <a:round/>
            <a:headEnd type="none" w="sm" len="sm"/>
            <a:tailEnd type="none" w="sm" len="sm"/>
            <a:extLst>
              <a:ext uri="{C807C97D-BFC1-408E-A445-0C87EB9F89A2}">
                <ask:lineSketchStyleProps xmlns:ask="http://schemas.microsoft.com/office/drawing/2018/sketchyshapes" xmlns="" sd="568539769">
                  <a:prstGeom prst="round2SameRect">
                    <a:avLst>
                      <a:gd name="adj1" fmla="val 16667"/>
                      <a:gd name="adj2" fmla="val 0"/>
                    </a:avLst>
                  </a:prstGeom>
                  <ask:type>
                    <ask:lineSketchScribble/>
                  </ask:type>
                </ask:lineSketchStyleProps>
              </a:ext>
            </a:extLst>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 name="Google Shape;1717;p32">
            <a:extLst>
              <a:ext uri="{FF2B5EF4-FFF2-40B4-BE49-F238E27FC236}">
                <a16:creationId xmlns:a16="http://schemas.microsoft.com/office/drawing/2014/main" id="{6FBB3433-07C7-9607-ADEF-BAA9CCD2EA7A}"/>
              </a:ext>
            </a:extLst>
          </p:cNvPr>
          <p:cNvSpPr txBox="1">
            <a:spLocks/>
          </p:cNvSpPr>
          <p:nvPr/>
        </p:nvSpPr>
        <p:spPr>
          <a:xfrm>
            <a:off x="1063220" y="682972"/>
            <a:ext cx="1113923" cy="81273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F2210"/>
              </a:buClr>
              <a:buSzPts val="6000"/>
              <a:buFont typeface="Patrick Hand"/>
              <a:buNone/>
              <a:tabLst/>
              <a:defRPr/>
            </a:pPr>
            <a:r>
              <a:rPr kumimoji="0" lang="vi-VN" sz="7200" b="1" i="0" u="none" strike="noStrike" kern="0" cap="none" spc="0" normalizeH="0" baseline="0" noProof="0" dirty="0">
                <a:ln>
                  <a:noFill/>
                </a:ln>
                <a:solidFill>
                  <a:schemeClr val="accent1">
                    <a:lumMod val="75000"/>
                  </a:schemeClr>
                </a:solidFill>
                <a:effectLst/>
                <a:uLnTx/>
                <a:uFillTx/>
                <a:latin typeface="Patrick Hand"/>
                <a:sym typeface="Patrick Hand"/>
              </a:rPr>
              <a:t>03</a:t>
            </a:r>
            <a:endParaRPr kumimoji="0" lang="en" sz="7200" b="1" i="0" u="none" strike="noStrike" kern="0" cap="none" spc="0" normalizeH="0" baseline="0" noProof="0" dirty="0">
              <a:ln>
                <a:noFill/>
              </a:ln>
              <a:solidFill>
                <a:schemeClr val="accent1">
                  <a:lumMod val="75000"/>
                </a:schemeClr>
              </a:solidFill>
              <a:effectLst/>
              <a:uLnTx/>
              <a:uFillTx/>
              <a:latin typeface="Patrick Hand"/>
              <a:sym typeface="Patrick Hand"/>
            </a:endParaRPr>
          </a:p>
        </p:txBody>
      </p:sp>
    </p:spTree>
    <p:extLst>
      <p:ext uri="{BB962C8B-B14F-4D97-AF65-F5344CB8AC3E}">
        <p14:creationId xmlns:p14="http://schemas.microsoft.com/office/powerpoint/2010/main" val="42897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pic>
        <p:nvPicPr>
          <p:cNvPr id="57" name="下方花草">
            <a:extLst>
              <a:ext uri="{FF2B5EF4-FFF2-40B4-BE49-F238E27FC236}">
                <a16:creationId xmlns:a16="http://schemas.microsoft.com/office/drawing/2014/main" id="{28B8303D-E659-0BB9-79B8-6088C2DC480D}"/>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215392" y="-182276"/>
            <a:ext cx="7166973" cy="1583624"/>
          </a:xfrm>
          <a:prstGeom prst="rect">
            <a:avLst/>
          </a:prstGeom>
        </p:spPr>
      </p:pic>
      <p:grpSp>
        <p:nvGrpSpPr>
          <p:cNvPr id="2434" name="Google Shape;2434;p41"/>
          <p:cNvGrpSpPr/>
          <p:nvPr/>
        </p:nvGrpSpPr>
        <p:grpSpPr>
          <a:xfrm rot="-5400000">
            <a:off x="4743103" y="5490913"/>
            <a:ext cx="580963" cy="726537"/>
            <a:chOff x="7164101" y="1562101"/>
            <a:chExt cx="1330450" cy="1663825"/>
          </a:xfrm>
        </p:grpSpPr>
        <p:sp>
          <p:nvSpPr>
            <p:cNvPr id="2435" name="Google Shape;2435;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6" name="Google Shape;2436;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7" name="Google Shape;2437;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8" name="Google Shape;2438;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9" name="Google Shape;2439;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0" name="Google Shape;2440;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1" name="Google Shape;2441;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2" name="Google Shape;2442;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3" name="Google Shape;2443;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4" name="Google Shape;2444;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5" name="Google Shape;2445;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6" name="Google Shape;2446;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7" name="Google Shape;2447;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8" name="Google Shape;2448;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9" name="Google Shape;2449;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0" name="Google Shape;2450;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1" name="Google Shape;2451;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2" name="Google Shape;2452;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3" name="Google Shape;2453;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4" name="Google Shape;2454;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73" name="Google Shape;2473;p41"/>
          <p:cNvGrpSpPr/>
          <p:nvPr/>
        </p:nvGrpSpPr>
        <p:grpSpPr>
          <a:xfrm>
            <a:off x="10125880" y="4970454"/>
            <a:ext cx="3251826" cy="2564428"/>
            <a:chOff x="6175312" y="3261101"/>
            <a:chExt cx="3949407" cy="2861031"/>
          </a:xfrm>
        </p:grpSpPr>
        <p:grpSp>
          <p:nvGrpSpPr>
            <p:cNvPr id="2474" name="Google Shape;2474;p41"/>
            <p:cNvGrpSpPr/>
            <p:nvPr/>
          </p:nvGrpSpPr>
          <p:grpSpPr>
            <a:xfrm>
              <a:off x="7572683" y="3261101"/>
              <a:ext cx="1154664" cy="1540670"/>
              <a:chOff x="3764769" y="3145313"/>
              <a:chExt cx="829500" cy="1106803"/>
            </a:xfrm>
          </p:grpSpPr>
          <p:sp>
            <p:nvSpPr>
              <p:cNvPr id="2475" name="Google Shape;2475;p41"/>
              <p:cNvSpPr/>
              <p:nvPr/>
            </p:nvSpPr>
            <p:spPr>
              <a:xfrm>
                <a:off x="3764769" y="3145313"/>
                <a:ext cx="829500" cy="7683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6" name="Google Shape;2476;p41"/>
              <p:cNvSpPr/>
              <p:nvPr/>
            </p:nvSpPr>
            <p:spPr>
              <a:xfrm>
                <a:off x="3863214" y="3236495"/>
                <a:ext cx="632700" cy="585900"/>
              </a:xfrm>
              <a:prstGeom prst="ellipse">
                <a:avLst/>
              </a:pr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7" name="Google Shape;2477;p41"/>
              <p:cNvSpPr/>
              <p:nvPr/>
            </p:nvSpPr>
            <p:spPr>
              <a:xfrm>
                <a:off x="3967133" y="3340030"/>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8" name="Google Shape;2478;p41"/>
              <p:cNvSpPr/>
              <p:nvPr/>
            </p:nvSpPr>
            <p:spPr>
              <a:xfrm>
                <a:off x="3945888" y="3563782"/>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9" name="Google Shape;2479;p41"/>
              <p:cNvSpPr/>
              <p:nvPr/>
            </p:nvSpPr>
            <p:spPr>
              <a:xfrm>
                <a:off x="3976183" y="35113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0" name="Google Shape;2480;p41"/>
              <p:cNvSpPr/>
              <p:nvPr/>
            </p:nvSpPr>
            <p:spPr>
              <a:xfrm>
                <a:off x="4171460" y="38091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1" name="Google Shape;2481;p41"/>
              <p:cNvSpPr/>
              <p:nvPr/>
            </p:nvSpPr>
            <p:spPr>
              <a:xfrm>
                <a:off x="4123851" y="35113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2" name="Google Shape;2482;p41"/>
              <p:cNvSpPr/>
              <p:nvPr/>
            </p:nvSpPr>
            <p:spPr>
              <a:xfrm>
                <a:off x="4236820" y="35113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3" name="Google Shape;2483;p41"/>
              <p:cNvSpPr/>
              <p:nvPr/>
            </p:nvSpPr>
            <p:spPr>
              <a:xfrm>
                <a:off x="4300568" y="41238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4" name="Google Shape;2484;p41"/>
              <p:cNvSpPr/>
              <p:nvPr/>
            </p:nvSpPr>
            <p:spPr>
              <a:xfrm>
                <a:off x="4086732" y="35113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5" name="Google Shape;2485;p41"/>
              <p:cNvSpPr/>
              <p:nvPr/>
            </p:nvSpPr>
            <p:spPr>
              <a:xfrm>
                <a:off x="4040737" y="37058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6" name="Google Shape;2486;p41"/>
              <p:cNvSpPr/>
              <p:nvPr/>
            </p:nvSpPr>
            <p:spPr>
              <a:xfrm>
                <a:off x="4110940" y="35113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7" name="Google Shape;2487;p41"/>
              <p:cNvSpPr/>
              <p:nvPr/>
            </p:nvSpPr>
            <p:spPr>
              <a:xfrm>
                <a:off x="4002005" y="36630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8" name="Google Shape;2488;p41"/>
              <p:cNvSpPr/>
              <p:nvPr/>
            </p:nvSpPr>
            <p:spPr>
              <a:xfrm>
                <a:off x="4077856" y="40592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9" name="Google Shape;2489;p41"/>
              <p:cNvSpPr/>
              <p:nvPr/>
            </p:nvSpPr>
            <p:spPr>
              <a:xfrm>
                <a:off x="4072207" y="41302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0" name="Google Shape;2490;p41"/>
              <p:cNvSpPr/>
              <p:nvPr/>
            </p:nvSpPr>
            <p:spPr>
              <a:xfrm>
                <a:off x="4065752" y="4200472"/>
                <a:ext cx="18560" cy="51643"/>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1" name="Google Shape;2491;p41"/>
              <p:cNvSpPr/>
              <p:nvPr/>
            </p:nvSpPr>
            <p:spPr>
              <a:xfrm>
                <a:off x="4282008" y="36364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2" name="Google Shape;2492;p41"/>
              <p:cNvSpPr/>
              <p:nvPr/>
            </p:nvSpPr>
            <p:spPr>
              <a:xfrm>
                <a:off x="4327196" y="35993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93" name="Google Shape;2493;p41"/>
            <p:cNvGrpSpPr/>
            <p:nvPr/>
          </p:nvGrpSpPr>
          <p:grpSpPr>
            <a:xfrm>
              <a:off x="6175312" y="4520798"/>
              <a:ext cx="3949407" cy="1601335"/>
              <a:chOff x="3616175" y="871400"/>
              <a:chExt cx="4165601" cy="1065213"/>
            </a:xfrm>
          </p:grpSpPr>
          <p:sp>
            <p:nvSpPr>
              <p:cNvPr id="2494" name="Google Shape;2494;p41"/>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5" name="Google Shape;2495;p41"/>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6" name="Google Shape;2496;p41"/>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7" name="Google Shape;2497;p41"/>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8" name="Google Shape;2498;p41"/>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9" name="Google Shape;2499;p41"/>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0" name="Google Shape;2500;p41"/>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1" name="Google Shape;2501;p41"/>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grpSp>
        <p:nvGrpSpPr>
          <p:cNvPr id="2" name="Google Shape;952;p14">
            <a:extLst>
              <a:ext uri="{FF2B5EF4-FFF2-40B4-BE49-F238E27FC236}">
                <a16:creationId xmlns:a16="http://schemas.microsoft.com/office/drawing/2014/main" id="{C1C8AE45-71E6-C0A2-28A4-24E4EB800572}"/>
              </a:ext>
            </a:extLst>
          </p:cNvPr>
          <p:cNvGrpSpPr/>
          <p:nvPr/>
        </p:nvGrpSpPr>
        <p:grpSpPr>
          <a:xfrm>
            <a:off x="9464642" y="6395369"/>
            <a:ext cx="2229616" cy="924084"/>
            <a:chOff x="3616175" y="871400"/>
            <a:chExt cx="4165601" cy="1065213"/>
          </a:xfrm>
        </p:grpSpPr>
        <p:sp>
          <p:nvSpPr>
            <p:cNvPr id="3" name="Google Shape;953;p14">
              <a:extLst>
                <a:ext uri="{FF2B5EF4-FFF2-40B4-BE49-F238E27FC236}">
                  <a16:creationId xmlns:a16="http://schemas.microsoft.com/office/drawing/2014/main" id="{CA83F6A8-CBAE-AB02-3A7E-593FB99F3468}"/>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 name="Google Shape;954;p14">
              <a:extLst>
                <a:ext uri="{FF2B5EF4-FFF2-40B4-BE49-F238E27FC236}">
                  <a16:creationId xmlns:a16="http://schemas.microsoft.com/office/drawing/2014/main" id="{ECF6A230-101E-434E-ABB1-23DA7DFD9542}"/>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 name="Google Shape;955;p14">
              <a:extLst>
                <a:ext uri="{FF2B5EF4-FFF2-40B4-BE49-F238E27FC236}">
                  <a16:creationId xmlns:a16="http://schemas.microsoft.com/office/drawing/2014/main" id="{C44473E8-674C-662D-098C-0BB5F6F5AE99}"/>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 name="Google Shape;956;p14">
              <a:extLst>
                <a:ext uri="{FF2B5EF4-FFF2-40B4-BE49-F238E27FC236}">
                  <a16:creationId xmlns:a16="http://schemas.microsoft.com/office/drawing/2014/main" id="{261FDE3B-C969-3B84-1C92-F2B6F7534892}"/>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 name="Google Shape;957;p14">
              <a:extLst>
                <a:ext uri="{FF2B5EF4-FFF2-40B4-BE49-F238E27FC236}">
                  <a16:creationId xmlns:a16="http://schemas.microsoft.com/office/drawing/2014/main" id="{AF05B528-349C-9010-163F-4B2423F0AB47}"/>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 name="Google Shape;958;p14">
              <a:extLst>
                <a:ext uri="{FF2B5EF4-FFF2-40B4-BE49-F238E27FC236}">
                  <a16:creationId xmlns:a16="http://schemas.microsoft.com/office/drawing/2014/main" id="{4D2E0BDA-E705-F03E-FB5A-4525969966F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 name="Google Shape;959;p14">
              <a:extLst>
                <a:ext uri="{FF2B5EF4-FFF2-40B4-BE49-F238E27FC236}">
                  <a16:creationId xmlns:a16="http://schemas.microsoft.com/office/drawing/2014/main" id="{278160AE-7ADF-4F80-E8DA-CBDDA3C4A178}"/>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 name="Google Shape;960;p14">
              <a:extLst>
                <a:ext uri="{FF2B5EF4-FFF2-40B4-BE49-F238E27FC236}">
                  <a16:creationId xmlns:a16="http://schemas.microsoft.com/office/drawing/2014/main" id="{65C166B3-1A42-9946-CC64-AC22680F52FF}"/>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 name="Google Shape;1541;p22">
            <a:extLst>
              <a:ext uri="{FF2B5EF4-FFF2-40B4-BE49-F238E27FC236}">
                <a16:creationId xmlns:a16="http://schemas.microsoft.com/office/drawing/2014/main" id="{738650D6-3A87-E144-AD6A-DA7C0CB469D4}"/>
              </a:ext>
            </a:extLst>
          </p:cNvPr>
          <p:cNvGrpSpPr/>
          <p:nvPr/>
        </p:nvGrpSpPr>
        <p:grpSpPr>
          <a:xfrm>
            <a:off x="-942867" y="6351399"/>
            <a:ext cx="7861827" cy="861559"/>
            <a:chOff x="-3004369" y="4101988"/>
            <a:chExt cx="12539434" cy="1841860"/>
          </a:xfrm>
        </p:grpSpPr>
        <p:grpSp>
          <p:nvGrpSpPr>
            <p:cNvPr id="15" name="Google Shape;1542;p22">
              <a:extLst>
                <a:ext uri="{FF2B5EF4-FFF2-40B4-BE49-F238E27FC236}">
                  <a16:creationId xmlns:a16="http://schemas.microsoft.com/office/drawing/2014/main" id="{720EA160-C7D4-2209-AA16-CB8373BD9ABB}"/>
                </a:ext>
              </a:extLst>
            </p:cNvPr>
            <p:cNvGrpSpPr/>
            <p:nvPr/>
          </p:nvGrpSpPr>
          <p:grpSpPr>
            <a:xfrm>
              <a:off x="131864" y="4608508"/>
              <a:ext cx="2713473" cy="1100152"/>
              <a:chOff x="3616175" y="871400"/>
              <a:chExt cx="4165601" cy="1065213"/>
            </a:xfrm>
          </p:grpSpPr>
          <p:sp>
            <p:nvSpPr>
              <p:cNvPr id="38" name="Google Shape;1543;p22">
                <a:extLst>
                  <a:ext uri="{FF2B5EF4-FFF2-40B4-BE49-F238E27FC236}">
                    <a16:creationId xmlns:a16="http://schemas.microsoft.com/office/drawing/2014/main" id="{BE4A8D5B-2D06-652E-E387-DC7B34E6B981}"/>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1544;p22">
                <a:extLst>
                  <a:ext uri="{FF2B5EF4-FFF2-40B4-BE49-F238E27FC236}">
                    <a16:creationId xmlns:a16="http://schemas.microsoft.com/office/drawing/2014/main" id="{3F392623-7F2E-087D-8813-7D496A178BDE}"/>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1545;p22">
                <a:extLst>
                  <a:ext uri="{FF2B5EF4-FFF2-40B4-BE49-F238E27FC236}">
                    <a16:creationId xmlns:a16="http://schemas.microsoft.com/office/drawing/2014/main" id="{553001A2-8552-78FE-6177-AFB810F0123A}"/>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1546;p22">
                <a:extLst>
                  <a:ext uri="{FF2B5EF4-FFF2-40B4-BE49-F238E27FC236}">
                    <a16:creationId xmlns:a16="http://schemas.microsoft.com/office/drawing/2014/main" id="{55E8B5F3-B8B2-C7AD-8102-BB3D229D8524}"/>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1547;p22">
                <a:extLst>
                  <a:ext uri="{FF2B5EF4-FFF2-40B4-BE49-F238E27FC236}">
                    <a16:creationId xmlns:a16="http://schemas.microsoft.com/office/drawing/2014/main" id="{D159BC85-8930-B06B-0A42-F5977019B610}"/>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1548;p22">
                <a:extLst>
                  <a:ext uri="{FF2B5EF4-FFF2-40B4-BE49-F238E27FC236}">
                    <a16:creationId xmlns:a16="http://schemas.microsoft.com/office/drawing/2014/main" id="{0D2212C0-A342-143D-5158-E2D878E4F4D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1549;p22">
                <a:extLst>
                  <a:ext uri="{FF2B5EF4-FFF2-40B4-BE49-F238E27FC236}">
                    <a16:creationId xmlns:a16="http://schemas.microsoft.com/office/drawing/2014/main" id="{B10511C6-2280-80EC-9D58-721BFE635E03}"/>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1550;p22">
                <a:extLst>
                  <a:ext uri="{FF2B5EF4-FFF2-40B4-BE49-F238E27FC236}">
                    <a16:creationId xmlns:a16="http://schemas.microsoft.com/office/drawing/2014/main" id="{BA07748B-C2B0-BDCF-934B-0B6BB600D004}"/>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 name="Google Shape;1551;p22">
              <a:extLst>
                <a:ext uri="{FF2B5EF4-FFF2-40B4-BE49-F238E27FC236}">
                  <a16:creationId xmlns:a16="http://schemas.microsoft.com/office/drawing/2014/main" id="{C1363142-29AF-3D1E-7B43-01634BD9D6A1}"/>
                </a:ext>
              </a:extLst>
            </p:cNvPr>
            <p:cNvGrpSpPr/>
            <p:nvPr/>
          </p:nvGrpSpPr>
          <p:grpSpPr>
            <a:xfrm>
              <a:off x="-3004369" y="4101988"/>
              <a:ext cx="4543005" cy="1841860"/>
              <a:chOff x="3616175" y="871400"/>
              <a:chExt cx="4165601" cy="1065213"/>
            </a:xfrm>
          </p:grpSpPr>
          <p:sp>
            <p:nvSpPr>
              <p:cNvPr id="30" name="Google Shape;1552;p22">
                <a:extLst>
                  <a:ext uri="{FF2B5EF4-FFF2-40B4-BE49-F238E27FC236}">
                    <a16:creationId xmlns:a16="http://schemas.microsoft.com/office/drawing/2014/main" id="{8476B5AC-F38F-BE2E-EDFE-81440DACB96E}"/>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1553;p22">
                <a:extLst>
                  <a:ext uri="{FF2B5EF4-FFF2-40B4-BE49-F238E27FC236}">
                    <a16:creationId xmlns:a16="http://schemas.microsoft.com/office/drawing/2014/main" id="{1480F35B-701E-C3F5-9DEE-B7C9F9E53E46}"/>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1554;p22">
                <a:extLst>
                  <a:ext uri="{FF2B5EF4-FFF2-40B4-BE49-F238E27FC236}">
                    <a16:creationId xmlns:a16="http://schemas.microsoft.com/office/drawing/2014/main" id="{6C3D2E18-A428-4602-34D8-4EE008CEE646}"/>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1555;p22">
                <a:extLst>
                  <a:ext uri="{FF2B5EF4-FFF2-40B4-BE49-F238E27FC236}">
                    <a16:creationId xmlns:a16="http://schemas.microsoft.com/office/drawing/2014/main" id="{A572DB86-C102-7FAA-7A56-1A32F81BCAF6}"/>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1556;p22">
                <a:extLst>
                  <a:ext uri="{FF2B5EF4-FFF2-40B4-BE49-F238E27FC236}">
                    <a16:creationId xmlns:a16="http://schemas.microsoft.com/office/drawing/2014/main" id="{1C56D096-7539-E980-1289-3B42C9FAB554}"/>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1557;p22">
                <a:extLst>
                  <a:ext uri="{FF2B5EF4-FFF2-40B4-BE49-F238E27FC236}">
                    <a16:creationId xmlns:a16="http://schemas.microsoft.com/office/drawing/2014/main" id="{3A600468-1343-C51D-BBF6-8FFCBD911858}"/>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 name="Google Shape;1558;p22">
                <a:extLst>
                  <a:ext uri="{FF2B5EF4-FFF2-40B4-BE49-F238E27FC236}">
                    <a16:creationId xmlns:a16="http://schemas.microsoft.com/office/drawing/2014/main" id="{B8D55562-9905-E06E-D204-6CC030CEAA19}"/>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1559;p22">
                <a:extLst>
                  <a:ext uri="{FF2B5EF4-FFF2-40B4-BE49-F238E27FC236}">
                    <a16:creationId xmlns:a16="http://schemas.microsoft.com/office/drawing/2014/main" id="{B041882F-B349-41A5-EB25-242C7346E853}"/>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 name="Google Shape;1560;p22">
              <a:extLst>
                <a:ext uri="{FF2B5EF4-FFF2-40B4-BE49-F238E27FC236}">
                  <a16:creationId xmlns:a16="http://schemas.microsoft.com/office/drawing/2014/main" id="{6CE37FB2-B935-CFC0-DDFC-7BEE9AD1FA64}"/>
                </a:ext>
              </a:extLst>
            </p:cNvPr>
            <p:cNvGrpSpPr/>
            <p:nvPr/>
          </p:nvGrpSpPr>
          <p:grpSpPr>
            <a:xfrm>
              <a:off x="6790259" y="4209489"/>
              <a:ext cx="2744806" cy="1361955"/>
              <a:chOff x="-409725" y="187188"/>
              <a:chExt cx="3544888" cy="1758950"/>
            </a:xfrm>
          </p:grpSpPr>
          <p:sp>
            <p:nvSpPr>
              <p:cNvPr id="18" name="Google Shape;1562;p22">
                <a:extLst>
                  <a:ext uri="{FF2B5EF4-FFF2-40B4-BE49-F238E27FC236}">
                    <a16:creationId xmlns:a16="http://schemas.microsoft.com/office/drawing/2014/main" id="{00FE6408-25F3-52E9-43D2-6E9FABECFC32}"/>
                  </a:ext>
                </a:extLst>
              </p:cNvPr>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563;p22">
                <a:extLst>
                  <a:ext uri="{FF2B5EF4-FFF2-40B4-BE49-F238E27FC236}">
                    <a16:creationId xmlns:a16="http://schemas.microsoft.com/office/drawing/2014/main" id="{92D282FC-2B05-CC8D-7B21-3DA030D529A6}"/>
                  </a:ext>
                </a:extLst>
              </p:cNvPr>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1564;p22">
                <a:extLst>
                  <a:ext uri="{FF2B5EF4-FFF2-40B4-BE49-F238E27FC236}">
                    <a16:creationId xmlns:a16="http://schemas.microsoft.com/office/drawing/2014/main" id="{8DFC43E2-C3B8-0268-21AA-7CF26DD4D911}"/>
                  </a:ext>
                </a:extLst>
              </p:cNvPr>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1565;p22">
                <a:extLst>
                  <a:ext uri="{FF2B5EF4-FFF2-40B4-BE49-F238E27FC236}">
                    <a16:creationId xmlns:a16="http://schemas.microsoft.com/office/drawing/2014/main" id="{E96D0DF9-382B-7EC8-9B9E-52D8306972BB}"/>
                  </a:ext>
                </a:extLst>
              </p:cNvPr>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 name="Google Shape;1566;p22">
                <a:extLst>
                  <a:ext uri="{FF2B5EF4-FFF2-40B4-BE49-F238E27FC236}">
                    <a16:creationId xmlns:a16="http://schemas.microsoft.com/office/drawing/2014/main" id="{AD3A0B65-D875-DB9E-962B-6F6C75A434EE}"/>
                  </a:ext>
                </a:extLst>
              </p:cNvPr>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 name="Google Shape;1567;p22">
                <a:extLst>
                  <a:ext uri="{FF2B5EF4-FFF2-40B4-BE49-F238E27FC236}">
                    <a16:creationId xmlns:a16="http://schemas.microsoft.com/office/drawing/2014/main" id="{170EF7DB-EB1B-CD19-3EEF-8E4F9586D0ED}"/>
                  </a:ext>
                </a:extLst>
              </p:cNvPr>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1568;p22">
                <a:extLst>
                  <a:ext uri="{FF2B5EF4-FFF2-40B4-BE49-F238E27FC236}">
                    <a16:creationId xmlns:a16="http://schemas.microsoft.com/office/drawing/2014/main" id="{FD98C1A5-B73D-4761-9D67-4DBBA3773719}"/>
                  </a:ext>
                </a:extLst>
              </p:cNvPr>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1569;p22">
                <a:extLst>
                  <a:ext uri="{FF2B5EF4-FFF2-40B4-BE49-F238E27FC236}">
                    <a16:creationId xmlns:a16="http://schemas.microsoft.com/office/drawing/2014/main" id="{C8B7FB88-1D86-A73C-A343-DF49A19E7FE6}"/>
                  </a:ext>
                </a:extLst>
              </p:cNvPr>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 name="Google Shape;1570;p22">
                <a:extLst>
                  <a:ext uri="{FF2B5EF4-FFF2-40B4-BE49-F238E27FC236}">
                    <a16:creationId xmlns:a16="http://schemas.microsoft.com/office/drawing/2014/main" id="{6C30138A-4B1C-C96C-30F6-150A8AB89C58}"/>
                  </a:ext>
                </a:extLst>
              </p:cNvPr>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1571;p22">
                <a:extLst>
                  <a:ext uri="{FF2B5EF4-FFF2-40B4-BE49-F238E27FC236}">
                    <a16:creationId xmlns:a16="http://schemas.microsoft.com/office/drawing/2014/main" id="{31764856-4B54-12D4-6FF8-0E21E2AA81A2}"/>
                  </a:ext>
                </a:extLst>
              </p:cNvPr>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1572;p22">
                <a:extLst>
                  <a:ext uri="{FF2B5EF4-FFF2-40B4-BE49-F238E27FC236}">
                    <a16:creationId xmlns:a16="http://schemas.microsoft.com/office/drawing/2014/main" id="{00C911D8-F31A-1B5A-4FF8-06547261FA09}"/>
                  </a:ext>
                </a:extLst>
              </p:cNvPr>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1573;p22">
                <a:extLst>
                  <a:ext uri="{FF2B5EF4-FFF2-40B4-BE49-F238E27FC236}">
                    <a16:creationId xmlns:a16="http://schemas.microsoft.com/office/drawing/2014/main" id="{373F5BA2-BD04-00F0-C263-DA17FB6E2759}"/>
                  </a:ext>
                </a:extLst>
              </p:cNvPr>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pic>
        <p:nvPicPr>
          <p:cNvPr id="51" name="图片 2">
            <a:extLst>
              <a:ext uri="{FF2B5EF4-FFF2-40B4-BE49-F238E27FC236}">
                <a16:creationId xmlns:a16="http://schemas.microsoft.com/office/drawing/2014/main" id="{10B13F54-0432-75DC-8299-FE5FA62FF8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393579" y="257538"/>
            <a:ext cx="1205650" cy="781744"/>
          </a:xfrm>
          <a:prstGeom prst="rect">
            <a:avLst/>
          </a:prstGeom>
        </p:spPr>
      </p:pic>
      <p:pic>
        <p:nvPicPr>
          <p:cNvPr id="56" name="下方花草">
            <a:extLst>
              <a:ext uri="{FF2B5EF4-FFF2-40B4-BE49-F238E27FC236}">
                <a16:creationId xmlns:a16="http://schemas.microsoft.com/office/drawing/2014/main" id="{1778632D-DB26-C4D9-363F-CDF2E6E3937E}"/>
              </a:ext>
            </a:extLst>
          </p:cNvPr>
          <p:cNvPicPr>
            <a:picLocks noChangeAspect="1"/>
          </p:cNvPicPr>
          <p:nvPr/>
        </p:nvPicPr>
        <p:blipFill rotWithShape="1">
          <a:blip r:embed="rId3">
            <a:extLst>
              <a:ext uri="{28A0092B-C50C-407E-A947-70E740481C1C}">
                <a14:useLocalDpi xmlns:a14="http://schemas.microsoft.com/office/drawing/2010/main" val="0"/>
              </a:ext>
            </a:extLst>
          </a:blip>
          <a:srcRect l="74722" t="2397" r="-6295" b="82219"/>
          <a:stretch/>
        </p:blipFill>
        <p:spPr>
          <a:xfrm>
            <a:off x="8969642" y="-365509"/>
            <a:ext cx="6072156" cy="1664296"/>
          </a:xfrm>
          <a:prstGeom prst="rect">
            <a:avLst/>
          </a:prstGeom>
        </p:spPr>
      </p:pic>
      <p:sp>
        <p:nvSpPr>
          <p:cNvPr id="60" name="文本框 8">
            <a:extLst>
              <a:ext uri="{FF2B5EF4-FFF2-40B4-BE49-F238E27FC236}">
                <a16:creationId xmlns:a16="http://schemas.microsoft.com/office/drawing/2014/main" id="{41B9BF11-F430-9C78-7E6D-178F3E979B06}"/>
              </a:ext>
            </a:extLst>
          </p:cNvPr>
          <p:cNvSpPr txBox="1"/>
          <p:nvPr/>
        </p:nvSpPr>
        <p:spPr>
          <a:xfrm>
            <a:off x="2264128" y="-121188"/>
            <a:ext cx="8251593" cy="834524"/>
          </a:xfrm>
          <a:prstGeom prst="rect">
            <a:avLst/>
          </a:prstGeom>
          <a:noFill/>
        </p:spPr>
        <p:txBody>
          <a:bodyPr wrap="square" rtlCol="0" anchor="t">
            <a:spAutoFit/>
          </a:bodyPr>
          <a:lstStyle/>
          <a:p>
            <a:pPr marL="0" marR="0" algn="ctr">
              <a:lnSpc>
                <a:spcPct val="150000"/>
              </a:lnSpc>
              <a:spcBef>
                <a:spcPts val="0"/>
              </a:spcBef>
              <a:spcAft>
                <a:spcPts val="800"/>
              </a:spcAft>
            </a:pPr>
            <a:r>
              <a:rPr lang="vi-VN" sz="3600" b="1" dirty="0">
                <a:solidFill>
                  <a:schemeClr val="accent5">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3. Tìm hiểu về nhân vật ông họa sĩ</a:t>
            </a:r>
            <a:endParaRPr lang="en-SG" sz="3600" dirty="0">
              <a:solidFill>
                <a:schemeClr val="accent5">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433" name="Picture 2432">
            <a:extLst>
              <a:ext uri="{FF2B5EF4-FFF2-40B4-BE49-F238E27FC236}">
                <a16:creationId xmlns:a16="http://schemas.microsoft.com/office/drawing/2014/main" id="{3B935876-A33F-596D-4FB3-AB27B5CCD43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3667" b="97500" l="66750" r="96625">
                        <a14:foregroundMark x1="70000" y1="87833" x2="79375" y2="73667"/>
                        <a14:foregroundMark x1="71250" y1="91667" x2="74625" y2="85000"/>
                        <a14:foregroundMark x1="75125" y1="89167" x2="78625" y2="97500"/>
                        <a14:foregroundMark x1="78625" y1="97500" x2="82125" y2="93167"/>
                        <a14:foregroundMark x1="92125" y1="82167" x2="95375" y2="72167"/>
                        <a14:foregroundMark x1="94738" y1="64649" x2="93625" y2="51500"/>
                        <a14:foregroundMark x1="95375" y1="72167" x2="95293" y2="71195"/>
                        <a14:foregroundMark x1="93625" y1="51500" x2="89375" y2="43833"/>
                        <a14:foregroundMark x1="89375" y1="43833" x2="89000" y2="41167"/>
                        <a14:foregroundMark x1="88875" y1="39667" x2="90875" y2="31167"/>
                        <a14:foregroundMark x1="90875" y1="31167" x2="86375" y2="24333"/>
                        <a14:foregroundMark x1="86375" y1="24333" x2="78625" y2="28333"/>
                        <a14:foregroundMark x1="78625" y1="28333" x2="77375" y2="36667"/>
                        <a14:foregroundMark x1="77375" y1="36667" x2="84000" y2="44500"/>
                        <a14:foregroundMark x1="87000" y1="24167" x2="80625" y2="26000"/>
                        <a14:foregroundMark x1="80625" y1="26000" x2="79375" y2="27333"/>
                        <a14:foregroundMark x1="86750" y1="24500" x2="82750" y2="26000"/>
                        <a14:foregroundMark x1="81625" y1="26000" x2="88875" y2="27167"/>
                        <a14:foregroundMark x1="88875" y1="27167" x2="89125" y2="28333"/>
                        <a14:foregroundMark x1="90125" y1="27500" x2="84500" y2="23833"/>
                        <a14:foregroundMark x1="84500" y1="23833" x2="81000" y2="26167"/>
                        <a14:foregroundMark x1="69000" y1="79667" x2="66750" y2="85000"/>
                        <a14:foregroundMark x1="96351" y1="67842" x2="96625" y2="68833"/>
                        <a14:foregroundMark x1="95625" y1="66167" x2="95625" y2="66167"/>
                        <a14:foregroundMark x1="95375" y1="65167" x2="95375" y2="65167"/>
                        <a14:backgroundMark x1="97695" y1="68330" x2="98125" y2="69667"/>
                        <a14:backgroundMark x1="96250" y1="63833" x2="96696" y2="65221"/>
                        <a14:backgroundMark x1="96583" y1="66167" x2="97000" y2="67500"/>
                        <a14:backgroundMark x1="96375" y1="65500" x2="96583" y2="66167"/>
                      </a14:backgroundRemoval>
                    </a14:imgEffect>
                  </a14:imgLayer>
                </a14:imgProps>
              </a:ext>
            </a:extLst>
          </a:blip>
          <a:srcRect l="65143" t="17809"/>
          <a:stretch/>
        </p:blipFill>
        <p:spPr>
          <a:xfrm>
            <a:off x="4586290" y="3131758"/>
            <a:ext cx="2245584" cy="3971187"/>
          </a:xfrm>
          <a:prstGeom prst="rect">
            <a:avLst/>
          </a:prstGeom>
        </p:spPr>
      </p:pic>
      <p:grpSp>
        <p:nvGrpSpPr>
          <p:cNvPr id="2455" name="组合 23">
            <a:extLst>
              <a:ext uri="{FF2B5EF4-FFF2-40B4-BE49-F238E27FC236}">
                <a16:creationId xmlns:a16="http://schemas.microsoft.com/office/drawing/2014/main" id="{CDD37E9B-C220-9A50-1A3F-5BDBD92A5E18}"/>
              </a:ext>
            </a:extLst>
          </p:cNvPr>
          <p:cNvGrpSpPr/>
          <p:nvPr/>
        </p:nvGrpSpPr>
        <p:grpSpPr>
          <a:xfrm>
            <a:off x="8838098" y="1221254"/>
            <a:ext cx="937535" cy="783002"/>
            <a:chOff x="5493105" y="1228234"/>
            <a:chExt cx="937535" cy="783002"/>
          </a:xfrm>
        </p:grpSpPr>
        <p:grpSp>
          <p:nvGrpSpPr>
            <p:cNvPr id="2456" name="组合 54">
              <a:extLst>
                <a:ext uri="{FF2B5EF4-FFF2-40B4-BE49-F238E27FC236}">
                  <a16:creationId xmlns:a16="http://schemas.microsoft.com/office/drawing/2014/main" id="{EE4793AC-021F-ED93-8F15-91183A490049}"/>
                </a:ext>
              </a:extLst>
            </p:cNvPr>
            <p:cNvGrpSpPr/>
            <p:nvPr/>
          </p:nvGrpSpPr>
          <p:grpSpPr>
            <a:xfrm>
              <a:off x="5493105" y="1228234"/>
              <a:ext cx="937535" cy="783002"/>
              <a:chOff x="2900496" y="1028113"/>
              <a:chExt cx="6336001" cy="3420001"/>
            </a:xfrm>
          </p:grpSpPr>
          <p:sp>
            <p:nvSpPr>
              <p:cNvPr id="2458" name="任意多边形: 形状 55">
                <a:extLst>
                  <a:ext uri="{FF2B5EF4-FFF2-40B4-BE49-F238E27FC236}">
                    <a16:creationId xmlns:a16="http://schemas.microsoft.com/office/drawing/2014/main" id="{F3CEDAFD-0D01-ECDF-BE8B-6D042952E90C}"/>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defTabSz="914377">
                  <a:defRPr/>
                </a:pPr>
                <a:endParaRPr lang="zh-CN" altLang="en-US" kern="0">
                  <a:solidFill>
                    <a:srgbClr val="215968"/>
                  </a:solidFill>
                  <a:latin typeface="Calibri"/>
                  <a:ea typeface="宋体" panose="02010600030101010101" pitchFamily="2" charset="-122"/>
                  <a:cs typeface="Arial"/>
                  <a:sym typeface="Arial"/>
                </a:endParaRPr>
              </a:p>
            </p:txBody>
          </p:sp>
          <p:sp>
            <p:nvSpPr>
              <p:cNvPr id="2459" name="任意多边形: 形状 56">
                <a:extLst>
                  <a:ext uri="{FF2B5EF4-FFF2-40B4-BE49-F238E27FC236}">
                    <a16:creationId xmlns:a16="http://schemas.microsoft.com/office/drawing/2014/main" id="{D28F8C6F-762D-EC33-0E87-9BF445B6CA0E}"/>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algn="ctr" defTabSz="914377">
                  <a:defRPr/>
                </a:pPr>
                <a:endParaRPr lang="zh-CN" altLang="en-US" kern="0">
                  <a:solidFill>
                    <a:srgbClr val="215968"/>
                  </a:solidFill>
                  <a:latin typeface="Calibri"/>
                  <a:ea typeface="宋体" panose="02010600030101010101" pitchFamily="2" charset="-122"/>
                  <a:cs typeface="Arial"/>
                  <a:sym typeface="Arial"/>
                </a:endParaRPr>
              </a:p>
            </p:txBody>
          </p:sp>
        </p:grpSp>
        <p:sp>
          <p:nvSpPr>
            <p:cNvPr id="2457" name="文本框 58">
              <a:extLst>
                <a:ext uri="{FF2B5EF4-FFF2-40B4-BE49-F238E27FC236}">
                  <a16:creationId xmlns:a16="http://schemas.microsoft.com/office/drawing/2014/main" id="{3EB654C9-F677-3790-BBBF-8B7265131AFD}"/>
                </a:ext>
              </a:extLst>
            </p:cNvPr>
            <p:cNvSpPr txBox="1"/>
            <p:nvPr/>
          </p:nvSpPr>
          <p:spPr>
            <a:xfrm>
              <a:off x="5704042" y="1324973"/>
              <a:ext cx="702134" cy="646331"/>
            </a:xfrm>
            <a:prstGeom prst="rect">
              <a:avLst/>
            </a:prstGeom>
            <a:noFill/>
          </p:spPr>
          <p:txBody>
            <a:bodyPr wrap="square" rtlCol="0">
              <a:spAutoFit/>
            </a:bodyPr>
            <a:lstStyle/>
            <a:p>
              <a:pPr defTabSz="914377">
                <a:defRPr/>
              </a:pPr>
              <a:r>
                <a:rPr lang="en-US" altLang="zh-CN" sz="3600" kern="0" dirty="0">
                  <a:solidFill>
                    <a:srgbClr val="215968"/>
                  </a:solidFill>
                  <a:latin typeface="微软雅黑" panose="020B0503020204020204" pitchFamily="34" charset="-122"/>
                  <a:ea typeface="微软雅黑" panose="020B0503020204020204" pitchFamily="34" charset="-122"/>
                  <a:cs typeface="Arial"/>
                  <a:sym typeface="Arial"/>
                </a:rPr>
                <a:t>1</a:t>
              </a:r>
              <a:endParaRPr lang="zh-CN" altLang="en-US" sz="3600" kern="0" dirty="0">
                <a:solidFill>
                  <a:srgbClr val="215968"/>
                </a:solidFill>
                <a:latin typeface="微软雅黑" panose="020B0503020204020204" pitchFamily="34" charset="-122"/>
                <a:ea typeface="微软雅黑" panose="020B0503020204020204" pitchFamily="34" charset="-122"/>
                <a:cs typeface="Arial"/>
                <a:sym typeface="Arial"/>
              </a:endParaRPr>
            </a:p>
          </p:txBody>
        </p:sp>
      </p:grpSp>
      <p:grpSp>
        <p:nvGrpSpPr>
          <p:cNvPr id="2460" name="组合 70">
            <a:extLst>
              <a:ext uri="{FF2B5EF4-FFF2-40B4-BE49-F238E27FC236}">
                <a16:creationId xmlns:a16="http://schemas.microsoft.com/office/drawing/2014/main" id="{5978230C-9DA4-F6A3-3531-3CA3B264D2C2}"/>
              </a:ext>
            </a:extLst>
          </p:cNvPr>
          <p:cNvGrpSpPr/>
          <p:nvPr/>
        </p:nvGrpSpPr>
        <p:grpSpPr>
          <a:xfrm>
            <a:off x="8830719" y="3799819"/>
            <a:ext cx="937535" cy="783002"/>
            <a:chOff x="5493105" y="1228234"/>
            <a:chExt cx="937535" cy="783002"/>
          </a:xfrm>
        </p:grpSpPr>
        <p:grpSp>
          <p:nvGrpSpPr>
            <p:cNvPr id="2461" name="组合 71">
              <a:extLst>
                <a:ext uri="{FF2B5EF4-FFF2-40B4-BE49-F238E27FC236}">
                  <a16:creationId xmlns:a16="http://schemas.microsoft.com/office/drawing/2014/main" id="{E5C36EB1-D88A-23C8-9794-7D0B3FB31EAE}"/>
                </a:ext>
              </a:extLst>
            </p:cNvPr>
            <p:cNvGrpSpPr/>
            <p:nvPr/>
          </p:nvGrpSpPr>
          <p:grpSpPr>
            <a:xfrm>
              <a:off x="5493105" y="1228234"/>
              <a:ext cx="937535" cy="783002"/>
              <a:chOff x="2900496" y="1028113"/>
              <a:chExt cx="6336001" cy="3420001"/>
            </a:xfrm>
          </p:grpSpPr>
          <p:sp>
            <p:nvSpPr>
              <p:cNvPr id="2463" name="任意多边形: 形状 73">
                <a:extLst>
                  <a:ext uri="{FF2B5EF4-FFF2-40B4-BE49-F238E27FC236}">
                    <a16:creationId xmlns:a16="http://schemas.microsoft.com/office/drawing/2014/main" id="{21E9A746-2D4A-375A-0637-D755EEF552FC}"/>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defTabSz="914377">
                  <a:defRPr/>
                </a:pPr>
                <a:endParaRPr lang="zh-CN" altLang="en-US" kern="0">
                  <a:solidFill>
                    <a:srgbClr val="215968"/>
                  </a:solidFill>
                  <a:latin typeface="Calibri"/>
                  <a:ea typeface="宋体" panose="02010600030101010101" pitchFamily="2" charset="-122"/>
                  <a:cs typeface="Arial"/>
                  <a:sym typeface="Arial"/>
                </a:endParaRPr>
              </a:p>
            </p:txBody>
          </p:sp>
          <p:sp>
            <p:nvSpPr>
              <p:cNvPr id="2464" name="任意多边形: 形状 82">
                <a:extLst>
                  <a:ext uri="{FF2B5EF4-FFF2-40B4-BE49-F238E27FC236}">
                    <a16:creationId xmlns:a16="http://schemas.microsoft.com/office/drawing/2014/main" id="{3183034B-E3B2-4866-1334-4D7A5C99D01B}"/>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algn="ctr" defTabSz="914377">
                  <a:defRPr/>
                </a:pPr>
                <a:endParaRPr lang="zh-CN" altLang="en-US" kern="0">
                  <a:solidFill>
                    <a:srgbClr val="215968"/>
                  </a:solidFill>
                  <a:latin typeface="Calibri"/>
                  <a:ea typeface="宋体" panose="02010600030101010101" pitchFamily="2" charset="-122"/>
                  <a:cs typeface="Arial"/>
                  <a:sym typeface="Arial"/>
                </a:endParaRPr>
              </a:p>
            </p:txBody>
          </p:sp>
        </p:grpSp>
        <p:sp>
          <p:nvSpPr>
            <p:cNvPr id="2462" name="文本框 72">
              <a:extLst>
                <a:ext uri="{FF2B5EF4-FFF2-40B4-BE49-F238E27FC236}">
                  <a16:creationId xmlns:a16="http://schemas.microsoft.com/office/drawing/2014/main" id="{C68C6EA8-DFAD-0015-A17B-A993EB9ABC3B}"/>
                </a:ext>
              </a:extLst>
            </p:cNvPr>
            <p:cNvSpPr txBox="1"/>
            <p:nvPr/>
          </p:nvSpPr>
          <p:spPr>
            <a:xfrm>
              <a:off x="5704042" y="1324973"/>
              <a:ext cx="702134" cy="646331"/>
            </a:xfrm>
            <a:prstGeom prst="rect">
              <a:avLst/>
            </a:prstGeom>
            <a:noFill/>
          </p:spPr>
          <p:txBody>
            <a:bodyPr wrap="square" rtlCol="0">
              <a:spAutoFit/>
            </a:bodyPr>
            <a:lstStyle/>
            <a:p>
              <a:pPr defTabSz="914377">
                <a:defRPr/>
              </a:pPr>
              <a:r>
                <a:rPr lang="en-US" altLang="zh-CN" sz="3600" kern="0" dirty="0">
                  <a:solidFill>
                    <a:srgbClr val="215968"/>
                  </a:solidFill>
                  <a:latin typeface="微软雅黑" panose="020B0503020204020204" pitchFamily="34" charset="-122"/>
                  <a:ea typeface="微软雅黑" panose="020B0503020204020204" pitchFamily="34" charset="-122"/>
                  <a:cs typeface="Arial"/>
                  <a:sym typeface="Arial"/>
                </a:rPr>
                <a:t>2</a:t>
              </a:r>
              <a:endParaRPr lang="zh-CN" altLang="en-US" sz="3600" kern="0" dirty="0">
                <a:solidFill>
                  <a:srgbClr val="215968"/>
                </a:solidFill>
                <a:latin typeface="微软雅黑" panose="020B0503020204020204" pitchFamily="34" charset="-122"/>
                <a:ea typeface="微软雅黑" panose="020B0503020204020204" pitchFamily="34" charset="-122"/>
                <a:cs typeface="Arial"/>
                <a:sym typeface="Arial"/>
              </a:endParaRPr>
            </a:p>
          </p:txBody>
        </p:sp>
      </p:grpSp>
      <p:grpSp>
        <p:nvGrpSpPr>
          <p:cNvPr id="2465" name="组合 89">
            <a:extLst>
              <a:ext uri="{FF2B5EF4-FFF2-40B4-BE49-F238E27FC236}">
                <a16:creationId xmlns:a16="http://schemas.microsoft.com/office/drawing/2014/main" id="{128228E0-DFD5-3B1F-CEA4-E5D2F2B00424}"/>
              </a:ext>
            </a:extLst>
          </p:cNvPr>
          <p:cNvGrpSpPr/>
          <p:nvPr/>
        </p:nvGrpSpPr>
        <p:grpSpPr>
          <a:xfrm>
            <a:off x="2013865" y="1107456"/>
            <a:ext cx="937535" cy="783002"/>
            <a:chOff x="5493105" y="1228234"/>
            <a:chExt cx="937535" cy="783002"/>
          </a:xfrm>
        </p:grpSpPr>
        <p:grpSp>
          <p:nvGrpSpPr>
            <p:cNvPr id="2466" name="组合 90">
              <a:extLst>
                <a:ext uri="{FF2B5EF4-FFF2-40B4-BE49-F238E27FC236}">
                  <a16:creationId xmlns:a16="http://schemas.microsoft.com/office/drawing/2014/main" id="{495B6D69-3C54-028F-A82D-1EBCE3B3F4F1}"/>
                </a:ext>
              </a:extLst>
            </p:cNvPr>
            <p:cNvGrpSpPr/>
            <p:nvPr/>
          </p:nvGrpSpPr>
          <p:grpSpPr>
            <a:xfrm>
              <a:off x="5493105" y="1228234"/>
              <a:ext cx="937535" cy="783002"/>
              <a:chOff x="2900496" y="1028113"/>
              <a:chExt cx="6336001" cy="3420001"/>
            </a:xfrm>
          </p:grpSpPr>
          <p:sp>
            <p:nvSpPr>
              <p:cNvPr id="2468" name="任意多边形: 形状 92">
                <a:extLst>
                  <a:ext uri="{FF2B5EF4-FFF2-40B4-BE49-F238E27FC236}">
                    <a16:creationId xmlns:a16="http://schemas.microsoft.com/office/drawing/2014/main" id="{7F0E4D10-AFA9-F857-5489-5D574BD9131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defTabSz="914377">
                  <a:defRPr/>
                </a:pPr>
                <a:endParaRPr lang="zh-CN" altLang="en-US" kern="0">
                  <a:solidFill>
                    <a:srgbClr val="215968"/>
                  </a:solidFill>
                  <a:latin typeface="Calibri"/>
                  <a:ea typeface="宋体" panose="02010600030101010101" pitchFamily="2" charset="-122"/>
                  <a:cs typeface="Arial"/>
                  <a:sym typeface="Arial"/>
                </a:endParaRPr>
              </a:p>
            </p:txBody>
          </p:sp>
          <p:sp>
            <p:nvSpPr>
              <p:cNvPr id="2469" name="任意多边形: 形状 93">
                <a:extLst>
                  <a:ext uri="{FF2B5EF4-FFF2-40B4-BE49-F238E27FC236}">
                    <a16:creationId xmlns:a16="http://schemas.microsoft.com/office/drawing/2014/main" id="{BE9C22FC-C8ED-2444-E033-10A96DF79FE7}"/>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algn="ctr" defTabSz="914377">
                  <a:defRPr/>
                </a:pPr>
                <a:endParaRPr lang="zh-CN" altLang="en-US" kern="0">
                  <a:solidFill>
                    <a:srgbClr val="215968"/>
                  </a:solidFill>
                  <a:latin typeface="Calibri"/>
                  <a:ea typeface="宋体" panose="02010600030101010101" pitchFamily="2" charset="-122"/>
                  <a:cs typeface="Arial"/>
                  <a:sym typeface="Arial"/>
                </a:endParaRPr>
              </a:p>
            </p:txBody>
          </p:sp>
        </p:grpSp>
        <p:sp>
          <p:nvSpPr>
            <p:cNvPr id="2467" name="文本框 91">
              <a:extLst>
                <a:ext uri="{FF2B5EF4-FFF2-40B4-BE49-F238E27FC236}">
                  <a16:creationId xmlns:a16="http://schemas.microsoft.com/office/drawing/2014/main" id="{1271DB08-261E-9B90-86BD-1F384DF3BBCD}"/>
                </a:ext>
              </a:extLst>
            </p:cNvPr>
            <p:cNvSpPr txBox="1"/>
            <p:nvPr/>
          </p:nvSpPr>
          <p:spPr>
            <a:xfrm>
              <a:off x="5704042" y="1324973"/>
              <a:ext cx="702134" cy="646331"/>
            </a:xfrm>
            <a:prstGeom prst="rect">
              <a:avLst/>
            </a:prstGeom>
            <a:noFill/>
          </p:spPr>
          <p:txBody>
            <a:bodyPr wrap="square" rtlCol="0">
              <a:spAutoFit/>
            </a:bodyPr>
            <a:lstStyle/>
            <a:p>
              <a:pPr defTabSz="914377">
                <a:defRPr/>
              </a:pPr>
              <a:r>
                <a:rPr lang="en-US" altLang="zh-CN" sz="3600" kern="0" dirty="0">
                  <a:solidFill>
                    <a:srgbClr val="215968"/>
                  </a:solidFill>
                  <a:latin typeface="微软雅黑" panose="020B0503020204020204" pitchFamily="34" charset="-122"/>
                  <a:ea typeface="微软雅黑" panose="020B0503020204020204" pitchFamily="34" charset="-122"/>
                  <a:cs typeface="Arial"/>
                  <a:sym typeface="Arial"/>
                </a:rPr>
                <a:t>3</a:t>
              </a:r>
              <a:endParaRPr lang="zh-CN" altLang="en-US" sz="3600" kern="0" dirty="0">
                <a:solidFill>
                  <a:srgbClr val="215968"/>
                </a:solidFill>
                <a:latin typeface="微软雅黑" panose="020B0503020204020204" pitchFamily="34" charset="-122"/>
                <a:ea typeface="微软雅黑" panose="020B0503020204020204" pitchFamily="34" charset="-122"/>
                <a:cs typeface="Arial"/>
                <a:sym typeface="Arial"/>
              </a:endParaRPr>
            </a:p>
          </p:txBody>
        </p:sp>
      </p:grpSp>
      <p:sp>
        <p:nvSpPr>
          <p:cNvPr id="2470" name="TextBox 2469">
            <a:extLst>
              <a:ext uri="{FF2B5EF4-FFF2-40B4-BE49-F238E27FC236}">
                <a16:creationId xmlns:a16="http://schemas.microsoft.com/office/drawing/2014/main" id="{FC4B9024-585E-5E24-FD03-616D67CF5674}"/>
              </a:ext>
            </a:extLst>
          </p:cNvPr>
          <p:cNvSpPr txBox="1"/>
          <p:nvPr/>
        </p:nvSpPr>
        <p:spPr>
          <a:xfrm>
            <a:off x="6988942" y="2087989"/>
            <a:ext cx="4105427" cy="1384995"/>
          </a:xfrm>
          <a:prstGeom prst="rect">
            <a:avLst/>
          </a:prstGeom>
          <a:noFill/>
        </p:spPr>
        <p:txBody>
          <a:bodyPr wrap="square">
            <a:spAutoFit/>
          </a:bodyPr>
          <a:lstStyle/>
          <a:p>
            <a:pPr algn="ctr" defTabSz="1219170">
              <a:buClr>
                <a:srgbClr val="000000"/>
              </a:buClr>
            </a:pPr>
            <a:r>
              <a:rPr lang="vi-VN" sz="2800" dirty="0">
                <a:solidFill>
                  <a:schemeClr val="accent5"/>
                </a:solidFill>
                <a:latin typeface="+mj-lt"/>
              </a:rPr>
              <a:t>Ông là một nghệ sĩ từng trải, có cảm nhận sâu sắc về cuộc sống</a:t>
            </a:r>
            <a:endParaRPr lang="en-SG" sz="4400" kern="0" dirty="0">
              <a:solidFill>
                <a:schemeClr val="accent5"/>
              </a:solidFill>
              <a:latin typeface="+mj-lt"/>
              <a:cs typeface="Arial"/>
              <a:sym typeface="Arial"/>
            </a:endParaRPr>
          </a:p>
        </p:txBody>
      </p:sp>
      <p:sp>
        <p:nvSpPr>
          <p:cNvPr id="2471" name="TextBox 2470">
            <a:extLst>
              <a:ext uri="{FF2B5EF4-FFF2-40B4-BE49-F238E27FC236}">
                <a16:creationId xmlns:a16="http://schemas.microsoft.com/office/drawing/2014/main" id="{C4905757-CD92-0F02-2CF0-E26ACEF8BE88}"/>
              </a:ext>
            </a:extLst>
          </p:cNvPr>
          <p:cNvSpPr txBox="1"/>
          <p:nvPr/>
        </p:nvSpPr>
        <p:spPr>
          <a:xfrm>
            <a:off x="7279339" y="4779973"/>
            <a:ext cx="3465467" cy="1815882"/>
          </a:xfrm>
          <a:prstGeom prst="rect">
            <a:avLst/>
          </a:prstGeom>
          <a:noFill/>
        </p:spPr>
        <p:txBody>
          <a:bodyPr wrap="square">
            <a:spAutoFit/>
          </a:bodyPr>
          <a:lstStyle/>
          <a:p>
            <a:pPr algn="ctr" defTabSz="914377"/>
            <a:r>
              <a:rPr lang="vi-VN" sz="2800" dirty="0">
                <a:solidFill>
                  <a:schemeClr val="accent5"/>
                </a:solidFill>
                <a:latin typeface="+mj-lt"/>
              </a:rPr>
              <a:t>Tác phẩm được trần thuật chủ yếu từ điểm nhìn, cảm nhận, suy nghĩ của ông</a:t>
            </a:r>
            <a:endParaRPr lang="en-SG" sz="6600" dirty="0">
              <a:solidFill>
                <a:schemeClr val="accent5"/>
              </a:solidFill>
              <a:latin typeface="+mj-lt"/>
              <a:cs typeface="Arial"/>
              <a:sym typeface="Arial"/>
            </a:endParaRPr>
          </a:p>
        </p:txBody>
      </p:sp>
      <p:sp>
        <p:nvSpPr>
          <p:cNvPr id="2472" name="TextBox 2471">
            <a:extLst>
              <a:ext uri="{FF2B5EF4-FFF2-40B4-BE49-F238E27FC236}">
                <a16:creationId xmlns:a16="http://schemas.microsoft.com/office/drawing/2014/main" id="{D5214F14-DE88-574A-CD08-FF9A4532EFCD}"/>
              </a:ext>
            </a:extLst>
          </p:cNvPr>
          <p:cNvSpPr txBox="1"/>
          <p:nvPr/>
        </p:nvSpPr>
        <p:spPr>
          <a:xfrm>
            <a:off x="460126" y="1900041"/>
            <a:ext cx="4241970" cy="1815882"/>
          </a:xfrm>
          <a:prstGeom prst="rect">
            <a:avLst/>
          </a:prstGeom>
          <a:noFill/>
        </p:spPr>
        <p:txBody>
          <a:bodyPr wrap="square">
            <a:spAutoFit/>
          </a:bodyPr>
          <a:lstStyle/>
          <a:p>
            <a:pPr algn="ctr" defTabSz="1219170">
              <a:buClr>
                <a:srgbClr val="000000"/>
              </a:buClr>
            </a:pPr>
            <a:r>
              <a:rPr lang="vi-VN" sz="2800" dirty="0">
                <a:solidFill>
                  <a:schemeClr val="accent5"/>
                </a:solidFill>
                <a:latin typeface="+mj-lt"/>
              </a:rPr>
              <a:t>Nguyễn Thành Long muốn gửi gắm những trăn trở, suy ngẫm của mình về con người và nghệ thuật. </a:t>
            </a:r>
            <a:endParaRPr lang="en-SG" sz="4400" kern="0" dirty="0">
              <a:solidFill>
                <a:schemeClr val="accent5"/>
              </a:solidFill>
              <a:latin typeface="+mj-lt"/>
              <a:cs typeface="Arial"/>
              <a:sym typeface="Arial"/>
            </a:endParaRPr>
          </a:p>
        </p:txBody>
      </p:sp>
      <p:grpSp>
        <p:nvGrpSpPr>
          <p:cNvPr id="2502" name="组合 89">
            <a:extLst>
              <a:ext uri="{FF2B5EF4-FFF2-40B4-BE49-F238E27FC236}">
                <a16:creationId xmlns:a16="http://schemas.microsoft.com/office/drawing/2014/main" id="{5A38CCEC-C066-2770-69F4-D7CE1E4A7530}"/>
              </a:ext>
            </a:extLst>
          </p:cNvPr>
          <p:cNvGrpSpPr/>
          <p:nvPr/>
        </p:nvGrpSpPr>
        <p:grpSpPr>
          <a:xfrm>
            <a:off x="2107101" y="4028591"/>
            <a:ext cx="937535" cy="783002"/>
            <a:chOff x="5493105" y="1228234"/>
            <a:chExt cx="937535" cy="783002"/>
          </a:xfrm>
        </p:grpSpPr>
        <p:grpSp>
          <p:nvGrpSpPr>
            <p:cNvPr id="2503" name="组合 90">
              <a:extLst>
                <a:ext uri="{FF2B5EF4-FFF2-40B4-BE49-F238E27FC236}">
                  <a16:creationId xmlns:a16="http://schemas.microsoft.com/office/drawing/2014/main" id="{BC2CDB38-4869-5696-7EC6-A2E1194B199C}"/>
                </a:ext>
              </a:extLst>
            </p:cNvPr>
            <p:cNvGrpSpPr/>
            <p:nvPr/>
          </p:nvGrpSpPr>
          <p:grpSpPr>
            <a:xfrm>
              <a:off x="5493105" y="1228234"/>
              <a:ext cx="937535" cy="783002"/>
              <a:chOff x="2900496" y="1028113"/>
              <a:chExt cx="6336001" cy="3420001"/>
            </a:xfrm>
          </p:grpSpPr>
          <p:sp>
            <p:nvSpPr>
              <p:cNvPr id="2505" name="任意多边形: 形状 92">
                <a:extLst>
                  <a:ext uri="{FF2B5EF4-FFF2-40B4-BE49-F238E27FC236}">
                    <a16:creationId xmlns:a16="http://schemas.microsoft.com/office/drawing/2014/main" id="{3CC018D6-6A55-75B7-B8BA-BD7E7464F790}"/>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defTabSz="914377">
                  <a:defRPr/>
                </a:pPr>
                <a:endParaRPr lang="zh-CN" altLang="en-US" kern="0">
                  <a:solidFill>
                    <a:srgbClr val="215968"/>
                  </a:solidFill>
                  <a:latin typeface="Calibri"/>
                  <a:ea typeface="宋体" panose="02010600030101010101" pitchFamily="2" charset="-122"/>
                  <a:cs typeface="Arial"/>
                  <a:sym typeface="Arial"/>
                </a:endParaRPr>
              </a:p>
            </p:txBody>
          </p:sp>
          <p:sp>
            <p:nvSpPr>
              <p:cNvPr id="2506" name="任意多边形: 形状 93">
                <a:extLst>
                  <a:ext uri="{FF2B5EF4-FFF2-40B4-BE49-F238E27FC236}">
                    <a16:creationId xmlns:a16="http://schemas.microsoft.com/office/drawing/2014/main" id="{0E9B8925-38D1-1261-68E8-8371A7E65291}"/>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algn="ctr" defTabSz="914377">
                  <a:defRPr/>
                </a:pPr>
                <a:endParaRPr lang="zh-CN" altLang="en-US" kern="0">
                  <a:solidFill>
                    <a:srgbClr val="215968"/>
                  </a:solidFill>
                  <a:latin typeface="Calibri"/>
                  <a:ea typeface="宋体" panose="02010600030101010101" pitchFamily="2" charset="-122"/>
                  <a:cs typeface="Arial"/>
                  <a:sym typeface="Arial"/>
                </a:endParaRPr>
              </a:p>
            </p:txBody>
          </p:sp>
        </p:grpSp>
        <p:sp>
          <p:nvSpPr>
            <p:cNvPr id="2504" name="文本框 91">
              <a:extLst>
                <a:ext uri="{FF2B5EF4-FFF2-40B4-BE49-F238E27FC236}">
                  <a16:creationId xmlns:a16="http://schemas.microsoft.com/office/drawing/2014/main" id="{281644C5-D89B-F54C-5305-BFAB29557780}"/>
                </a:ext>
              </a:extLst>
            </p:cNvPr>
            <p:cNvSpPr txBox="1"/>
            <p:nvPr/>
          </p:nvSpPr>
          <p:spPr>
            <a:xfrm>
              <a:off x="5704042" y="1324973"/>
              <a:ext cx="702134" cy="646331"/>
            </a:xfrm>
            <a:prstGeom prst="rect">
              <a:avLst/>
            </a:prstGeom>
            <a:noFill/>
          </p:spPr>
          <p:txBody>
            <a:bodyPr wrap="square" rtlCol="0">
              <a:spAutoFit/>
            </a:bodyPr>
            <a:lstStyle/>
            <a:p>
              <a:pPr defTabSz="914377">
                <a:defRPr/>
              </a:pPr>
              <a:r>
                <a:rPr lang="vi-VN" altLang="zh-CN" sz="3600" kern="0" dirty="0">
                  <a:solidFill>
                    <a:srgbClr val="215968"/>
                  </a:solidFill>
                  <a:latin typeface="微软雅黑" panose="020B0503020204020204" pitchFamily="34" charset="-122"/>
                  <a:ea typeface="微软雅黑" panose="020B0503020204020204" pitchFamily="34" charset="-122"/>
                  <a:cs typeface="Arial"/>
                  <a:sym typeface="Arial"/>
                </a:rPr>
                <a:t>4</a:t>
              </a:r>
              <a:endParaRPr lang="zh-CN" altLang="en-US" sz="3600" kern="0" dirty="0">
                <a:solidFill>
                  <a:srgbClr val="215968"/>
                </a:solidFill>
                <a:latin typeface="微软雅黑" panose="020B0503020204020204" pitchFamily="34" charset="-122"/>
                <a:ea typeface="微软雅黑" panose="020B0503020204020204" pitchFamily="34" charset="-122"/>
                <a:cs typeface="Arial"/>
                <a:sym typeface="Arial"/>
              </a:endParaRPr>
            </a:p>
          </p:txBody>
        </p:sp>
      </p:grpSp>
      <p:sp>
        <p:nvSpPr>
          <p:cNvPr id="2507" name="TextBox 2506">
            <a:extLst>
              <a:ext uri="{FF2B5EF4-FFF2-40B4-BE49-F238E27FC236}">
                <a16:creationId xmlns:a16="http://schemas.microsoft.com/office/drawing/2014/main" id="{BCA4F456-43D2-63A0-A14F-BE5B91E8080D}"/>
              </a:ext>
            </a:extLst>
          </p:cNvPr>
          <p:cNvSpPr txBox="1"/>
          <p:nvPr/>
        </p:nvSpPr>
        <p:spPr>
          <a:xfrm>
            <a:off x="768048" y="4829053"/>
            <a:ext cx="3510320" cy="1384995"/>
          </a:xfrm>
          <a:prstGeom prst="rect">
            <a:avLst/>
          </a:prstGeom>
          <a:noFill/>
        </p:spPr>
        <p:txBody>
          <a:bodyPr wrap="square">
            <a:spAutoFit/>
          </a:bodyPr>
          <a:lstStyle/>
          <a:p>
            <a:pPr algn="ctr" defTabSz="1219170">
              <a:buClr>
                <a:srgbClr val="000000"/>
              </a:buClr>
            </a:pPr>
            <a:r>
              <a:rPr lang="vi-VN" sz="2800" dirty="0">
                <a:solidFill>
                  <a:schemeClr val="accent5"/>
                </a:solidFill>
                <a:latin typeface="+mj-lt"/>
              </a:rPr>
              <a:t>Nhân vật ông họa sĩ đã đem đến cho tác phẩm chiều sâu tư tưởng.</a:t>
            </a:r>
            <a:endParaRPr lang="en-SG" sz="4400" kern="0" dirty="0">
              <a:solidFill>
                <a:schemeClr val="accent5"/>
              </a:solidFill>
              <a:latin typeface="+mj-lt"/>
              <a:cs typeface="Arial"/>
              <a:sym typeface="Arial"/>
            </a:endParaRPr>
          </a:p>
        </p:txBody>
      </p:sp>
    </p:spTree>
    <p:extLst>
      <p:ext uri="{BB962C8B-B14F-4D97-AF65-F5344CB8AC3E}">
        <p14:creationId xmlns:p14="http://schemas.microsoft.com/office/powerpoint/2010/main" val="249330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33"/>
                                        </p:tgtEl>
                                        <p:attrNameLst>
                                          <p:attrName>style.visibility</p:attrName>
                                        </p:attrNameLst>
                                      </p:cBhvr>
                                      <p:to>
                                        <p:strVal val="visible"/>
                                      </p:to>
                                    </p:set>
                                    <p:animEffect transition="in" filter="fade">
                                      <p:cBhvr>
                                        <p:cTn id="7" dur="1000"/>
                                        <p:tgtEl>
                                          <p:spTgt spid="2433"/>
                                        </p:tgtEl>
                                      </p:cBhvr>
                                    </p:animEffect>
                                    <p:anim calcmode="lin" valueType="num">
                                      <p:cBhvr>
                                        <p:cTn id="8" dur="1000" fill="hold"/>
                                        <p:tgtEl>
                                          <p:spTgt spid="2433"/>
                                        </p:tgtEl>
                                        <p:attrNameLst>
                                          <p:attrName>ppt_x</p:attrName>
                                        </p:attrNameLst>
                                      </p:cBhvr>
                                      <p:tavLst>
                                        <p:tav tm="0">
                                          <p:val>
                                            <p:strVal val="#ppt_x"/>
                                          </p:val>
                                        </p:tav>
                                        <p:tav tm="100000">
                                          <p:val>
                                            <p:strVal val="#ppt_x"/>
                                          </p:val>
                                        </p:tav>
                                      </p:tavLst>
                                    </p:anim>
                                    <p:anim calcmode="lin" valueType="num">
                                      <p:cBhvr>
                                        <p:cTn id="9" dur="1000" fill="hold"/>
                                        <p:tgtEl>
                                          <p:spTgt spid="24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2455"/>
                                        </p:tgtEl>
                                        <p:attrNameLst>
                                          <p:attrName>style.visibility</p:attrName>
                                        </p:attrNameLst>
                                      </p:cBhvr>
                                      <p:to>
                                        <p:strVal val="visible"/>
                                      </p:to>
                                    </p:set>
                                    <p:anim calcmode="lin" valueType="num">
                                      <p:cBhvr>
                                        <p:cTn id="14" dur="500" fill="hold"/>
                                        <p:tgtEl>
                                          <p:spTgt spid="2455"/>
                                        </p:tgtEl>
                                        <p:attrNameLst>
                                          <p:attrName>ppt_w</p:attrName>
                                        </p:attrNameLst>
                                      </p:cBhvr>
                                      <p:tavLst>
                                        <p:tav tm="0">
                                          <p:val>
                                            <p:strVal val="#ppt_w+.3"/>
                                          </p:val>
                                        </p:tav>
                                        <p:tav tm="100000">
                                          <p:val>
                                            <p:strVal val="#ppt_w"/>
                                          </p:val>
                                        </p:tav>
                                      </p:tavLst>
                                    </p:anim>
                                    <p:anim calcmode="lin" valueType="num">
                                      <p:cBhvr>
                                        <p:cTn id="15" dur="500" fill="hold"/>
                                        <p:tgtEl>
                                          <p:spTgt spid="2455"/>
                                        </p:tgtEl>
                                        <p:attrNameLst>
                                          <p:attrName>ppt_h</p:attrName>
                                        </p:attrNameLst>
                                      </p:cBhvr>
                                      <p:tavLst>
                                        <p:tav tm="0">
                                          <p:val>
                                            <p:strVal val="#ppt_h"/>
                                          </p:val>
                                        </p:tav>
                                        <p:tav tm="100000">
                                          <p:val>
                                            <p:strVal val="#ppt_h"/>
                                          </p:val>
                                        </p:tav>
                                      </p:tavLst>
                                    </p:anim>
                                    <p:animEffect transition="in" filter="fade">
                                      <p:cBhvr>
                                        <p:cTn id="16" dur="500"/>
                                        <p:tgtEl>
                                          <p:spTgt spid="245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470"/>
                                        </p:tgtEl>
                                        <p:attrNameLst>
                                          <p:attrName>style.visibility</p:attrName>
                                        </p:attrNameLst>
                                      </p:cBhvr>
                                      <p:to>
                                        <p:strVal val="visible"/>
                                      </p:to>
                                    </p:set>
                                    <p:animEffect transition="in" filter="barn(inVertical)">
                                      <p:cBhvr>
                                        <p:cTn id="21" dur="500"/>
                                        <p:tgtEl>
                                          <p:spTgt spid="2470"/>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2460"/>
                                        </p:tgtEl>
                                        <p:attrNameLst>
                                          <p:attrName>style.visibility</p:attrName>
                                        </p:attrNameLst>
                                      </p:cBhvr>
                                      <p:to>
                                        <p:strVal val="visible"/>
                                      </p:to>
                                    </p:set>
                                    <p:anim calcmode="lin" valueType="num">
                                      <p:cBhvr>
                                        <p:cTn id="26" dur="500" fill="hold"/>
                                        <p:tgtEl>
                                          <p:spTgt spid="2460"/>
                                        </p:tgtEl>
                                        <p:attrNameLst>
                                          <p:attrName>ppt_w</p:attrName>
                                        </p:attrNameLst>
                                      </p:cBhvr>
                                      <p:tavLst>
                                        <p:tav tm="0">
                                          <p:val>
                                            <p:strVal val="#ppt_w+.3"/>
                                          </p:val>
                                        </p:tav>
                                        <p:tav tm="100000">
                                          <p:val>
                                            <p:strVal val="#ppt_w"/>
                                          </p:val>
                                        </p:tav>
                                      </p:tavLst>
                                    </p:anim>
                                    <p:anim calcmode="lin" valueType="num">
                                      <p:cBhvr>
                                        <p:cTn id="27" dur="500" fill="hold"/>
                                        <p:tgtEl>
                                          <p:spTgt spid="2460"/>
                                        </p:tgtEl>
                                        <p:attrNameLst>
                                          <p:attrName>ppt_h</p:attrName>
                                        </p:attrNameLst>
                                      </p:cBhvr>
                                      <p:tavLst>
                                        <p:tav tm="0">
                                          <p:val>
                                            <p:strVal val="#ppt_h"/>
                                          </p:val>
                                        </p:tav>
                                        <p:tav tm="100000">
                                          <p:val>
                                            <p:strVal val="#ppt_h"/>
                                          </p:val>
                                        </p:tav>
                                      </p:tavLst>
                                    </p:anim>
                                    <p:animEffect transition="in" filter="fade">
                                      <p:cBhvr>
                                        <p:cTn id="28" dur="500"/>
                                        <p:tgtEl>
                                          <p:spTgt spid="246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71"/>
                                        </p:tgtEl>
                                        <p:attrNameLst>
                                          <p:attrName>style.visibility</p:attrName>
                                        </p:attrNameLst>
                                      </p:cBhvr>
                                      <p:to>
                                        <p:strVal val="visible"/>
                                      </p:to>
                                    </p:set>
                                    <p:animEffect transition="in" filter="barn(inVertical)">
                                      <p:cBhvr>
                                        <p:cTn id="33" dur="500"/>
                                        <p:tgtEl>
                                          <p:spTgt spid="2471"/>
                                        </p:tgtEl>
                                      </p:cBhvr>
                                    </p:animEffec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2465"/>
                                        </p:tgtEl>
                                        <p:attrNameLst>
                                          <p:attrName>style.visibility</p:attrName>
                                        </p:attrNameLst>
                                      </p:cBhvr>
                                      <p:to>
                                        <p:strVal val="visible"/>
                                      </p:to>
                                    </p:set>
                                    <p:anim calcmode="lin" valueType="num">
                                      <p:cBhvr>
                                        <p:cTn id="38" dur="500" fill="hold"/>
                                        <p:tgtEl>
                                          <p:spTgt spid="2465"/>
                                        </p:tgtEl>
                                        <p:attrNameLst>
                                          <p:attrName>ppt_w</p:attrName>
                                        </p:attrNameLst>
                                      </p:cBhvr>
                                      <p:tavLst>
                                        <p:tav tm="0">
                                          <p:val>
                                            <p:strVal val="#ppt_w+.3"/>
                                          </p:val>
                                        </p:tav>
                                        <p:tav tm="100000">
                                          <p:val>
                                            <p:strVal val="#ppt_w"/>
                                          </p:val>
                                        </p:tav>
                                      </p:tavLst>
                                    </p:anim>
                                    <p:anim calcmode="lin" valueType="num">
                                      <p:cBhvr>
                                        <p:cTn id="39" dur="500" fill="hold"/>
                                        <p:tgtEl>
                                          <p:spTgt spid="2465"/>
                                        </p:tgtEl>
                                        <p:attrNameLst>
                                          <p:attrName>ppt_h</p:attrName>
                                        </p:attrNameLst>
                                      </p:cBhvr>
                                      <p:tavLst>
                                        <p:tav tm="0">
                                          <p:val>
                                            <p:strVal val="#ppt_h"/>
                                          </p:val>
                                        </p:tav>
                                        <p:tav tm="100000">
                                          <p:val>
                                            <p:strVal val="#ppt_h"/>
                                          </p:val>
                                        </p:tav>
                                      </p:tavLst>
                                    </p:anim>
                                    <p:animEffect transition="in" filter="fade">
                                      <p:cBhvr>
                                        <p:cTn id="40" dur="500"/>
                                        <p:tgtEl>
                                          <p:spTgt spid="246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472"/>
                                        </p:tgtEl>
                                        <p:attrNameLst>
                                          <p:attrName>style.visibility</p:attrName>
                                        </p:attrNameLst>
                                      </p:cBhvr>
                                      <p:to>
                                        <p:strVal val="visible"/>
                                      </p:to>
                                    </p:set>
                                    <p:animEffect transition="in" filter="barn(inVertical)">
                                      <p:cBhvr>
                                        <p:cTn id="45" dur="500"/>
                                        <p:tgtEl>
                                          <p:spTgt spid="2472"/>
                                        </p:tgtEl>
                                      </p:cBhvr>
                                    </p:animEffect>
                                  </p:childTnLst>
                                </p:cTn>
                              </p:par>
                            </p:childTnLst>
                          </p:cTn>
                        </p:par>
                      </p:childTnLst>
                    </p:cTn>
                  </p:par>
                  <p:par>
                    <p:cTn id="46" fill="hold">
                      <p:stCondLst>
                        <p:cond delay="indefinite"/>
                      </p:stCondLst>
                      <p:childTnLst>
                        <p:par>
                          <p:cTn id="47" fill="hold">
                            <p:stCondLst>
                              <p:cond delay="0"/>
                            </p:stCondLst>
                            <p:childTnLst>
                              <p:par>
                                <p:cTn id="48" presetID="50" presetClass="entr" presetSubtype="0" decel="100000" fill="hold" nodeType="clickEffect">
                                  <p:stCondLst>
                                    <p:cond delay="0"/>
                                  </p:stCondLst>
                                  <p:childTnLst>
                                    <p:set>
                                      <p:cBhvr>
                                        <p:cTn id="49" dur="1" fill="hold">
                                          <p:stCondLst>
                                            <p:cond delay="0"/>
                                          </p:stCondLst>
                                        </p:cTn>
                                        <p:tgtEl>
                                          <p:spTgt spid="2502"/>
                                        </p:tgtEl>
                                        <p:attrNameLst>
                                          <p:attrName>style.visibility</p:attrName>
                                        </p:attrNameLst>
                                      </p:cBhvr>
                                      <p:to>
                                        <p:strVal val="visible"/>
                                      </p:to>
                                    </p:set>
                                    <p:anim calcmode="lin" valueType="num">
                                      <p:cBhvr>
                                        <p:cTn id="50" dur="500" fill="hold"/>
                                        <p:tgtEl>
                                          <p:spTgt spid="2502"/>
                                        </p:tgtEl>
                                        <p:attrNameLst>
                                          <p:attrName>ppt_w</p:attrName>
                                        </p:attrNameLst>
                                      </p:cBhvr>
                                      <p:tavLst>
                                        <p:tav tm="0">
                                          <p:val>
                                            <p:strVal val="#ppt_w+.3"/>
                                          </p:val>
                                        </p:tav>
                                        <p:tav tm="100000">
                                          <p:val>
                                            <p:strVal val="#ppt_w"/>
                                          </p:val>
                                        </p:tav>
                                      </p:tavLst>
                                    </p:anim>
                                    <p:anim calcmode="lin" valueType="num">
                                      <p:cBhvr>
                                        <p:cTn id="51" dur="500" fill="hold"/>
                                        <p:tgtEl>
                                          <p:spTgt spid="2502"/>
                                        </p:tgtEl>
                                        <p:attrNameLst>
                                          <p:attrName>ppt_h</p:attrName>
                                        </p:attrNameLst>
                                      </p:cBhvr>
                                      <p:tavLst>
                                        <p:tav tm="0">
                                          <p:val>
                                            <p:strVal val="#ppt_h"/>
                                          </p:val>
                                        </p:tav>
                                        <p:tav tm="100000">
                                          <p:val>
                                            <p:strVal val="#ppt_h"/>
                                          </p:val>
                                        </p:tav>
                                      </p:tavLst>
                                    </p:anim>
                                    <p:animEffect transition="in" filter="fade">
                                      <p:cBhvr>
                                        <p:cTn id="52" dur="500"/>
                                        <p:tgtEl>
                                          <p:spTgt spid="250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507"/>
                                        </p:tgtEl>
                                        <p:attrNameLst>
                                          <p:attrName>style.visibility</p:attrName>
                                        </p:attrNameLst>
                                      </p:cBhvr>
                                      <p:to>
                                        <p:strVal val="visible"/>
                                      </p:to>
                                    </p:set>
                                    <p:animEffect transition="in" filter="barn(inVertical)">
                                      <p:cBhvr>
                                        <p:cTn id="57" dur="500"/>
                                        <p:tgtEl>
                                          <p:spTgt spid="2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0" grpId="0"/>
      <p:bldP spid="2471" grpId="0"/>
      <p:bldP spid="2472" grpId="0"/>
      <p:bldP spid="250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CF7697A-AFDC-3782-07AC-4CAB4E1FF993}"/>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F08517DA-3BF8-BB7A-3528-6695B94A363A}"/>
              </a:ext>
            </a:extLst>
          </p:cNvPr>
          <p:cNvSpPr/>
          <p:nvPr/>
        </p:nvSpPr>
        <p:spPr>
          <a:xfrm>
            <a:off x="3028623" y="212178"/>
            <a:ext cx="7672033" cy="1569660"/>
          </a:xfrm>
          <a:prstGeom prst="rect">
            <a:avLst/>
          </a:prstGeom>
          <a:noFill/>
        </p:spPr>
        <p:txBody>
          <a:bodyPr wrap="square" lIns="91440" tIns="45720" rIns="91440" bIns="4572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800" b="1" dirty="0">
                <a:latin typeface="+mj-lt"/>
              </a:rPr>
              <a:t>Chất thơ trong truyện ngắn Lặng lẽ Sa Pa</a:t>
            </a:r>
            <a:endParaRPr lang="en-SG" sz="400000" dirty="0">
              <a:latin typeface="+mj-lt"/>
            </a:endParaRPr>
          </a:p>
        </p:txBody>
      </p:sp>
      <p:sp>
        <p:nvSpPr>
          <p:cNvPr id="3" name="Google Shape;1714;p32">
            <a:extLst>
              <a:ext uri="{FF2B5EF4-FFF2-40B4-BE49-F238E27FC236}">
                <a16:creationId xmlns:a16="http://schemas.microsoft.com/office/drawing/2014/main" id="{2CB1D21D-4A04-55F2-AE27-93D88C96B530}"/>
              </a:ext>
            </a:extLst>
          </p:cNvPr>
          <p:cNvSpPr/>
          <p:nvPr/>
        </p:nvSpPr>
        <p:spPr>
          <a:xfrm>
            <a:off x="978743" y="520636"/>
            <a:ext cx="1470543" cy="1137413"/>
          </a:xfrm>
          <a:custGeom>
            <a:avLst/>
            <a:gdLst>
              <a:gd name="connsiteX0" fmla="*/ 189573 w 1470543"/>
              <a:gd name="connsiteY0" fmla="*/ 0 h 1137413"/>
              <a:gd name="connsiteX1" fmla="*/ 735272 w 1470543"/>
              <a:gd name="connsiteY1" fmla="*/ 0 h 1137413"/>
              <a:gd name="connsiteX2" fmla="*/ 1280970 w 1470543"/>
              <a:gd name="connsiteY2" fmla="*/ 0 h 1137413"/>
              <a:gd name="connsiteX3" fmla="*/ 1470543 w 1470543"/>
              <a:gd name="connsiteY3" fmla="*/ 189573 h 1137413"/>
              <a:gd name="connsiteX4" fmla="*/ 1470543 w 1470543"/>
              <a:gd name="connsiteY4" fmla="*/ 682450 h 1137413"/>
              <a:gd name="connsiteX5" fmla="*/ 1470543 w 1470543"/>
              <a:gd name="connsiteY5" fmla="*/ 1137413 h 1137413"/>
              <a:gd name="connsiteX6" fmla="*/ 1470543 w 1470543"/>
              <a:gd name="connsiteY6" fmla="*/ 1137413 h 1137413"/>
              <a:gd name="connsiteX7" fmla="*/ 1009773 w 1470543"/>
              <a:gd name="connsiteY7" fmla="*/ 1137413 h 1137413"/>
              <a:gd name="connsiteX8" fmla="*/ 549003 w 1470543"/>
              <a:gd name="connsiteY8" fmla="*/ 1137413 h 1137413"/>
              <a:gd name="connsiteX9" fmla="*/ 0 w 1470543"/>
              <a:gd name="connsiteY9" fmla="*/ 1137413 h 1137413"/>
              <a:gd name="connsiteX10" fmla="*/ 0 w 1470543"/>
              <a:gd name="connsiteY10" fmla="*/ 1137413 h 1137413"/>
              <a:gd name="connsiteX11" fmla="*/ 0 w 1470543"/>
              <a:gd name="connsiteY11" fmla="*/ 663493 h 1137413"/>
              <a:gd name="connsiteX12" fmla="*/ 0 w 1470543"/>
              <a:gd name="connsiteY12" fmla="*/ 189573 h 1137413"/>
              <a:gd name="connsiteX13" fmla="*/ 189573 w 1470543"/>
              <a:gd name="connsiteY13" fmla="*/ 0 h 113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543" h="1137413" fill="none" extrusionOk="0">
                <a:moveTo>
                  <a:pt x="189573" y="0"/>
                </a:moveTo>
                <a:cubicBezTo>
                  <a:pt x="401815" y="-57285"/>
                  <a:pt x="581364" y="61100"/>
                  <a:pt x="735272" y="0"/>
                </a:cubicBezTo>
                <a:cubicBezTo>
                  <a:pt x="889180" y="-61100"/>
                  <a:pt x="1104751" y="56846"/>
                  <a:pt x="1280970" y="0"/>
                </a:cubicBezTo>
                <a:cubicBezTo>
                  <a:pt x="1367485" y="-24793"/>
                  <a:pt x="1448618" y="93404"/>
                  <a:pt x="1470543" y="189573"/>
                </a:cubicBezTo>
                <a:cubicBezTo>
                  <a:pt x="1520265" y="348311"/>
                  <a:pt x="1438266" y="505250"/>
                  <a:pt x="1470543" y="682450"/>
                </a:cubicBezTo>
                <a:cubicBezTo>
                  <a:pt x="1502820" y="859650"/>
                  <a:pt x="1455927" y="938626"/>
                  <a:pt x="1470543" y="1137413"/>
                </a:cubicBezTo>
                <a:lnTo>
                  <a:pt x="1470543" y="1137413"/>
                </a:lnTo>
                <a:cubicBezTo>
                  <a:pt x="1253041" y="1179168"/>
                  <a:pt x="1229596" y="1132198"/>
                  <a:pt x="1009773" y="1137413"/>
                </a:cubicBezTo>
                <a:cubicBezTo>
                  <a:pt x="789950" y="1142628"/>
                  <a:pt x="649337" y="1120377"/>
                  <a:pt x="549003" y="1137413"/>
                </a:cubicBezTo>
                <a:cubicBezTo>
                  <a:pt x="448669" y="1154449"/>
                  <a:pt x="235790" y="1081862"/>
                  <a:pt x="0" y="1137413"/>
                </a:cubicBezTo>
                <a:lnTo>
                  <a:pt x="0" y="1137413"/>
                </a:lnTo>
                <a:cubicBezTo>
                  <a:pt x="-34884" y="1030473"/>
                  <a:pt x="30219" y="895937"/>
                  <a:pt x="0" y="663493"/>
                </a:cubicBezTo>
                <a:cubicBezTo>
                  <a:pt x="-30219" y="431049"/>
                  <a:pt x="4462" y="422750"/>
                  <a:pt x="0" y="189573"/>
                </a:cubicBezTo>
                <a:cubicBezTo>
                  <a:pt x="-20346" y="82047"/>
                  <a:pt x="91510" y="-1060"/>
                  <a:pt x="189573" y="0"/>
                </a:cubicBezTo>
                <a:close/>
              </a:path>
              <a:path w="1470543" h="1137413" stroke="0" extrusionOk="0">
                <a:moveTo>
                  <a:pt x="189573" y="0"/>
                </a:moveTo>
                <a:cubicBezTo>
                  <a:pt x="413341" y="-31622"/>
                  <a:pt x="504294" y="61061"/>
                  <a:pt x="713444" y="0"/>
                </a:cubicBezTo>
                <a:cubicBezTo>
                  <a:pt x="922594" y="-61061"/>
                  <a:pt x="1088690" y="16022"/>
                  <a:pt x="1280970" y="0"/>
                </a:cubicBezTo>
                <a:cubicBezTo>
                  <a:pt x="1370446" y="713"/>
                  <a:pt x="1473336" y="84181"/>
                  <a:pt x="1470543" y="189573"/>
                </a:cubicBezTo>
                <a:cubicBezTo>
                  <a:pt x="1488425" y="386847"/>
                  <a:pt x="1422837" y="463072"/>
                  <a:pt x="1470543" y="663493"/>
                </a:cubicBezTo>
                <a:cubicBezTo>
                  <a:pt x="1518249" y="863914"/>
                  <a:pt x="1450733" y="995213"/>
                  <a:pt x="1470543" y="1137413"/>
                </a:cubicBezTo>
                <a:lnTo>
                  <a:pt x="1470543" y="1137413"/>
                </a:lnTo>
                <a:cubicBezTo>
                  <a:pt x="1355233" y="1177377"/>
                  <a:pt x="1115435" y="1124152"/>
                  <a:pt x="950951" y="1137413"/>
                </a:cubicBezTo>
                <a:cubicBezTo>
                  <a:pt x="786467" y="1150674"/>
                  <a:pt x="643876" y="1118212"/>
                  <a:pt x="460770" y="1137413"/>
                </a:cubicBezTo>
                <a:cubicBezTo>
                  <a:pt x="277664" y="1156614"/>
                  <a:pt x="165315" y="1116470"/>
                  <a:pt x="0" y="1137413"/>
                </a:cubicBezTo>
                <a:lnTo>
                  <a:pt x="0" y="1137413"/>
                </a:lnTo>
                <a:cubicBezTo>
                  <a:pt x="-57478" y="1003937"/>
                  <a:pt x="53668" y="824105"/>
                  <a:pt x="0" y="654015"/>
                </a:cubicBezTo>
                <a:cubicBezTo>
                  <a:pt x="-53668" y="483925"/>
                  <a:pt x="27426" y="403187"/>
                  <a:pt x="0" y="189573"/>
                </a:cubicBezTo>
                <a:cubicBezTo>
                  <a:pt x="22585" y="78559"/>
                  <a:pt x="85378" y="8951"/>
                  <a:pt x="189573" y="0"/>
                </a:cubicBezTo>
                <a:close/>
              </a:path>
            </a:pathLst>
          </a:custGeom>
          <a:solidFill>
            <a:schemeClr val="accent1">
              <a:lumMod val="20000"/>
              <a:lumOff val="80000"/>
            </a:schemeClr>
          </a:solidFill>
          <a:ln w="28575" cap="flat" cmpd="sng">
            <a:noFill/>
            <a:prstDash val="solid"/>
            <a:round/>
            <a:headEnd type="none" w="sm" len="sm"/>
            <a:tailEnd type="none" w="sm" len="sm"/>
            <a:extLst>
              <a:ext uri="{C807C97D-BFC1-408E-A445-0C87EB9F89A2}">
                <ask:lineSketchStyleProps xmlns:ask="http://schemas.microsoft.com/office/drawing/2018/sketchyshapes" xmlns="" sd="568539769">
                  <a:prstGeom prst="round2SameRect">
                    <a:avLst>
                      <a:gd name="adj1" fmla="val 16667"/>
                      <a:gd name="adj2" fmla="val 0"/>
                    </a:avLst>
                  </a:prstGeom>
                  <ask:type>
                    <ask:lineSketchScribble/>
                  </ask:type>
                </ask:lineSketchStyleProps>
              </a:ext>
            </a:extLst>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 name="Google Shape;1717;p32">
            <a:extLst>
              <a:ext uri="{FF2B5EF4-FFF2-40B4-BE49-F238E27FC236}">
                <a16:creationId xmlns:a16="http://schemas.microsoft.com/office/drawing/2014/main" id="{6FBB3433-07C7-9607-ADEF-BAA9CCD2EA7A}"/>
              </a:ext>
            </a:extLst>
          </p:cNvPr>
          <p:cNvSpPr txBox="1">
            <a:spLocks/>
          </p:cNvSpPr>
          <p:nvPr/>
        </p:nvSpPr>
        <p:spPr>
          <a:xfrm>
            <a:off x="1063220" y="682972"/>
            <a:ext cx="1113923" cy="81273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F2210"/>
              </a:buClr>
              <a:buSzPts val="6000"/>
              <a:buFont typeface="Patrick Hand"/>
              <a:buNone/>
              <a:tabLst/>
              <a:defRPr/>
            </a:pPr>
            <a:r>
              <a:rPr kumimoji="0" lang="vi-VN" sz="7200" b="1" i="0" u="none" strike="noStrike" kern="0" cap="none" spc="0" normalizeH="0" baseline="0" noProof="0" dirty="0">
                <a:ln>
                  <a:noFill/>
                </a:ln>
                <a:solidFill>
                  <a:schemeClr val="accent1">
                    <a:lumMod val="75000"/>
                  </a:schemeClr>
                </a:solidFill>
                <a:effectLst/>
                <a:uLnTx/>
                <a:uFillTx/>
                <a:latin typeface="Patrick Hand"/>
                <a:sym typeface="Patrick Hand"/>
              </a:rPr>
              <a:t>04</a:t>
            </a:r>
            <a:endParaRPr kumimoji="0" lang="en" sz="7200" b="1" i="0" u="none" strike="noStrike" kern="0" cap="none" spc="0" normalizeH="0" baseline="0" noProof="0" dirty="0">
              <a:ln>
                <a:noFill/>
              </a:ln>
              <a:solidFill>
                <a:schemeClr val="accent1">
                  <a:lumMod val="75000"/>
                </a:schemeClr>
              </a:solidFill>
              <a:effectLst/>
              <a:uLnTx/>
              <a:uFillTx/>
              <a:latin typeface="Patrick Hand"/>
              <a:sym typeface="Patrick Hand"/>
            </a:endParaRPr>
          </a:p>
        </p:txBody>
      </p:sp>
    </p:spTree>
    <p:extLst>
      <p:ext uri="{BB962C8B-B14F-4D97-AF65-F5344CB8AC3E}">
        <p14:creationId xmlns:p14="http://schemas.microsoft.com/office/powerpoint/2010/main" val="305390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pic>
        <p:nvPicPr>
          <p:cNvPr id="57" name="下方花草">
            <a:extLst>
              <a:ext uri="{FF2B5EF4-FFF2-40B4-BE49-F238E27FC236}">
                <a16:creationId xmlns:a16="http://schemas.microsoft.com/office/drawing/2014/main" id="{28B8303D-E659-0BB9-79B8-6088C2DC480D}"/>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215392" y="-182276"/>
            <a:ext cx="7166973" cy="1583624"/>
          </a:xfrm>
          <a:prstGeom prst="rect">
            <a:avLst/>
          </a:prstGeom>
        </p:spPr>
      </p:pic>
      <p:grpSp>
        <p:nvGrpSpPr>
          <p:cNvPr id="2434" name="Google Shape;2434;p41"/>
          <p:cNvGrpSpPr/>
          <p:nvPr/>
        </p:nvGrpSpPr>
        <p:grpSpPr>
          <a:xfrm rot="-5400000">
            <a:off x="4743103" y="5490913"/>
            <a:ext cx="580963" cy="726537"/>
            <a:chOff x="7164101" y="1562101"/>
            <a:chExt cx="1330450" cy="1663825"/>
          </a:xfrm>
        </p:grpSpPr>
        <p:sp>
          <p:nvSpPr>
            <p:cNvPr id="2435" name="Google Shape;2435;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6" name="Google Shape;2436;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7" name="Google Shape;2437;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8" name="Google Shape;2438;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9" name="Google Shape;2439;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0" name="Google Shape;2440;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1" name="Google Shape;2441;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2" name="Google Shape;2442;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3" name="Google Shape;2443;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4" name="Google Shape;2444;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5" name="Google Shape;2445;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6" name="Google Shape;2446;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7" name="Google Shape;2447;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8" name="Google Shape;2448;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9" name="Google Shape;2449;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0" name="Google Shape;2450;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1" name="Google Shape;2451;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2" name="Google Shape;2452;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3" name="Google Shape;2453;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4" name="Google Shape;2454;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73" name="Google Shape;2473;p41"/>
          <p:cNvGrpSpPr/>
          <p:nvPr/>
        </p:nvGrpSpPr>
        <p:grpSpPr>
          <a:xfrm>
            <a:off x="10125880" y="4970454"/>
            <a:ext cx="3251826" cy="2564428"/>
            <a:chOff x="6175312" y="3261101"/>
            <a:chExt cx="3949407" cy="2861031"/>
          </a:xfrm>
        </p:grpSpPr>
        <p:grpSp>
          <p:nvGrpSpPr>
            <p:cNvPr id="2474" name="Google Shape;2474;p41"/>
            <p:cNvGrpSpPr/>
            <p:nvPr/>
          </p:nvGrpSpPr>
          <p:grpSpPr>
            <a:xfrm>
              <a:off x="7572683" y="3261101"/>
              <a:ext cx="1154664" cy="1540670"/>
              <a:chOff x="3764769" y="3145313"/>
              <a:chExt cx="829500" cy="1106803"/>
            </a:xfrm>
          </p:grpSpPr>
          <p:sp>
            <p:nvSpPr>
              <p:cNvPr id="2475" name="Google Shape;2475;p41"/>
              <p:cNvSpPr/>
              <p:nvPr/>
            </p:nvSpPr>
            <p:spPr>
              <a:xfrm>
                <a:off x="3764769" y="3145313"/>
                <a:ext cx="829500" cy="7683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6" name="Google Shape;2476;p41"/>
              <p:cNvSpPr/>
              <p:nvPr/>
            </p:nvSpPr>
            <p:spPr>
              <a:xfrm>
                <a:off x="3863214" y="3236495"/>
                <a:ext cx="632700" cy="585900"/>
              </a:xfrm>
              <a:prstGeom prst="ellipse">
                <a:avLst/>
              </a:pr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7" name="Google Shape;2477;p41"/>
              <p:cNvSpPr/>
              <p:nvPr/>
            </p:nvSpPr>
            <p:spPr>
              <a:xfrm>
                <a:off x="3967133" y="3340030"/>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8" name="Google Shape;2478;p41"/>
              <p:cNvSpPr/>
              <p:nvPr/>
            </p:nvSpPr>
            <p:spPr>
              <a:xfrm>
                <a:off x="3945888" y="3563782"/>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9" name="Google Shape;2479;p41"/>
              <p:cNvSpPr/>
              <p:nvPr/>
            </p:nvSpPr>
            <p:spPr>
              <a:xfrm>
                <a:off x="3976183" y="35113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0" name="Google Shape;2480;p41"/>
              <p:cNvSpPr/>
              <p:nvPr/>
            </p:nvSpPr>
            <p:spPr>
              <a:xfrm>
                <a:off x="4171460" y="38091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1" name="Google Shape;2481;p41"/>
              <p:cNvSpPr/>
              <p:nvPr/>
            </p:nvSpPr>
            <p:spPr>
              <a:xfrm>
                <a:off x="4123851" y="35113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2" name="Google Shape;2482;p41"/>
              <p:cNvSpPr/>
              <p:nvPr/>
            </p:nvSpPr>
            <p:spPr>
              <a:xfrm>
                <a:off x="4236820" y="35113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3" name="Google Shape;2483;p41"/>
              <p:cNvSpPr/>
              <p:nvPr/>
            </p:nvSpPr>
            <p:spPr>
              <a:xfrm>
                <a:off x="4300568" y="41238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4" name="Google Shape;2484;p41"/>
              <p:cNvSpPr/>
              <p:nvPr/>
            </p:nvSpPr>
            <p:spPr>
              <a:xfrm>
                <a:off x="4086732" y="35113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5" name="Google Shape;2485;p41"/>
              <p:cNvSpPr/>
              <p:nvPr/>
            </p:nvSpPr>
            <p:spPr>
              <a:xfrm>
                <a:off x="4040737" y="37058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6" name="Google Shape;2486;p41"/>
              <p:cNvSpPr/>
              <p:nvPr/>
            </p:nvSpPr>
            <p:spPr>
              <a:xfrm>
                <a:off x="4110940" y="35113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7" name="Google Shape;2487;p41"/>
              <p:cNvSpPr/>
              <p:nvPr/>
            </p:nvSpPr>
            <p:spPr>
              <a:xfrm>
                <a:off x="4002005" y="36630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8" name="Google Shape;2488;p41"/>
              <p:cNvSpPr/>
              <p:nvPr/>
            </p:nvSpPr>
            <p:spPr>
              <a:xfrm>
                <a:off x="4077856" y="40592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9" name="Google Shape;2489;p41"/>
              <p:cNvSpPr/>
              <p:nvPr/>
            </p:nvSpPr>
            <p:spPr>
              <a:xfrm>
                <a:off x="4072207" y="41302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0" name="Google Shape;2490;p41"/>
              <p:cNvSpPr/>
              <p:nvPr/>
            </p:nvSpPr>
            <p:spPr>
              <a:xfrm>
                <a:off x="4065752" y="4200472"/>
                <a:ext cx="18560" cy="51643"/>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1" name="Google Shape;2491;p41"/>
              <p:cNvSpPr/>
              <p:nvPr/>
            </p:nvSpPr>
            <p:spPr>
              <a:xfrm>
                <a:off x="4282008" y="36364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2" name="Google Shape;2492;p41"/>
              <p:cNvSpPr/>
              <p:nvPr/>
            </p:nvSpPr>
            <p:spPr>
              <a:xfrm>
                <a:off x="4327196" y="35993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93" name="Google Shape;2493;p41"/>
            <p:cNvGrpSpPr/>
            <p:nvPr/>
          </p:nvGrpSpPr>
          <p:grpSpPr>
            <a:xfrm>
              <a:off x="6175312" y="4520798"/>
              <a:ext cx="3949407" cy="1601335"/>
              <a:chOff x="3616175" y="871400"/>
              <a:chExt cx="4165601" cy="1065213"/>
            </a:xfrm>
          </p:grpSpPr>
          <p:sp>
            <p:nvSpPr>
              <p:cNvPr id="2494" name="Google Shape;2494;p41"/>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5" name="Google Shape;2495;p41"/>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6" name="Google Shape;2496;p41"/>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7" name="Google Shape;2497;p41"/>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8" name="Google Shape;2498;p41"/>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9" name="Google Shape;2499;p41"/>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0" name="Google Shape;2500;p41"/>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1" name="Google Shape;2501;p41"/>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grpSp>
        <p:nvGrpSpPr>
          <p:cNvPr id="2" name="Google Shape;952;p14">
            <a:extLst>
              <a:ext uri="{FF2B5EF4-FFF2-40B4-BE49-F238E27FC236}">
                <a16:creationId xmlns:a16="http://schemas.microsoft.com/office/drawing/2014/main" id="{C1C8AE45-71E6-C0A2-28A4-24E4EB800572}"/>
              </a:ext>
            </a:extLst>
          </p:cNvPr>
          <p:cNvGrpSpPr/>
          <p:nvPr/>
        </p:nvGrpSpPr>
        <p:grpSpPr>
          <a:xfrm>
            <a:off x="9464642" y="6395369"/>
            <a:ext cx="2229616" cy="924084"/>
            <a:chOff x="3616175" y="871400"/>
            <a:chExt cx="4165601" cy="1065213"/>
          </a:xfrm>
        </p:grpSpPr>
        <p:sp>
          <p:nvSpPr>
            <p:cNvPr id="3" name="Google Shape;953;p14">
              <a:extLst>
                <a:ext uri="{FF2B5EF4-FFF2-40B4-BE49-F238E27FC236}">
                  <a16:creationId xmlns:a16="http://schemas.microsoft.com/office/drawing/2014/main" id="{CA83F6A8-CBAE-AB02-3A7E-593FB99F3468}"/>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 name="Google Shape;954;p14">
              <a:extLst>
                <a:ext uri="{FF2B5EF4-FFF2-40B4-BE49-F238E27FC236}">
                  <a16:creationId xmlns:a16="http://schemas.microsoft.com/office/drawing/2014/main" id="{ECF6A230-101E-434E-ABB1-23DA7DFD9542}"/>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 name="Google Shape;955;p14">
              <a:extLst>
                <a:ext uri="{FF2B5EF4-FFF2-40B4-BE49-F238E27FC236}">
                  <a16:creationId xmlns:a16="http://schemas.microsoft.com/office/drawing/2014/main" id="{C44473E8-674C-662D-098C-0BB5F6F5AE99}"/>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 name="Google Shape;956;p14">
              <a:extLst>
                <a:ext uri="{FF2B5EF4-FFF2-40B4-BE49-F238E27FC236}">
                  <a16:creationId xmlns:a16="http://schemas.microsoft.com/office/drawing/2014/main" id="{261FDE3B-C969-3B84-1C92-F2B6F7534892}"/>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 name="Google Shape;957;p14">
              <a:extLst>
                <a:ext uri="{FF2B5EF4-FFF2-40B4-BE49-F238E27FC236}">
                  <a16:creationId xmlns:a16="http://schemas.microsoft.com/office/drawing/2014/main" id="{AF05B528-349C-9010-163F-4B2423F0AB47}"/>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 name="Google Shape;958;p14">
              <a:extLst>
                <a:ext uri="{FF2B5EF4-FFF2-40B4-BE49-F238E27FC236}">
                  <a16:creationId xmlns:a16="http://schemas.microsoft.com/office/drawing/2014/main" id="{4D2E0BDA-E705-F03E-FB5A-4525969966F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 name="Google Shape;959;p14">
              <a:extLst>
                <a:ext uri="{FF2B5EF4-FFF2-40B4-BE49-F238E27FC236}">
                  <a16:creationId xmlns:a16="http://schemas.microsoft.com/office/drawing/2014/main" id="{278160AE-7ADF-4F80-E8DA-CBDDA3C4A178}"/>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 name="Google Shape;960;p14">
              <a:extLst>
                <a:ext uri="{FF2B5EF4-FFF2-40B4-BE49-F238E27FC236}">
                  <a16:creationId xmlns:a16="http://schemas.microsoft.com/office/drawing/2014/main" id="{65C166B3-1A42-9946-CC64-AC22680F52FF}"/>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 name="Google Shape;1541;p22">
            <a:extLst>
              <a:ext uri="{FF2B5EF4-FFF2-40B4-BE49-F238E27FC236}">
                <a16:creationId xmlns:a16="http://schemas.microsoft.com/office/drawing/2014/main" id="{738650D6-3A87-E144-AD6A-DA7C0CB469D4}"/>
              </a:ext>
            </a:extLst>
          </p:cNvPr>
          <p:cNvGrpSpPr/>
          <p:nvPr/>
        </p:nvGrpSpPr>
        <p:grpSpPr>
          <a:xfrm>
            <a:off x="-942867" y="6351399"/>
            <a:ext cx="7861827" cy="861559"/>
            <a:chOff x="-3004369" y="4101988"/>
            <a:chExt cx="12539434" cy="1841860"/>
          </a:xfrm>
        </p:grpSpPr>
        <p:grpSp>
          <p:nvGrpSpPr>
            <p:cNvPr id="15" name="Google Shape;1542;p22">
              <a:extLst>
                <a:ext uri="{FF2B5EF4-FFF2-40B4-BE49-F238E27FC236}">
                  <a16:creationId xmlns:a16="http://schemas.microsoft.com/office/drawing/2014/main" id="{720EA160-C7D4-2209-AA16-CB8373BD9ABB}"/>
                </a:ext>
              </a:extLst>
            </p:cNvPr>
            <p:cNvGrpSpPr/>
            <p:nvPr/>
          </p:nvGrpSpPr>
          <p:grpSpPr>
            <a:xfrm>
              <a:off x="131864" y="4608508"/>
              <a:ext cx="2713473" cy="1100152"/>
              <a:chOff x="3616175" y="871400"/>
              <a:chExt cx="4165601" cy="1065213"/>
            </a:xfrm>
          </p:grpSpPr>
          <p:sp>
            <p:nvSpPr>
              <p:cNvPr id="38" name="Google Shape;1543;p22">
                <a:extLst>
                  <a:ext uri="{FF2B5EF4-FFF2-40B4-BE49-F238E27FC236}">
                    <a16:creationId xmlns:a16="http://schemas.microsoft.com/office/drawing/2014/main" id="{BE4A8D5B-2D06-652E-E387-DC7B34E6B981}"/>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1544;p22">
                <a:extLst>
                  <a:ext uri="{FF2B5EF4-FFF2-40B4-BE49-F238E27FC236}">
                    <a16:creationId xmlns:a16="http://schemas.microsoft.com/office/drawing/2014/main" id="{3F392623-7F2E-087D-8813-7D496A178BDE}"/>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1545;p22">
                <a:extLst>
                  <a:ext uri="{FF2B5EF4-FFF2-40B4-BE49-F238E27FC236}">
                    <a16:creationId xmlns:a16="http://schemas.microsoft.com/office/drawing/2014/main" id="{553001A2-8552-78FE-6177-AFB810F0123A}"/>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1546;p22">
                <a:extLst>
                  <a:ext uri="{FF2B5EF4-FFF2-40B4-BE49-F238E27FC236}">
                    <a16:creationId xmlns:a16="http://schemas.microsoft.com/office/drawing/2014/main" id="{55E8B5F3-B8B2-C7AD-8102-BB3D229D8524}"/>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1547;p22">
                <a:extLst>
                  <a:ext uri="{FF2B5EF4-FFF2-40B4-BE49-F238E27FC236}">
                    <a16:creationId xmlns:a16="http://schemas.microsoft.com/office/drawing/2014/main" id="{D159BC85-8930-B06B-0A42-F5977019B610}"/>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1548;p22">
                <a:extLst>
                  <a:ext uri="{FF2B5EF4-FFF2-40B4-BE49-F238E27FC236}">
                    <a16:creationId xmlns:a16="http://schemas.microsoft.com/office/drawing/2014/main" id="{0D2212C0-A342-143D-5158-E2D878E4F4D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1549;p22">
                <a:extLst>
                  <a:ext uri="{FF2B5EF4-FFF2-40B4-BE49-F238E27FC236}">
                    <a16:creationId xmlns:a16="http://schemas.microsoft.com/office/drawing/2014/main" id="{B10511C6-2280-80EC-9D58-721BFE635E03}"/>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1550;p22">
                <a:extLst>
                  <a:ext uri="{FF2B5EF4-FFF2-40B4-BE49-F238E27FC236}">
                    <a16:creationId xmlns:a16="http://schemas.microsoft.com/office/drawing/2014/main" id="{BA07748B-C2B0-BDCF-934B-0B6BB600D004}"/>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 name="Google Shape;1551;p22">
              <a:extLst>
                <a:ext uri="{FF2B5EF4-FFF2-40B4-BE49-F238E27FC236}">
                  <a16:creationId xmlns:a16="http://schemas.microsoft.com/office/drawing/2014/main" id="{C1363142-29AF-3D1E-7B43-01634BD9D6A1}"/>
                </a:ext>
              </a:extLst>
            </p:cNvPr>
            <p:cNvGrpSpPr/>
            <p:nvPr/>
          </p:nvGrpSpPr>
          <p:grpSpPr>
            <a:xfrm>
              <a:off x="-3004369" y="4101988"/>
              <a:ext cx="4543005" cy="1841860"/>
              <a:chOff x="3616175" y="871400"/>
              <a:chExt cx="4165601" cy="1065213"/>
            </a:xfrm>
          </p:grpSpPr>
          <p:sp>
            <p:nvSpPr>
              <p:cNvPr id="30" name="Google Shape;1552;p22">
                <a:extLst>
                  <a:ext uri="{FF2B5EF4-FFF2-40B4-BE49-F238E27FC236}">
                    <a16:creationId xmlns:a16="http://schemas.microsoft.com/office/drawing/2014/main" id="{8476B5AC-F38F-BE2E-EDFE-81440DACB96E}"/>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1553;p22">
                <a:extLst>
                  <a:ext uri="{FF2B5EF4-FFF2-40B4-BE49-F238E27FC236}">
                    <a16:creationId xmlns:a16="http://schemas.microsoft.com/office/drawing/2014/main" id="{1480F35B-701E-C3F5-9DEE-B7C9F9E53E46}"/>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1554;p22">
                <a:extLst>
                  <a:ext uri="{FF2B5EF4-FFF2-40B4-BE49-F238E27FC236}">
                    <a16:creationId xmlns:a16="http://schemas.microsoft.com/office/drawing/2014/main" id="{6C3D2E18-A428-4602-34D8-4EE008CEE646}"/>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1555;p22">
                <a:extLst>
                  <a:ext uri="{FF2B5EF4-FFF2-40B4-BE49-F238E27FC236}">
                    <a16:creationId xmlns:a16="http://schemas.microsoft.com/office/drawing/2014/main" id="{A572DB86-C102-7FAA-7A56-1A32F81BCAF6}"/>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1556;p22">
                <a:extLst>
                  <a:ext uri="{FF2B5EF4-FFF2-40B4-BE49-F238E27FC236}">
                    <a16:creationId xmlns:a16="http://schemas.microsoft.com/office/drawing/2014/main" id="{1C56D096-7539-E980-1289-3B42C9FAB554}"/>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1557;p22">
                <a:extLst>
                  <a:ext uri="{FF2B5EF4-FFF2-40B4-BE49-F238E27FC236}">
                    <a16:creationId xmlns:a16="http://schemas.microsoft.com/office/drawing/2014/main" id="{3A600468-1343-C51D-BBF6-8FFCBD911858}"/>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 name="Google Shape;1558;p22">
                <a:extLst>
                  <a:ext uri="{FF2B5EF4-FFF2-40B4-BE49-F238E27FC236}">
                    <a16:creationId xmlns:a16="http://schemas.microsoft.com/office/drawing/2014/main" id="{B8D55562-9905-E06E-D204-6CC030CEAA19}"/>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1559;p22">
                <a:extLst>
                  <a:ext uri="{FF2B5EF4-FFF2-40B4-BE49-F238E27FC236}">
                    <a16:creationId xmlns:a16="http://schemas.microsoft.com/office/drawing/2014/main" id="{B041882F-B349-41A5-EB25-242C7346E853}"/>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 name="Google Shape;1560;p22">
              <a:extLst>
                <a:ext uri="{FF2B5EF4-FFF2-40B4-BE49-F238E27FC236}">
                  <a16:creationId xmlns:a16="http://schemas.microsoft.com/office/drawing/2014/main" id="{6CE37FB2-B935-CFC0-DDFC-7BEE9AD1FA64}"/>
                </a:ext>
              </a:extLst>
            </p:cNvPr>
            <p:cNvGrpSpPr/>
            <p:nvPr/>
          </p:nvGrpSpPr>
          <p:grpSpPr>
            <a:xfrm>
              <a:off x="6790259" y="4209489"/>
              <a:ext cx="2744806" cy="1361955"/>
              <a:chOff x="-409725" y="187188"/>
              <a:chExt cx="3544888" cy="1758950"/>
            </a:xfrm>
          </p:grpSpPr>
          <p:sp>
            <p:nvSpPr>
              <p:cNvPr id="18" name="Google Shape;1562;p22">
                <a:extLst>
                  <a:ext uri="{FF2B5EF4-FFF2-40B4-BE49-F238E27FC236}">
                    <a16:creationId xmlns:a16="http://schemas.microsoft.com/office/drawing/2014/main" id="{00FE6408-25F3-52E9-43D2-6E9FABECFC32}"/>
                  </a:ext>
                </a:extLst>
              </p:cNvPr>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563;p22">
                <a:extLst>
                  <a:ext uri="{FF2B5EF4-FFF2-40B4-BE49-F238E27FC236}">
                    <a16:creationId xmlns:a16="http://schemas.microsoft.com/office/drawing/2014/main" id="{92D282FC-2B05-CC8D-7B21-3DA030D529A6}"/>
                  </a:ext>
                </a:extLst>
              </p:cNvPr>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1564;p22">
                <a:extLst>
                  <a:ext uri="{FF2B5EF4-FFF2-40B4-BE49-F238E27FC236}">
                    <a16:creationId xmlns:a16="http://schemas.microsoft.com/office/drawing/2014/main" id="{8DFC43E2-C3B8-0268-21AA-7CF26DD4D911}"/>
                  </a:ext>
                </a:extLst>
              </p:cNvPr>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1565;p22">
                <a:extLst>
                  <a:ext uri="{FF2B5EF4-FFF2-40B4-BE49-F238E27FC236}">
                    <a16:creationId xmlns:a16="http://schemas.microsoft.com/office/drawing/2014/main" id="{E96D0DF9-382B-7EC8-9B9E-52D8306972BB}"/>
                  </a:ext>
                </a:extLst>
              </p:cNvPr>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 name="Google Shape;1566;p22">
                <a:extLst>
                  <a:ext uri="{FF2B5EF4-FFF2-40B4-BE49-F238E27FC236}">
                    <a16:creationId xmlns:a16="http://schemas.microsoft.com/office/drawing/2014/main" id="{AD3A0B65-D875-DB9E-962B-6F6C75A434EE}"/>
                  </a:ext>
                </a:extLst>
              </p:cNvPr>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 name="Google Shape;1567;p22">
                <a:extLst>
                  <a:ext uri="{FF2B5EF4-FFF2-40B4-BE49-F238E27FC236}">
                    <a16:creationId xmlns:a16="http://schemas.microsoft.com/office/drawing/2014/main" id="{170EF7DB-EB1B-CD19-3EEF-8E4F9586D0ED}"/>
                  </a:ext>
                </a:extLst>
              </p:cNvPr>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1568;p22">
                <a:extLst>
                  <a:ext uri="{FF2B5EF4-FFF2-40B4-BE49-F238E27FC236}">
                    <a16:creationId xmlns:a16="http://schemas.microsoft.com/office/drawing/2014/main" id="{FD98C1A5-B73D-4761-9D67-4DBBA3773719}"/>
                  </a:ext>
                </a:extLst>
              </p:cNvPr>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1569;p22">
                <a:extLst>
                  <a:ext uri="{FF2B5EF4-FFF2-40B4-BE49-F238E27FC236}">
                    <a16:creationId xmlns:a16="http://schemas.microsoft.com/office/drawing/2014/main" id="{C8B7FB88-1D86-A73C-A343-DF49A19E7FE6}"/>
                  </a:ext>
                </a:extLst>
              </p:cNvPr>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 name="Google Shape;1570;p22">
                <a:extLst>
                  <a:ext uri="{FF2B5EF4-FFF2-40B4-BE49-F238E27FC236}">
                    <a16:creationId xmlns:a16="http://schemas.microsoft.com/office/drawing/2014/main" id="{6C30138A-4B1C-C96C-30F6-150A8AB89C58}"/>
                  </a:ext>
                </a:extLst>
              </p:cNvPr>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1571;p22">
                <a:extLst>
                  <a:ext uri="{FF2B5EF4-FFF2-40B4-BE49-F238E27FC236}">
                    <a16:creationId xmlns:a16="http://schemas.microsoft.com/office/drawing/2014/main" id="{31764856-4B54-12D4-6FF8-0E21E2AA81A2}"/>
                  </a:ext>
                </a:extLst>
              </p:cNvPr>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1572;p22">
                <a:extLst>
                  <a:ext uri="{FF2B5EF4-FFF2-40B4-BE49-F238E27FC236}">
                    <a16:creationId xmlns:a16="http://schemas.microsoft.com/office/drawing/2014/main" id="{00C911D8-F31A-1B5A-4FF8-06547261FA09}"/>
                  </a:ext>
                </a:extLst>
              </p:cNvPr>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1573;p22">
                <a:extLst>
                  <a:ext uri="{FF2B5EF4-FFF2-40B4-BE49-F238E27FC236}">
                    <a16:creationId xmlns:a16="http://schemas.microsoft.com/office/drawing/2014/main" id="{373F5BA2-BD04-00F0-C263-DA17FB6E2759}"/>
                  </a:ext>
                </a:extLst>
              </p:cNvPr>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pic>
        <p:nvPicPr>
          <p:cNvPr id="51" name="图片 2">
            <a:extLst>
              <a:ext uri="{FF2B5EF4-FFF2-40B4-BE49-F238E27FC236}">
                <a16:creationId xmlns:a16="http://schemas.microsoft.com/office/drawing/2014/main" id="{10B13F54-0432-75DC-8299-FE5FA62FF8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393579" y="257538"/>
            <a:ext cx="1205650" cy="781744"/>
          </a:xfrm>
          <a:prstGeom prst="rect">
            <a:avLst/>
          </a:prstGeom>
        </p:spPr>
      </p:pic>
      <p:pic>
        <p:nvPicPr>
          <p:cNvPr id="56" name="下方花草">
            <a:extLst>
              <a:ext uri="{FF2B5EF4-FFF2-40B4-BE49-F238E27FC236}">
                <a16:creationId xmlns:a16="http://schemas.microsoft.com/office/drawing/2014/main" id="{1778632D-DB26-C4D9-363F-CDF2E6E3937E}"/>
              </a:ext>
            </a:extLst>
          </p:cNvPr>
          <p:cNvPicPr>
            <a:picLocks noChangeAspect="1"/>
          </p:cNvPicPr>
          <p:nvPr/>
        </p:nvPicPr>
        <p:blipFill rotWithShape="1">
          <a:blip r:embed="rId3">
            <a:extLst>
              <a:ext uri="{28A0092B-C50C-407E-A947-70E740481C1C}">
                <a14:useLocalDpi xmlns:a14="http://schemas.microsoft.com/office/drawing/2010/main" val="0"/>
              </a:ext>
            </a:extLst>
          </a:blip>
          <a:srcRect l="74722" t="2397" r="-6295" b="82219"/>
          <a:stretch/>
        </p:blipFill>
        <p:spPr>
          <a:xfrm>
            <a:off x="8969642" y="-365509"/>
            <a:ext cx="6072156" cy="1664296"/>
          </a:xfrm>
          <a:prstGeom prst="rect">
            <a:avLst/>
          </a:prstGeom>
        </p:spPr>
      </p:pic>
      <p:sp>
        <p:nvSpPr>
          <p:cNvPr id="60" name="文本框 8">
            <a:extLst>
              <a:ext uri="{FF2B5EF4-FFF2-40B4-BE49-F238E27FC236}">
                <a16:creationId xmlns:a16="http://schemas.microsoft.com/office/drawing/2014/main" id="{41B9BF11-F430-9C78-7E6D-178F3E979B06}"/>
              </a:ext>
            </a:extLst>
          </p:cNvPr>
          <p:cNvSpPr txBox="1"/>
          <p:nvPr/>
        </p:nvSpPr>
        <p:spPr>
          <a:xfrm>
            <a:off x="2303493" y="38773"/>
            <a:ext cx="8251593" cy="752065"/>
          </a:xfrm>
          <a:prstGeom prst="rect">
            <a:avLst/>
          </a:prstGeom>
          <a:noFill/>
        </p:spPr>
        <p:txBody>
          <a:bodyPr wrap="square" rtlCol="0" anchor="t">
            <a:spAutoFit/>
          </a:bodyPr>
          <a:lstStyle/>
          <a:p>
            <a:pPr marL="0" marR="0" algn="ctr">
              <a:lnSpc>
                <a:spcPct val="150000"/>
              </a:lnSpc>
              <a:spcBef>
                <a:spcPts val="0"/>
              </a:spcBef>
              <a:spcAft>
                <a:spcPts val="800"/>
              </a:spcAft>
            </a:pPr>
            <a:r>
              <a:rPr lang="vi-VN" sz="3200" b="1"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4. Chất thơ trong truyện ngắn Lặng lẽ Sa Pa</a:t>
            </a:r>
            <a:endParaRPr lang="en-SG" sz="32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图片 23">
            <a:extLst>
              <a:ext uri="{FF2B5EF4-FFF2-40B4-BE49-F238E27FC236}">
                <a16:creationId xmlns:a16="http://schemas.microsoft.com/office/drawing/2014/main" id="{44A9809A-FD88-7E0C-86D5-AAA5165ADBE8}"/>
              </a:ext>
            </a:extLst>
          </p:cNvPr>
          <p:cNvPicPr>
            <a:picLocks noChangeAspect="1"/>
          </p:cNvPicPr>
          <p:nvPr/>
        </p:nvPicPr>
        <p:blipFill>
          <a:blip r:embed="rId5">
            <a:extLst>
              <a:ext uri="{28A0092B-C50C-407E-A947-70E740481C1C}">
                <a14:useLocalDpi xmlns:a14="http://schemas.microsoft.com/office/drawing/2010/main" val="0"/>
              </a:ext>
            </a:extLst>
          </a:blip>
          <a:srcRect l="267" t="69446" r="78972"/>
          <a:stretch>
            <a:fillRect/>
          </a:stretch>
        </p:blipFill>
        <p:spPr>
          <a:xfrm flipH="1">
            <a:off x="10221681" y="5615709"/>
            <a:ext cx="1360719" cy="1126260"/>
          </a:xfrm>
          <a:prstGeom prst="rect">
            <a:avLst/>
          </a:prstGeom>
        </p:spPr>
      </p:pic>
      <p:grpSp>
        <p:nvGrpSpPr>
          <p:cNvPr id="46" name="Google Shape;1167;p26">
            <a:extLst>
              <a:ext uri="{FF2B5EF4-FFF2-40B4-BE49-F238E27FC236}">
                <a16:creationId xmlns:a16="http://schemas.microsoft.com/office/drawing/2014/main" id="{C84F8773-257C-346C-E1C4-CF59A61D20AB}"/>
              </a:ext>
            </a:extLst>
          </p:cNvPr>
          <p:cNvGrpSpPr/>
          <p:nvPr/>
        </p:nvGrpSpPr>
        <p:grpSpPr>
          <a:xfrm>
            <a:off x="10559538" y="2881305"/>
            <a:ext cx="872260" cy="847547"/>
            <a:chOff x="1860550" y="3536650"/>
            <a:chExt cx="477375" cy="463850"/>
          </a:xfrm>
        </p:grpSpPr>
        <p:sp>
          <p:nvSpPr>
            <p:cNvPr id="47" name="Google Shape;1168;p26">
              <a:extLst>
                <a:ext uri="{FF2B5EF4-FFF2-40B4-BE49-F238E27FC236}">
                  <a16:creationId xmlns:a16="http://schemas.microsoft.com/office/drawing/2014/main" id="{C0EBCFF8-38E7-78C3-B73F-04E8FDDD68F6}"/>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169;p26">
              <a:extLst>
                <a:ext uri="{FF2B5EF4-FFF2-40B4-BE49-F238E27FC236}">
                  <a16:creationId xmlns:a16="http://schemas.microsoft.com/office/drawing/2014/main" id="{9FC917FA-AA7C-4673-E18E-D35010709C89}"/>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170;p26">
              <a:extLst>
                <a:ext uri="{FF2B5EF4-FFF2-40B4-BE49-F238E27FC236}">
                  <a16:creationId xmlns:a16="http://schemas.microsoft.com/office/drawing/2014/main" id="{6E09B2C2-4DFB-AB50-7CCC-2FA4ADFA1901}"/>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171;p26">
              <a:extLst>
                <a:ext uri="{FF2B5EF4-FFF2-40B4-BE49-F238E27FC236}">
                  <a16:creationId xmlns:a16="http://schemas.microsoft.com/office/drawing/2014/main" id="{CF2FDC2D-95B8-C514-8484-FFD879D1BE10}"/>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1172;p26">
              <a:extLst>
                <a:ext uri="{FF2B5EF4-FFF2-40B4-BE49-F238E27FC236}">
                  <a16:creationId xmlns:a16="http://schemas.microsoft.com/office/drawing/2014/main" id="{C170960E-6DED-469D-5F80-5313E36F84D2}"/>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1173;p26">
              <a:extLst>
                <a:ext uri="{FF2B5EF4-FFF2-40B4-BE49-F238E27FC236}">
                  <a16:creationId xmlns:a16="http://schemas.microsoft.com/office/drawing/2014/main" id="{D461AC92-75C0-6603-BDC9-C3A4B0ED5D23}"/>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1174;p26">
              <a:extLst>
                <a:ext uri="{FF2B5EF4-FFF2-40B4-BE49-F238E27FC236}">
                  <a16:creationId xmlns:a16="http://schemas.microsoft.com/office/drawing/2014/main" id="{47BCE0C5-FEF9-2335-EF3A-FC8329002512}"/>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175;p26">
              <a:extLst>
                <a:ext uri="{FF2B5EF4-FFF2-40B4-BE49-F238E27FC236}">
                  <a16:creationId xmlns:a16="http://schemas.microsoft.com/office/drawing/2014/main" id="{6F3163BB-0E8F-6806-CA57-6B93C9B207E6}"/>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8" name="Group 5">
            <a:extLst>
              <a:ext uri="{FF2B5EF4-FFF2-40B4-BE49-F238E27FC236}">
                <a16:creationId xmlns:a16="http://schemas.microsoft.com/office/drawing/2014/main" id="{B8BFF391-382B-106B-2F2D-30527CA8552F}"/>
              </a:ext>
            </a:extLst>
          </p:cNvPr>
          <p:cNvGrpSpPr/>
          <p:nvPr/>
        </p:nvGrpSpPr>
        <p:grpSpPr>
          <a:xfrm>
            <a:off x="634016" y="1851276"/>
            <a:ext cx="7175072" cy="4389509"/>
            <a:chOff x="0" y="0"/>
            <a:chExt cx="2816250" cy="2167467"/>
          </a:xfrm>
        </p:grpSpPr>
        <p:sp>
          <p:nvSpPr>
            <p:cNvPr id="59" name="Freeform 6">
              <a:extLst>
                <a:ext uri="{FF2B5EF4-FFF2-40B4-BE49-F238E27FC236}">
                  <a16:creationId xmlns:a16="http://schemas.microsoft.com/office/drawing/2014/main" id="{0778E523-81CE-224B-354E-D9971B78BC17}"/>
                </a:ext>
              </a:extLst>
            </p:cNvPr>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TextBox 7">
              <a:extLst>
                <a:ext uri="{FF2B5EF4-FFF2-40B4-BE49-F238E27FC236}">
                  <a16:creationId xmlns:a16="http://schemas.microsoft.com/office/drawing/2014/main" id="{0D63F749-F53B-8F34-204B-6C607D9DE8FA}"/>
                </a:ext>
              </a:extLst>
            </p:cNvPr>
            <p:cNvSpPr txBox="1"/>
            <p:nvPr/>
          </p:nvSpPr>
          <p:spPr>
            <a:xfrm>
              <a:off x="0" y="-28575"/>
              <a:ext cx="812800" cy="841375"/>
            </a:xfrm>
            <a:prstGeom prst="rect">
              <a:avLst/>
            </a:prstGeom>
          </p:spPr>
          <p:txBody>
            <a:bodyPr lIns="33867" tIns="33867" rIns="33867" bIns="33867" rtlCol="0" anchor="ctr"/>
            <a:lstStyle/>
            <a:p>
              <a:pPr marL="0" marR="0" lvl="0" indent="0" algn="ctr" defTabSz="609570" rtl="0" eaLnBrk="1" fontAlgn="auto" latinLnBrk="0" hangingPunct="1">
                <a:lnSpc>
                  <a:spcPts val="14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62" name="Group 8">
            <a:extLst>
              <a:ext uri="{FF2B5EF4-FFF2-40B4-BE49-F238E27FC236}">
                <a16:creationId xmlns:a16="http://schemas.microsoft.com/office/drawing/2014/main" id="{7BF227E0-BAF2-8FB9-31E9-2BCEFE6EEA98}"/>
              </a:ext>
            </a:extLst>
          </p:cNvPr>
          <p:cNvGrpSpPr/>
          <p:nvPr/>
        </p:nvGrpSpPr>
        <p:grpSpPr>
          <a:xfrm>
            <a:off x="892881" y="2089801"/>
            <a:ext cx="4590293" cy="772449"/>
            <a:chOff x="0" y="0"/>
            <a:chExt cx="2036904" cy="248046"/>
          </a:xfrm>
        </p:grpSpPr>
        <p:sp>
          <p:nvSpPr>
            <p:cNvPr id="63" name="Freeform 9">
              <a:extLst>
                <a:ext uri="{FF2B5EF4-FFF2-40B4-BE49-F238E27FC236}">
                  <a16:creationId xmlns:a16="http://schemas.microsoft.com/office/drawing/2014/main" id="{279B7D97-895A-BEEB-11F4-6FE02BBC9D3D}"/>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2" name="TextBox 10">
              <a:extLst>
                <a:ext uri="{FF2B5EF4-FFF2-40B4-BE49-F238E27FC236}">
                  <a16:creationId xmlns:a16="http://schemas.microsoft.com/office/drawing/2014/main" id="{17CD02A4-B16C-0D80-7A04-A1E3C254EA6D}"/>
                </a:ext>
              </a:extLst>
            </p:cNvPr>
            <p:cNvSpPr txBox="1"/>
            <p:nvPr/>
          </p:nvSpPr>
          <p:spPr>
            <a:xfrm>
              <a:off x="0" y="-28575"/>
              <a:ext cx="812800" cy="841375"/>
            </a:xfrm>
            <a:prstGeom prst="rect">
              <a:avLst/>
            </a:prstGeom>
          </p:spPr>
          <p:txBody>
            <a:bodyPr lIns="33867" tIns="33867" rIns="33867" bIns="33867" rtlCol="0" anchor="ctr"/>
            <a:lstStyle/>
            <a:p>
              <a:pPr marL="0" marR="0" lvl="0" indent="0" algn="ctr" defTabSz="609570" rtl="0" eaLnBrk="1" fontAlgn="auto" latinLnBrk="0" hangingPunct="1">
                <a:lnSpc>
                  <a:spcPts val="14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2433" name="Group 11">
            <a:extLst>
              <a:ext uri="{FF2B5EF4-FFF2-40B4-BE49-F238E27FC236}">
                <a16:creationId xmlns:a16="http://schemas.microsoft.com/office/drawing/2014/main" id="{DFABC0F5-E6E3-B829-1C94-8246F4ABCB71}"/>
              </a:ext>
            </a:extLst>
          </p:cNvPr>
          <p:cNvGrpSpPr/>
          <p:nvPr/>
        </p:nvGrpSpPr>
        <p:grpSpPr>
          <a:xfrm>
            <a:off x="8139192" y="1851276"/>
            <a:ext cx="2755421" cy="4389509"/>
            <a:chOff x="0" y="0"/>
            <a:chExt cx="1302441" cy="2167467"/>
          </a:xfrm>
        </p:grpSpPr>
        <p:sp>
          <p:nvSpPr>
            <p:cNvPr id="2455" name="Freeform 12">
              <a:extLst>
                <a:ext uri="{FF2B5EF4-FFF2-40B4-BE49-F238E27FC236}">
                  <a16:creationId xmlns:a16="http://schemas.microsoft.com/office/drawing/2014/main" id="{4D04F4C1-A2FB-7BC6-64AF-C47A5223A80C}"/>
                </a:ext>
              </a:extLst>
            </p:cNvPr>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FFEEC8"/>
            </a:solid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6" name="TextBox 13">
              <a:extLst>
                <a:ext uri="{FF2B5EF4-FFF2-40B4-BE49-F238E27FC236}">
                  <a16:creationId xmlns:a16="http://schemas.microsoft.com/office/drawing/2014/main" id="{295C2C3C-F113-BF2D-77E9-F491FF6A4D9F}"/>
                </a:ext>
              </a:extLst>
            </p:cNvPr>
            <p:cNvSpPr txBox="1"/>
            <p:nvPr/>
          </p:nvSpPr>
          <p:spPr>
            <a:xfrm>
              <a:off x="0" y="-28575"/>
              <a:ext cx="812800" cy="841375"/>
            </a:xfrm>
            <a:prstGeom prst="rect">
              <a:avLst/>
            </a:prstGeom>
          </p:spPr>
          <p:txBody>
            <a:bodyPr lIns="33867" tIns="33867" rIns="33867" bIns="33867" rtlCol="0" anchor="ctr"/>
            <a:lstStyle/>
            <a:p>
              <a:pPr marL="0" marR="0" lvl="0" indent="0" algn="ctr" defTabSz="609570" rtl="0" eaLnBrk="1" fontAlgn="auto" latinLnBrk="0" hangingPunct="1">
                <a:lnSpc>
                  <a:spcPts val="14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457" name="Freeform 14">
            <a:extLst>
              <a:ext uri="{FF2B5EF4-FFF2-40B4-BE49-F238E27FC236}">
                <a16:creationId xmlns:a16="http://schemas.microsoft.com/office/drawing/2014/main" id="{0291F0D8-A767-8937-53C4-98DD9070815A}"/>
              </a:ext>
            </a:extLst>
          </p:cNvPr>
          <p:cNvSpPr/>
          <p:nvPr/>
        </p:nvSpPr>
        <p:spPr>
          <a:xfrm>
            <a:off x="1277901" y="1302589"/>
            <a:ext cx="1719544" cy="729343"/>
          </a:xfrm>
          <a:custGeom>
            <a:avLst/>
            <a:gdLst/>
            <a:ahLst/>
            <a:cxnLst/>
            <a:rect l="l" t="t" r="r" b="b"/>
            <a:pathLst>
              <a:path w="5982082" h="2431314">
                <a:moveTo>
                  <a:pt x="0" y="0"/>
                </a:moveTo>
                <a:lnTo>
                  <a:pt x="5982082" y="0"/>
                </a:lnTo>
                <a:lnTo>
                  <a:pt x="5982082" y="2431314"/>
                </a:lnTo>
                <a:lnTo>
                  <a:pt x="0" y="24313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8" name="Freeform 16">
            <a:extLst>
              <a:ext uri="{FF2B5EF4-FFF2-40B4-BE49-F238E27FC236}">
                <a16:creationId xmlns:a16="http://schemas.microsoft.com/office/drawing/2014/main" id="{A8CAAF1F-8D4F-7EC9-2B9A-A9DF9F635B4E}"/>
              </a:ext>
            </a:extLst>
          </p:cNvPr>
          <p:cNvSpPr/>
          <p:nvPr/>
        </p:nvSpPr>
        <p:spPr>
          <a:xfrm>
            <a:off x="7692365" y="2944976"/>
            <a:ext cx="4202712" cy="5838309"/>
          </a:xfrm>
          <a:custGeom>
            <a:avLst/>
            <a:gdLst/>
            <a:ahLst/>
            <a:cxnLst/>
            <a:rect l="l" t="t" r="r" b="b"/>
            <a:pathLst>
              <a:path w="7542690" h="10945857">
                <a:moveTo>
                  <a:pt x="0" y="0"/>
                </a:moveTo>
                <a:lnTo>
                  <a:pt x="7542690" y="0"/>
                </a:lnTo>
                <a:lnTo>
                  <a:pt x="7542690" y="10945856"/>
                </a:lnTo>
                <a:lnTo>
                  <a:pt x="0" y="109458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9" name="Freeform 18">
            <a:extLst>
              <a:ext uri="{FF2B5EF4-FFF2-40B4-BE49-F238E27FC236}">
                <a16:creationId xmlns:a16="http://schemas.microsoft.com/office/drawing/2014/main" id="{C74E56D4-2BC7-A43B-7FFC-687A4499BB7D}"/>
              </a:ext>
            </a:extLst>
          </p:cNvPr>
          <p:cNvSpPr/>
          <p:nvPr/>
        </p:nvSpPr>
        <p:spPr>
          <a:xfrm>
            <a:off x="7121144" y="1507748"/>
            <a:ext cx="1703307" cy="1761861"/>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0" name="TextBox 19">
            <a:extLst>
              <a:ext uri="{FF2B5EF4-FFF2-40B4-BE49-F238E27FC236}">
                <a16:creationId xmlns:a16="http://schemas.microsoft.com/office/drawing/2014/main" id="{4195FF14-4B95-0D4F-E8AD-BC9EC7BE3FA4}"/>
              </a:ext>
            </a:extLst>
          </p:cNvPr>
          <p:cNvSpPr txBox="1"/>
          <p:nvPr/>
        </p:nvSpPr>
        <p:spPr>
          <a:xfrm>
            <a:off x="817638" y="2925375"/>
            <a:ext cx="6655381" cy="3323987"/>
          </a:xfrm>
          <a:prstGeom prst="rect">
            <a:avLst/>
          </a:prstGeom>
        </p:spPr>
        <p:txBody>
          <a:bodyPr wrap="square" lIns="0" tIns="0" rIns="0" bIns="0" rtlCol="0" anchor="t">
            <a:spAutoFit/>
          </a:bodyPr>
          <a:lstStyle/>
          <a:p>
            <a:pPr algn="just"/>
            <a:r>
              <a:rPr lang="vi-VN" sz="3600" i="1" dirty="0">
                <a:solidFill>
                  <a:schemeClr val="accent5"/>
                </a:solidFill>
                <a:latin typeface="+mj-lt"/>
              </a:rPr>
              <a:t>Những bức tranh thiên nhiên Sa Pa tuyệt đẹp đã góp phần tạo nên chất thơ cho tác phẩm. Hãy chọn một đoạn văn tả cảnh Sa Pa mà em ấn tượng nhất và nêu cảm nhận. (Hs thảo luận nhóm đôi).</a:t>
            </a:r>
            <a:endParaRPr lang="en-SG" sz="3600" dirty="0">
              <a:solidFill>
                <a:schemeClr val="accent5"/>
              </a:solidFill>
              <a:latin typeface="+mj-lt"/>
            </a:endParaRPr>
          </a:p>
        </p:txBody>
      </p:sp>
      <p:sp>
        <p:nvSpPr>
          <p:cNvPr id="2461" name="TextBox 20">
            <a:extLst>
              <a:ext uri="{FF2B5EF4-FFF2-40B4-BE49-F238E27FC236}">
                <a16:creationId xmlns:a16="http://schemas.microsoft.com/office/drawing/2014/main" id="{3B359DE5-32C2-5AEC-183F-4356C2DF262B}"/>
              </a:ext>
            </a:extLst>
          </p:cNvPr>
          <p:cNvSpPr txBox="1"/>
          <p:nvPr/>
        </p:nvSpPr>
        <p:spPr>
          <a:xfrm>
            <a:off x="730524" y="2232368"/>
            <a:ext cx="4817859" cy="487313"/>
          </a:xfrm>
          <a:prstGeom prst="rect">
            <a:avLst/>
          </a:prstGeom>
        </p:spPr>
        <p:txBody>
          <a:bodyPr wrap="square" lIns="0" tIns="0" rIns="0" bIns="0" rtlCol="0" anchor="t">
            <a:spAutoFit/>
          </a:bodyPr>
          <a:lstStyle/>
          <a:p>
            <a:pPr marL="0" marR="0" lvl="0" indent="0" algn="ctr" defTabSz="609570" rtl="0" eaLnBrk="1" fontAlgn="auto" latinLnBrk="0" hangingPunct="1">
              <a:lnSpc>
                <a:spcPts val="3823"/>
              </a:lnSpc>
              <a:spcBef>
                <a:spcPct val="0"/>
              </a:spcBef>
              <a:spcAft>
                <a:spcPts val="0"/>
              </a:spcAft>
              <a:buClrTx/>
              <a:buSzTx/>
              <a:buFontTx/>
              <a:buNone/>
              <a:tabLst/>
              <a:defRPr/>
            </a:pPr>
            <a:r>
              <a:rPr kumimoji="0" lang="vi-VN" sz="3600" b="1" i="0" u="none" strike="noStrike" kern="1200" cap="none" spc="0" normalizeH="0" baseline="0" noProof="0" dirty="0">
                <a:ln>
                  <a:noFill/>
                </a:ln>
                <a:solidFill>
                  <a:srgbClr val="FFEEC8"/>
                </a:solidFill>
                <a:effectLst/>
                <a:uLnTx/>
                <a:uFillTx/>
                <a:latin typeface="Times New Roman" panose="02020603050405020304" pitchFamily="18" charset="0"/>
                <a:ea typeface="+mn-ea"/>
                <a:cs typeface="Times New Roman" panose="02020603050405020304" pitchFamily="18" charset="0"/>
                <a:sym typeface="Arial"/>
              </a:rPr>
              <a:t>Nhiệm vụ</a:t>
            </a:r>
            <a:endParaRPr kumimoji="0" lang="en-US" sz="3600" b="1" i="0" u="none" strike="noStrike" kern="1200" cap="none" spc="0" normalizeH="0" baseline="0" noProof="0" dirty="0">
              <a:ln>
                <a:noFill/>
              </a:ln>
              <a:solidFill>
                <a:srgbClr val="FFEEC8"/>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05921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8"/>
                                        </p:tgtEl>
                                        <p:attrNameLst>
                                          <p:attrName>style.visibility</p:attrName>
                                        </p:attrNameLst>
                                      </p:cBhvr>
                                      <p:to>
                                        <p:strVal val="visible"/>
                                      </p:to>
                                    </p:set>
                                    <p:anim calcmode="lin" valueType="num">
                                      <p:cBhvr additive="base">
                                        <p:cTn id="7" dur="500" fill="hold"/>
                                        <p:tgtEl>
                                          <p:spTgt spid="2458"/>
                                        </p:tgtEl>
                                        <p:attrNameLst>
                                          <p:attrName>ppt_x</p:attrName>
                                        </p:attrNameLst>
                                      </p:cBhvr>
                                      <p:tavLst>
                                        <p:tav tm="0">
                                          <p:val>
                                            <p:strVal val="#ppt_x"/>
                                          </p:val>
                                        </p:tav>
                                        <p:tav tm="100000">
                                          <p:val>
                                            <p:strVal val="#ppt_x"/>
                                          </p:val>
                                        </p:tav>
                                      </p:tavLst>
                                    </p:anim>
                                    <p:anim calcmode="lin" valueType="num">
                                      <p:cBhvr additive="base">
                                        <p:cTn id="8" dur="500" fill="hold"/>
                                        <p:tgtEl>
                                          <p:spTgt spid="245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57"/>
                                        </p:tgtEl>
                                        <p:attrNameLst>
                                          <p:attrName>style.visibility</p:attrName>
                                        </p:attrNameLst>
                                      </p:cBhvr>
                                      <p:to>
                                        <p:strVal val="visible"/>
                                      </p:to>
                                    </p:set>
                                    <p:anim calcmode="lin" valueType="num">
                                      <p:cBhvr additive="base">
                                        <p:cTn id="11" dur="500" fill="hold"/>
                                        <p:tgtEl>
                                          <p:spTgt spid="2457"/>
                                        </p:tgtEl>
                                        <p:attrNameLst>
                                          <p:attrName>ppt_x</p:attrName>
                                        </p:attrNameLst>
                                      </p:cBhvr>
                                      <p:tavLst>
                                        <p:tav tm="0">
                                          <p:val>
                                            <p:strVal val="#ppt_x"/>
                                          </p:val>
                                        </p:tav>
                                        <p:tav tm="100000">
                                          <p:val>
                                            <p:strVal val="#ppt_x"/>
                                          </p:val>
                                        </p:tav>
                                      </p:tavLst>
                                    </p:anim>
                                    <p:anim calcmode="lin" valueType="num">
                                      <p:cBhvr additive="base">
                                        <p:cTn id="12" dur="500" fill="hold"/>
                                        <p:tgtEl>
                                          <p:spTgt spid="245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61"/>
                                        </p:tgtEl>
                                        <p:attrNameLst>
                                          <p:attrName>style.visibility</p:attrName>
                                        </p:attrNameLst>
                                      </p:cBhvr>
                                      <p:to>
                                        <p:strVal val="visible"/>
                                      </p:to>
                                    </p:set>
                                    <p:anim calcmode="lin" valueType="num">
                                      <p:cBhvr additive="base">
                                        <p:cTn id="15" dur="500" fill="hold"/>
                                        <p:tgtEl>
                                          <p:spTgt spid="2461"/>
                                        </p:tgtEl>
                                        <p:attrNameLst>
                                          <p:attrName>ppt_x</p:attrName>
                                        </p:attrNameLst>
                                      </p:cBhvr>
                                      <p:tavLst>
                                        <p:tav tm="0">
                                          <p:val>
                                            <p:strVal val="#ppt_x"/>
                                          </p:val>
                                        </p:tav>
                                        <p:tav tm="100000">
                                          <p:val>
                                            <p:strVal val="#ppt_x"/>
                                          </p:val>
                                        </p:tav>
                                      </p:tavLst>
                                    </p:anim>
                                    <p:anim calcmode="lin" valueType="num">
                                      <p:cBhvr additive="base">
                                        <p:cTn id="16" dur="500" fill="hold"/>
                                        <p:tgtEl>
                                          <p:spTgt spid="246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500" fill="hold"/>
                                        <p:tgtEl>
                                          <p:spTgt spid="62"/>
                                        </p:tgtEl>
                                        <p:attrNameLst>
                                          <p:attrName>ppt_x</p:attrName>
                                        </p:attrNameLst>
                                      </p:cBhvr>
                                      <p:tavLst>
                                        <p:tav tm="0">
                                          <p:val>
                                            <p:strVal val="#ppt_x"/>
                                          </p:val>
                                        </p:tav>
                                        <p:tav tm="100000">
                                          <p:val>
                                            <p:strVal val="#ppt_x"/>
                                          </p:val>
                                        </p:tav>
                                      </p:tavLst>
                                    </p:anim>
                                    <p:anim calcmode="lin" valueType="num">
                                      <p:cBhvr additive="base">
                                        <p:cTn id="20"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459"/>
                                        </p:tgtEl>
                                        <p:attrNameLst>
                                          <p:attrName>style.visibility</p:attrName>
                                        </p:attrNameLst>
                                      </p:cBhvr>
                                      <p:to>
                                        <p:strVal val="visible"/>
                                      </p:to>
                                    </p:set>
                                    <p:animEffect transition="in" filter="barn(inVertical)">
                                      <p:cBhvr>
                                        <p:cTn id="25" dur="500"/>
                                        <p:tgtEl>
                                          <p:spTgt spid="245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460"/>
                                        </p:tgtEl>
                                        <p:attrNameLst>
                                          <p:attrName>style.visibility</p:attrName>
                                        </p:attrNameLst>
                                      </p:cBhvr>
                                      <p:to>
                                        <p:strVal val="visible"/>
                                      </p:to>
                                    </p:set>
                                    <p:animEffect transition="in" filter="barn(inVertical)">
                                      <p:cBhvr>
                                        <p:cTn id="28" dur="500"/>
                                        <p:tgtEl>
                                          <p:spTgt spid="2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 grpId="0" animBg="1"/>
      <p:bldP spid="2460" grpId="0"/>
      <p:bldP spid="246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pic>
        <p:nvPicPr>
          <p:cNvPr id="57" name="下方花草">
            <a:extLst>
              <a:ext uri="{FF2B5EF4-FFF2-40B4-BE49-F238E27FC236}">
                <a16:creationId xmlns:a16="http://schemas.microsoft.com/office/drawing/2014/main" id="{28B8303D-E659-0BB9-79B8-6088C2DC480D}"/>
              </a:ext>
            </a:extLst>
          </p:cNvPr>
          <p:cNvPicPr>
            <a:picLocks noChangeAspect="1"/>
          </p:cNvPicPr>
          <p:nvPr/>
        </p:nvPicPr>
        <p:blipFill rotWithShape="1">
          <a:blip r:embed="rId4">
            <a:extLst>
              <a:ext uri="{28A0092B-C50C-407E-A947-70E740481C1C}">
                <a14:useLocalDpi xmlns:a14="http://schemas.microsoft.com/office/drawing/2010/main" val="0"/>
              </a:ext>
            </a:extLst>
          </a:blip>
          <a:srcRect l="47171" t="11885" r="37420" b="77248"/>
          <a:stretch/>
        </p:blipFill>
        <p:spPr>
          <a:xfrm>
            <a:off x="215392" y="-182276"/>
            <a:ext cx="7166973" cy="1583624"/>
          </a:xfrm>
          <a:prstGeom prst="rect">
            <a:avLst/>
          </a:prstGeom>
        </p:spPr>
      </p:pic>
      <p:grpSp>
        <p:nvGrpSpPr>
          <p:cNvPr id="2434" name="Google Shape;2434;p41"/>
          <p:cNvGrpSpPr/>
          <p:nvPr/>
        </p:nvGrpSpPr>
        <p:grpSpPr>
          <a:xfrm rot="-5400000">
            <a:off x="4743103" y="5490913"/>
            <a:ext cx="580963" cy="726537"/>
            <a:chOff x="7164101" y="1562101"/>
            <a:chExt cx="1330450" cy="1663825"/>
          </a:xfrm>
        </p:grpSpPr>
        <p:sp>
          <p:nvSpPr>
            <p:cNvPr id="2435" name="Google Shape;2435;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6" name="Google Shape;2436;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7" name="Google Shape;2437;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8" name="Google Shape;2438;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9" name="Google Shape;2439;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0" name="Google Shape;2440;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1" name="Google Shape;2441;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2" name="Google Shape;2442;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3" name="Google Shape;2443;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4" name="Google Shape;2444;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5" name="Google Shape;2445;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6" name="Google Shape;2446;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7" name="Google Shape;2447;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8" name="Google Shape;2448;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9" name="Google Shape;2449;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0" name="Google Shape;2450;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1" name="Google Shape;2451;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2" name="Google Shape;2452;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3" name="Google Shape;2453;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4" name="Google Shape;2454;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73" name="Google Shape;2473;p41"/>
          <p:cNvGrpSpPr/>
          <p:nvPr/>
        </p:nvGrpSpPr>
        <p:grpSpPr>
          <a:xfrm>
            <a:off x="10125880" y="4970454"/>
            <a:ext cx="3251826" cy="2564428"/>
            <a:chOff x="6175312" y="3261101"/>
            <a:chExt cx="3949407" cy="2861031"/>
          </a:xfrm>
        </p:grpSpPr>
        <p:grpSp>
          <p:nvGrpSpPr>
            <p:cNvPr id="2474" name="Google Shape;2474;p41"/>
            <p:cNvGrpSpPr/>
            <p:nvPr/>
          </p:nvGrpSpPr>
          <p:grpSpPr>
            <a:xfrm>
              <a:off x="7572683" y="3261101"/>
              <a:ext cx="1154664" cy="1540670"/>
              <a:chOff x="3764769" y="3145313"/>
              <a:chExt cx="829500" cy="1106803"/>
            </a:xfrm>
          </p:grpSpPr>
          <p:sp>
            <p:nvSpPr>
              <p:cNvPr id="2475" name="Google Shape;2475;p41"/>
              <p:cNvSpPr/>
              <p:nvPr/>
            </p:nvSpPr>
            <p:spPr>
              <a:xfrm>
                <a:off x="3764769" y="3145313"/>
                <a:ext cx="829500" cy="7683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6" name="Google Shape;2476;p41"/>
              <p:cNvSpPr/>
              <p:nvPr/>
            </p:nvSpPr>
            <p:spPr>
              <a:xfrm>
                <a:off x="3863214" y="3236495"/>
                <a:ext cx="632700" cy="585900"/>
              </a:xfrm>
              <a:prstGeom prst="ellipse">
                <a:avLst/>
              </a:pr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7" name="Google Shape;2477;p41"/>
              <p:cNvSpPr/>
              <p:nvPr/>
            </p:nvSpPr>
            <p:spPr>
              <a:xfrm>
                <a:off x="3967133" y="3340030"/>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8" name="Google Shape;2478;p41"/>
              <p:cNvSpPr/>
              <p:nvPr/>
            </p:nvSpPr>
            <p:spPr>
              <a:xfrm>
                <a:off x="3945888" y="3563782"/>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9" name="Google Shape;2479;p41"/>
              <p:cNvSpPr/>
              <p:nvPr/>
            </p:nvSpPr>
            <p:spPr>
              <a:xfrm>
                <a:off x="3976183" y="35113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0" name="Google Shape;2480;p41"/>
              <p:cNvSpPr/>
              <p:nvPr/>
            </p:nvSpPr>
            <p:spPr>
              <a:xfrm>
                <a:off x="4171460" y="38091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1" name="Google Shape;2481;p41"/>
              <p:cNvSpPr/>
              <p:nvPr/>
            </p:nvSpPr>
            <p:spPr>
              <a:xfrm>
                <a:off x="4123851" y="35113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2" name="Google Shape;2482;p41"/>
              <p:cNvSpPr/>
              <p:nvPr/>
            </p:nvSpPr>
            <p:spPr>
              <a:xfrm>
                <a:off x="4236820" y="35113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3" name="Google Shape;2483;p41"/>
              <p:cNvSpPr/>
              <p:nvPr/>
            </p:nvSpPr>
            <p:spPr>
              <a:xfrm>
                <a:off x="4300568" y="41238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4" name="Google Shape;2484;p41"/>
              <p:cNvSpPr/>
              <p:nvPr/>
            </p:nvSpPr>
            <p:spPr>
              <a:xfrm>
                <a:off x="4086732" y="35113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5" name="Google Shape;2485;p41"/>
              <p:cNvSpPr/>
              <p:nvPr/>
            </p:nvSpPr>
            <p:spPr>
              <a:xfrm>
                <a:off x="4040737" y="37058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6" name="Google Shape;2486;p41"/>
              <p:cNvSpPr/>
              <p:nvPr/>
            </p:nvSpPr>
            <p:spPr>
              <a:xfrm>
                <a:off x="4110940" y="35113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7" name="Google Shape;2487;p41"/>
              <p:cNvSpPr/>
              <p:nvPr/>
            </p:nvSpPr>
            <p:spPr>
              <a:xfrm>
                <a:off x="4002005" y="36630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8" name="Google Shape;2488;p41"/>
              <p:cNvSpPr/>
              <p:nvPr/>
            </p:nvSpPr>
            <p:spPr>
              <a:xfrm>
                <a:off x="4077856" y="40592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9" name="Google Shape;2489;p41"/>
              <p:cNvSpPr/>
              <p:nvPr/>
            </p:nvSpPr>
            <p:spPr>
              <a:xfrm>
                <a:off x="4072207" y="41302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0" name="Google Shape;2490;p41"/>
              <p:cNvSpPr/>
              <p:nvPr/>
            </p:nvSpPr>
            <p:spPr>
              <a:xfrm>
                <a:off x="4065752" y="4200472"/>
                <a:ext cx="18560" cy="51643"/>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1" name="Google Shape;2491;p41"/>
              <p:cNvSpPr/>
              <p:nvPr/>
            </p:nvSpPr>
            <p:spPr>
              <a:xfrm>
                <a:off x="4282008" y="36364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2" name="Google Shape;2492;p41"/>
              <p:cNvSpPr/>
              <p:nvPr/>
            </p:nvSpPr>
            <p:spPr>
              <a:xfrm>
                <a:off x="4327196" y="35993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93" name="Google Shape;2493;p41"/>
            <p:cNvGrpSpPr/>
            <p:nvPr/>
          </p:nvGrpSpPr>
          <p:grpSpPr>
            <a:xfrm>
              <a:off x="6175312" y="4520798"/>
              <a:ext cx="3949407" cy="1601335"/>
              <a:chOff x="3616175" y="871400"/>
              <a:chExt cx="4165601" cy="1065213"/>
            </a:xfrm>
          </p:grpSpPr>
          <p:sp>
            <p:nvSpPr>
              <p:cNvPr id="2494" name="Google Shape;2494;p41"/>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5" name="Google Shape;2495;p41"/>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6" name="Google Shape;2496;p41"/>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7" name="Google Shape;2497;p41"/>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8" name="Google Shape;2498;p41"/>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9" name="Google Shape;2499;p41"/>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0" name="Google Shape;2500;p41"/>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1" name="Google Shape;2501;p41"/>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grpSp>
        <p:nvGrpSpPr>
          <p:cNvPr id="2" name="Google Shape;952;p14">
            <a:extLst>
              <a:ext uri="{FF2B5EF4-FFF2-40B4-BE49-F238E27FC236}">
                <a16:creationId xmlns:a16="http://schemas.microsoft.com/office/drawing/2014/main" id="{C1C8AE45-71E6-C0A2-28A4-24E4EB800572}"/>
              </a:ext>
            </a:extLst>
          </p:cNvPr>
          <p:cNvGrpSpPr/>
          <p:nvPr/>
        </p:nvGrpSpPr>
        <p:grpSpPr>
          <a:xfrm>
            <a:off x="9464642" y="6395369"/>
            <a:ext cx="2229616" cy="924084"/>
            <a:chOff x="3616175" y="871400"/>
            <a:chExt cx="4165601" cy="1065213"/>
          </a:xfrm>
        </p:grpSpPr>
        <p:sp>
          <p:nvSpPr>
            <p:cNvPr id="3" name="Google Shape;953;p14">
              <a:extLst>
                <a:ext uri="{FF2B5EF4-FFF2-40B4-BE49-F238E27FC236}">
                  <a16:creationId xmlns:a16="http://schemas.microsoft.com/office/drawing/2014/main" id="{CA83F6A8-CBAE-AB02-3A7E-593FB99F3468}"/>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 name="Google Shape;954;p14">
              <a:extLst>
                <a:ext uri="{FF2B5EF4-FFF2-40B4-BE49-F238E27FC236}">
                  <a16:creationId xmlns:a16="http://schemas.microsoft.com/office/drawing/2014/main" id="{ECF6A230-101E-434E-ABB1-23DA7DFD9542}"/>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 name="Google Shape;955;p14">
              <a:extLst>
                <a:ext uri="{FF2B5EF4-FFF2-40B4-BE49-F238E27FC236}">
                  <a16:creationId xmlns:a16="http://schemas.microsoft.com/office/drawing/2014/main" id="{C44473E8-674C-662D-098C-0BB5F6F5AE99}"/>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 name="Google Shape;956;p14">
              <a:extLst>
                <a:ext uri="{FF2B5EF4-FFF2-40B4-BE49-F238E27FC236}">
                  <a16:creationId xmlns:a16="http://schemas.microsoft.com/office/drawing/2014/main" id="{261FDE3B-C969-3B84-1C92-F2B6F7534892}"/>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 name="Google Shape;957;p14">
              <a:extLst>
                <a:ext uri="{FF2B5EF4-FFF2-40B4-BE49-F238E27FC236}">
                  <a16:creationId xmlns:a16="http://schemas.microsoft.com/office/drawing/2014/main" id="{AF05B528-349C-9010-163F-4B2423F0AB47}"/>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 name="Google Shape;958;p14">
              <a:extLst>
                <a:ext uri="{FF2B5EF4-FFF2-40B4-BE49-F238E27FC236}">
                  <a16:creationId xmlns:a16="http://schemas.microsoft.com/office/drawing/2014/main" id="{4D2E0BDA-E705-F03E-FB5A-4525969966F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 name="Google Shape;959;p14">
              <a:extLst>
                <a:ext uri="{FF2B5EF4-FFF2-40B4-BE49-F238E27FC236}">
                  <a16:creationId xmlns:a16="http://schemas.microsoft.com/office/drawing/2014/main" id="{278160AE-7ADF-4F80-E8DA-CBDDA3C4A178}"/>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 name="Google Shape;960;p14">
              <a:extLst>
                <a:ext uri="{FF2B5EF4-FFF2-40B4-BE49-F238E27FC236}">
                  <a16:creationId xmlns:a16="http://schemas.microsoft.com/office/drawing/2014/main" id="{65C166B3-1A42-9946-CC64-AC22680F52FF}"/>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 name="Google Shape;1541;p22">
            <a:extLst>
              <a:ext uri="{FF2B5EF4-FFF2-40B4-BE49-F238E27FC236}">
                <a16:creationId xmlns:a16="http://schemas.microsoft.com/office/drawing/2014/main" id="{738650D6-3A87-E144-AD6A-DA7C0CB469D4}"/>
              </a:ext>
            </a:extLst>
          </p:cNvPr>
          <p:cNvGrpSpPr/>
          <p:nvPr/>
        </p:nvGrpSpPr>
        <p:grpSpPr>
          <a:xfrm>
            <a:off x="-942867" y="6351399"/>
            <a:ext cx="7861827" cy="861559"/>
            <a:chOff x="-3004369" y="4101988"/>
            <a:chExt cx="12539434" cy="1841860"/>
          </a:xfrm>
        </p:grpSpPr>
        <p:grpSp>
          <p:nvGrpSpPr>
            <p:cNvPr id="15" name="Google Shape;1542;p22">
              <a:extLst>
                <a:ext uri="{FF2B5EF4-FFF2-40B4-BE49-F238E27FC236}">
                  <a16:creationId xmlns:a16="http://schemas.microsoft.com/office/drawing/2014/main" id="{720EA160-C7D4-2209-AA16-CB8373BD9ABB}"/>
                </a:ext>
              </a:extLst>
            </p:cNvPr>
            <p:cNvGrpSpPr/>
            <p:nvPr/>
          </p:nvGrpSpPr>
          <p:grpSpPr>
            <a:xfrm>
              <a:off x="131864" y="4608508"/>
              <a:ext cx="2713473" cy="1100152"/>
              <a:chOff x="3616175" y="871400"/>
              <a:chExt cx="4165601" cy="1065213"/>
            </a:xfrm>
          </p:grpSpPr>
          <p:sp>
            <p:nvSpPr>
              <p:cNvPr id="38" name="Google Shape;1543;p22">
                <a:extLst>
                  <a:ext uri="{FF2B5EF4-FFF2-40B4-BE49-F238E27FC236}">
                    <a16:creationId xmlns:a16="http://schemas.microsoft.com/office/drawing/2014/main" id="{BE4A8D5B-2D06-652E-E387-DC7B34E6B981}"/>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1544;p22">
                <a:extLst>
                  <a:ext uri="{FF2B5EF4-FFF2-40B4-BE49-F238E27FC236}">
                    <a16:creationId xmlns:a16="http://schemas.microsoft.com/office/drawing/2014/main" id="{3F392623-7F2E-087D-8813-7D496A178BDE}"/>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1545;p22">
                <a:extLst>
                  <a:ext uri="{FF2B5EF4-FFF2-40B4-BE49-F238E27FC236}">
                    <a16:creationId xmlns:a16="http://schemas.microsoft.com/office/drawing/2014/main" id="{553001A2-8552-78FE-6177-AFB810F0123A}"/>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1546;p22">
                <a:extLst>
                  <a:ext uri="{FF2B5EF4-FFF2-40B4-BE49-F238E27FC236}">
                    <a16:creationId xmlns:a16="http://schemas.microsoft.com/office/drawing/2014/main" id="{55E8B5F3-B8B2-C7AD-8102-BB3D229D8524}"/>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1547;p22">
                <a:extLst>
                  <a:ext uri="{FF2B5EF4-FFF2-40B4-BE49-F238E27FC236}">
                    <a16:creationId xmlns:a16="http://schemas.microsoft.com/office/drawing/2014/main" id="{D159BC85-8930-B06B-0A42-F5977019B610}"/>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1548;p22">
                <a:extLst>
                  <a:ext uri="{FF2B5EF4-FFF2-40B4-BE49-F238E27FC236}">
                    <a16:creationId xmlns:a16="http://schemas.microsoft.com/office/drawing/2014/main" id="{0D2212C0-A342-143D-5158-E2D878E4F4D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1549;p22">
                <a:extLst>
                  <a:ext uri="{FF2B5EF4-FFF2-40B4-BE49-F238E27FC236}">
                    <a16:creationId xmlns:a16="http://schemas.microsoft.com/office/drawing/2014/main" id="{B10511C6-2280-80EC-9D58-721BFE635E03}"/>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1550;p22">
                <a:extLst>
                  <a:ext uri="{FF2B5EF4-FFF2-40B4-BE49-F238E27FC236}">
                    <a16:creationId xmlns:a16="http://schemas.microsoft.com/office/drawing/2014/main" id="{BA07748B-C2B0-BDCF-934B-0B6BB600D004}"/>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 name="Google Shape;1551;p22">
              <a:extLst>
                <a:ext uri="{FF2B5EF4-FFF2-40B4-BE49-F238E27FC236}">
                  <a16:creationId xmlns:a16="http://schemas.microsoft.com/office/drawing/2014/main" id="{C1363142-29AF-3D1E-7B43-01634BD9D6A1}"/>
                </a:ext>
              </a:extLst>
            </p:cNvPr>
            <p:cNvGrpSpPr/>
            <p:nvPr/>
          </p:nvGrpSpPr>
          <p:grpSpPr>
            <a:xfrm>
              <a:off x="-3004369" y="4101988"/>
              <a:ext cx="4543005" cy="1841860"/>
              <a:chOff x="3616175" y="871400"/>
              <a:chExt cx="4165601" cy="1065213"/>
            </a:xfrm>
          </p:grpSpPr>
          <p:sp>
            <p:nvSpPr>
              <p:cNvPr id="30" name="Google Shape;1552;p22">
                <a:extLst>
                  <a:ext uri="{FF2B5EF4-FFF2-40B4-BE49-F238E27FC236}">
                    <a16:creationId xmlns:a16="http://schemas.microsoft.com/office/drawing/2014/main" id="{8476B5AC-F38F-BE2E-EDFE-81440DACB96E}"/>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1553;p22">
                <a:extLst>
                  <a:ext uri="{FF2B5EF4-FFF2-40B4-BE49-F238E27FC236}">
                    <a16:creationId xmlns:a16="http://schemas.microsoft.com/office/drawing/2014/main" id="{1480F35B-701E-C3F5-9DEE-B7C9F9E53E46}"/>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1554;p22">
                <a:extLst>
                  <a:ext uri="{FF2B5EF4-FFF2-40B4-BE49-F238E27FC236}">
                    <a16:creationId xmlns:a16="http://schemas.microsoft.com/office/drawing/2014/main" id="{6C3D2E18-A428-4602-34D8-4EE008CEE646}"/>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1555;p22">
                <a:extLst>
                  <a:ext uri="{FF2B5EF4-FFF2-40B4-BE49-F238E27FC236}">
                    <a16:creationId xmlns:a16="http://schemas.microsoft.com/office/drawing/2014/main" id="{A572DB86-C102-7FAA-7A56-1A32F81BCAF6}"/>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1556;p22">
                <a:extLst>
                  <a:ext uri="{FF2B5EF4-FFF2-40B4-BE49-F238E27FC236}">
                    <a16:creationId xmlns:a16="http://schemas.microsoft.com/office/drawing/2014/main" id="{1C56D096-7539-E980-1289-3B42C9FAB554}"/>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1557;p22">
                <a:extLst>
                  <a:ext uri="{FF2B5EF4-FFF2-40B4-BE49-F238E27FC236}">
                    <a16:creationId xmlns:a16="http://schemas.microsoft.com/office/drawing/2014/main" id="{3A600468-1343-C51D-BBF6-8FFCBD911858}"/>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 name="Google Shape;1558;p22">
                <a:extLst>
                  <a:ext uri="{FF2B5EF4-FFF2-40B4-BE49-F238E27FC236}">
                    <a16:creationId xmlns:a16="http://schemas.microsoft.com/office/drawing/2014/main" id="{B8D55562-9905-E06E-D204-6CC030CEAA19}"/>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1559;p22">
                <a:extLst>
                  <a:ext uri="{FF2B5EF4-FFF2-40B4-BE49-F238E27FC236}">
                    <a16:creationId xmlns:a16="http://schemas.microsoft.com/office/drawing/2014/main" id="{B041882F-B349-41A5-EB25-242C7346E853}"/>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 name="Google Shape;1560;p22">
              <a:extLst>
                <a:ext uri="{FF2B5EF4-FFF2-40B4-BE49-F238E27FC236}">
                  <a16:creationId xmlns:a16="http://schemas.microsoft.com/office/drawing/2014/main" id="{6CE37FB2-B935-CFC0-DDFC-7BEE9AD1FA64}"/>
                </a:ext>
              </a:extLst>
            </p:cNvPr>
            <p:cNvGrpSpPr/>
            <p:nvPr/>
          </p:nvGrpSpPr>
          <p:grpSpPr>
            <a:xfrm>
              <a:off x="6790259" y="4209489"/>
              <a:ext cx="2744806" cy="1361955"/>
              <a:chOff x="-409725" y="187188"/>
              <a:chExt cx="3544888" cy="1758950"/>
            </a:xfrm>
          </p:grpSpPr>
          <p:sp>
            <p:nvSpPr>
              <p:cNvPr id="18" name="Google Shape;1562;p22">
                <a:extLst>
                  <a:ext uri="{FF2B5EF4-FFF2-40B4-BE49-F238E27FC236}">
                    <a16:creationId xmlns:a16="http://schemas.microsoft.com/office/drawing/2014/main" id="{00FE6408-25F3-52E9-43D2-6E9FABECFC32}"/>
                  </a:ext>
                </a:extLst>
              </p:cNvPr>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563;p22">
                <a:extLst>
                  <a:ext uri="{FF2B5EF4-FFF2-40B4-BE49-F238E27FC236}">
                    <a16:creationId xmlns:a16="http://schemas.microsoft.com/office/drawing/2014/main" id="{92D282FC-2B05-CC8D-7B21-3DA030D529A6}"/>
                  </a:ext>
                </a:extLst>
              </p:cNvPr>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1564;p22">
                <a:extLst>
                  <a:ext uri="{FF2B5EF4-FFF2-40B4-BE49-F238E27FC236}">
                    <a16:creationId xmlns:a16="http://schemas.microsoft.com/office/drawing/2014/main" id="{8DFC43E2-C3B8-0268-21AA-7CF26DD4D911}"/>
                  </a:ext>
                </a:extLst>
              </p:cNvPr>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1565;p22">
                <a:extLst>
                  <a:ext uri="{FF2B5EF4-FFF2-40B4-BE49-F238E27FC236}">
                    <a16:creationId xmlns:a16="http://schemas.microsoft.com/office/drawing/2014/main" id="{E96D0DF9-382B-7EC8-9B9E-52D8306972BB}"/>
                  </a:ext>
                </a:extLst>
              </p:cNvPr>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 name="Google Shape;1566;p22">
                <a:extLst>
                  <a:ext uri="{FF2B5EF4-FFF2-40B4-BE49-F238E27FC236}">
                    <a16:creationId xmlns:a16="http://schemas.microsoft.com/office/drawing/2014/main" id="{AD3A0B65-D875-DB9E-962B-6F6C75A434EE}"/>
                  </a:ext>
                </a:extLst>
              </p:cNvPr>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 name="Google Shape;1567;p22">
                <a:extLst>
                  <a:ext uri="{FF2B5EF4-FFF2-40B4-BE49-F238E27FC236}">
                    <a16:creationId xmlns:a16="http://schemas.microsoft.com/office/drawing/2014/main" id="{170EF7DB-EB1B-CD19-3EEF-8E4F9586D0ED}"/>
                  </a:ext>
                </a:extLst>
              </p:cNvPr>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1568;p22">
                <a:extLst>
                  <a:ext uri="{FF2B5EF4-FFF2-40B4-BE49-F238E27FC236}">
                    <a16:creationId xmlns:a16="http://schemas.microsoft.com/office/drawing/2014/main" id="{FD98C1A5-B73D-4761-9D67-4DBBA3773719}"/>
                  </a:ext>
                </a:extLst>
              </p:cNvPr>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1569;p22">
                <a:extLst>
                  <a:ext uri="{FF2B5EF4-FFF2-40B4-BE49-F238E27FC236}">
                    <a16:creationId xmlns:a16="http://schemas.microsoft.com/office/drawing/2014/main" id="{C8B7FB88-1D86-A73C-A343-DF49A19E7FE6}"/>
                  </a:ext>
                </a:extLst>
              </p:cNvPr>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 name="Google Shape;1570;p22">
                <a:extLst>
                  <a:ext uri="{FF2B5EF4-FFF2-40B4-BE49-F238E27FC236}">
                    <a16:creationId xmlns:a16="http://schemas.microsoft.com/office/drawing/2014/main" id="{6C30138A-4B1C-C96C-30F6-150A8AB89C58}"/>
                  </a:ext>
                </a:extLst>
              </p:cNvPr>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1571;p22">
                <a:extLst>
                  <a:ext uri="{FF2B5EF4-FFF2-40B4-BE49-F238E27FC236}">
                    <a16:creationId xmlns:a16="http://schemas.microsoft.com/office/drawing/2014/main" id="{31764856-4B54-12D4-6FF8-0E21E2AA81A2}"/>
                  </a:ext>
                </a:extLst>
              </p:cNvPr>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1572;p22">
                <a:extLst>
                  <a:ext uri="{FF2B5EF4-FFF2-40B4-BE49-F238E27FC236}">
                    <a16:creationId xmlns:a16="http://schemas.microsoft.com/office/drawing/2014/main" id="{00C911D8-F31A-1B5A-4FF8-06547261FA09}"/>
                  </a:ext>
                </a:extLst>
              </p:cNvPr>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1573;p22">
                <a:extLst>
                  <a:ext uri="{FF2B5EF4-FFF2-40B4-BE49-F238E27FC236}">
                    <a16:creationId xmlns:a16="http://schemas.microsoft.com/office/drawing/2014/main" id="{373F5BA2-BD04-00F0-C263-DA17FB6E2759}"/>
                  </a:ext>
                </a:extLst>
              </p:cNvPr>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pic>
        <p:nvPicPr>
          <p:cNvPr id="51" name="图片 2">
            <a:extLst>
              <a:ext uri="{FF2B5EF4-FFF2-40B4-BE49-F238E27FC236}">
                <a16:creationId xmlns:a16="http://schemas.microsoft.com/office/drawing/2014/main" id="{10B13F54-0432-75DC-8299-FE5FA62FF8A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1393579" y="257538"/>
            <a:ext cx="1205650" cy="781744"/>
          </a:xfrm>
          <a:prstGeom prst="rect">
            <a:avLst/>
          </a:prstGeom>
        </p:spPr>
      </p:pic>
      <p:pic>
        <p:nvPicPr>
          <p:cNvPr id="56" name="下方花草">
            <a:extLst>
              <a:ext uri="{FF2B5EF4-FFF2-40B4-BE49-F238E27FC236}">
                <a16:creationId xmlns:a16="http://schemas.microsoft.com/office/drawing/2014/main" id="{1778632D-DB26-C4D9-363F-CDF2E6E3937E}"/>
              </a:ext>
            </a:extLst>
          </p:cNvPr>
          <p:cNvPicPr>
            <a:picLocks noChangeAspect="1"/>
          </p:cNvPicPr>
          <p:nvPr/>
        </p:nvPicPr>
        <p:blipFill rotWithShape="1">
          <a:blip r:embed="rId4">
            <a:extLst>
              <a:ext uri="{28A0092B-C50C-407E-A947-70E740481C1C}">
                <a14:useLocalDpi xmlns:a14="http://schemas.microsoft.com/office/drawing/2010/main" val="0"/>
              </a:ext>
            </a:extLst>
          </a:blip>
          <a:srcRect l="74722" t="2397" r="-6295" b="82219"/>
          <a:stretch/>
        </p:blipFill>
        <p:spPr>
          <a:xfrm>
            <a:off x="8969642" y="-365509"/>
            <a:ext cx="6072156" cy="1664296"/>
          </a:xfrm>
          <a:prstGeom prst="rect">
            <a:avLst/>
          </a:prstGeom>
        </p:spPr>
      </p:pic>
      <p:sp>
        <p:nvSpPr>
          <p:cNvPr id="60" name="文本框 8">
            <a:extLst>
              <a:ext uri="{FF2B5EF4-FFF2-40B4-BE49-F238E27FC236}">
                <a16:creationId xmlns:a16="http://schemas.microsoft.com/office/drawing/2014/main" id="{41B9BF11-F430-9C78-7E6D-178F3E979B06}"/>
              </a:ext>
            </a:extLst>
          </p:cNvPr>
          <p:cNvSpPr txBox="1"/>
          <p:nvPr/>
        </p:nvSpPr>
        <p:spPr>
          <a:xfrm>
            <a:off x="2303493" y="38773"/>
            <a:ext cx="8251593" cy="752065"/>
          </a:xfrm>
          <a:prstGeom prst="rect">
            <a:avLst/>
          </a:prstGeom>
          <a:noFill/>
        </p:spPr>
        <p:txBody>
          <a:bodyPr wrap="square" rtlCol="0" anchor="t">
            <a:spAutoFit/>
          </a:bodyPr>
          <a:lstStyle/>
          <a:p>
            <a:pPr marL="0" marR="0" algn="ctr">
              <a:lnSpc>
                <a:spcPct val="150000"/>
              </a:lnSpc>
              <a:spcBef>
                <a:spcPts val="0"/>
              </a:spcBef>
              <a:spcAft>
                <a:spcPts val="800"/>
              </a:spcAft>
            </a:pPr>
            <a:r>
              <a:rPr lang="vi-VN" sz="3200" b="1"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4. Chất thơ trong truyện ngắn Lặng lẽ Sa Pa</a:t>
            </a:r>
            <a:endParaRPr lang="en-SG" sz="32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1" name="组合 2">
            <a:extLst>
              <a:ext uri="{FF2B5EF4-FFF2-40B4-BE49-F238E27FC236}">
                <a16:creationId xmlns:a16="http://schemas.microsoft.com/office/drawing/2014/main" id="{B5091BAD-E360-63CA-C6AB-6785147A93F9}"/>
              </a:ext>
            </a:extLst>
          </p:cNvPr>
          <p:cNvGrpSpPr/>
          <p:nvPr/>
        </p:nvGrpSpPr>
        <p:grpSpPr>
          <a:xfrm>
            <a:off x="4812314" y="1604137"/>
            <a:ext cx="6127794" cy="4581153"/>
            <a:chOff x="4812314" y="1604137"/>
            <a:chExt cx="6127794" cy="4581153"/>
          </a:xfrm>
        </p:grpSpPr>
        <p:pic>
          <p:nvPicPr>
            <p:cNvPr id="12" name="图片 16">
              <a:extLst>
                <a:ext uri="{FF2B5EF4-FFF2-40B4-BE49-F238E27FC236}">
                  <a16:creationId xmlns:a16="http://schemas.microsoft.com/office/drawing/2014/main" id="{780D4AE5-EF13-B33E-66CE-32F5A376A2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8778">
              <a:off x="4812314" y="1604137"/>
              <a:ext cx="6127794" cy="4581153"/>
            </a:xfrm>
            <a:prstGeom prst="rect">
              <a:avLst/>
            </a:prstGeom>
          </p:spPr>
        </p:pic>
        <p:sp>
          <p:nvSpPr>
            <p:cNvPr id="13" name="MH_SubTitle_1">
              <a:extLst>
                <a:ext uri="{FF2B5EF4-FFF2-40B4-BE49-F238E27FC236}">
                  <a16:creationId xmlns:a16="http://schemas.microsoft.com/office/drawing/2014/main" id="{E8EACA54-180D-72A5-83A4-3B47D255BB46}"/>
                </a:ext>
              </a:extLst>
            </p:cNvPr>
            <p:cNvSpPr/>
            <p:nvPr>
              <p:custDataLst>
                <p:tags r:id="rId1"/>
              </p:custDataLst>
            </p:nvPr>
          </p:nvSpPr>
          <p:spPr>
            <a:xfrm>
              <a:off x="5121578" y="2391633"/>
              <a:ext cx="5607823" cy="3662541"/>
            </a:xfrm>
            <a:prstGeom prst="rect">
              <a:avLst/>
            </a:prstGeom>
            <a:noFill/>
          </p:spPr>
          <p:txBody>
            <a:bodyPr wrap="square">
              <a:spAutoFit/>
            </a:bodyPr>
            <a:lstStyle/>
            <a:p>
              <a:pPr algn="just">
                <a:defRPr/>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“Nắng bây giờ bắt đầu len tới, đốt cháy rừng cây. Những cây thông chỉ cao quá đầu, rung tít trong nắng những ngón tay bằng bạc dưới cái nhìn bao che của những cây tử kinh thỉnh thoảng nhô cái đầu màu hoa cà lên trên màu xanh của rừng. Mây bị nắng xua, cuộn tròn lại từng cục, lăn trên các vòm lá ướt sương, rơi xuống đường cái, luồn cả vào gầm xe.”</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marR="0" lvl="0" algn="just" defTabSz="914400" rtl="0" eaLnBrk="1" fontAlgn="auto" latinLnBrk="0" hangingPunct="1">
                <a:spcBef>
                  <a:spcPts val="0"/>
                </a:spcBef>
                <a:spcAft>
                  <a:spcPts val="0"/>
                </a:spcAft>
                <a:buClrTx/>
                <a:buSzTx/>
                <a:tabLst/>
                <a:defRPr/>
              </a:pPr>
              <a:endParaRPr kumimoji="0" lang="en-US" altLang="zh-CN" b="0" i="0" u="none" strike="noStrike" kern="1200" cap="none" spc="0" normalizeH="0" baseline="0" noProof="0" dirty="0">
                <a:ln>
                  <a:noFill/>
                </a:ln>
                <a:solidFill>
                  <a:srgbClr val="E7E6E6">
                    <a:lumMod val="25000"/>
                  </a:srgbClr>
                </a:solidFill>
                <a:effectLst/>
                <a:uLnTx/>
                <a:uFillTx/>
                <a:latin typeface="微软雅黑"/>
                <a:cs typeface="+mn-ea"/>
                <a:sym typeface="+mn-lt"/>
              </a:endParaRPr>
            </a:p>
          </p:txBody>
        </p:sp>
      </p:grpSp>
      <p:pic>
        <p:nvPicPr>
          <p:cNvPr id="48" name="图片 7">
            <a:extLst>
              <a:ext uri="{FF2B5EF4-FFF2-40B4-BE49-F238E27FC236}">
                <a16:creationId xmlns:a16="http://schemas.microsoft.com/office/drawing/2014/main" id="{BA44F223-3C72-06FB-F693-76BB9035E5B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224" y="2969702"/>
            <a:ext cx="4685270" cy="3962400"/>
          </a:xfrm>
          <a:prstGeom prst="rect">
            <a:avLst/>
          </a:prstGeom>
        </p:spPr>
      </p:pic>
      <p:pic>
        <p:nvPicPr>
          <p:cNvPr id="49" name="图片 12">
            <a:extLst>
              <a:ext uri="{FF2B5EF4-FFF2-40B4-BE49-F238E27FC236}">
                <a16:creationId xmlns:a16="http://schemas.microsoft.com/office/drawing/2014/main" id="{288C5655-AC54-8A86-2BA6-DF037586CD7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11035"/>
          <a:stretch>
            <a:fillRect/>
          </a:stretch>
        </p:blipFill>
        <p:spPr>
          <a:xfrm>
            <a:off x="102664" y="490974"/>
            <a:ext cx="5186293" cy="4837904"/>
          </a:xfrm>
          <a:prstGeom prst="rect">
            <a:avLst/>
          </a:prstGeom>
        </p:spPr>
      </p:pic>
      <p:pic>
        <p:nvPicPr>
          <p:cNvPr id="50" name="图片 20">
            <a:extLst>
              <a:ext uri="{FF2B5EF4-FFF2-40B4-BE49-F238E27FC236}">
                <a16:creationId xmlns:a16="http://schemas.microsoft.com/office/drawing/2014/main" id="{BFAB4ECF-3A17-A336-551D-4BED0D91F30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55350" y="1176241"/>
            <a:ext cx="1345179" cy="1221997"/>
          </a:xfrm>
          <a:prstGeom prst="rect">
            <a:avLst/>
          </a:prstGeom>
        </p:spPr>
      </p:pic>
      <p:sp>
        <p:nvSpPr>
          <p:cNvPr id="53" name="TextBox 52">
            <a:extLst>
              <a:ext uri="{FF2B5EF4-FFF2-40B4-BE49-F238E27FC236}">
                <a16:creationId xmlns:a16="http://schemas.microsoft.com/office/drawing/2014/main" id="{E16BF6BC-FF66-8D43-E997-A43876E339A6}"/>
              </a:ext>
            </a:extLst>
          </p:cNvPr>
          <p:cNvSpPr txBox="1"/>
          <p:nvPr/>
        </p:nvSpPr>
        <p:spPr>
          <a:xfrm>
            <a:off x="309733" y="2477533"/>
            <a:ext cx="4577474" cy="2246769"/>
          </a:xfrm>
          <a:prstGeom prst="rect">
            <a:avLst/>
          </a:prstGeom>
          <a:noFill/>
        </p:spPr>
        <p:txBody>
          <a:bodyPr wrap="square">
            <a:spAutoFit/>
          </a:bodyPr>
          <a:lstStyle/>
          <a:p>
            <a:pPr algn="ctr"/>
            <a:r>
              <a:rPr lang="vi-VN" sz="2800" dirty="0">
                <a:solidFill>
                  <a:schemeClr val="accent5"/>
                </a:solidFill>
                <a:effectLst/>
                <a:latin typeface="Times New Roman" panose="02020603050405020304" pitchFamily="18" charset="0"/>
                <a:ea typeface="Calibri" panose="020F0502020204030204" pitchFamily="34" charset="0"/>
              </a:rPr>
              <a:t>Thiên nhiên hiện lên sinh động như một bức tranh với vẻ đẹp đặc trưng của nắng, gió, của mây trời giữa vùng núi cao Sa Pa.</a:t>
            </a:r>
            <a:endParaRPr lang="en-SG" sz="2800" dirty="0">
              <a:solidFill>
                <a:schemeClr val="accent5"/>
              </a:solidFill>
            </a:endParaRPr>
          </a:p>
        </p:txBody>
      </p:sp>
    </p:spTree>
    <p:extLst>
      <p:ext uri="{BB962C8B-B14F-4D97-AF65-F5344CB8AC3E}">
        <p14:creationId xmlns:p14="http://schemas.microsoft.com/office/powerpoint/2010/main" val="236315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1000"/>
                                        <p:tgtEl>
                                          <p:spTgt spid="50"/>
                                        </p:tgtEl>
                                      </p:cBhvr>
                                    </p:animEffect>
                                    <p:anim calcmode="lin" valueType="num">
                                      <p:cBhvr>
                                        <p:cTn id="20" dur="1000" fill="hold"/>
                                        <p:tgtEl>
                                          <p:spTgt spid="50"/>
                                        </p:tgtEl>
                                        <p:attrNameLst>
                                          <p:attrName>ppt_x</p:attrName>
                                        </p:attrNameLst>
                                      </p:cBhvr>
                                      <p:tavLst>
                                        <p:tav tm="0">
                                          <p:val>
                                            <p:strVal val="#ppt_x"/>
                                          </p:val>
                                        </p:tav>
                                        <p:tav tm="100000">
                                          <p:val>
                                            <p:strVal val="#ppt_x"/>
                                          </p:val>
                                        </p:tav>
                                      </p:tavLst>
                                    </p:anim>
                                    <p:anim calcmode="lin" valueType="num">
                                      <p:cBhvr>
                                        <p:cTn id="21" dur="1000" fill="hold"/>
                                        <p:tgtEl>
                                          <p:spTgt spid="5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1000"/>
                                        <p:tgtEl>
                                          <p:spTgt spid="49"/>
                                        </p:tgtEl>
                                      </p:cBhvr>
                                    </p:animEffect>
                                    <p:anim calcmode="lin" valueType="num">
                                      <p:cBhvr>
                                        <p:cTn id="25" dur="1000" fill="hold"/>
                                        <p:tgtEl>
                                          <p:spTgt spid="49"/>
                                        </p:tgtEl>
                                        <p:attrNameLst>
                                          <p:attrName>ppt_x</p:attrName>
                                        </p:attrNameLst>
                                      </p:cBhvr>
                                      <p:tavLst>
                                        <p:tav tm="0">
                                          <p:val>
                                            <p:strVal val="#ppt_x"/>
                                          </p:val>
                                        </p:tav>
                                        <p:tav tm="100000">
                                          <p:val>
                                            <p:strVal val="#ppt_x"/>
                                          </p:val>
                                        </p:tav>
                                      </p:tavLst>
                                    </p:anim>
                                    <p:anim calcmode="lin" valueType="num">
                                      <p:cBhvr>
                                        <p:cTn id="26" dur="1000" fill="hold"/>
                                        <p:tgtEl>
                                          <p:spTgt spid="4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1000"/>
                                        <p:tgtEl>
                                          <p:spTgt spid="53"/>
                                        </p:tgtEl>
                                      </p:cBhvr>
                                    </p:animEffect>
                                    <p:anim calcmode="lin" valueType="num">
                                      <p:cBhvr>
                                        <p:cTn id="30" dur="1000" fill="hold"/>
                                        <p:tgtEl>
                                          <p:spTgt spid="53"/>
                                        </p:tgtEl>
                                        <p:attrNameLst>
                                          <p:attrName>ppt_x</p:attrName>
                                        </p:attrNameLst>
                                      </p:cBhvr>
                                      <p:tavLst>
                                        <p:tav tm="0">
                                          <p:val>
                                            <p:strVal val="#ppt_x"/>
                                          </p:val>
                                        </p:tav>
                                        <p:tav tm="100000">
                                          <p:val>
                                            <p:strVal val="#ppt_x"/>
                                          </p:val>
                                        </p:tav>
                                      </p:tavLst>
                                    </p:anim>
                                    <p:anim calcmode="lin" valueType="num">
                                      <p:cBhvr>
                                        <p:cTn id="31"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50"/>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49"/>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CF7697A-AFDC-3782-07AC-4CAB4E1FF993}"/>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F08517DA-3BF8-BB7A-3528-6695B94A363A}"/>
              </a:ext>
            </a:extLst>
          </p:cNvPr>
          <p:cNvSpPr/>
          <p:nvPr/>
        </p:nvSpPr>
        <p:spPr>
          <a:xfrm>
            <a:off x="2745594" y="520636"/>
            <a:ext cx="7672033" cy="1200329"/>
          </a:xfrm>
          <a:prstGeom prst="rect">
            <a:avLst/>
          </a:prstGeom>
          <a:noFill/>
        </p:spPr>
        <p:txBody>
          <a:bodyPr wrap="square" lIns="91440" tIns="45720" rIns="91440" bIns="4572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7200" b="1">
                <a:latin typeface="+mj-lt"/>
              </a:rPr>
              <a:t>Chia sẻ, kết nối</a:t>
            </a:r>
            <a:endParaRPr lang="en-SG" sz="400000" dirty="0">
              <a:latin typeface="+mj-lt"/>
            </a:endParaRPr>
          </a:p>
        </p:txBody>
      </p:sp>
      <p:sp>
        <p:nvSpPr>
          <p:cNvPr id="3" name="Google Shape;1714;p32">
            <a:extLst>
              <a:ext uri="{FF2B5EF4-FFF2-40B4-BE49-F238E27FC236}">
                <a16:creationId xmlns:a16="http://schemas.microsoft.com/office/drawing/2014/main" id="{2CB1D21D-4A04-55F2-AE27-93D88C96B530}"/>
              </a:ext>
            </a:extLst>
          </p:cNvPr>
          <p:cNvSpPr/>
          <p:nvPr/>
        </p:nvSpPr>
        <p:spPr>
          <a:xfrm>
            <a:off x="978743" y="520636"/>
            <a:ext cx="1470543" cy="1137413"/>
          </a:xfrm>
          <a:custGeom>
            <a:avLst/>
            <a:gdLst>
              <a:gd name="connsiteX0" fmla="*/ 189573 w 1470543"/>
              <a:gd name="connsiteY0" fmla="*/ 0 h 1137413"/>
              <a:gd name="connsiteX1" fmla="*/ 735272 w 1470543"/>
              <a:gd name="connsiteY1" fmla="*/ 0 h 1137413"/>
              <a:gd name="connsiteX2" fmla="*/ 1280970 w 1470543"/>
              <a:gd name="connsiteY2" fmla="*/ 0 h 1137413"/>
              <a:gd name="connsiteX3" fmla="*/ 1470543 w 1470543"/>
              <a:gd name="connsiteY3" fmla="*/ 189573 h 1137413"/>
              <a:gd name="connsiteX4" fmla="*/ 1470543 w 1470543"/>
              <a:gd name="connsiteY4" fmla="*/ 682450 h 1137413"/>
              <a:gd name="connsiteX5" fmla="*/ 1470543 w 1470543"/>
              <a:gd name="connsiteY5" fmla="*/ 1137413 h 1137413"/>
              <a:gd name="connsiteX6" fmla="*/ 1470543 w 1470543"/>
              <a:gd name="connsiteY6" fmla="*/ 1137413 h 1137413"/>
              <a:gd name="connsiteX7" fmla="*/ 1009773 w 1470543"/>
              <a:gd name="connsiteY7" fmla="*/ 1137413 h 1137413"/>
              <a:gd name="connsiteX8" fmla="*/ 549003 w 1470543"/>
              <a:gd name="connsiteY8" fmla="*/ 1137413 h 1137413"/>
              <a:gd name="connsiteX9" fmla="*/ 0 w 1470543"/>
              <a:gd name="connsiteY9" fmla="*/ 1137413 h 1137413"/>
              <a:gd name="connsiteX10" fmla="*/ 0 w 1470543"/>
              <a:gd name="connsiteY10" fmla="*/ 1137413 h 1137413"/>
              <a:gd name="connsiteX11" fmla="*/ 0 w 1470543"/>
              <a:gd name="connsiteY11" fmla="*/ 663493 h 1137413"/>
              <a:gd name="connsiteX12" fmla="*/ 0 w 1470543"/>
              <a:gd name="connsiteY12" fmla="*/ 189573 h 1137413"/>
              <a:gd name="connsiteX13" fmla="*/ 189573 w 1470543"/>
              <a:gd name="connsiteY13" fmla="*/ 0 h 113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543" h="1137413" fill="none" extrusionOk="0">
                <a:moveTo>
                  <a:pt x="189573" y="0"/>
                </a:moveTo>
                <a:cubicBezTo>
                  <a:pt x="401815" y="-57285"/>
                  <a:pt x="581364" y="61100"/>
                  <a:pt x="735272" y="0"/>
                </a:cubicBezTo>
                <a:cubicBezTo>
                  <a:pt x="889180" y="-61100"/>
                  <a:pt x="1104751" y="56846"/>
                  <a:pt x="1280970" y="0"/>
                </a:cubicBezTo>
                <a:cubicBezTo>
                  <a:pt x="1367485" y="-24793"/>
                  <a:pt x="1448618" y="93404"/>
                  <a:pt x="1470543" y="189573"/>
                </a:cubicBezTo>
                <a:cubicBezTo>
                  <a:pt x="1520265" y="348311"/>
                  <a:pt x="1438266" y="505250"/>
                  <a:pt x="1470543" y="682450"/>
                </a:cubicBezTo>
                <a:cubicBezTo>
                  <a:pt x="1502820" y="859650"/>
                  <a:pt x="1455927" y="938626"/>
                  <a:pt x="1470543" y="1137413"/>
                </a:cubicBezTo>
                <a:lnTo>
                  <a:pt x="1470543" y="1137413"/>
                </a:lnTo>
                <a:cubicBezTo>
                  <a:pt x="1253041" y="1179168"/>
                  <a:pt x="1229596" y="1132198"/>
                  <a:pt x="1009773" y="1137413"/>
                </a:cubicBezTo>
                <a:cubicBezTo>
                  <a:pt x="789950" y="1142628"/>
                  <a:pt x="649337" y="1120377"/>
                  <a:pt x="549003" y="1137413"/>
                </a:cubicBezTo>
                <a:cubicBezTo>
                  <a:pt x="448669" y="1154449"/>
                  <a:pt x="235790" y="1081862"/>
                  <a:pt x="0" y="1137413"/>
                </a:cubicBezTo>
                <a:lnTo>
                  <a:pt x="0" y="1137413"/>
                </a:lnTo>
                <a:cubicBezTo>
                  <a:pt x="-34884" y="1030473"/>
                  <a:pt x="30219" y="895937"/>
                  <a:pt x="0" y="663493"/>
                </a:cubicBezTo>
                <a:cubicBezTo>
                  <a:pt x="-30219" y="431049"/>
                  <a:pt x="4462" y="422750"/>
                  <a:pt x="0" y="189573"/>
                </a:cubicBezTo>
                <a:cubicBezTo>
                  <a:pt x="-20346" y="82047"/>
                  <a:pt x="91510" y="-1060"/>
                  <a:pt x="189573" y="0"/>
                </a:cubicBezTo>
                <a:close/>
              </a:path>
              <a:path w="1470543" h="1137413" stroke="0" extrusionOk="0">
                <a:moveTo>
                  <a:pt x="189573" y="0"/>
                </a:moveTo>
                <a:cubicBezTo>
                  <a:pt x="413341" y="-31622"/>
                  <a:pt x="504294" y="61061"/>
                  <a:pt x="713444" y="0"/>
                </a:cubicBezTo>
                <a:cubicBezTo>
                  <a:pt x="922594" y="-61061"/>
                  <a:pt x="1088690" y="16022"/>
                  <a:pt x="1280970" y="0"/>
                </a:cubicBezTo>
                <a:cubicBezTo>
                  <a:pt x="1370446" y="713"/>
                  <a:pt x="1473336" y="84181"/>
                  <a:pt x="1470543" y="189573"/>
                </a:cubicBezTo>
                <a:cubicBezTo>
                  <a:pt x="1488425" y="386847"/>
                  <a:pt x="1422837" y="463072"/>
                  <a:pt x="1470543" y="663493"/>
                </a:cubicBezTo>
                <a:cubicBezTo>
                  <a:pt x="1518249" y="863914"/>
                  <a:pt x="1450733" y="995213"/>
                  <a:pt x="1470543" y="1137413"/>
                </a:cubicBezTo>
                <a:lnTo>
                  <a:pt x="1470543" y="1137413"/>
                </a:lnTo>
                <a:cubicBezTo>
                  <a:pt x="1355233" y="1177377"/>
                  <a:pt x="1115435" y="1124152"/>
                  <a:pt x="950951" y="1137413"/>
                </a:cubicBezTo>
                <a:cubicBezTo>
                  <a:pt x="786467" y="1150674"/>
                  <a:pt x="643876" y="1118212"/>
                  <a:pt x="460770" y="1137413"/>
                </a:cubicBezTo>
                <a:cubicBezTo>
                  <a:pt x="277664" y="1156614"/>
                  <a:pt x="165315" y="1116470"/>
                  <a:pt x="0" y="1137413"/>
                </a:cubicBezTo>
                <a:lnTo>
                  <a:pt x="0" y="1137413"/>
                </a:lnTo>
                <a:cubicBezTo>
                  <a:pt x="-57478" y="1003937"/>
                  <a:pt x="53668" y="824105"/>
                  <a:pt x="0" y="654015"/>
                </a:cubicBezTo>
                <a:cubicBezTo>
                  <a:pt x="-53668" y="483925"/>
                  <a:pt x="27426" y="403187"/>
                  <a:pt x="0" y="189573"/>
                </a:cubicBezTo>
                <a:cubicBezTo>
                  <a:pt x="22585" y="78559"/>
                  <a:pt x="85378" y="8951"/>
                  <a:pt x="189573" y="0"/>
                </a:cubicBezTo>
                <a:close/>
              </a:path>
            </a:pathLst>
          </a:custGeom>
          <a:solidFill>
            <a:schemeClr val="accent1">
              <a:lumMod val="20000"/>
              <a:lumOff val="80000"/>
            </a:schemeClr>
          </a:solidFill>
          <a:ln w="28575" cap="flat" cmpd="sng">
            <a:noFill/>
            <a:prstDash val="solid"/>
            <a:round/>
            <a:headEnd type="none" w="sm" len="sm"/>
            <a:tailEnd type="none" w="sm" len="sm"/>
            <a:extLst>
              <a:ext uri="{C807C97D-BFC1-408E-A445-0C87EB9F89A2}">
                <ask:lineSketchStyleProps xmlns:ask="http://schemas.microsoft.com/office/drawing/2018/sketchyshapes" xmlns="" sd="568539769">
                  <a:prstGeom prst="round2SameRect">
                    <a:avLst>
                      <a:gd name="adj1" fmla="val 16667"/>
                      <a:gd name="adj2" fmla="val 0"/>
                    </a:avLst>
                  </a:prstGeom>
                  <ask:type>
                    <ask:lineSketchScribble/>
                  </ask:type>
                </ask:lineSketchStyleProps>
              </a:ext>
            </a:extLst>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 name="Google Shape;1717;p32">
            <a:extLst>
              <a:ext uri="{FF2B5EF4-FFF2-40B4-BE49-F238E27FC236}">
                <a16:creationId xmlns:a16="http://schemas.microsoft.com/office/drawing/2014/main" id="{6FBB3433-07C7-9607-ADEF-BAA9CCD2EA7A}"/>
              </a:ext>
            </a:extLst>
          </p:cNvPr>
          <p:cNvSpPr txBox="1">
            <a:spLocks/>
          </p:cNvSpPr>
          <p:nvPr/>
        </p:nvSpPr>
        <p:spPr>
          <a:xfrm>
            <a:off x="1063220" y="682972"/>
            <a:ext cx="1113923" cy="81273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F2210"/>
              </a:buClr>
              <a:buSzPts val="6000"/>
              <a:buFont typeface="Patrick Hand"/>
              <a:buNone/>
              <a:tabLst/>
              <a:defRPr/>
            </a:pPr>
            <a:r>
              <a:rPr kumimoji="0" lang="vi-VN" sz="7200" b="1" i="0" u="none" strike="noStrike" kern="0" cap="none" spc="0" normalizeH="0" baseline="0" noProof="0" dirty="0">
                <a:ln>
                  <a:noFill/>
                </a:ln>
                <a:solidFill>
                  <a:schemeClr val="accent1">
                    <a:lumMod val="75000"/>
                  </a:schemeClr>
                </a:solidFill>
                <a:effectLst/>
                <a:uLnTx/>
                <a:uFillTx/>
                <a:latin typeface="Patrick Hand"/>
                <a:sym typeface="Patrick Hand"/>
              </a:rPr>
              <a:t>05</a:t>
            </a:r>
            <a:endParaRPr kumimoji="0" lang="en" sz="7200" b="1" i="0" u="none" strike="noStrike" kern="0" cap="none" spc="0" normalizeH="0" baseline="0" noProof="0" dirty="0">
              <a:ln>
                <a:noFill/>
              </a:ln>
              <a:solidFill>
                <a:schemeClr val="accent1">
                  <a:lumMod val="75000"/>
                </a:schemeClr>
              </a:solidFill>
              <a:effectLst/>
              <a:uLnTx/>
              <a:uFillTx/>
              <a:latin typeface="Patrick Hand"/>
              <a:sym typeface="Patrick Hand"/>
            </a:endParaRPr>
          </a:p>
        </p:txBody>
      </p:sp>
    </p:spTree>
    <p:extLst>
      <p:ext uri="{BB962C8B-B14F-4D97-AF65-F5344CB8AC3E}">
        <p14:creationId xmlns:p14="http://schemas.microsoft.com/office/powerpoint/2010/main" val="173008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pic>
        <p:nvPicPr>
          <p:cNvPr id="57" name="下方花草">
            <a:extLst>
              <a:ext uri="{FF2B5EF4-FFF2-40B4-BE49-F238E27FC236}">
                <a16:creationId xmlns:a16="http://schemas.microsoft.com/office/drawing/2014/main" id="{28B8303D-E659-0BB9-79B8-6088C2DC480D}"/>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215392" y="-182276"/>
            <a:ext cx="7166973" cy="1583624"/>
          </a:xfrm>
          <a:prstGeom prst="rect">
            <a:avLst/>
          </a:prstGeom>
        </p:spPr>
      </p:pic>
      <p:grpSp>
        <p:nvGrpSpPr>
          <p:cNvPr id="2434" name="Google Shape;2434;p41"/>
          <p:cNvGrpSpPr/>
          <p:nvPr/>
        </p:nvGrpSpPr>
        <p:grpSpPr>
          <a:xfrm rot="-5400000">
            <a:off x="4743103" y="5490913"/>
            <a:ext cx="580963" cy="726537"/>
            <a:chOff x="7164101" y="1562101"/>
            <a:chExt cx="1330450" cy="1663825"/>
          </a:xfrm>
        </p:grpSpPr>
        <p:sp>
          <p:nvSpPr>
            <p:cNvPr id="2435" name="Google Shape;2435;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6" name="Google Shape;2436;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7" name="Google Shape;2437;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8" name="Google Shape;2438;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9" name="Google Shape;2439;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0" name="Google Shape;2440;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1" name="Google Shape;2441;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2" name="Google Shape;2442;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3" name="Google Shape;2443;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4" name="Google Shape;2444;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5" name="Google Shape;2445;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6" name="Google Shape;2446;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7" name="Google Shape;2447;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8" name="Google Shape;2448;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9" name="Google Shape;2449;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0" name="Google Shape;2450;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1" name="Google Shape;2451;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2" name="Google Shape;2452;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3" name="Google Shape;2453;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4" name="Google Shape;2454;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73" name="Google Shape;2473;p41"/>
          <p:cNvGrpSpPr/>
          <p:nvPr/>
        </p:nvGrpSpPr>
        <p:grpSpPr>
          <a:xfrm>
            <a:off x="10125880" y="4970454"/>
            <a:ext cx="3251826" cy="2564428"/>
            <a:chOff x="6175312" y="3261101"/>
            <a:chExt cx="3949407" cy="2861031"/>
          </a:xfrm>
        </p:grpSpPr>
        <p:grpSp>
          <p:nvGrpSpPr>
            <p:cNvPr id="2474" name="Google Shape;2474;p41"/>
            <p:cNvGrpSpPr/>
            <p:nvPr/>
          </p:nvGrpSpPr>
          <p:grpSpPr>
            <a:xfrm>
              <a:off x="7572683" y="3261101"/>
              <a:ext cx="1154664" cy="1540670"/>
              <a:chOff x="3764769" y="3145313"/>
              <a:chExt cx="829500" cy="1106803"/>
            </a:xfrm>
          </p:grpSpPr>
          <p:sp>
            <p:nvSpPr>
              <p:cNvPr id="2475" name="Google Shape;2475;p41"/>
              <p:cNvSpPr/>
              <p:nvPr/>
            </p:nvSpPr>
            <p:spPr>
              <a:xfrm>
                <a:off x="3764769" y="3145313"/>
                <a:ext cx="829500" cy="7683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6" name="Google Shape;2476;p41"/>
              <p:cNvSpPr/>
              <p:nvPr/>
            </p:nvSpPr>
            <p:spPr>
              <a:xfrm>
                <a:off x="3863214" y="3236495"/>
                <a:ext cx="632700" cy="585900"/>
              </a:xfrm>
              <a:prstGeom prst="ellipse">
                <a:avLst/>
              </a:pr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7" name="Google Shape;2477;p41"/>
              <p:cNvSpPr/>
              <p:nvPr/>
            </p:nvSpPr>
            <p:spPr>
              <a:xfrm>
                <a:off x="3967133" y="3340030"/>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8" name="Google Shape;2478;p41"/>
              <p:cNvSpPr/>
              <p:nvPr/>
            </p:nvSpPr>
            <p:spPr>
              <a:xfrm>
                <a:off x="3945888" y="3563782"/>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9" name="Google Shape;2479;p41"/>
              <p:cNvSpPr/>
              <p:nvPr/>
            </p:nvSpPr>
            <p:spPr>
              <a:xfrm>
                <a:off x="3976183" y="35113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0" name="Google Shape;2480;p41"/>
              <p:cNvSpPr/>
              <p:nvPr/>
            </p:nvSpPr>
            <p:spPr>
              <a:xfrm>
                <a:off x="4171460" y="38091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1" name="Google Shape;2481;p41"/>
              <p:cNvSpPr/>
              <p:nvPr/>
            </p:nvSpPr>
            <p:spPr>
              <a:xfrm>
                <a:off x="4123851" y="35113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2" name="Google Shape;2482;p41"/>
              <p:cNvSpPr/>
              <p:nvPr/>
            </p:nvSpPr>
            <p:spPr>
              <a:xfrm>
                <a:off x="4236820" y="35113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3" name="Google Shape;2483;p41"/>
              <p:cNvSpPr/>
              <p:nvPr/>
            </p:nvSpPr>
            <p:spPr>
              <a:xfrm>
                <a:off x="4300568" y="41238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4" name="Google Shape;2484;p41"/>
              <p:cNvSpPr/>
              <p:nvPr/>
            </p:nvSpPr>
            <p:spPr>
              <a:xfrm>
                <a:off x="4086732" y="35113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5" name="Google Shape;2485;p41"/>
              <p:cNvSpPr/>
              <p:nvPr/>
            </p:nvSpPr>
            <p:spPr>
              <a:xfrm>
                <a:off x="4040737" y="37058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6" name="Google Shape;2486;p41"/>
              <p:cNvSpPr/>
              <p:nvPr/>
            </p:nvSpPr>
            <p:spPr>
              <a:xfrm>
                <a:off x="4110940" y="35113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7" name="Google Shape;2487;p41"/>
              <p:cNvSpPr/>
              <p:nvPr/>
            </p:nvSpPr>
            <p:spPr>
              <a:xfrm>
                <a:off x="4002005" y="36630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8" name="Google Shape;2488;p41"/>
              <p:cNvSpPr/>
              <p:nvPr/>
            </p:nvSpPr>
            <p:spPr>
              <a:xfrm>
                <a:off x="4077856" y="40592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9" name="Google Shape;2489;p41"/>
              <p:cNvSpPr/>
              <p:nvPr/>
            </p:nvSpPr>
            <p:spPr>
              <a:xfrm>
                <a:off x="4072207" y="41302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0" name="Google Shape;2490;p41"/>
              <p:cNvSpPr/>
              <p:nvPr/>
            </p:nvSpPr>
            <p:spPr>
              <a:xfrm>
                <a:off x="4065752" y="4200472"/>
                <a:ext cx="18560" cy="51643"/>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1" name="Google Shape;2491;p41"/>
              <p:cNvSpPr/>
              <p:nvPr/>
            </p:nvSpPr>
            <p:spPr>
              <a:xfrm>
                <a:off x="4282008" y="36364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2" name="Google Shape;2492;p41"/>
              <p:cNvSpPr/>
              <p:nvPr/>
            </p:nvSpPr>
            <p:spPr>
              <a:xfrm>
                <a:off x="4327196" y="35993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93" name="Google Shape;2493;p41"/>
            <p:cNvGrpSpPr/>
            <p:nvPr/>
          </p:nvGrpSpPr>
          <p:grpSpPr>
            <a:xfrm>
              <a:off x="6175312" y="4520798"/>
              <a:ext cx="3949407" cy="1601335"/>
              <a:chOff x="3616175" y="871400"/>
              <a:chExt cx="4165601" cy="1065213"/>
            </a:xfrm>
          </p:grpSpPr>
          <p:sp>
            <p:nvSpPr>
              <p:cNvPr id="2494" name="Google Shape;2494;p41"/>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5" name="Google Shape;2495;p41"/>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6" name="Google Shape;2496;p41"/>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7" name="Google Shape;2497;p41"/>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8" name="Google Shape;2498;p41"/>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9" name="Google Shape;2499;p41"/>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0" name="Google Shape;2500;p41"/>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1" name="Google Shape;2501;p41"/>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grpSp>
        <p:nvGrpSpPr>
          <p:cNvPr id="2" name="Google Shape;952;p14">
            <a:extLst>
              <a:ext uri="{FF2B5EF4-FFF2-40B4-BE49-F238E27FC236}">
                <a16:creationId xmlns:a16="http://schemas.microsoft.com/office/drawing/2014/main" id="{C1C8AE45-71E6-C0A2-28A4-24E4EB800572}"/>
              </a:ext>
            </a:extLst>
          </p:cNvPr>
          <p:cNvGrpSpPr/>
          <p:nvPr/>
        </p:nvGrpSpPr>
        <p:grpSpPr>
          <a:xfrm>
            <a:off x="9464642" y="6395369"/>
            <a:ext cx="2229616" cy="924084"/>
            <a:chOff x="3616175" y="871400"/>
            <a:chExt cx="4165601" cy="1065213"/>
          </a:xfrm>
        </p:grpSpPr>
        <p:sp>
          <p:nvSpPr>
            <p:cNvPr id="3" name="Google Shape;953;p14">
              <a:extLst>
                <a:ext uri="{FF2B5EF4-FFF2-40B4-BE49-F238E27FC236}">
                  <a16:creationId xmlns:a16="http://schemas.microsoft.com/office/drawing/2014/main" id="{CA83F6A8-CBAE-AB02-3A7E-593FB99F3468}"/>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 name="Google Shape;954;p14">
              <a:extLst>
                <a:ext uri="{FF2B5EF4-FFF2-40B4-BE49-F238E27FC236}">
                  <a16:creationId xmlns:a16="http://schemas.microsoft.com/office/drawing/2014/main" id="{ECF6A230-101E-434E-ABB1-23DA7DFD9542}"/>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 name="Google Shape;955;p14">
              <a:extLst>
                <a:ext uri="{FF2B5EF4-FFF2-40B4-BE49-F238E27FC236}">
                  <a16:creationId xmlns:a16="http://schemas.microsoft.com/office/drawing/2014/main" id="{C44473E8-674C-662D-098C-0BB5F6F5AE99}"/>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 name="Google Shape;956;p14">
              <a:extLst>
                <a:ext uri="{FF2B5EF4-FFF2-40B4-BE49-F238E27FC236}">
                  <a16:creationId xmlns:a16="http://schemas.microsoft.com/office/drawing/2014/main" id="{261FDE3B-C969-3B84-1C92-F2B6F7534892}"/>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 name="Google Shape;957;p14">
              <a:extLst>
                <a:ext uri="{FF2B5EF4-FFF2-40B4-BE49-F238E27FC236}">
                  <a16:creationId xmlns:a16="http://schemas.microsoft.com/office/drawing/2014/main" id="{AF05B528-349C-9010-163F-4B2423F0AB47}"/>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 name="Google Shape;958;p14">
              <a:extLst>
                <a:ext uri="{FF2B5EF4-FFF2-40B4-BE49-F238E27FC236}">
                  <a16:creationId xmlns:a16="http://schemas.microsoft.com/office/drawing/2014/main" id="{4D2E0BDA-E705-F03E-FB5A-4525969966F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 name="Google Shape;959;p14">
              <a:extLst>
                <a:ext uri="{FF2B5EF4-FFF2-40B4-BE49-F238E27FC236}">
                  <a16:creationId xmlns:a16="http://schemas.microsoft.com/office/drawing/2014/main" id="{278160AE-7ADF-4F80-E8DA-CBDDA3C4A178}"/>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 name="Google Shape;960;p14">
              <a:extLst>
                <a:ext uri="{FF2B5EF4-FFF2-40B4-BE49-F238E27FC236}">
                  <a16:creationId xmlns:a16="http://schemas.microsoft.com/office/drawing/2014/main" id="{65C166B3-1A42-9946-CC64-AC22680F52FF}"/>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 name="Google Shape;1541;p22">
            <a:extLst>
              <a:ext uri="{FF2B5EF4-FFF2-40B4-BE49-F238E27FC236}">
                <a16:creationId xmlns:a16="http://schemas.microsoft.com/office/drawing/2014/main" id="{738650D6-3A87-E144-AD6A-DA7C0CB469D4}"/>
              </a:ext>
            </a:extLst>
          </p:cNvPr>
          <p:cNvGrpSpPr/>
          <p:nvPr/>
        </p:nvGrpSpPr>
        <p:grpSpPr>
          <a:xfrm>
            <a:off x="-942867" y="6351399"/>
            <a:ext cx="7861827" cy="861559"/>
            <a:chOff x="-3004369" y="4101988"/>
            <a:chExt cx="12539434" cy="1841860"/>
          </a:xfrm>
        </p:grpSpPr>
        <p:grpSp>
          <p:nvGrpSpPr>
            <p:cNvPr id="15" name="Google Shape;1542;p22">
              <a:extLst>
                <a:ext uri="{FF2B5EF4-FFF2-40B4-BE49-F238E27FC236}">
                  <a16:creationId xmlns:a16="http://schemas.microsoft.com/office/drawing/2014/main" id="{720EA160-C7D4-2209-AA16-CB8373BD9ABB}"/>
                </a:ext>
              </a:extLst>
            </p:cNvPr>
            <p:cNvGrpSpPr/>
            <p:nvPr/>
          </p:nvGrpSpPr>
          <p:grpSpPr>
            <a:xfrm>
              <a:off x="131864" y="4608508"/>
              <a:ext cx="2713473" cy="1100152"/>
              <a:chOff x="3616175" y="871400"/>
              <a:chExt cx="4165601" cy="1065213"/>
            </a:xfrm>
          </p:grpSpPr>
          <p:sp>
            <p:nvSpPr>
              <p:cNvPr id="38" name="Google Shape;1543;p22">
                <a:extLst>
                  <a:ext uri="{FF2B5EF4-FFF2-40B4-BE49-F238E27FC236}">
                    <a16:creationId xmlns:a16="http://schemas.microsoft.com/office/drawing/2014/main" id="{BE4A8D5B-2D06-652E-E387-DC7B34E6B981}"/>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1544;p22">
                <a:extLst>
                  <a:ext uri="{FF2B5EF4-FFF2-40B4-BE49-F238E27FC236}">
                    <a16:creationId xmlns:a16="http://schemas.microsoft.com/office/drawing/2014/main" id="{3F392623-7F2E-087D-8813-7D496A178BDE}"/>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1545;p22">
                <a:extLst>
                  <a:ext uri="{FF2B5EF4-FFF2-40B4-BE49-F238E27FC236}">
                    <a16:creationId xmlns:a16="http://schemas.microsoft.com/office/drawing/2014/main" id="{553001A2-8552-78FE-6177-AFB810F0123A}"/>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1546;p22">
                <a:extLst>
                  <a:ext uri="{FF2B5EF4-FFF2-40B4-BE49-F238E27FC236}">
                    <a16:creationId xmlns:a16="http://schemas.microsoft.com/office/drawing/2014/main" id="{55E8B5F3-B8B2-C7AD-8102-BB3D229D8524}"/>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1547;p22">
                <a:extLst>
                  <a:ext uri="{FF2B5EF4-FFF2-40B4-BE49-F238E27FC236}">
                    <a16:creationId xmlns:a16="http://schemas.microsoft.com/office/drawing/2014/main" id="{D159BC85-8930-B06B-0A42-F5977019B610}"/>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1548;p22">
                <a:extLst>
                  <a:ext uri="{FF2B5EF4-FFF2-40B4-BE49-F238E27FC236}">
                    <a16:creationId xmlns:a16="http://schemas.microsoft.com/office/drawing/2014/main" id="{0D2212C0-A342-143D-5158-E2D878E4F4D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1549;p22">
                <a:extLst>
                  <a:ext uri="{FF2B5EF4-FFF2-40B4-BE49-F238E27FC236}">
                    <a16:creationId xmlns:a16="http://schemas.microsoft.com/office/drawing/2014/main" id="{B10511C6-2280-80EC-9D58-721BFE635E03}"/>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1550;p22">
                <a:extLst>
                  <a:ext uri="{FF2B5EF4-FFF2-40B4-BE49-F238E27FC236}">
                    <a16:creationId xmlns:a16="http://schemas.microsoft.com/office/drawing/2014/main" id="{BA07748B-C2B0-BDCF-934B-0B6BB600D004}"/>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 name="Google Shape;1551;p22">
              <a:extLst>
                <a:ext uri="{FF2B5EF4-FFF2-40B4-BE49-F238E27FC236}">
                  <a16:creationId xmlns:a16="http://schemas.microsoft.com/office/drawing/2014/main" id="{C1363142-29AF-3D1E-7B43-01634BD9D6A1}"/>
                </a:ext>
              </a:extLst>
            </p:cNvPr>
            <p:cNvGrpSpPr/>
            <p:nvPr/>
          </p:nvGrpSpPr>
          <p:grpSpPr>
            <a:xfrm>
              <a:off x="-3004369" y="4101988"/>
              <a:ext cx="4543005" cy="1841860"/>
              <a:chOff x="3616175" y="871400"/>
              <a:chExt cx="4165601" cy="1065213"/>
            </a:xfrm>
          </p:grpSpPr>
          <p:sp>
            <p:nvSpPr>
              <p:cNvPr id="30" name="Google Shape;1552;p22">
                <a:extLst>
                  <a:ext uri="{FF2B5EF4-FFF2-40B4-BE49-F238E27FC236}">
                    <a16:creationId xmlns:a16="http://schemas.microsoft.com/office/drawing/2014/main" id="{8476B5AC-F38F-BE2E-EDFE-81440DACB96E}"/>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1553;p22">
                <a:extLst>
                  <a:ext uri="{FF2B5EF4-FFF2-40B4-BE49-F238E27FC236}">
                    <a16:creationId xmlns:a16="http://schemas.microsoft.com/office/drawing/2014/main" id="{1480F35B-701E-C3F5-9DEE-B7C9F9E53E46}"/>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1554;p22">
                <a:extLst>
                  <a:ext uri="{FF2B5EF4-FFF2-40B4-BE49-F238E27FC236}">
                    <a16:creationId xmlns:a16="http://schemas.microsoft.com/office/drawing/2014/main" id="{6C3D2E18-A428-4602-34D8-4EE008CEE646}"/>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1555;p22">
                <a:extLst>
                  <a:ext uri="{FF2B5EF4-FFF2-40B4-BE49-F238E27FC236}">
                    <a16:creationId xmlns:a16="http://schemas.microsoft.com/office/drawing/2014/main" id="{A572DB86-C102-7FAA-7A56-1A32F81BCAF6}"/>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1556;p22">
                <a:extLst>
                  <a:ext uri="{FF2B5EF4-FFF2-40B4-BE49-F238E27FC236}">
                    <a16:creationId xmlns:a16="http://schemas.microsoft.com/office/drawing/2014/main" id="{1C56D096-7539-E980-1289-3B42C9FAB554}"/>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1557;p22">
                <a:extLst>
                  <a:ext uri="{FF2B5EF4-FFF2-40B4-BE49-F238E27FC236}">
                    <a16:creationId xmlns:a16="http://schemas.microsoft.com/office/drawing/2014/main" id="{3A600468-1343-C51D-BBF6-8FFCBD911858}"/>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 name="Google Shape;1558;p22">
                <a:extLst>
                  <a:ext uri="{FF2B5EF4-FFF2-40B4-BE49-F238E27FC236}">
                    <a16:creationId xmlns:a16="http://schemas.microsoft.com/office/drawing/2014/main" id="{B8D55562-9905-E06E-D204-6CC030CEAA19}"/>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1559;p22">
                <a:extLst>
                  <a:ext uri="{FF2B5EF4-FFF2-40B4-BE49-F238E27FC236}">
                    <a16:creationId xmlns:a16="http://schemas.microsoft.com/office/drawing/2014/main" id="{B041882F-B349-41A5-EB25-242C7346E853}"/>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 name="Google Shape;1560;p22">
              <a:extLst>
                <a:ext uri="{FF2B5EF4-FFF2-40B4-BE49-F238E27FC236}">
                  <a16:creationId xmlns:a16="http://schemas.microsoft.com/office/drawing/2014/main" id="{6CE37FB2-B935-CFC0-DDFC-7BEE9AD1FA64}"/>
                </a:ext>
              </a:extLst>
            </p:cNvPr>
            <p:cNvGrpSpPr/>
            <p:nvPr/>
          </p:nvGrpSpPr>
          <p:grpSpPr>
            <a:xfrm>
              <a:off x="6790259" y="4209489"/>
              <a:ext cx="2744806" cy="1361955"/>
              <a:chOff x="-409725" y="187188"/>
              <a:chExt cx="3544888" cy="1758950"/>
            </a:xfrm>
          </p:grpSpPr>
          <p:sp>
            <p:nvSpPr>
              <p:cNvPr id="18" name="Google Shape;1562;p22">
                <a:extLst>
                  <a:ext uri="{FF2B5EF4-FFF2-40B4-BE49-F238E27FC236}">
                    <a16:creationId xmlns:a16="http://schemas.microsoft.com/office/drawing/2014/main" id="{00FE6408-25F3-52E9-43D2-6E9FABECFC32}"/>
                  </a:ext>
                </a:extLst>
              </p:cNvPr>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563;p22">
                <a:extLst>
                  <a:ext uri="{FF2B5EF4-FFF2-40B4-BE49-F238E27FC236}">
                    <a16:creationId xmlns:a16="http://schemas.microsoft.com/office/drawing/2014/main" id="{92D282FC-2B05-CC8D-7B21-3DA030D529A6}"/>
                  </a:ext>
                </a:extLst>
              </p:cNvPr>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1564;p22">
                <a:extLst>
                  <a:ext uri="{FF2B5EF4-FFF2-40B4-BE49-F238E27FC236}">
                    <a16:creationId xmlns:a16="http://schemas.microsoft.com/office/drawing/2014/main" id="{8DFC43E2-C3B8-0268-21AA-7CF26DD4D911}"/>
                  </a:ext>
                </a:extLst>
              </p:cNvPr>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1565;p22">
                <a:extLst>
                  <a:ext uri="{FF2B5EF4-FFF2-40B4-BE49-F238E27FC236}">
                    <a16:creationId xmlns:a16="http://schemas.microsoft.com/office/drawing/2014/main" id="{E96D0DF9-382B-7EC8-9B9E-52D8306972BB}"/>
                  </a:ext>
                </a:extLst>
              </p:cNvPr>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 name="Google Shape;1566;p22">
                <a:extLst>
                  <a:ext uri="{FF2B5EF4-FFF2-40B4-BE49-F238E27FC236}">
                    <a16:creationId xmlns:a16="http://schemas.microsoft.com/office/drawing/2014/main" id="{AD3A0B65-D875-DB9E-962B-6F6C75A434EE}"/>
                  </a:ext>
                </a:extLst>
              </p:cNvPr>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 name="Google Shape;1567;p22">
                <a:extLst>
                  <a:ext uri="{FF2B5EF4-FFF2-40B4-BE49-F238E27FC236}">
                    <a16:creationId xmlns:a16="http://schemas.microsoft.com/office/drawing/2014/main" id="{170EF7DB-EB1B-CD19-3EEF-8E4F9586D0ED}"/>
                  </a:ext>
                </a:extLst>
              </p:cNvPr>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1568;p22">
                <a:extLst>
                  <a:ext uri="{FF2B5EF4-FFF2-40B4-BE49-F238E27FC236}">
                    <a16:creationId xmlns:a16="http://schemas.microsoft.com/office/drawing/2014/main" id="{FD98C1A5-B73D-4761-9D67-4DBBA3773719}"/>
                  </a:ext>
                </a:extLst>
              </p:cNvPr>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1569;p22">
                <a:extLst>
                  <a:ext uri="{FF2B5EF4-FFF2-40B4-BE49-F238E27FC236}">
                    <a16:creationId xmlns:a16="http://schemas.microsoft.com/office/drawing/2014/main" id="{C8B7FB88-1D86-A73C-A343-DF49A19E7FE6}"/>
                  </a:ext>
                </a:extLst>
              </p:cNvPr>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 name="Google Shape;1570;p22">
                <a:extLst>
                  <a:ext uri="{FF2B5EF4-FFF2-40B4-BE49-F238E27FC236}">
                    <a16:creationId xmlns:a16="http://schemas.microsoft.com/office/drawing/2014/main" id="{6C30138A-4B1C-C96C-30F6-150A8AB89C58}"/>
                  </a:ext>
                </a:extLst>
              </p:cNvPr>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1571;p22">
                <a:extLst>
                  <a:ext uri="{FF2B5EF4-FFF2-40B4-BE49-F238E27FC236}">
                    <a16:creationId xmlns:a16="http://schemas.microsoft.com/office/drawing/2014/main" id="{31764856-4B54-12D4-6FF8-0E21E2AA81A2}"/>
                  </a:ext>
                </a:extLst>
              </p:cNvPr>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1572;p22">
                <a:extLst>
                  <a:ext uri="{FF2B5EF4-FFF2-40B4-BE49-F238E27FC236}">
                    <a16:creationId xmlns:a16="http://schemas.microsoft.com/office/drawing/2014/main" id="{00C911D8-F31A-1B5A-4FF8-06547261FA09}"/>
                  </a:ext>
                </a:extLst>
              </p:cNvPr>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1573;p22">
                <a:extLst>
                  <a:ext uri="{FF2B5EF4-FFF2-40B4-BE49-F238E27FC236}">
                    <a16:creationId xmlns:a16="http://schemas.microsoft.com/office/drawing/2014/main" id="{373F5BA2-BD04-00F0-C263-DA17FB6E2759}"/>
                  </a:ext>
                </a:extLst>
              </p:cNvPr>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pic>
        <p:nvPicPr>
          <p:cNvPr id="51" name="图片 2">
            <a:extLst>
              <a:ext uri="{FF2B5EF4-FFF2-40B4-BE49-F238E27FC236}">
                <a16:creationId xmlns:a16="http://schemas.microsoft.com/office/drawing/2014/main" id="{10B13F54-0432-75DC-8299-FE5FA62FF8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393579" y="257538"/>
            <a:ext cx="1205650" cy="781744"/>
          </a:xfrm>
          <a:prstGeom prst="rect">
            <a:avLst/>
          </a:prstGeom>
        </p:spPr>
      </p:pic>
      <p:pic>
        <p:nvPicPr>
          <p:cNvPr id="56" name="下方花草">
            <a:extLst>
              <a:ext uri="{FF2B5EF4-FFF2-40B4-BE49-F238E27FC236}">
                <a16:creationId xmlns:a16="http://schemas.microsoft.com/office/drawing/2014/main" id="{1778632D-DB26-C4D9-363F-CDF2E6E3937E}"/>
              </a:ext>
            </a:extLst>
          </p:cNvPr>
          <p:cNvPicPr>
            <a:picLocks noChangeAspect="1"/>
          </p:cNvPicPr>
          <p:nvPr/>
        </p:nvPicPr>
        <p:blipFill rotWithShape="1">
          <a:blip r:embed="rId3">
            <a:extLst>
              <a:ext uri="{28A0092B-C50C-407E-A947-70E740481C1C}">
                <a14:useLocalDpi xmlns:a14="http://schemas.microsoft.com/office/drawing/2010/main" val="0"/>
              </a:ext>
            </a:extLst>
          </a:blip>
          <a:srcRect l="74722" t="2397" r="-6295" b="82219"/>
          <a:stretch/>
        </p:blipFill>
        <p:spPr>
          <a:xfrm>
            <a:off x="8969642" y="-365509"/>
            <a:ext cx="6072156" cy="1664296"/>
          </a:xfrm>
          <a:prstGeom prst="rect">
            <a:avLst/>
          </a:prstGeom>
        </p:spPr>
      </p:pic>
      <p:sp>
        <p:nvSpPr>
          <p:cNvPr id="60" name="文本框 8">
            <a:extLst>
              <a:ext uri="{FF2B5EF4-FFF2-40B4-BE49-F238E27FC236}">
                <a16:creationId xmlns:a16="http://schemas.microsoft.com/office/drawing/2014/main" id="{41B9BF11-F430-9C78-7E6D-178F3E979B06}"/>
              </a:ext>
            </a:extLst>
          </p:cNvPr>
          <p:cNvSpPr txBox="1"/>
          <p:nvPr/>
        </p:nvSpPr>
        <p:spPr>
          <a:xfrm>
            <a:off x="2147314" y="-101809"/>
            <a:ext cx="8251593" cy="916982"/>
          </a:xfrm>
          <a:prstGeom prst="rect">
            <a:avLst/>
          </a:prstGeom>
          <a:noFill/>
        </p:spPr>
        <p:txBody>
          <a:bodyPr wrap="square" rtlCol="0" anchor="t">
            <a:spAutoFit/>
          </a:bodyPr>
          <a:lstStyle/>
          <a:p>
            <a:pPr marL="0" marR="0" algn="ctr">
              <a:lnSpc>
                <a:spcPct val="150000"/>
              </a:lnSpc>
              <a:spcBef>
                <a:spcPts val="0"/>
              </a:spcBef>
              <a:spcAft>
                <a:spcPts val="800"/>
              </a:spcAft>
            </a:pPr>
            <a:r>
              <a:rPr lang="vi-VN" sz="4000" b="1" dirty="0">
                <a:solidFill>
                  <a:schemeClr val="accent5">
                    <a:lumMod val="75000"/>
                    <a:lumOff val="25000"/>
                  </a:schemeClr>
                </a:solidFill>
                <a:effectLst/>
                <a:latin typeface="Times New Roman" panose="02020603050405020304" pitchFamily="18" charset="0"/>
                <a:ea typeface="Calibri" panose="020F0502020204030204" pitchFamily="34" charset="0"/>
              </a:rPr>
              <a:t>5. Chia sẻ, kết nối</a:t>
            </a:r>
            <a:endParaRPr lang="en-SG" sz="6000" dirty="0">
              <a:solidFill>
                <a:schemeClr val="accent5">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9" name="组合 25">
            <a:extLst>
              <a:ext uri="{FF2B5EF4-FFF2-40B4-BE49-F238E27FC236}">
                <a16:creationId xmlns:a16="http://schemas.microsoft.com/office/drawing/2014/main" id="{35EE0E46-C2B3-524A-2D1B-B07504C6A801}"/>
              </a:ext>
            </a:extLst>
          </p:cNvPr>
          <p:cNvGrpSpPr/>
          <p:nvPr/>
        </p:nvGrpSpPr>
        <p:grpSpPr>
          <a:xfrm>
            <a:off x="783333" y="1255545"/>
            <a:ext cx="5641217" cy="4361484"/>
            <a:chOff x="4505216" y="1616700"/>
            <a:chExt cx="3181568" cy="2449473"/>
          </a:xfrm>
        </p:grpSpPr>
        <p:sp>
          <p:nvSpPr>
            <p:cNvPr id="50" name="十角星 5">
              <a:extLst>
                <a:ext uri="{FF2B5EF4-FFF2-40B4-BE49-F238E27FC236}">
                  <a16:creationId xmlns:a16="http://schemas.microsoft.com/office/drawing/2014/main" id="{41AB8E90-20CE-5C31-40FE-A10967CF14D4}"/>
                </a:ext>
              </a:extLst>
            </p:cNvPr>
            <p:cNvSpPr/>
            <p:nvPr/>
          </p:nvSpPr>
          <p:spPr>
            <a:xfrm rot="20096755">
              <a:off x="4849130" y="1808904"/>
              <a:ext cx="2611087" cy="2087155"/>
            </a:xfrm>
            <a:custGeom>
              <a:avLst/>
              <a:gdLst>
                <a:gd name="connsiteX0" fmla="*/ -2 w 2387784"/>
                <a:gd name="connsiteY0" fmla="*/ 762105 h 2205868"/>
                <a:gd name="connsiteX1" fmla="*/ 315673 w 2387784"/>
                <a:gd name="connsiteY1" fmla="*/ 542329 h 2205868"/>
                <a:gd name="connsiteX2" fmla="*/ 456022 w 2387784"/>
                <a:gd name="connsiteY2" fmla="*/ 210638 h 2205868"/>
                <a:gd name="connsiteX3" fmla="*/ 858440 w 2387784"/>
                <a:gd name="connsiteY3" fmla="*/ 195859 h 2205868"/>
                <a:gd name="connsiteX4" fmla="*/ 1193892 w 2387784"/>
                <a:gd name="connsiteY4" fmla="*/ 0 h 2205868"/>
                <a:gd name="connsiteX5" fmla="*/ 1529344 w 2387784"/>
                <a:gd name="connsiteY5" fmla="*/ 195859 h 2205868"/>
                <a:gd name="connsiteX6" fmla="*/ 1931762 w 2387784"/>
                <a:gd name="connsiteY6" fmla="*/ 210638 h 2205868"/>
                <a:gd name="connsiteX7" fmla="*/ 2072111 w 2387784"/>
                <a:gd name="connsiteY7" fmla="*/ 542329 h 2205868"/>
                <a:gd name="connsiteX8" fmla="*/ 2387786 w 2387784"/>
                <a:gd name="connsiteY8" fmla="*/ 762105 h 2205868"/>
                <a:gd name="connsiteX9" fmla="*/ 2279426 w 2387784"/>
                <a:gd name="connsiteY9" fmla="*/ 1102934 h 2205868"/>
                <a:gd name="connsiteX10" fmla="*/ 2387786 w 2387784"/>
                <a:gd name="connsiteY10" fmla="*/ 1443763 h 2205868"/>
                <a:gd name="connsiteX11" fmla="*/ 2072111 w 2387784"/>
                <a:gd name="connsiteY11" fmla="*/ 1663539 h 2205868"/>
                <a:gd name="connsiteX12" fmla="*/ 1931762 w 2387784"/>
                <a:gd name="connsiteY12" fmla="*/ 1995230 h 2205868"/>
                <a:gd name="connsiteX13" fmla="*/ 1529344 w 2387784"/>
                <a:gd name="connsiteY13" fmla="*/ 2010009 h 2205868"/>
                <a:gd name="connsiteX14" fmla="*/ 1193892 w 2387784"/>
                <a:gd name="connsiteY14" fmla="*/ 2205868 h 2205868"/>
                <a:gd name="connsiteX15" fmla="*/ 858440 w 2387784"/>
                <a:gd name="connsiteY15" fmla="*/ 2010009 h 2205868"/>
                <a:gd name="connsiteX16" fmla="*/ 456022 w 2387784"/>
                <a:gd name="connsiteY16" fmla="*/ 1995230 h 2205868"/>
                <a:gd name="connsiteX17" fmla="*/ 315673 w 2387784"/>
                <a:gd name="connsiteY17" fmla="*/ 1663539 h 2205868"/>
                <a:gd name="connsiteX18" fmla="*/ -2 w 2387784"/>
                <a:gd name="connsiteY18" fmla="*/ 1443763 h 2205868"/>
                <a:gd name="connsiteX19" fmla="*/ 108358 w 2387784"/>
                <a:gd name="connsiteY19" fmla="*/ 1102934 h 2205868"/>
                <a:gd name="connsiteX20" fmla="*/ -2 w 2387784"/>
                <a:gd name="connsiteY20" fmla="*/ 762105 h 2205868"/>
                <a:gd name="connsiteX0" fmla="*/ 0 w 2387788"/>
                <a:gd name="connsiteY0" fmla="*/ 762105 h 2205868"/>
                <a:gd name="connsiteX1" fmla="*/ 315675 w 2387788"/>
                <a:gd name="connsiteY1" fmla="*/ 542329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87788"/>
                <a:gd name="connsiteY0" fmla="*/ 762105 h 2205868"/>
                <a:gd name="connsiteX1" fmla="*/ 273835 w 2387788"/>
                <a:gd name="connsiteY1" fmla="*/ 476590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16946 w 2396374"/>
                <a:gd name="connsiteY19" fmla="*/ 110293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55197 w 2396374"/>
                <a:gd name="connsiteY19" fmla="*/ 1134009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162072 w 2396374"/>
                <a:gd name="connsiteY18" fmla="*/ 1383566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17104 w 2396374"/>
                <a:gd name="connsiteY16" fmla="*/ 1796029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34080 w 2396374"/>
                <a:gd name="connsiteY17" fmla="*/ 1569737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509943 w 2396374"/>
                <a:gd name="connsiteY17" fmla="*/ 150624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967078 w 2396374"/>
                <a:gd name="connsiteY15" fmla="*/ 1951222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1007573 w 2396374"/>
                <a:gd name="connsiteY15" fmla="*/ 1864595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043091"/>
                <a:gd name="connsiteX1" fmla="*/ 282421 w 2396374"/>
                <a:gd name="connsiteY1" fmla="*/ 476590 h 2043091"/>
                <a:gd name="connsiteX2" fmla="*/ 486330 w 2396374"/>
                <a:gd name="connsiteY2" fmla="*/ 121833 h 2043091"/>
                <a:gd name="connsiteX3" fmla="*/ 867028 w 2396374"/>
                <a:gd name="connsiteY3" fmla="*/ 195859 h 2043091"/>
                <a:gd name="connsiteX4" fmla="*/ 1202480 w 2396374"/>
                <a:gd name="connsiteY4" fmla="*/ 0 h 2043091"/>
                <a:gd name="connsiteX5" fmla="*/ 1537932 w 2396374"/>
                <a:gd name="connsiteY5" fmla="*/ 195859 h 2043091"/>
                <a:gd name="connsiteX6" fmla="*/ 1940350 w 2396374"/>
                <a:gd name="connsiteY6" fmla="*/ 210638 h 2043091"/>
                <a:gd name="connsiteX7" fmla="*/ 2080699 w 2396374"/>
                <a:gd name="connsiteY7" fmla="*/ 542329 h 2043091"/>
                <a:gd name="connsiteX8" fmla="*/ 2396374 w 2396374"/>
                <a:gd name="connsiteY8" fmla="*/ 762105 h 2043091"/>
                <a:gd name="connsiteX9" fmla="*/ 2288014 w 2396374"/>
                <a:gd name="connsiteY9" fmla="*/ 1102934 h 2043091"/>
                <a:gd name="connsiteX10" fmla="*/ 2396374 w 2396374"/>
                <a:gd name="connsiteY10" fmla="*/ 1443763 h 2043091"/>
                <a:gd name="connsiteX11" fmla="*/ 2080699 w 2396374"/>
                <a:gd name="connsiteY11" fmla="*/ 1663539 h 2043091"/>
                <a:gd name="connsiteX12" fmla="*/ 1940350 w 2396374"/>
                <a:gd name="connsiteY12" fmla="*/ 1995230 h 2043091"/>
                <a:gd name="connsiteX13" fmla="*/ 1537932 w 2396374"/>
                <a:gd name="connsiteY13" fmla="*/ 2010009 h 2043091"/>
                <a:gd name="connsiteX14" fmla="*/ 1291765 w 2396374"/>
                <a:gd name="connsiteY14" fmla="*/ 2043091 h 2043091"/>
                <a:gd name="connsiteX15" fmla="*/ 1007573 w 2396374"/>
                <a:gd name="connsiteY15" fmla="*/ 1864595 h 2043091"/>
                <a:gd name="connsiteX16" fmla="*/ 623927 w 2396374"/>
                <a:gd name="connsiteY16" fmla="*/ 1851996 h 2043091"/>
                <a:gd name="connsiteX17" fmla="*/ 443852 w 2396374"/>
                <a:gd name="connsiteY17" fmla="*/ 1534722 h 2043091"/>
                <a:gd name="connsiteX18" fmla="*/ 95276 w 2396374"/>
                <a:gd name="connsiteY18" fmla="*/ 1385327 h 2043091"/>
                <a:gd name="connsiteX19" fmla="*/ 128479 w 2396374"/>
                <a:gd name="connsiteY19" fmla="*/ 1134714 h 2043091"/>
                <a:gd name="connsiteX20" fmla="*/ 0 w 2396374"/>
                <a:gd name="connsiteY20" fmla="*/ 639341 h 2043091"/>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940350 w 2396374"/>
                <a:gd name="connsiteY12" fmla="*/ 1995230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885216 w 2396374"/>
                <a:gd name="connsiteY12" fmla="*/ 183091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44531 w 2396374"/>
                <a:gd name="connsiteY13" fmla="*/ 1854762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623211 w 2396374"/>
                <a:gd name="connsiteY13" fmla="*/ 1898140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080699 w 2545855"/>
                <a:gd name="connsiteY11" fmla="*/ 1663539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06663 w 2545855"/>
                <a:gd name="connsiteY7" fmla="*/ 573693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91207 w 2545855"/>
                <a:gd name="connsiteY6" fmla="*/ 273430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19094 w 2545855"/>
                <a:gd name="connsiteY5" fmla="*/ 292610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491670 w 2545855"/>
                <a:gd name="connsiteY5" fmla="*/ 266597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558833 h 2005192"/>
                <a:gd name="connsiteX1" fmla="*/ 282421 w 2545855"/>
                <a:gd name="connsiteY1" fmla="*/ 396082 h 2005192"/>
                <a:gd name="connsiteX2" fmla="*/ 486330 w 2545855"/>
                <a:gd name="connsiteY2" fmla="*/ 41325 h 2005192"/>
                <a:gd name="connsiteX3" fmla="*/ 867028 w 2545855"/>
                <a:gd name="connsiteY3" fmla="*/ 115351 h 2005192"/>
                <a:gd name="connsiteX4" fmla="*/ 1191236 w 2545855"/>
                <a:gd name="connsiteY4" fmla="*/ 0 h 2005192"/>
                <a:gd name="connsiteX5" fmla="*/ 1491670 w 2545855"/>
                <a:gd name="connsiteY5" fmla="*/ 186089 h 2005192"/>
                <a:gd name="connsiteX6" fmla="*/ 1871728 w 2545855"/>
                <a:gd name="connsiteY6" fmla="*/ 164025 h 2005192"/>
                <a:gd name="connsiteX7" fmla="*/ 2064808 w 2545855"/>
                <a:gd name="connsiteY7" fmla="*/ 467588 h 2005192"/>
                <a:gd name="connsiteX8" fmla="*/ 2409028 w 2545855"/>
                <a:gd name="connsiteY8" fmla="*/ 654527 h 2005192"/>
                <a:gd name="connsiteX9" fmla="*/ 2349396 w 2545855"/>
                <a:gd name="connsiteY9" fmla="*/ 1018132 h 2005192"/>
                <a:gd name="connsiteX10" fmla="*/ 2545855 w 2545855"/>
                <a:gd name="connsiteY10" fmla="*/ 1353965 h 2005192"/>
                <a:gd name="connsiteX11" fmla="*/ 2228771 w 2545855"/>
                <a:gd name="connsiteY11" fmla="*/ 1520303 h 2005192"/>
                <a:gd name="connsiteX12" fmla="*/ 2032807 w 2545855"/>
                <a:gd name="connsiteY12" fmla="*/ 1872178 h 2005192"/>
                <a:gd name="connsiteX13" fmla="*/ 1623211 w 2545855"/>
                <a:gd name="connsiteY13" fmla="*/ 1817632 h 2005192"/>
                <a:gd name="connsiteX14" fmla="*/ 1298236 w 2545855"/>
                <a:gd name="connsiteY14" fmla="*/ 2005192 h 2005192"/>
                <a:gd name="connsiteX15" fmla="*/ 1007573 w 2545855"/>
                <a:gd name="connsiteY15" fmla="*/ 1784087 h 2005192"/>
                <a:gd name="connsiteX16" fmla="*/ 623927 w 2545855"/>
                <a:gd name="connsiteY16" fmla="*/ 1771488 h 2005192"/>
                <a:gd name="connsiteX17" fmla="*/ 443852 w 2545855"/>
                <a:gd name="connsiteY17" fmla="*/ 1454214 h 2005192"/>
                <a:gd name="connsiteX18" fmla="*/ 95276 w 2545855"/>
                <a:gd name="connsiteY18" fmla="*/ 1304819 h 2005192"/>
                <a:gd name="connsiteX19" fmla="*/ 128479 w 2545855"/>
                <a:gd name="connsiteY19" fmla="*/ 1054206 h 2005192"/>
                <a:gd name="connsiteX20" fmla="*/ 0 w 2545855"/>
                <a:gd name="connsiteY20" fmla="*/ 558833 h 2005192"/>
                <a:gd name="connsiteX0" fmla="*/ 0 w 2545855"/>
                <a:gd name="connsiteY0" fmla="*/ 604677 h 2051036"/>
                <a:gd name="connsiteX1" fmla="*/ 282421 w 2545855"/>
                <a:gd name="connsiteY1" fmla="*/ 441926 h 2051036"/>
                <a:gd name="connsiteX2" fmla="*/ 486330 w 2545855"/>
                <a:gd name="connsiteY2" fmla="*/ 87169 h 2051036"/>
                <a:gd name="connsiteX3" fmla="*/ 867028 w 2545855"/>
                <a:gd name="connsiteY3" fmla="*/ 161195 h 2051036"/>
                <a:gd name="connsiteX4" fmla="*/ 1206069 w 2545855"/>
                <a:gd name="connsiteY4" fmla="*/ 0 h 2051036"/>
                <a:gd name="connsiteX5" fmla="*/ 1491670 w 2545855"/>
                <a:gd name="connsiteY5" fmla="*/ 231933 h 2051036"/>
                <a:gd name="connsiteX6" fmla="*/ 1871728 w 2545855"/>
                <a:gd name="connsiteY6" fmla="*/ 209869 h 2051036"/>
                <a:gd name="connsiteX7" fmla="*/ 2064808 w 2545855"/>
                <a:gd name="connsiteY7" fmla="*/ 513432 h 2051036"/>
                <a:gd name="connsiteX8" fmla="*/ 2409028 w 2545855"/>
                <a:gd name="connsiteY8" fmla="*/ 700371 h 2051036"/>
                <a:gd name="connsiteX9" fmla="*/ 2349396 w 2545855"/>
                <a:gd name="connsiteY9" fmla="*/ 1063976 h 2051036"/>
                <a:gd name="connsiteX10" fmla="*/ 2545855 w 2545855"/>
                <a:gd name="connsiteY10" fmla="*/ 1399809 h 2051036"/>
                <a:gd name="connsiteX11" fmla="*/ 2228771 w 2545855"/>
                <a:gd name="connsiteY11" fmla="*/ 1566147 h 2051036"/>
                <a:gd name="connsiteX12" fmla="*/ 2032807 w 2545855"/>
                <a:gd name="connsiteY12" fmla="*/ 1918022 h 2051036"/>
                <a:gd name="connsiteX13" fmla="*/ 1623211 w 2545855"/>
                <a:gd name="connsiteY13" fmla="*/ 1863476 h 2051036"/>
                <a:gd name="connsiteX14" fmla="*/ 1298236 w 2545855"/>
                <a:gd name="connsiteY14" fmla="*/ 2051036 h 2051036"/>
                <a:gd name="connsiteX15" fmla="*/ 1007573 w 2545855"/>
                <a:gd name="connsiteY15" fmla="*/ 1829931 h 2051036"/>
                <a:gd name="connsiteX16" fmla="*/ 623927 w 2545855"/>
                <a:gd name="connsiteY16" fmla="*/ 1817332 h 2051036"/>
                <a:gd name="connsiteX17" fmla="*/ 443852 w 2545855"/>
                <a:gd name="connsiteY17" fmla="*/ 1500058 h 2051036"/>
                <a:gd name="connsiteX18" fmla="*/ 95276 w 2545855"/>
                <a:gd name="connsiteY18" fmla="*/ 1350663 h 2051036"/>
                <a:gd name="connsiteX19" fmla="*/ 128479 w 2545855"/>
                <a:gd name="connsiteY19" fmla="*/ 1100050 h 2051036"/>
                <a:gd name="connsiteX20" fmla="*/ 0 w 2545855"/>
                <a:gd name="connsiteY20" fmla="*/ 604677 h 205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45855" h="2051036">
                  <a:moveTo>
                    <a:pt x="0" y="604677"/>
                  </a:moveTo>
                  <a:lnTo>
                    <a:pt x="282421" y="441926"/>
                  </a:lnTo>
                  <a:lnTo>
                    <a:pt x="486330" y="87169"/>
                  </a:lnTo>
                  <a:lnTo>
                    <a:pt x="867028" y="161195"/>
                  </a:lnTo>
                  <a:lnTo>
                    <a:pt x="1206069" y="0"/>
                  </a:lnTo>
                  <a:lnTo>
                    <a:pt x="1491670" y="231933"/>
                  </a:lnTo>
                  <a:lnTo>
                    <a:pt x="1871728" y="209869"/>
                  </a:lnTo>
                  <a:lnTo>
                    <a:pt x="2064808" y="513432"/>
                  </a:lnTo>
                  <a:lnTo>
                    <a:pt x="2409028" y="700371"/>
                  </a:lnTo>
                  <a:lnTo>
                    <a:pt x="2349396" y="1063976"/>
                  </a:lnTo>
                  <a:lnTo>
                    <a:pt x="2545855" y="1399809"/>
                  </a:lnTo>
                  <a:lnTo>
                    <a:pt x="2228771" y="1566147"/>
                  </a:lnTo>
                  <a:lnTo>
                    <a:pt x="2032807" y="1918022"/>
                  </a:lnTo>
                  <a:lnTo>
                    <a:pt x="1623211" y="1863476"/>
                  </a:lnTo>
                  <a:lnTo>
                    <a:pt x="1298236" y="2051036"/>
                  </a:lnTo>
                  <a:lnTo>
                    <a:pt x="1007573" y="1829931"/>
                  </a:lnTo>
                  <a:lnTo>
                    <a:pt x="623927" y="1817332"/>
                  </a:lnTo>
                  <a:lnTo>
                    <a:pt x="443852" y="1500058"/>
                  </a:lnTo>
                  <a:lnTo>
                    <a:pt x="95276" y="1350663"/>
                  </a:lnTo>
                  <a:lnTo>
                    <a:pt x="128479" y="1100050"/>
                  </a:lnTo>
                  <a:lnTo>
                    <a:pt x="0" y="604677"/>
                  </a:lnTo>
                  <a:close/>
                </a:path>
              </a:pathLst>
            </a:custGeom>
            <a:solidFill>
              <a:srgbClr val="FFFFFF"/>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微软雅黑" panose="020F0502020204030204"/>
                <a:ea typeface="微软雅黑"/>
                <a:cs typeface="+mn-ea"/>
                <a:sym typeface="+mn-lt"/>
              </a:endParaRPr>
            </a:p>
          </p:txBody>
        </p:sp>
        <p:grpSp>
          <p:nvGrpSpPr>
            <p:cNvPr id="52" name="组合 27">
              <a:extLst>
                <a:ext uri="{FF2B5EF4-FFF2-40B4-BE49-F238E27FC236}">
                  <a16:creationId xmlns:a16="http://schemas.microsoft.com/office/drawing/2014/main" id="{1EE86B83-C65A-6C4E-5B11-E4A54DF79781}"/>
                </a:ext>
              </a:extLst>
            </p:cNvPr>
            <p:cNvGrpSpPr/>
            <p:nvPr/>
          </p:nvGrpSpPr>
          <p:grpSpPr>
            <a:xfrm>
              <a:off x="4505216" y="1616700"/>
              <a:ext cx="3181568" cy="2449473"/>
              <a:chOff x="4505216" y="1616700"/>
              <a:chExt cx="3181568" cy="2449473"/>
            </a:xfrm>
          </p:grpSpPr>
          <p:pic>
            <p:nvPicPr>
              <p:cNvPr id="53" name="图片 28">
                <a:extLst>
                  <a:ext uri="{FF2B5EF4-FFF2-40B4-BE49-F238E27FC236}">
                    <a16:creationId xmlns:a16="http://schemas.microsoft.com/office/drawing/2014/main" id="{B16C1B39-D9E0-7EA4-103B-BC482E4B74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05216" y="1616700"/>
                <a:ext cx="3181568" cy="2449473"/>
              </a:xfrm>
              <a:prstGeom prst="rect">
                <a:avLst/>
              </a:prstGeom>
            </p:spPr>
          </p:pic>
          <p:sp>
            <p:nvSpPr>
              <p:cNvPr id="54" name="文本框 31">
                <a:extLst>
                  <a:ext uri="{FF2B5EF4-FFF2-40B4-BE49-F238E27FC236}">
                    <a16:creationId xmlns:a16="http://schemas.microsoft.com/office/drawing/2014/main" id="{700F4F47-D0BA-2C98-DF20-42F81275F96F}"/>
                  </a:ext>
                </a:extLst>
              </p:cNvPr>
              <p:cNvSpPr txBox="1"/>
              <p:nvPr/>
            </p:nvSpPr>
            <p:spPr>
              <a:xfrm>
                <a:off x="4921928" y="2302745"/>
                <a:ext cx="2377438" cy="1088966"/>
              </a:xfrm>
              <a:prstGeom prst="rect">
                <a:avLst/>
              </a:prstGeom>
              <a:noFill/>
            </p:spPr>
            <p:txBody>
              <a:bodyPr wrap="square" rtlCol="0">
                <a:spAutoFit/>
              </a:bodyPr>
              <a:lstStyle/>
              <a:p>
                <a:pPr marL="0" marR="0" algn="ctr">
                  <a:spcBef>
                    <a:spcPts val="0"/>
                  </a:spcBef>
                  <a:spcAft>
                    <a:spcPts val="800"/>
                  </a:spcAft>
                </a:pPr>
                <a:r>
                  <a:rPr lang="vi-VN" sz="4000" i="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Tác phẩm gợi cho em những suy nghĩ, bài học gì?</a:t>
                </a:r>
                <a:endParaRPr lang="en-SG" sz="40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55" name="图片 1">
            <a:extLst>
              <a:ext uri="{FF2B5EF4-FFF2-40B4-BE49-F238E27FC236}">
                <a16:creationId xmlns:a16="http://schemas.microsoft.com/office/drawing/2014/main" id="{941A4DB8-D2C7-0B1A-1B8E-06CC1D23B01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73111" y="2317252"/>
            <a:ext cx="4826673" cy="4826673"/>
          </a:xfrm>
          <a:prstGeom prst="rect">
            <a:avLst/>
          </a:prstGeom>
        </p:spPr>
      </p:pic>
    </p:spTree>
    <p:extLst>
      <p:ext uri="{BB962C8B-B14F-4D97-AF65-F5344CB8AC3E}">
        <p14:creationId xmlns:p14="http://schemas.microsoft.com/office/powerpoint/2010/main" val="100240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1000"/>
                                        <p:tgtEl>
                                          <p:spTgt spid="49"/>
                                        </p:tgtEl>
                                      </p:cBhvr>
                                    </p:animEffect>
                                    <p:anim calcmode="lin" valueType="num">
                                      <p:cBhvr>
                                        <p:cTn id="14" dur="1000" fill="hold"/>
                                        <p:tgtEl>
                                          <p:spTgt spid="49"/>
                                        </p:tgtEl>
                                        <p:attrNameLst>
                                          <p:attrName>ppt_x</p:attrName>
                                        </p:attrNameLst>
                                      </p:cBhvr>
                                      <p:tavLst>
                                        <p:tav tm="0">
                                          <p:val>
                                            <p:strVal val="#ppt_x"/>
                                          </p:val>
                                        </p:tav>
                                        <p:tav tm="100000">
                                          <p:val>
                                            <p:strVal val="#ppt_x"/>
                                          </p:val>
                                        </p:tav>
                                      </p:tavLst>
                                    </p:anim>
                                    <p:anim calcmode="lin" valueType="num">
                                      <p:cBhvr>
                                        <p:cTn id="15" dur="900" decel="100000" fill="hold"/>
                                        <p:tgtEl>
                                          <p:spTgt spid="4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pic>
        <p:nvPicPr>
          <p:cNvPr id="57" name="下方花草">
            <a:extLst>
              <a:ext uri="{FF2B5EF4-FFF2-40B4-BE49-F238E27FC236}">
                <a16:creationId xmlns:a16="http://schemas.microsoft.com/office/drawing/2014/main" id="{28B8303D-E659-0BB9-79B8-6088C2DC480D}"/>
              </a:ext>
            </a:extLst>
          </p:cNvPr>
          <p:cNvPicPr>
            <a:picLocks noChangeAspect="1"/>
          </p:cNvPicPr>
          <p:nvPr/>
        </p:nvPicPr>
        <p:blipFill rotWithShape="1">
          <a:blip r:embed="rId11">
            <a:extLst>
              <a:ext uri="{28A0092B-C50C-407E-A947-70E740481C1C}">
                <a14:useLocalDpi xmlns:a14="http://schemas.microsoft.com/office/drawing/2010/main" val="0"/>
              </a:ext>
            </a:extLst>
          </a:blip>
          <a:srcRect l="47171" t="11885" r="37420" b="77248"/>
          <a:stretch/>
        </p:blipFill>
        <p:spPr>
          <a:xfrm>
            <a:off x="215392" y="-182276"/>
            <a:ext cx="7166973" cy="1583624"/>
          </a:xfrm>
          <a:prstGeom prst="rect">
            <a:avLst/>
          </a:prstGeom>
        </p:spPr>
      </p:pic>
      <p:grpSp>
        <p:nvGrpSpPr>
          <p:cNvPr id="2434" name="Google Shape;2434;p41"/>
          <p:cNvGrpSpPr/>
          <p:nvPr/>
        </p:nvGrpSpPr>
        <p:grpSpPr>
          <a:xfrm rot="-5400000">
            <a:off x="4743103" y="5490913"/>
            <a:ext cx="580963" cy="726537"/>
            <a:chOff x="7164101" y="1562101"/>
            <a:chExt cx="1330450" cy="1663825"/>
          </a:xfrm>
        </p:grpSpPr>
        <p:sp>
          <p:nvSpPr>
            <p:cNvPr id="2435" name="Google Shape;2435;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6" name="Google Shape;2436;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7" name="Google Shape;2437;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8" name="Google Shape;2438;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9" name="Google Shape;2439;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0" name="Google Shape;2440;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1" name="Google Shape;2441;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2" name="Google Shape;2442;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3" name="Google Shape;2443;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4" name="Google Shape;2444;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5" name="Google Shape;2445;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6" name="Google Shape;2446;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7" name="Google Shape;2447;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8" name="Google Shape;2448;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9" name="Google Shape;2449;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0" name="Google Shape;2450;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1" name="Google Shape;2451;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2" name="Google Shape;2452;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3" name="Google Shape;2453;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4" name="Google Shape;2454;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73" name="Google Shape;2473;p41"/>
          <p:cNvGrpSpPr/>
          <p:nvPr/>
        </p:nvGrpSpPr>
        <p:grpSpPr>
          <a:xfrm>
            <a:off x="10125880" y="4970454"/>
            <a:ext cx="3251826" cy="2564428"/>
            <a:chOff x="6175312" y="3261101"/>
            <a:chExt cx="3949407" cy="2861031"/>
          </a:xfrm>
        </p:grpSpPr>
        <p:grpSp>
          <p:nvGrpSpPr>
            <p:cNvPr id="2474" name="Google Shape;2474;p41"/>
            <p:cNvGrpSpPr/>
            <p:nvPr/>
          </p:nvGrpSpPr>
          <p:grpSpPr>
            <a:xfrm>
              <a:off x="7572683" y="3261101"/>
              <a:ext cx="1154664" cy="1540670"/>
              <a:chOff x="3764769" y="3145313"/>
              <a:chExt cx="829500" cy="1106803"/>
            </a:xfrm>
          </p:grpSpPr>
          <p:sp>
            <p:nvSpPr>
              <p:cNvPr id="2475" name="Google Shape;2475;p41"/>
              <p:cNvSpPr/>
              <p:nvPr/>
            </p:nvSpPr>
            <p:spPr>
              <a:xfrm>
                <a:off x="3764769" y="3145313"/>
                <a:ext cx="829500" cy="7683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6" name="Google Shape;2476;p41"/>
              <p:cNvSpPr/>
              <p:nvPr/>
            </p:nvSpPr>
            <p:spPr>
              <a:xfrm>
                <a:off x="3863214" y="3236495"/>
                <a:ext cx="632700" cy="585900"/>
              </a:xfrm>
              <a:prstGeom prst="ellipse">
                <a:avLst/>
              </a:pr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7" name="Google Shape;2477;p41"/>
              <p:cNvSpPr/>
              <p:nvPr/>
            </p:nvSpPr>
            <p:spPr>
              <a:xfrm>
                <a:off x="3967133" y="3340030"/>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8" name="Google Shape;2478;p41"/>
              <p:cNvSpPr/>
              <p:nvPr/>
            </p:nvSpPr>
            <p:spPr>
              <a:xfrm>
                <a:off x="3945888" y="3563782"/>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9" name="Google Shape;2479;p41"/>
              <p:cNvSpPr/>
              <p:nvPr/>
            </p:nvSpPr>
            <p:spPr>
              <a:xfrm>
                <a:off x="3976183" y="35113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0" name="Google Shape;2480;p41"/>
              <p:cNvSpPr/>
              <p:nvPr/>
            </p:nvSpPr>
            <p:spPr>
              <a:xfrm>
                <a:off x="4171460" y="38091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1" name="Google Shape;2481;p41"/>
              <p:cNvSpPr/>
              <p:nvPr/>
            </p:nvSpPr>
            <p:spPr>
              <a:xfrm>
                <a:off x="4123851" y="35113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2" name="Google Shape;2482;p41"/>
              <p:cNvSpPr/>
              <p:nvPr/>
            </p:nvSpPr>
            <p:spPr>
              <a:xfrm>
                <a:off x="4236820" y="35113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3" name="Google Shape;2483;p41"/>
              <p:cNvSpPr/>
              <p:nvPr/>
            </p:nvSpPr>
            <p:spPr>
              <a:xfrm>
                <a:off x="4300568" y="41238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4" name="Google Shape;2484;p41"/>
              <p:cNvSpPr/>
              <p:nvPr/>
            </p:nvSpPr>
            <p:spPr>
              <a:xfrm>
                <a:off x="4086732" y="35113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5" name="Google Shape;2485;p41"/>
              <p:cNvSpPr/>
              <p:nvPr/>
            </p:nvSpPr>
            <p:spPr>
              <a:xfrm>
                <a:off x="4040737" y="37058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6" name="Google Shape;2486;p41"/>
              <p:cNvSpPr/>
              <p:nvPr/>
            </p:nvSpPr>
            <p:spPr>
              <a:xfrm>
                <a:off x="4110940" y="35113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7" name="Google Shape;2487;p41"/>
              <p:cNvSpPr/>
              <p:nvPr/>
            </p:nvSpPr>
            <p:spPr>
              <a:xfrm>
                <a:off x="4002005" y="36630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8" name="Google Shape;2488;p41"/>
              <p:cNvSpPr/>
              <p:nvPr/>
            </p:nvSpPr>
            <p:spPr>
              <a:xfrm>
                <a:off x="4077856" y="40592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9" name="Google Shape;2489;p41"/>
              <p:cNvSpPr/>
              <p:nvPr/>
            </p:nvSpPr>
            <p:spPr>
              <a:xfrm>
                <a:off x="4072207" y="41302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0" name="Google Shape;2490;p41"/>
              <p:cNvSpPr/>
              <p:nvPr/>
            </p:nvSpPr>
            <p:spPr>
              <a:xfrm>
                <a:off x="4065752" y="4200472"/>
                <a:ext cx="18560" cy="51643"/>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1" name="Google Shape;2491;p41"/>
              <p:cNvSpPr/>
              <p:nvPr/>
            </p:nvSpPr>
            <p:spPr>
              <a:xfrm>
                <a:off x="4282008" y="36364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2" name="Google Shape;2492;p41"/>
              <p:cNvSpPr/>
              <p:nvPr/>
            </p:nvSpPr>
            <p:spPr>
              <a:xfrm>
                <a:off x="4327196" y="35993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93" name="Google Shape;2493;p41"/>
            <p:cNvGrpSpPr/>
            <p:nvPr/>
          </p:nvGrpSpPr>
          <p:grpSpPr>
            <a:xfrm>
              <a:off x="6175312" y="4520798"/>
              <a:ext cx="3949407" cy="1601335"/>
              <a:chOff x="3616175" y="871400"/>
              <a:chExt cx="4165601" cy="1065213"/>
            </a:xfrm>
          </p:grpSpPr>
          <p:sp>
            <p:nvSpPr>
              <p:cNvPr id="2494" name="Google Shape;2494;p41"/>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5" name="Google Shape;2495;p41"/>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6" name="Google Shape;2496;p41"/>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7" name="Google Shape;2497;p41"/>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8" name="Google Shape;2498;p41"/>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9" name="Google Shape;2499;p41"/>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0" name="Google Shape;2500;p41"/>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1" name="Google Shape;2501;p41"/>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grpSp>
        <p:nvGrpSpPr>
          <p:cNvPr id="2" name="Google Shape;952;p14">
            <a:extLst>
              <a:ext uri="{FF2B5EF4-FFF2-40B4-BE49-F238E27FC236}">
                <a16:creationId xmlns:a16="http://schemas.microsoft.com/office/drawing/2014/main" id="{C1C8AE45-71E6-C0A2-28A4-24E4EB800572}"/>
              </a:ext>
            </a:extLst>
          </p:cNvPr>
          <p:cNvGrpSpPr/>
          <p:nvPr/>
        </p:nvGrpSpPr>
        <p:grpSpPr>
          <a:xfrm>
            <a:off x="9464642" y="6395369"/>
            <a:ext cx="2229616" cy="924084"/>
            <a:chOff x="3616175" y="871400"/>
            <a:chExt cx="4165601" cy="1065213"/>
          </a:xfrm>
        </p:grpSpPr>
        <p:sp>
          <p:nvSpPr>
            <p:cNvPr id="3" name="Google Shape;953;p14">
              <a:extLst>
                <a:ext uri="{FF2B5EF4-FFF2-40B4-BE49-F238E27FC236}">
                  <a16:creationId xmlns:a16="http://schemas.microsoft.com/office/drawing/2014/main" id="{CA83F6A8-CBAE-AB02-3A7E-593FB99F3468}"/>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 name="Google Shape;954;p14">
              <a:extLst>
                <a:ext uri="{FF2B5EF4-FFF2-40B4-BE49-F238E27FC236}">
                  <a16:creationId xmlns:a16="http://schemas.microsoft.com/office/drawing/2014/main" id="{ECF6A230-101E-434E-ABB1-23DA7DFD9542}"/>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 name="Google Shape;955;p14">
              <a:extLst>
                <a:ext uri="{FF2B5EF4-FFF2-40B4-BE49-F238E27FC236}">
                  <a16:creationId xmlns:a16="http://schemas.microsoft.com/office/drawing/2014/main" id="{C44473E8-674C-662D-098C-0BB5F6F5AE99}"/>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 name="Google Shape;956;p14">
              <a:extLst>
                <a:ext uri="{FF2B5EF4-FFF2-40B4-BE49-F238E27FC236}">
                  <a16:creationId xmlns:a16="http://schemas.microsoft.com/office/drawing/2014/main" id="{261FDE3B-C969-3B84-1C92-F2B6F7534892}"/>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 name="Google Shape;957;p14">
              <a:extLst>
                <a:ext uri="{FF2B5EF4-FFF2-40B4-BE49-F238E27FC236}">
                  <a16:creationId xmlns:a16="http://schemas.microsoft.com/office/drawing/2014/main" id="{AF05B528-349C-9010-163F-4B2423F0AB47}"/>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 name="Google Shape;958;p14">
              <a:extLst>
                <a:ext uri="{FF2B5EF4-FFF2-40B4-BE49-F238E27FC236}">
                  <a16:creationId xmlns:a16="http://schemas.microsoft.com/office/drawing/2014/main" id="{4D2E0BDA-E705-F03E-FB5A-4525969966F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 name="Google Shape;959;p14">
              <a:extLst>
                <a:ext uri="{FF2B5EF4-FFF2-40B4-BE49-F238E27FC236}">
                  <a16:creationId xmlns:a16="http://schemas.microsoft.com/office/drawing/2014/main" id="{278160AE-7ADF-4F80-E8DA-CBDDA3C4A178}"/>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 name="Google Shape;960;p14">
              <a:extLst>
                <a:ext uri="{FF2B5EF4-FFF2-40B4-BE49-F238E27FC236}">
                  <a16:creationId xmlns:a16="http://schemas.microsoft.com/office/drawing/2014/main" id="{65C166B3-1A42-9946-CC64-AC22680F52FF}"/>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 name="Google Shape;1541;p22">
            <a:extLst>
              <a:ext uri="{FF2B5EF4-FFF2-40B4-BE49-F238E27FC236}">
                <a16:creationId xmlns:a16="http://schemas.microsoft.com/office/drawing/2014/main" id="{738650D6-3A87-E144-AD6A-DA7C0CB469D4}"/>
              </a:ext>
            </a:extLst>
          </p:cNvPr>
          <p:cNvGrpSpPr/>
          <p:nvPr/>
        </p:nvGrpSpPr>
        <p:grpSpPr>
          <a:xfrm>
            <a:off x="-942867" y="6351399"/>
            <a:ext cx="7861827" cy="861559"/>
            <a:chOff x="-3004369" y="4101988"/>
            <a:chExt cx="12539434" cy="1841860"/>
          </a:xfrm>
        </p:grpSpPr>
        <p:grpSp>
          <p:nvGrpSpPr>
            <p:cNvPr id="15" name="Google Shape;1542;p22">
              <a:extLst>
                <a:ext uri="{FF2B5EF4-FFF2-40B4-BE49-F238E27FC236}">
                  <a16:creationId xmlns:a16="http://schemas.microsoft.com/office/drawing/2014/main" id="{720EA160-C7D4-2209-AA16-CB8373BD9ABB}"/>
                </a:ext>
              </a:extLst>
            </p:cNvPr>
            <p:cNvGrpSpPr/>
            <p:nvPr/>
          </p:nvGrpSpPr>
          <p:grpSpPr>
            <a:xfrm>
              <a:off x="131864" y="4608508"/>
              <a:ext cx="2713473" cy="1100152"/>
              <a:chOff x="3616175" y="871400"/>
              <a:chExt cx="4165601" cy="1065213"/>
            </a:xfrm>
          </p:grpSpPr>
          <p:sp>
            <p:nvSpPr>
              <p:cNvPr id="38" name="Google Shape;1543;p22">
                <a:extLst>
                  <a:ext uri="{FF2B5EF4-FFF2-40B4-BE49-F238E27FC236}">
                    <a16:creationId xmlns:a16="http://schemas.microsoft.com/office/drawing/2014/main" id="{BE4A8D5B-2D06-652E-E387-DC7B34E6B981}"/>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1544;p22">
                <a:extLst>
                  <a:ext uri="{FF2B5EF4-FFF2-40B4-BE49-F238E27FC236}">
                    <a16:creationId xmlns:a16="http://schemas.microsoft.com/office/drawing/2014/main" id="{3F392623-7F2E-087D-8813-7D496A178BDE}"/>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1545;p22">
                <a:extLst>
                  <a:ext uri="{FF2B5EF4-FFF2-40B4-BE49-F238E27FC236}">
                    <a16:creationId xmlns:a16="http://schemas.microsoft.com/office/drawing/2014/main" id="{553001A2-8552-78FE-6177-AFB810F0123A}"/>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1546;p22">
                <a:extLst>
                  <a:ext uri="{FF2B5EF4-FFF2-40B4-BE49-F238E27FC236}">
                    <a16:creationId xmlns:a16="http://schemas.microsoft.com/office/drawing/2014/main" id="{55E8B5F3-B8B2-C7AD-8102-BB3D229D8524}"/>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1547;p22">
                <a:extLst>
                  <a:ext uri="{FF2B5EF4-FFF2-40B4-BE49-F238E27FC236}">
                    <a16:creationId xmlns:a16="http://schemas.microsoft.com/office/drawing/2014/main" id="{D159BC85-8930-B06B-0A42-F5977019B610}"/>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1548;p22">
                <a:extLst>
                  <a:ext uri="{FF2B5EF4-FFF2-40B4-BE49-F238E27FC236}">
                    <a16:creationId xmlns:a16="http://schemas.microsoft.com/office/drawing/2014/main" id="{0D2212C0-A342-143D-5158-E2D878E4F4D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1549;p22">
                <a:extLst>
                  <a:ext uri="{FF2B5EF4-FFF2-40B4-BE49-F238E27FC236}">
                    <a16:creationId xmlns:a16="http://schemas.microsoft.com/office/drawing/2014/main" id="{B10511C6-2280-80EC-9D58-721BFE635E03}"/>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1550;p22">
                <a:extLst>
                  <a:ext uri="{FF2B5EF4-FFF2-40B4-BE49-F238E27FC236}">
                    <a16:creationId xmlns:a16="http://schemas.microsoft.com/office/drawing/2014/main" id="{BA07748B-C2B0-BDCF-934B-0B6BB600D004}"/>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 name="Google Shape;1551;p22">
              <a:extLst>
                <a:ext uri="{FF2B5EF4-FFF2-40B4-BE49-F238E27FC236}">
                  <a16:creationId xmlns:a16="http://schemas.microsoft.com/office/drawing/2014/main" id="{C1363142-29AF-3D1E-7B43-01634BD9D6A1}"/>
                </a:ext>
              </a:extLst>
            </p:cNvPr>
            <p:cNvGrpSpPr/>
            <p:nvPr/>
          </p:nvGrpSpPr>
          <p:grpSpPr>
            <a:xfrm>
              <a:off x="-3004369" y="4101988"/>
              <a:ext cx="4543005" cy="1841860"/>
              <a:chOff x="3616175" y="871400"/>
              <a:chExt cx="4165601" cy="1065213"/>
            </a:xfrm>
          </p:grpSpPr>
          <p:sp>
            <p:nvSpPr>
              <p:cNvPr id="30" name="Google Shape;1552;p22">
                <a:extLst>
                  <a:ext uri="{FF2B5EF4-FFF2-40B4-BE49-F238E27FC236}">
                    <a16:creationId xmlns:a16="http://schemas.microsoft.com/office/drawing/2014/main" id="{8476B5AC-F38F-BE2E-EDFE-81440DACB96E}"/>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1553;p22">
                <a:extLst>
                  <a:ext uri="{FF2B5EF4-FFF2-40B4-BE49-F238E27FC236}">
                    <a16:creationId xmlns:a16="http://schemas.microsoft.com/office/drawing/2014/main" id="{1480F35B-701E-C3F5-9DEE-B7C9F9E53E46}"/>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1554;p22">
                <a:extLst>
                  <a:ext uri="{FF2B5EF4-FFF2-40B4-BE49-F238E27FC236}">
                    <a16:creationId xmlns:a16="http://schemas.microsoft.com/office/drawing/2014/main" id="{6C3D2E18-A428-4602-34D8-4EE008CEE646}"/>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1555;p22">
                <a:extLst>
                  <a:ext uri="{FF2B5EF4-FFF2-40B4-BE49-F238E27FC236}">
                    <a16:creationId xmlns:a16="http://schemas.microsoft.com/office/drawing/2014/main" id="{A572DB86-C102-7FAA-7A56-1A32F81BCAF6}"/>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1556;p22">
                <a:extLst>
                  <a:ext uri="{FF2B5EF4-FFF2-40B4-BE49-F238E27FC236}">
                    <a16:creationId xmlns:a16="http://schemas.microsoft.com/office/drawing/2014/main" id="{1C56D096-7539-E980-1289-3B42C9FAB554}"/>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1557;p22">
                <a:extLst>
                  <a:ext uri="{FF2B5EF4-FFF2-40B4-BE49-F238E27FC236}">
                    <a16:creationId xmlns:a16="http://schemas.microsoft.com/office/drawing/2014/main" id="{3A600468-1343-C51D-BBF6-8FFCBD911858}"/>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 name="Google Shape;1558;p22">
                <a:extLst>
                  <a:ext uri="{FF2B5EF4-FFF2-40B4-BE49-F238E27FC236}">
                    <a16:creationId xmlns:a16="http://schemas.microsoft.com/office/drawing/2014/main" id="{B8D55562-9905-E06E-D204-6CC030CEAA19}"/>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1559;p22">
                <a:extLst>
                  <a:ext uri="{FF2B5EF4-FFF2-40B4-BE49-F238E27FC236}">
                    <a16:creationId xmlns:a16="http://schemas.microsoft.com/office/drawing/2014/main" id="{B041882F-B349-41A5-EB25-242C7346E853}"/>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 name="Google Shape;1560;p22">
              <a:extLst>
                <a:ext uri="{FF2B5EF4-FFF2-40B4-BE49-F238E27FC236}">
                  <a16:creationId xmlns:a16="http://schemas.microsoft.com/office/drawing/2014/main" id="{6CE37FB2-B935-CFC0-DDFC-7BEE9AD1FA64}"/>
                </a:ext>
              </a:extLst>
            </p:cNvPr>
            <p:cNvGrpSpPr/>
            <p:nvPr/>
          </p:nvGrpSpPr>
          <p:grpSpPr>
            <a:xfrm>
              <a:off x="6790259" y="4209489"/>
              <a:ext cx="2744806" cy="1361955"/>
              <a:chOff x="-409725" y="187188"/>
              <a:chExt cx="3544888" cy="1758950"/>
            </a:xfrm>
          </p:grpSpPr>
          <p:sp>
            <p:nvSpPr>
              <p:cNvPr id="18" name="Google Shape;1562;p22">
                <a:extLst>
                  <a:ext uri="{FF2B5EF4-FFF2-40B4-BE49-F238E27FC236}">
                    <a16:creationId xmlns:a16="http://schemas.microsoft.com/office/drawing/2014/main" id="{00FE6408-25F3-52E9-43D2-6E9FABECFC32}"/>
                  </a:ext>
                </a:extLst>
              </p:cNvPr>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563;p22">
                <a:extLst>
                  <a:ext uri="{FF2B5EF4-FFF2-40B4-BE49-F238E27FC236}">
                    <a16:creationId xmlns:a16="http://schemas.microsoft.com/office/drawing/2014/main" id="{92D282FC-2B05-CC8D-7B21-3DA030D529A6}"/>
                  </a:ext>
                </a:extLst>
              </p:cNvPr>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1564;p22">
                <a:extLst>
                  <a:ext uri="{FF2B5EF4-FFF2-40B4-BE49-F238E27FC236}">
                    <a16:creationId xmlns:a16="http://schemas.microsoft.com/office/drawing/2014/main" id="{8DFC43E2-C3B8-0268-21AA-7CF26DD4D911}"/>
                  </a:ext>
                </a:extLst>
              </p:cNvPr>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1565;p22">
                <a:extLst>
                  <a:ext uri="{FF2B5EF4-FFF2-40B4-BE49-F238E27FC236}">
                    <a16:creationId xmlns:a16="http://schemas.microsoft.com/office/drawing/2014/main" id="{E96D0DF9-382B-7EC8-9B9E-52D8306972BB}"/>
                  </a:ext>
                </a:extLst>
              </p:cNvPr>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 name="Google Shape;1566;p22">
                <a:extLst>
                  <a:ext uri="{FF2B5EF4-FFF2-40B4-BE49-F238E27FC236}">
                    <a16:creationId xmlns:a16="http://schemas.microsoft.com/office/drawing/2014/main" id="{AD3A0B65-D875-DB9E-962B-6F6C75A434EE}"/>
                  </a:ext>
                </a:extLst>
              </p:cNvPr>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 name="Google Shape;1567;p22">
                <a:extLst>
                  <a:ext uri="{FF2B5EF4-FFF2-40B4-BE49-F238E27FC236}">
                    <a16:creationId xmlns:a16="http://schemas.microsoft.com/office/drawing/2014/main" id="{170EF7DB-EB1B-CD19-3EEF-8E4F9586D0ED}"/>
                  </a:ext>
                </a:extLst>
              </p:cNvPr>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1568;p22">
                <a:extLst>
                  <a:ext uri="{FF2B5EF4-FFF2-40B4-BE49-F238E27FC236}">
                    <a16:creationId xmlns:a16="http://schemas.microsoft.com/office/drawing/2014/main" id="{FD98C1A5-B73D-4761-9D67-4DBBA3773719}"/>
                  </a:ext>
                </a:extLst>
              </p:cNvPr>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1569;p22">
                <a:extLst>
                  <a:ext uri="{FF2B5EF4-FFF2-40B4-BE49-F238E27FC236}">
                    <a16:creationId xmlns:a16="http://schemas.microsoft.com/office/drawing/2014/main" id="{C8B7FB88-1D86-A73C-A343-DF49A19E7FE6}"/>
                  </a:ext>
                </a:extLst>
              </p:cNvPr>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 name="Google Shape;1570;p22">
                <a:extLst>
                  <a:ext uri="{FF2B5EF4-FFF2-40B4-BE49-F238E27FC236}">
                    <a16:creationId xmlns:a16="http://schemas.microsoft.com/office/drawing/2014/main" id="{6C30138A-4B1C-C96C-30F6-150A8AB89C58}"/>
                  </a:ext>
                </a:extLst>
              </p:cNvPr>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1571;p22">
                <a:extLst>
                  <a:ext uri="{FF2B5EF4-FFF2-40B4-BE49-F238E27FC236}">
                    <a16:creationId xmlns:a16="http://schemas.microsoft.com/office/drawing/2014/main" id="{31764856-4B54-12D4-6FF8-0E21E2AA81A2}"/>
                  </a:ext>
                </a:extLst>
              </p:cNvPr>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1572;p22">
                <a:extLst>
                  <a:ext uri="{FF2B5EF4-FFF2-40B4-BE49-F238E27FC236}">
                    <a16:creationId xmlns:a16="http://schemas.microsoft.com/office/drawing/2014/main" id="{00C911D8-F31A-1B5A-4FF8-06547261FA09}"/>
                  </a:ext>
                </a:extLst>
              </p:cNvPr>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1573;p22">
                <a:extLst>
                  <a:ext uri="{FF2B5EF4-FFF2-40B4-BE49-F238E27FC236}">
                    <a16:creationId xmlns:a16="http://schemas.microsoft.com/office/drawing/2014/main" id="{373F5BA2-BD04-00F0-C263-DA17FB6E2759}"/>
                  </a:ext>
                </a:extLst>
              </p:cNvPr>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pic>
        <p:nvPicPr>
          <p:cNvPr id="51" name="图片 2">
            <a:extLst>
              <a:ext uri="{FF2B5EF4-FFF2-40B4-BE49-F238E27FC236}">
                <a16:creationId xmlns:a16="http://schemas.microsoft.com/office/drawing/2014/main" id="{10B13F54-0432-75DC-8299-FE5FA62FF8A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a:fillRect/>
          </a:stretch>
        </p:blipFill>
        <p:spPr>
          <a:xfrm>
            <a:off x="1393579" y="257538"/>
            <a:ext cx="1205650" cy="781744"/>
          </a:xfrm>
          <a:prstGeom prst="rect">
            <a:avLst/>
          </a:prstGeom>
        </p:spPr>
      </p:pic>
      <p:pic>
        <p:nvPicPr>
          <p:cNvPr id="56" name="下方花草">
            <a:extLst>
              <a:ext uri="{FF2B5EF4-FFF2-40B4-BE49-F238E27FC236}">
                <a16:creationId xmlns:a16="http://schemas.microsoft.com/office/drawing/2014/main" id="{1778632D-DB26-C4D9-363F-CDF2E6E3937E}"/>
              </a:ext>
            </a:extLst>
          </p:cNvPr>
          <p:cNvPicPr>
            <a:picLocks noChangeAspect="1"/>
          </p:cNvPicPr>
          <p:nvPr/>
        </p:nvPicPr>
        <p:blipFill rotWithShape="1">
          <a:blip r:embed="rId11">
            <a:extLst>
              <a:ext uri="{28A0092B-C50C-407E-A947-70E740481C1C}">
                <a14:useLocalDpi xmlns:a14="http://schemas.microsoft.com/office/drawing/2010/main" val="0"/>
              </a:ext>
            </a:extLst>
          </a:blip>
          <a:srcRect l="74722" t="2397" r="-6295" b="82219"/>
          <a:stretch/>
        </p:blipFill>
        <p:spPr>
          <a:xfrm>
            <a:off x="8969642" y="-365509"/>
            <a:ext cx="6072156" cy="1664296"/>
          </a:xfrm>
          <a:prstGeom prst="rect">
            <a:avLst/>
          </a:prstGeom>
        </p:spPr>
      </p:pic>
      <p:sp>
        <p:nvSpPr>
          <p:cNvPr id="60" name="文本框 8">
            <a:extLst>
              <a:ext uri="{FF2B5EF4-FFF2-40B4-BE49-F238E27FC236}">
                <a16:creationId xmlns:a16="http://schemas.microsoft.com/office/drawing/2014/main" id="{41B9BF11-F430-9C78-7E6D-178F3E979B06}"/>
              </a:ext>
            </a:extLst>
          </p:cNvPr>
          <p:cNvSpPr txBox="1"/>
          <p:nvPr/>
        </p:nvSpPr>
        <p:spPr>
          <a:xfrm>
            <a:off x="2147314" y="-101809"/>
            <a:ext cx="8251593" cy="916982"/>
          </a:xfrm>
          <a:prstGeom prst="rect">
            <a:avLst/>
          </a:prstGeom>
          <a:noFill/>
        </p:spPr>
        <p:txBody>
          <a:bodyPr wrap="square" rtlCol="0" anchor="t">
            <a:spAutoFit/>
          </a:bodyPr>
          <a:lstStyle/>
          <a:p>
            <a:pPr marL="0" marR="0" algn="ctr">
              <a:lnSpc>
                <a:spcPct val="150000"/>
              </a:lnSpc>
              <a:spcBef>
                <a:spcPts val="0"/>
              </a:spcBef>
              <a:spcAft>
                <a:spcPts val="800"/>
              </a:spcAft>
            </a:pPr>
            <a:r>
              <a:rPr lang="vi-VN" sz="4000" b="1" dirty="0">
                <a:solidFill>
                  <a:schemeClr val="accent5">
                    <a:lumMod val="75000"/>
                    <a:lumOff val="25000"/>
                  </a:schemeClr>
                </a:solidFill>
                <a:effectLst/>
                <a:latin typeface="Times New Roman" panose="02020603050405020304" pitchFamily="18" charset="0"/>
                <a:ea typeface="Calibri" panose="020F0502020204030204" pitchFamily="34" charset="0"/>
              </a:rPr>
              <a:t>5. Chia sẻ, kết nối</a:t>
            </a:r>
            <a:endParaRPr lang="en-SG" sz="6000" dirty="0">
              <a:solidFill>
                <a:schemeClr val="accent5">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1" name="组合 3">
            <a:extLst>
              <a:ext uri="{FF2B5EF4-FFF2-40B4-BE49-F238E27FC236}">
                <a16:creationId xmlns:a16="http://schemas.microsoft.com/office/drawing/2014/main" id="{5ED0A4CD-0759-42F0-8CFF-2C96D04D44E1}"/>
              </a:ext>
            </a:extLst>
          </p:cNvPr>
          <p:cNvGrpSpPr/>
          <p:nvPr/>
        </p:nvGrpSpPr>
        <p:grpSpPr>
          <a:xfrm>
            <a:off x="898555" y="1436542"/>
            <a:ext cx="2481763" cy="2078131"/>
            <a:chOff x="2436814" y="2008187"/>
            <a:chExt cx="1971674" cy="1651002"/>
          </a:xfrm>
        </p:grpSpPr>
        <p:sp>
          <p:nvSpPr>
            <p:cNvPr id="12" name="MH_Other_1">
              <a:extLst>
                <a:ext uri="{FF2B5EF4-FFF2-40B4-BE49-F238E27FC236}">
                  <a16:creationId xmlns:a16="http://schemas.microsoft.com/office/drawing/2014/main" id="{1DA2C5AA-06C9-2F5D-CAD3-110EB34CC959}"/>
                </a:ext>
              </a:extLst>
            </p:cNvPr>
            <p:cNvSpPr/>
            <p:nvPr>
              <p:custDataLst>
                <p:tags r:id="rId6"/>
              </p:custDataLst>
            </p:nvPr>
          </p:nvSpPr>
          <p:spPr bwMode="auto">
            <a:xfrm>
              <a:off x="2436814" y="2008187"/>
              <a:ext cx="1946275" cy="1625600"/>
            </a:xfrm>
            <a:custGeom>
              <a:avLst/>
              <a:gdLst>
                <a:gd name="T0" fmla="*/ 191907 w 1946275"/>
                <a:gd name="T1" fmla="*/ 1457871 h 1625601"/>
                <a:gd name="T2" fmla="*/ 469563 w 1946275"/>
                <a:gd name="T3" fmla="*/ 1465183 h 1625601"/>
                <a:gd name="T4" fmla="*/ 15058 w 1946275"/>
                <a:gd name="T5" fmla="*/ 1387812 h 1625601"/>
                <a:gd name="T6" fmla="*/ 173883 w 1946275"/>
                <a:gd name="T7" fmla="*/ 916385 h 1625601"/>
                <a:gd name="T8" fmla="*/ 1845108 w 1946275"/>
                <a:gd name="T9" fmla="*/ 860670 h 1625601"/>
                <a:gd name="T10" fmla="*/ 87526 w 1946275"/>
                <a:gd name="T11" fmla="*/ 789985 h 1625601"/>
                <a:gd name="T12" fmla="*/ 496943 w 1946275"/>
                <a:gd name="T13" fmla="*/ 749914 h 1625601"/>
                <a:gd name="T14" fmla="*/ 36810 w 1946275"/>
                <a:gd name="T15" fmla="*/ 916385 h 1625601"/>
                <a:gd name="T16" fmla="*/ 173606 w 1946275"/>
                <a:gd name="T17" fmla="*/ 919957 h 1625601"/>
                <a:gd name="T18" fmla="*/ 196197 w 1946275"/>
                <a:gd name="T19" fmla="*/ 927101 h 1625601"/>
                <a:gd name="T20" fmla="*/ 25511 w 1946275"/>
                <a:gd name="T21" fmla="*/ 1199993 h 1625601"/>
                <a:gd name="T22" fmla="*/ 188045 w 1946275"/>
                <a:gd name="T23" fmla="*/ 1285522 h 1625601"/>
                <a:gd name="T24" fmla="*/ 165531 w 1946275"/>
                <a:gd name="T25" fmla="*/ 1297164 h 1625601"/>
                <a:gd name="T26" fmla="*/ 22174 w 1946275"/>
                <a:gd name="T27" fmla="*/ 1293294 h 1625601"/>
                <a:gd name="T28" fmla="*/ 266902 w 1946275"/>
                <a:gd name="T29" fmla="*/ 1451610 h 1625601"/>
                <a:gd name="T30" fmla="*/ 25181 w 1946275"/>
                <a:gd name="T31" fmla="*/ 1456015 h 1625601"/>
                <a:gd name="T32" fmla="*/ 97879 w 1946275"/>
                <a:gd name="T33" fmla="*/ 1587857 h 1625601"/>
                <a:gd name="T34" fmla="*/ 1065351 w 1946275"/>
                <a:gd name="T35" fmla="*/ 1582979 h 1625601"/>
                <a:gd name="T36" fmla="*/ 1796181 w 1946275"/>
                <a:gd name="T37" fmla="*/ 1601814 h 1625601"/>
                <a:gd name="T38" fmla="*/ 1660524 w 1946275"/>
                <a:gd name="T39" fmla="*/ 1531303 h 1625601"/>
                <a:gd name="T40" fmla="*/ 1705768 w 1946275"/>
                <a:gd name="T41" fmla="*/ 1519873 h 1625601"/>
                <a:gd name="T42" fmla="*/ 1920497 w 1946275"/>
                <a:gd name="T43" fmla="*/ 1387090 h 1625601"/>
                <a:gd name="T44" fmla="*/ 1855623 w 1946275"/>
                <a:gd name="T45" fmla="*/ 1074420 h 1625601"/>
                <a:gd name="T46" fmla="*/ 1921262 w 1946275"/>
                <a:gd name="T47" fmla="*/ 1060588 h 1625601"/>
                <a:gd name="T48" fmla="*/ 1928695 w 1946275"/>
                <a:gd name="T49" fmla="*/ 885826 h 1625601"/>
                <a:gd name="T50" fmla="*/ 1757675 w 1946275"/>
                <a:gd name="T51" fmla="*/ 863204 h 1625601"/>
                <a:gd name="T52" fmla="*/ 1851611 w 1946275"/>
                <a:gd name="T53" fmla="*/ 861319 h 1625601"/>
                <a:gd name="T54" fmla="*/ 1870984 w 1946275"/>
                <a:gd name="T55" fmla="*/ 791452 h 1625601"/>
                <a:gd name="T56" fmla="*/ 481354 w 1946275"/>
                <a:gd name="T57" fmla="*/ 557472 h 1625601"/>
                <a:gd name="T58" fmla="*/ 880878 w 1946275"/>
                <a:gd name="T59" fmla="*/ 237110 h 1625601"/>
                <a:gd name="T60" fmla="*/ 571812 w 1946275"/>
                <a:gd name="T61" fmla="*/ 504707 h 1625601"/>
                <a:gd name="T62" fmla="*/ 324814 w 1946275"/>
                <a:gd name="T63" fmla="*/ 722489 h 1625601"/>
                <a:gd name="T64" fmla="*/ 1633536 w 1946275"/>
                <a:gd name="T65" fmla="*/ 731838 h 1625601"/>
                <a:gd name="T66" fmla="*/ 1594095 w 1946275"/>
                <a:gd name="T67" fmla="*/ 654071 h 1625601"/>
                <a:gd name="T68" fmla="*/ 1203100 w 1946275"/>
                <a:gd name="T69" fmla="*/ 268599 h 1625601"/>
                <a:gd name="T70" fmla="*/ 1121958 w 1946275"/>
                <a:gd name="T71" fmla="*/ 206877 h 1625601"/>
                <a:gd name="T72" fmla="*/ 1101944 w 1946275"/>
                <a:gd name="T73" fmla="*/ 222017 h 1625601"/>
                <a:gd name="T74" fmla="*/ 1050119 w 1946275"/>
                <a:gd name="T75" fmla="*/ 241300 h 1625601"/>
                <a:gd name="T76" fmla="*/ 947737 w 1946275"/>
                <a:gd name="T77" fmla="*/ 218614 h 1625601"/>
                <a:gd name="T78" fmla="*/ 990116 w 1946275"/>
                <a:gd name="T79" fmla="*/ 18851 h 1625601"/>
                <a:gd name="T80" fmla="*/ 915113 w 1946275"/>
                <a:gd name="T81" fmla="*/ 135731 h 1625601"/>
                <a:gd name="T82" fmla="*/ 1050119 w 1946275"/>
                <a:gd name="T83" fmla="*/ 226219 h 1625601"/>
                <a:gd name="T84" fmla="*/ 1140124 w 1946275"/>
                <a:gd name="T85" fmla="*/ 158353 h 1625601"/>
                <a:gd name="T86" fmla="*/ 1102622 w 1946275"/>
                <a:gd name="T87" fmla="*/ 33933 h 1625601"/>
                <a:gd name="T88" fmla="*/ 1001367 w 1946275"/>
                <a:gd name="T89" fmla="*/ 0 h 1625601"/>
                <a:gd name="T90" fmla="*/ 1057620 w 1946275"/>
                <a:gd name="T91" fmla="*/ 3770 h 1625601"/>
                <a:gd name="T92" fmla="*/ 1158875 w 1946275"/>
                <a:gd name="T93" fmla="*/ 116523 h 1625601"/>
                <a:gd name="T94" fmla="*/ 1150906 w 1946275"/>
                <a:gd name="T95" fmla="*/ 176733 h 1625601"/>
                <a:gd name="T96" fmla="*/ 1303963 w 1946275"/>
                <a:gd name="T97" fmla="*/ 336937 h 1625601"/>
                <a:gd name="T98" fmla="*/ 1596594 w 1946275"/>
                <a:gd name="T99" fmla="*/ 629079 h 1625601"/>
                <a:gd name="T100" fmla="*/ 1829574 w 1946275"/>
                <a:gd name="T101" fmla="*/ 761256 h 1625601"/>
                <a:gd name="T102" fmla="*/ 1938746 w 1946275"/>
                <a:gd name="T103" fmla="*/ 1357617 h 1625601"/>
                <a:gd name="T104" fmla="*/ 1924447 w 1946275"/>
                <a:gd name="T105" fmla="*/ 1535113 h 1625601"/>
                <a:gd name="T106" fmla="*/ 1050311 w 1946275"/>
                <a:gd name="T107" fmla="*/ 1602955 h 1625601"/>
                <a:gd name="T108" fmla="*/ 15058 w 1946275"/>
                <a:gd name="T109" fmla="*/ 1542564 h 1625601"/>
                <a:gd name="T110" fmla="*/ 33881 w 1946275"/>
                <a:gd name="T111" fmla="*/ 832971 h 1625601"/>
                <a:gd name="T112" fmla="*/ 402341 w 1946275"/>
                <a:gd name="T113" fmla="*/ 628030 h 1625601"/>
                <a:gd name="T114" fmla="*/ 646109 w 1946275"/>
                <a:gd name="T115" fmla="*/ 412941 h 1625601"/>
                <a:gd name="T116" fmla="*/ 911804 w 1946275"/>
                <a:gd name="T117" fmla="*/ 176495 h 1625601"/>
                <a:gd name="T118" fmla="*/ 937614 w 1946275"/>
                <a:gd name="T119" fmla="*/ 33933 h 1625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6275" h="1625601">
                  <a:moveTo>
                    <a:pt x="481437" y="1465536"/>
                  </a:moveTo>
                  <a:lnTo>
                    <a:pt x="487586" y="1465719"/>
                  </a:lnTo>
                  <a:cubicBezTo>
                    <a:pt x="494896" y="1465957"/>
                    <a:pt x="493351" y="1465957"/>
                    <a:pt x="486307" y="1465719"/>
                  </a:cubicBezTo>
                  <a:lnTo>
                    <a:pt x="481437" y="1465536"/>
                  </a:lnTo>
                  <a:close/>
                  <a:moveTo>
                    <a:pt x="191907" y="1457871"/>
                  </a:moveTo>
                  <a:lnTo>
                    <a:pt x="247607" y="1459230"/>
                  </a:lnTo>
                  <a:cubicBezTo>
                    <a:pt x="322435" y="1461135"/>
                    <a:pt x="396793" y="1463040"/>
                    <a:pt x="428795" y="1463040"/>
                  </a:cubicBezTo>
                  <a:cubicBezTo>
                    <a:pt x="444796" y="1463993"/>
                    <a:pt x="460327" y="1464707"/>
                    <a:pt x="472034" y="1465183"/>
                  </a:cubicBezTo>
                  <a:lnTo>
                    <a:pt x="481437" y="1465536"/>
                  </a:lnTo>
                  <a:lnTo>
                    <a:pt x="469563" y="1465183"/>
                  </a:lnTo>
                  <a:cubicBezTo>
                    <a:pt x="452562" y="1464707"/>
                    <a:pt x="425031" y="1463993"/>
                    <a:pt x="383616" y="1463040"/>
                  </a:cubicBezTo>
                  <a:cubicBezTo>
                    <a:pt x="217958" y="1459230"/>
                    <a:pt x="440090" y="1466850"/>
                    <a:pt x="225488" y="1459230"/>
                  </a:cubicBezTo>
                  <a:lnTo>
                    <a:pt x="191907" y="1457871"/>
                  </a:lnTo>
                  <a:close/>
                  <a:moveTo>
                    <a:pt x="15280" y="1374175"/>
                  </a:moveTo>
                  <a:lnTo>
                    <a:pt x="15058" y="1387812"/>
                  </a:lnTo>
                  <a:lnTo>
                    <a:pt x="15334" y="1396572"/>
                  </a:lnTo>
                  <a:lnTo>
                    <a:pt x="15280" y="1374175"/>
                  </a:lnTo>
                  <a:close/>
                  <a:moveTo>
                    <a:pt x="182607" y="914934"/>
                  </a:moveTo>
                  <a:cubicBezTo>
                    <a:pt x="183255" y="915046"/>
                    <a:pt x="182078" y="915492"/>
                    <a:pt x="177371" y="916385"/>
                  </a:cubicBezTo>
                  <a:lnTo>
                    <a:pt x="173883" y="916385"/>
                  </a:lnTo>
                  <a:lnTo>
                    <a:pt x="176901" y="915492"/>
                  </a:lnTo>
                  <a:cubicBezTo>
                    <a:pt x="179489" y="915046"/>
                    <a:pt x="181960" y="914822"/>
                    <a:pt x="182607" y="914934"/>
                  </a:cubicBezTo>
                  <a:close/>
                  <a:moveTo>
                    <a:pt x="1830701" y="858668"/>
                  </a:moveTo>
                  <a:cubicBezTo>
                    <a:pt x="1832316" y="858727"/>
                    <a:pt x="1835561" y="858962"/>
                    <a:pt x="1840754" y="859434"/>
                  </a:cubicBezTo>
                  <a:lnTo>
                    <a:pt x="1845108" y="860670"/>
                  </a:lnTo>
                  <a:lnTo>
                    <a:pt x="1838032" y="859964"/>
                  </a:lnTo>
                  <a:cubicBezTo>
                    <a:pt x="1830760" y="859139"/>
                    <a:pt x="1827470" y="858550"/>
                    <a:pt x="1830701" y="858668"/>
                  </a:cubicBezTo>
                  <a:close/>
                  <a:moveTo>
                    <a:pt x="101185" y="780313"/>
                  </a:moveTo>
                  <a:lnTo>
                    <a:pt x="93644" y="784375"/>
                  </a:lnTo>
                  <a:lnTo>
                    <a:pt x="87526" y="789985"/>
                  </a:lnTo>
                  <a:lnTo>
                    <a:pt x="101185" y="780313"/>
                  </a:lnTo>
                  <a:close/>
                  <a:moveTo>
                    <a:pt x="1202371" y="731945"/>
                  </a:moveTo>
                  <a:lnTo>
                    <a:pt x="1190955" y="732938"/>
                  </a:lnTo>
                  <a:cubicBezTo>
                    <a:pt x="1133591" y="737654"/>
                    <a:pt x="1061181" y="742369"/>
                    <a:pt x="1000995" y="742369"/>
                  </a:cubicBezTo>
                  <a:cubicBezTo>
                    <a:pt x="876863" y="742369"/>
                    <a:pt x="609791" y="746141"/>
                    <a:pt x="496943" y="749914"/>
                  </a:cubicBezTo>
                  <a:cubicBezTo>
                    <a:pt x="459327" y="749914"/>
                    <a:pt x="417950" y="749914"/>
                    <a:pt x="380334" y="749914"/>
                  </a:cubicBezTo>
                  <a:cubicBezTo>
                    <a:pt x="308864" y="749914"/>
                    <a:pt x="241155" y="749914"/>
                    <a:pt x="196016" y="757458"/>
                  </a:cubicBezTo>
                  <a:cubicBezTo>
                    <a:pt x="162162" y="765003"/>
                    <a:pt x="83169" y="791409"/>
                    <a:pt x="53076" y="847993"/>
                  </a:cubicBezTo>
                  <a:cubicBezTo>
                    <a:pt x="45553" y="863082"/>
                    <a:pt x="40851" y="881000"/>
                    <a:pt x="37912" y="900864"/>
                  </a:cubicBezTo>
                  <a:lnTo>
                    <a:pt x="36810" y="916385"/>
                  </a:lnTo>
                  <a:lnTo>
                    <a:pt x="87006" y="916385"/>
                  </a:lnTo>
                  <a:cubicBezTo>
                    <a:pt x="109597" y="916385"/>
                    <a:pt x="127482" y="916385"/>
                    <a:pt x="142072" y="916385"/>
                  </a:cubicBezTo>
                  <a:lnTo>
                    <a:pt x="173883" y="916385"/>
                  </a:lnTo>
                  <a:lnTo>
                    <a:pt x="170488" y="917390"/>
                  </a:lnTo>
                  <a:cubicBezTo>
                    <a:pt x="169370" y="918171"/>
                    <a:pt x="169841" y="919064"/>
                    <a:pt x="173606" y="919957"/>
                  </a:cubicBezTo>
                  <a:cubicBezTo>
                    <a:pt x="192432" y="919957"/>
                    <a:pt x="233850" y="923529"/>
                    <a:pt x="248911" y="923529"/>
                  </a:cubicBezTo>
                  <a:cubicBezTo>
                    <a:pt x="263972" y="923529"/>
                    <a:pt x="222554" y="923529"/>
                    <a:pt x="263972" y="927101"/>
                  </a:cubicBezTo>
                  <a:lnTo>
                    <a:pt x="211258" y="927101"/>
                  </a:lnTo>
                  <a:lnTo>
                    <a:pt x="200139" y="927101"/>
                  </a:lnTo>
                  <a:lnTo>
                    <a:pt x="196197" y="927101"/>
                  </a:lnTo>
                  <a:cubicBezTo>
                    <a:pt x="181372" y="927101"/>
                    <a:pt x="116278" y="924025"/>
                    <a:pt x="66893" y="923929"/>
                  </a:cubicBezTo>
                  <a:lnTo>
                    <a:pt x="36215" y="924754"/>
                  </a:lnTo>
                  <a:lnTo>
                    <a:pt x="33328" y="965405"/>
                  </a:lnTo>
                  <a:cubicBezTo>
                    <a:pt x="32387" y="1011144"/>
                    <a:pt x="34268" y="1061126"/>
                    <a:pt x="30507" y="1108280"/>
                  </a:cubicBezTo>
                  <a:cubicBezTo>
                    <a:pt x="28626" y="1132800"/>
                    <a:pt x="26980" y="1164864"/>
                    <a:pt x="25511" y="1199993"/>
                  </a:cubicBezTo>
                  <a:lnTo>
                    <a:pt x="23007" y="1270000"/>
                  </a:lnTo>
                  <a:lnTo>
                    <a:pt x="28574" y="1270000"/>
                  </a:lnTo>
                  <a:cubicBezTo>
                    <a:pt x="41706" y="1270000"/>
                    <a:pt x="60468" y="1270000"/>
                    <a:pt x="82981" y="1270000"/>
                  </a:cubicBezTo>
                  <a:cubicBezTo>
                    <a:pt x="131761" y="1270000"/>
                    <a:pt x="45459" y="1277761"/>
                    <a:pt x="90486" y="1281642"/>
                  </a:cubicBezTo>
                  <a:cubicBezTo>
                    <a:pt x="135513" y="1285522"/>
                    <a:pt x="173036" y="1281642"/>
                    <a:pt x="188045" y="1285522"/>
                  </a:cubicBezTo>
                  <a:cubicBezTo>
                    <a:pt x="203054" y="1293283"/>
                    <a:pt x="116752" y="1281642"/>
                    <a:pt x="188045" y="1293283"/>
                  </a:cubicBezTo>
                  <a:cubicBezTo>
                    <a:pt x="238701" y="1302015"/>
                    <a:pt x="177492" y="1299832"/>
                    <a:pt x="161134" y="1298195"/>
                  </a:cubicBezTo>
                  <a:lnTo>
                    <a:pt x="164157" y="1297486"/>
                  </a:lnTo>
                  <a:lnTo>
                    <a:pt x="167759" y="1297710"/>
                  </a:lnTo>
                  <a:cubicBezTo>
                    <a:pt x="174678" y="1298134"/>
                    <a:pt x="175850" y="1298134"/>
                    <a:pt x="165531" y="1297164"/>
                  </a:cubicBezTo>
                  <a:lnTo>
                    <a:pt x="164157" y="1297486"/>
                  </a:lnTo>
                  <a:lnTo>
                    <a:pt x="135513" y="1295709"/>
                  </a:lnTo>
                  <a:cubicBezTo>
                    <a:pt x="110185" y="1294254"/>
                    <a:pt x="84857" y="1293284"/>
                    <a:pt x="105495" y="1297164"/>
                  </a:cubicBezTo>
                  <a:cubicBezTo>
                    <a:pt x="136451" y="1302985"/>
                    <a:pt x="97756" y="1295709"/>
                    <a:pt x="55895" y="1293344"/>
                  </a:cubicBezTo>
                  <a:lnTo>
                    <a:pt x="22174" y="1293294"/>
                  </a:lnTo>
                  <a:lnTo>
                    <a:pt x="21573" y="1310097"/>
                  </a:lnTo>
                  <a:cubicBezTo>
                    <a:pt x="20397" y="1346876"/>
                    <a:pt x="19339" y="1382242"/>
                    <a:pt x="18340" y="1411712"/>
                  </a:cubicBezTo>
                  <a:lnTo>
                    <a:pt x="16995" y="1447805"/>
                  </a:lnTo>
                  <a:lnTo>
                    <a:pt x="20343" y="1447808"/>
                  </a:lnTo>
                  <a:cubicBezTo>
                    <a:pt x="62654" y="1447860"/>
                    <a:pt x="233959" y="1448276"/>
                    <a:pt x="266902" y="1451610"/>
                  </a:cubicBezTo>
                  <a:cubicBezTo>
                    <a:pt x="299846" y="1454944"/>
                    <a:pt x="79125" y="1452444"/>
                    <a:pt x="167197" y="1456871"/>
                  </a:cubicBezTo>
                  <a:lnTo>
                    <a:pt x="191907" y="1457871"/>
                  </a:lnTo>
                  <a:lnTo>
                    <a:pt x="140247" y="1456611"/>
                  </a:lnTo>
                  <a:cubicBezTo>
                    <a:pt x="107833" y="1455896"/>
                    <a:pt x="80537" y="1455420"/>
                    <a:pt x="63595" y="1455420"/>
                  </a:cubicBezTo>
                  <a:cubicBezTo>
                    <a:pt x="45711" y="1455420"/>
                    <a:pt x="33475" y="1455658"/>
                    <a:pt x="25181" y="1456015"/>
                  </a:cubicBezTo>
                  <a:lnTo>
                    <a:pt x="17229" y="1456721"/>
                  </a:lnTo>
                  <a:lnTo>
                    <a:pt x="17882" y="1477455"/>
                  </a:lnTo>
                  <a:cubicBezTo>
                    <a:pt x="19764" y="1502932"/>
                    <a:pt x="22588" y="1523692"/>
                    <a:pt x="26352" y="1538789"/>
                  </a:cubicBezTo>
                  <a:cubicBezTo>
                    <a:pt x="30117" y="1550113"/>
                    <a:pt x="37646" y="1561436"/>
                    <a:pt x="48939" y="1568985"/>
                  </a:cubicBezTo>
                  <a:cubicBezTo>
                    <a:pt x="60233" y="1576534"/>
                    <a:pt x="75291" y="1584082"/>
                    <a:pt x="97879" y="1587857"/>
                  </a:cubicBezTo>
                  <a:cubicBezTo>
                    <a:pt x="143053" y="1599180"/>
                    <a:pt x="210815" y="1602955"/>
                    <a:pt x="319987" y="1602955"/>
                  </a:cubicBezTo>
                  <a:cubicBezTo>
                    <a:pt x="376456" y="1602955"/>
                    <a:pt x="443277" y="1602011"/>
                    <a:pt x="521862" y="1600124"/>
                  </a:cubicBezTo>
                  <a:lnTo>
                    <a:pt x="555677" y="1599181"/>
                  </a:lnTo>
                  <a:lnTo>
                    <a:pt x="620458" y="1594516"/>
                  </a:lnTo>
                  <a:cubicBezTo>
                    <a:pt x="843265" y="1580095"/>
                    <a:pt x="973055" y="1582979"/>
                    <a:pt x="1065351" y="1582979"/>
                  </a:cubicBezTo>
                  <a:cubicBezTo>
                    <a:pt x="1110557" y="1582979"/>
                    <a:pt x="1148229" y="1582979"/>
                    <a:pt x="1178366" y="1582979"/>
                  </a:cubicBezTo>
                  <a:cubicBezTo>
                    <a:pt x="1238641" y="1579212"/>
                    <a:pt x="1306449" y="1582979"/>
                    <a:pt x="1366724" y="1590513"/>
                  </a:cubicBezTo>
                  <a:cubicBezTo>
                    <a:pt x="1426999" y="1594280"/>
                    <a:pt x="1479739" y="1601814"/>
                    <a:pt x="1509876" y="1598047"/>
                  </a:cubicBezTo>
                  <a:cubicBezTo>
                    <a:pt x="1543781" y="1594280"/>
                    <a:pt x="1588987" y="1598047"/>
                    <a:pt x="1637960" y="1601814"/>
                  </a:cubicBezTo>
                  <a:cubicBezTo>
                    <a:pt x="1698235" y="1605581"/>
                    <a:pt x="1758509" y="1609349"/>
                    <a:pt x="1796181" y="1601814"/>
                  </a:cubicBezTo>
                  <a:cubicBezTo>
                    <a:pt x="1847037" y="1590513"/>
                    <a:pt x="1883061" y="1581331"/>
                    <a:pt x="1901073" y="1544072"/>
                  </a:cubicBezTo>
                  <a:lnTo>
                    <a:pt x="1903834" y="1532986"/>
                  </a:lnTo>
                  <a:lnTo>
                    <a:pt x="1877730" y="1530291"/>
                  </a:lnTo>
                  <a:cubicBezTo>
                    <a:pt x="1811809" y="1528684"/>
                    <a:pt x="1702941" y="1535113"/>
                    <a:pt x="1683146" y="1535113"/>
                  </a:cubicBezTo>
                  <a:cubicBezTo>
                    <a:pt x="1656754" y="1535113"/>
                    <a:pt x="1720849" y="1531303"/>
                    <a:pt x="1660524" y="1531303"/>
                  </a:cubicBezTo>
                  <a:cubicBezTo>
                    <a:pt x="1603969" y="1531303"/>
                    <a:pt x="1539874" y="1535113"/>
                    <a:pt x="1592658" y="1531303"/>
                  </a:cubicBezTo>
                  <a:cubicBezTo>
                    <a:pt x="1645443" y="1527493"/>
                    <a:pt x="1592658" y="1527493"/>
                    <a:pt x="1611510" y="1527493"/>
                  </a:cubicBezTo>
                  <a:cubicBezTo>
                    <a:pt x="1626592" y="1527493"/>
                    <a:pt x="1686917" y="1523683"/>
                    <a:pt x="1709539" y="1523683"/>
                  </a:cubicBezTo>
                  <a:cubicBezTo>
                    <a:pt x="1726505" y="1523683"/>
                    <a:pt x="1703176" y="1519397"/>
                    <a:pt x="1699995" y="1518861"/>
                  </a:cubicBezTo>
                  <a:cubicBezTo>
                    <a:pt x="1698935" y="1518683"/>
                    <a:pt x="1700113" y="1518921"/>
                    <a:pt x="1705768" y="1519873"/>
                  </a:cubicBezTo>
                  <a:cubicBezTo>
                    <a:pt x="1728390" y="1519873"/>
                    <a:pt x="1762323" y="1519873"/>
                    <a:pt x="1822648" y="1519873"/>
                  </a:cubicBezTo>
                  <a:cubicBezTo>
                    <a:pt x="1852811" y="1519873"/>
                    <a:pt x="1880146" y="1519873"/>
                    <a:pt x="1899940" y="1519873"/>
                  </a:cubicBezTo>
                  <a:lnTo>
                    <a:pt x="1907100" y="1519873"/>
                  </a:lnTo>
                  <a:lnTo>
                    <a:pt x="1912963" y="1496336"/>
                  </a:lnTo>
                  <a:cubicBezTo>
                    <a:pt x="1916730" y="1436062"/>
                    <a:pt x="1924264" y="1451130"/>
                    <a:pt x="1920497" y="1387090"/>
                  </a:cubicBezTo>
                  <a:cubicBezTo>
                    <a:pt x="1920497" y="1319282"/>
                    <a:pt x="1912963" y="1187434"/>
                    <a:pt x="1916730" y="1119626"/>
                  </a:cubicBezTo>
                  <a:lnTo>
                    <a:pt x="1919333" y="1085717"/>
                  </a:lnTo>
                  <a:lnTo>
                    <a:pt x="1893394" y="1085374"/>
                  </a:lnTo>
                  <a:cubicBezTo>
                    <a:pt x="1869787" y="1084898"/>
                    <a:pt x="1844291" y="1083945"/>
                    <a:pt x="1836737" y="1082040"/>
                  </a:cubicBezTo>
                  <a:cubicBezTo>
                    <a:pt x="1821628" y="1074420"/>
                    <a:pt x="1938720" y="1082040"/>
                    <a:pt x="1855623" y="1074420"/>
                  </a:cubicBezTo>
                  <a:cubicBezTo>
                    <a:pt x="1768748" y="1066800"/>
                    <a:pt x="1855623" y="1074420"/>
                    <a:pt x="1791411" y="1070610"/>
                  </a:cubicBezTo>
                  <a:cubicBezTo>
                    <a:pt x="1727199" y="1066800"/>
                    <a:pt x="1749862" y="1066800"/>
                    <a:pt x="1772525" y="1066800"/>
                  </a:cubicBezTo>
                  <a:cubicBezTo>
                    <a:pt x="1798965" y="1066800"/>
                    <a:pt x="1889617" y="1074420"/>
                    <a:pt x="1919834" y="1078230"/>
                  </a:cubicBezTo>
                  <a:lnTo>
                    <a:pt x="1919909" y="1078224"/>
                  </a:lnTo>
                  <a:lnTo>
                    <a:pt x="1921262" y="1060588"/>
                  </a:lnTo>
                  <a:cubicBezTo>
                    <a:pt x="1922719" y="1045093"/>
                    <a:pt x="1924342" y="1029499"/>
                    <a:pt x="1925956" y="1014823"/>
                  </a:cubicBezTo>
                  <a:lnTo>
                    <a:pt x="1930315" y="977039"/>
                  </a:lnTo>
                  <a:lnTo>
                    <a:pt x="1931217" y="938655"/>
                  </a:lnTo>
                  <a:cubicBezTo>
                    <a:pt x="1931217" y="919783"/>
                    <a:pt x="1930276" y="902798"/>
                    <a:pt x="1928864" y="887228"/>
                  </a:cubicBezTo>
                  <a:lnTo>
                    <a:pt x="1928695" y="885826"/>
                  </a:lnTo>
                  <a:lnTo>
                    <a:pt x="1914393" y="885826"/>
                  </a:lnTo>
                  <a:cubicBezTo>
                    <a:pt x="1901176" y="885826"/>
                    <a:pt x="1882294" y="885826"/>
                    <a:pt x="1859636" y="885826"/>
                  </a:cubicBezTo>
                  <a:cubicBezTo>
                    <a:pt x="1814320" y="885826"/>
                    <a:pt x="1901175" y="878285"/>
                    <a:pt x="1855859" y="874515"/>
                  </a:cubicBezTo>
                  <a:cubicBezTo>
                    <a:pt x="1806767" y="874515"/>
                    <a:pt x="1772780" y="874515"/>
                    <a:pt x="1757675" y="870745"/>
                  </a:cubicBezTo>
                  <a:cubicBezTo>
                    <a:pt x="1742569" y="866974"/>
                    <a:pt x="1829425" y="874515"/>
                    <a:pt x="1757675" y="863204"/>
                  </a:cubicBezTo>
                  <a:cubicBezTo>
                    <a:pt x="1721800" y="859434"/>
                    <a:pt x="1737849" y="858491"/>
                    <a:pt x="1757675" y="858491"/>
                  </a:cubicBezTo>
                  <a:cubicBezTo>
                    <a:pt x="1777500" y="858491"/>
                    <a:pt x="1801103" y="859434"/>
                    <a:pt x="1780333" y="859434"/>
                  </a:cubicBezTo>
                  <a:cubicBezTo>
                    <a:pt x="1743985" y="859434"/>
                    <a:pt x="1849310" y="865207"/>
                    <a:pt x="1848380" y="861599"/>
                  </a:cubicBezTo>
                  <a:lnTo>
                    <a:pt x="1845108" y="860670"/>
                  </a:lnTo>
                  <a:lnTo>
                    <a:pt x="1851611" y="861319"/>
                  </a:lnTo>
                  <a:cubicBezTo>
                    <a:pt x="1862232" y="862262"/>
                    <a:pt x="1875567" y="863204"/>
                    <a:pt x="1889080" y="863675"/>
                  </a:cubicBezTo>
                  <a:lnTo>
                    <a:pt x="1925970" y="863224"/>
                  </a:lnTo>
                  <a:lnTo>
                    <a:pt x="1923688" y="844294"/>
                  </a:lnTo>
                  <a:cubicBezTo>
                    <a:pt x="1923688" y="832971"/>
                    <a:pt x="1916159" y="825422"/>
                    <a:pt x="1908630" y="817873"/>
                  </a:cubicBezTo>
                  <a:cubicBezTo>
                    <a:pt x="1901101" y="806549"/>
                    <a:pt x="1889807" y="799001"/>
                    <a:pt x="1870984" y="791452"/>
                  </a:cubicBezTo>
                  <a:cubicBezTo>
                    <a:pt x="1837103" y="776354"/>
                    <a:pt x="1788164" y="765031"/>
                    <a:pt x="1716637" y="757482"/>
                  </a:cubicBezTo>
                  <a:cubicBezTo>
                    <a:pt x="1609347" y="743328"/>
                    <a:pt x="1459707" y="735543"/>
                    <a:pt x="1258185" y="732536"/>
                  </a:cubicBezTo>
                  <a:lnTo>
                    <a:pt x="1202371" y="731945"/>
                  </a:lnTo>
                  <a:close/>
                  <a:moveTo>
                    <a:pt x="484353" y="555667"/>
                  </a:moveTo>
                  <a:lnTo>
                    <a:pt x="481354" y="557472"/>
                  </a:lnTo>
                  <a:lnTo>
                    <a:pt x="475083" y="563846"/>
                  </a:lnTo>
                  <a:lnTo>
                    <a:pt x="484353" y="555667"/>
                  </a:lnTo>
                  <a:close/>
                  <a:moveTo>
                    <a:pt x="920312" y="191891"/>
                  </a:moveTo>
                  <a:lnTo>
                    <a:pt x="895454" y="213713"/>
                  </a:lnTo>
                  <a:lnTo>
                    <a:pt x="880878" y="237110"/>
                  </a:lnTo>
                  <a:cubicBezTo>
                    <a:pt x="869571" y="255955"/>
                    <a:pt x="846956" y="274800"/>
                    <a:pt x="820573" y="289876"/>
                  </a:cubicBezTo>
                  <a:lnTo>
                    <a:pt x="774815" y="319617"/>
                  </a:lnTo>
                  <a:lnTo>
                    <a:pt x="653303" y="426288"/>
                  </a:lnTo>
                  <a:lnTo>
                    <a:pt x="643425" y="440634"/>
                  </a:lnTo>
                  <a:cubicBezTo>
                    <a:pt x="628348" y="467017"/>
                    <a:pt x="601965" y="485862"/>
                    <a:pt x="571812" y="504707"/>
                  </a:cubicBezTo>
                  <a:lnTo>
                    <a:pt x="549774" y="517173"/>
                  </a:lnTo>
                  <a:lnTo>
                    <a:pt x="415727" y="634848"/>
                  </a:lnTo>
                  <a:lnTo>
                    <a:pt x="398433" y="659234"/>
                  </a:lnTo>
                  <a:cubicBezTo>
                    <a:pt x="383357" y="681848"/>
                    <a:pt x="362627" y="698809"/>
                    <a:pt x="345666" y="710116"/>
                  </a:cubicBezTo>
                  <a:lnTo>
                    <a:pt x="324814" y="722489"/>
                  </a:lnTo>
                  <a:lnTo>
                    <a:pt x="468334" y="720740"/>
                  </a:lnTo>
                  <a:cubicBezTo>
                    <a:pt x="686090" y="718086"/>
                    <a:pt x="875259" y="715963"/>
                    <a:pt x="1039017" y="715963"/>
                  </a:cubicBezTo>
                  <a:cubicBezTo>
                    <a:pt x="1233127" y="715963"/>
                    <a:pt x="1390841" y="718451"/>
                    <a:pt x="1516813" y="724593"/>
                  </a:cubicBezTo>
                  <a:lnTo>
                    <a:pt x="1629894" y="731838"/>
                  </a:lnTo>
                  <a:lnTo>
                    <a:pt x="1633536" y="731838"/>
                  </a:lnTo>
                  <a:lnTo>
                    <a:pt x="1635618" y="732324"/>
                  </a:lnTo>
                  <a:lnTo>
                    <a:pt x="1667118" y="735498"/>
                  </a:lnTo>
                  <a:lnTo>
                    <a:pt x="1658225" y="729607"/>
                  </a:lnTo>
                  <a:cubicBezTo>
                    <a:pt x="1649286" y="722527"/>
                    <a:pt x="1639877" y="714032"/>
                    <a:pt x="1630467" y="704593"/>
                  </a:cubicBezTo>
                  <a:lnTo>
                    <a:pt x="1594095" y="654071"/>
                  </a:lnTo>
                  <a:lnTo>
                    <a:pt x="1458600" y="520490"/>
                  </a:lnTo>
                  <a:lnTo>
                    <a:pt x="1446044" y="512033"/>
                  </a:lnTo>
                  <a:cubicBezTo>
                    <a:pt x="1412170" y="489379"/>
                    <a:pt x="1363242" y="459174"/>
                    <a:pt x="1318077" y="387436"/>
                  </a:cubicBezTo>
                  <a:lnTo>
                    <a:pt x="1309221" y="373221"/>
                  </a:lnTo>
                  <a:lnTo>
                    <a:pt x="1203100" y="268599"/>
                  </a:lnTo>
                  <a:lnTo>
                    <a:pt x="1165175" y="242073"/>
                  </a:lnTo>
                  <a:lnTo>
                    <a:pt x="1128373" y="201503"/>
                  </a:lnTo>
                  <a:lnTo>
                    <a:pt x="1127479" y="202252"/>
                  </a:lnTo>
                  <a:lnTo>
                    <a:pt x="1128713" y="203490"/>
                  </a:lnTo>
                  <a:lnTo>
                    <a:pt x="1121958" y="206877"/>
                  </a:lnTo>
                  <a:lnTo>
                    <a:pt x="1121373" y="207367"/>
                  </a:lnTo>
                  <a:lnTo>
                    <a:pt x="1120178" y="208269"/>
                  </a:lnTo>
                  <a:lnTo>
                    <a:pt x="1117402" y="211052"/>
                  </a:lnTo>
                  <a:lnTo>
                    <a:pt x="1117009" y="210658"/>
                  </a:lnTo>
                  <a:lnTo>
                    <a:pt x="1101944" y="222017"/>
                  </a:lnTo>
                  <a:lnTo>
                    <a:pt x="1102320" y="222395"/>
                  </a:lnTo>
                  <a:lnTo>
                    <a:pt x="1094570" y="227578"/>
                  </a:lnTo>
                  <a:lnTo>
                    <a:pt x="1091371" y="229989"/>
                  </a:lnTo>
                  <a:cubicBezTo>
                    <a:pt x="1083871" y="233760"/>
                    <a:pt x="1072620" y="237530"/>
                    <a:pt x="1057620" y="237530"/>
                  </a:cubicBezTo>
                  <a:cubicBezTo>
                    <a:pt x="1057620" y="241300"/>
                    <a:pt x="1053869" y="241300"/>
                    <a:pt x="1050119" y="241300"/>
                  </a:cubicBezTo>
                  <a:lnTo>
                    <a:pt x="1049616" y="241261"/>
                  </a:lnTo>
                  <a:lnTo>
                    <a:pt x="1049536" y="241301"/>
                  </a:lnTo>
                  <a:cubicBezTo>
                    <a:pt x="1034455" y="241301"/>
                    <a:pt x="1015603" y="237520"/>
                    <a:pt x="1000522" y="237520"/>
                  </a:cubicBezTo>
                  <a:cubicBezTo>
                    <a:pt x="981670" y="233739"/>
                    <a:pt x="970359" y="229958"/>
                    <a:pt x="955278" y="222395"/>
                  </a:cubicBezTo>
                  <a:cubicBezTo>
                    <a:pt x="951508" y="218614"/>
                    <a:pt x="951508" y="218614"/>
                    <a:pt x="947737" y="218614"/>
                  </a:cubicBezTo>
                  <a:lnTo>
                    <a:pt x="955384" y="221682"/>
                  </a:lnTo>
                  <a:lnTo>
                    <a:pt x="922613" y="196056"/>
                  </a:lnTo>
                  <a:lnTo>
                    <a:pt x="920312" y="191891"/>
                  </a:lnTo>
                  <a:close/>
                  <a:moveTo>
                    <a:pt x="1001367" y="15081"/>
                  </a:moveTo>
                  <a:cubicBezTo>
                    <a:pt x="997617" y="15081"/>
                    <a:pt x="993866" y="15081"/>
                    <a:pt x="990116" y="18851"/>
                  </a:cubicBezTo>
                  <a:cubicBezTo>
                    <a:pt x="975116" y="22622"/>
                    <a:pt x="963865" y="26392"/>
                    <a:pt x="956365" y="33933"/>
                  </a:cubicBezTo>
                  <a:cubicBezTo>
                    <a:pt x="952614" y="33933"/>
                    <a:pt x="952614" y="37703"/>
                    <a:pt x="948864" y="41473"/>
                  </a:cubicBezTo>
                  <a:cubicBezTo>
                    <a:pt x="945114" y="49014"/>
                    <a:pt x="941364" y="52784"/>
                    <a:pt x="937614" y="56555"/>
                  </a:cubicBezTo>
                  <a:cubicBezTo>
                    <a:pt x="933863" y="67865"/>
                    <a:pt x="930113" y="75406"/>
                    <a:pt x="926363" y="86717"/>
                  </a:cubicBezTo>
                  <a:cubicBezTo>
                    <a:pt x="918863" y="101798"/>
                    <a:pt x="915113" y="116880"/>
                    <a:pt x="915113" y="135731"/>
                  </a:cubicBezTo>
                  <a:cubicBezTo>
                    <a:pt x="915113" y="143272"/>
                    <a:pt x="918863" y="150812"/>
                    <a:pt x="918863" y="158353"/>
                  </a:cubicBezTo>
                  <a:cubicBezTo>
                    <a:pt x="918863" y="169664"/>
                    <a:pt x="926363" y="180975"/>
                    <a:pt x="933863" y="188516"/>
                  </a:cubicBezTo>
                  <a:cubicBezTo>
                    <a:pt x="941364" y="196056"/>
                    <a:pt x="952614" y="203597"/>
                    <a:pt x="963865" y="207367"/>
                  </a:cubicBezTo>
                  <a:cubicBezTo>
                    <a:pt x="978866" y="214908"/>
                    <a:pt x="986366" y="218678"/>
                    <a:pt x="1005117" y="222449"/>
                  </a:cubicBezTo>
                  <a:cubicBezTo>
                    <a:pt x="1020118" y="222449"/>
                    <a:pt x="1035119" y="226219"/>
                    <a:pt x="1050119" y="226219"/>
                  </a:cubicBezTo>
                  <a:cubicBezTo>
                    <a:pt x="1053869" y="226219"/>
                    <a:pt x="1053869" y="226219"/>
                    <a:pt x="1057620" y="222449"/>
                  </a:cubicBezTo>
                  <a:cubicBezTo>
                    <a:pt x="1068870" y="222449"/>
                    <a:pt x="1076371" y="218678"/>
                    <a:pt x="1087621" y="214908"/>
                  </a:cubicBezTo>
                  <a:cubicBezTo>
                    <a:pt x="1095122" y="211138"/>
                    <a:pt x="1102622" y="203597"/>
                    <a:pt x="1110122" y="196056"/>
                  </a:cubicBezTo>
                  <a:cubicBezTo>
                    <a:pt x="1117623" y="192286"/>
                    <a:pt x="1125123" y="184745"/>
                    <a:pt x="1132624" y="180975"/>
                  </a:cubicBezTo>
                  <a:cubicBezTo>
                    <a:pt x="1136374" y="173434"/>
                    <a:pt x="1140124" y="165894"/>
                    <a:pt x="1140124" y="158353"/>
                  </a:cubicBezTo>
                  <a:cubicBezTo>
                    <a:pt x="1143874" y="147042"/>
                    <a:pt x="1143874" y="139501"/>
                    <a:pt x="1143874" y="128190"/>
                  </a:cubicBezTo>
                  <a:cubicBezTo>
                    <a:pt x="1143874" y="124420"/>
                    <a:pt x="1143874" y="120650"/>
                    <a:pt x="1143874" y="116880"/>
                  </a:cubicBezTo>
                  <a:cubicBezTo>
                    <a:pt x="1143874" y="101798"/>
                    <a:pt x="1143874" y="86717"/>
                    <a:pt x="1136374" y="71636"/>
                  </a:cubicBezTo>
                  <a:cubicBezTo>
                    <a:pt x="1128874" y="64095"/>
                    <a:pt x="1128874" y="52784"/>
                    <a:pt x="1121373" y="49014"/>
                  </a:cubicBezTo>
                  <a:cubicBezTo>
                    <a:pt x="1117623" y="41473"/>
                    <a:pt x="1113872" y="41473"/>
                    <a:pt x="1102622" y="33933"/>
                  </a:cubicBezTo>
                  <a:cubicBezTo>
                    <a:pt x="1087621" y="26392"/>
                    <a:pt x="1072620" y="15081"/>
                    <a:pt x="1057620" y="18851"/>
                  </a:cubicBezTo>
                  <a:cubicBezTo>
                    <a:pt x="1050119" y="18851"/>
                    <a:pt x="1046369" y="18851"/>
                    <a:pt x="1042619" y="18851"/>
                  </a:cubicBezTo>
                  <a:cubicBezTo>
                    <a:pt x="1035119" y="18851"/>
                    <a:pt x="1027618" y="18851"/>
                    <a:pt x="1016368" y="18851"/>
                  </a:cubicBezTo>
                  <a:cubicBezTo>
                    <a:pt x="1012617" y="18851"/>
                    <a:pt x="1005117" y="15081"/>
                    <a:pt x="1001367" y="15081"/>
                  </a:cubicBezTo>
                  <a:close/>
                  <a:moveTo>
                    <a:pt x="1001367" y="0"/>
                  </a:moveTo>
                  <a:cubicBezTo>
                    <a:pt x="1008867" y="0"/>
                    <a:pt x="1012617" y="3770"/>
                    <a:pt x="1016368" y="3770"/>
                  </a:cubicBezTo>
                  <a:cubicBezTo>
                    <a:pt x="1027618" y="3770"/>
                    <a:pt x="1035119" y="3770"/>
                    <a:pt x="1042619" y="3770"/>
                  </a:cubicBezTo>
                  <a:lnTo>
                    <a:pt x="1053869" y="3770"/>
                  </a:lnTo>
                  <a:cubicBezTo>
                    <a:pt x="1057620" y="11311"/>
                    <a:pt x="1057620" y="11311"/>
                    <a:pt x="1057620" y="11311"/>
                  </a:cubicBezTo>
                  <a:cubicBezTo>
                    <a:pt x="1057620" y="3770"/>
                    <a:pt x="1057620" y="3770"/>
                    <a:pt x="1057620" y="3770"/>
                  </a:cubicBezTo>
                  <a:cubicBezTo>
                    <a:pt x="1076371" y="3770"/>
                    <a:pt x="1095122" y="15081"/>
                    <a:pt x="1110122" y="22622"/>
                  </a:cubicBezTo>
                  <a:lnTo>
                    <a:pt x="1129207" y="33586"/>
                  </a:lnTo>
                  <a:lnTo>
                    <a:pt x="1136253" y="37119"/>
                  </a:lnTo>
                  <a:cubicBezTo>
                    <a:pt x="1140024" y="48462"/>
                    <a:pt x="1143794" y="56025"/>
                    <a:pt x="1147564" y="63587"/>
                  </a:cubicBezTo>
                  <a:cubicBezTo>
                    <a:pt x="1158875" y="82493"/>
                    <a:pt x="1158875" y="101398"/>
                    <a:pt x="1158875" y="116523"/>
                  </a:cubicBezTo>
                  <a:lnTo>
                    <a:pt x="1158875" y="116880"/>
                  </a:lnTo>
                  <a:lnTo>
                    <a:pt x="1158875" y="127867"/>
                  </a:lnTo>
                  <a:lnTo>
                    <a:pt x="1158875" y="128190"/>
                  </a:lnTo>
                  <a:cubicBezTo>
                    <a:pt x="1158875" y="139501"/>
                    <a:pt x="1158875" y="150812"/>
                    <a:pt x="1155125" y="162123"/>
                  </a:cubicBezTo>
                  <a:cubicBezTo>
                    <a:pt x="1155125" y="167779"/>
                    <a:pt x="1153250" y="172492"/>
                    <a:pt x="1150906" y="176733"/>
                  </a:cubicBezTo>
                  <a:lnTo>
                    <a:pt x="1144014" y="188281"/>
                  </a:lnTo>
                  <a:lnTo>
                    <a:pt x="1211007" y="254328"/>
                  </a:lnTo>
                  <a:lnTo>
                    <a:pt x="1223983" y="262839"/>
                  </a:lnTo>
                  <a:cubicBezTo>
                    <a:pt x="1246566" y="277941"/>
                    <a:pt x="1265384" y="289268"/>
                    <a:pt x="1280439" y="308147"/>
                  </a:cubicBezTo>
                  <a:cubicBezTo>
                    <a:pt x="1287967" y="315698"/>
                    <a:pt x="1295494" y="325137"/>
                    <a:pt x="1303963" y="336937"/>
                  </a:cubicBezTo>
                  <a:lnTo>
                    <a:pt x="1322531" y="364277"/>
                  </a:lnTo>
                  <a:lnTo>
                    <a:pt x="1456664" y="496514"/>
                  </a:lnTo>
                  <a:lnTo>
                    <a:pt x="1457335" y="496931"/>
                  </a:lnTo>
                  <a:cubicBezTo>
                    <a:pt x="1472390" y="512033"/>
                    <a:pt x="1498736" y="530912"/>
                    <a:pt x="1525083" y="553566"/>
                  </a:cubicBezTo>
                  <a:cubicBezTo>
                    <a:pt x="1555193" y="576220"/>
                    <a:pt x="1581539" y="602649"/>
                    <a:pt x="1596594" y="629079"/>
                  </a:cubicBezTo>
                  <a:lnTo>
                    <a:pt x="1605861" y="643604"/>
                  </a:lnTo>
                  <a:lnTo>
                    <a:pt x="1701800" y="738188"/>
                  </a:lnTo>
                  <a:lnTo>
                    <a:pt x="1701069" y="738919"/>
                  </a:lnTo>
                  <a:lnTo>
                    <a:pt x="1710285" y="739848"/>
                  </a:lnTo>
                  <a:cubicBezTo>
                    <a:pt x="1758048" y="745687"/>
                    <a:pt x="1797576" y="752764"/>
                    <a:pt x="1829574" y="761256"/>
                  </a:cubicBezTo>
                  <a:cubicBezTo>
                    <a:pt x="1870984" y="772580"/>
                    <a:pt x="1901101" y="787677"/>
                    <a:pt x="1919923" y="806549"/>
                  </a:cubicBezTo>
                  <a:cubicBezTo>
                    <a:pt x="1931217" y="817873"/>
                    <a:pt x="1934982" y="829196"/>
                    <a:pt x="1938746" y="840519"/>
                  </a:cubicBezTo>
                  <a:cubicBezTo>
                    <a:pt x="1942511" y="866940"/>
                    <a:pt x="1946275" y="900910"/>
                    <a:pt x="1946275" y="938655"/>
                  </a:cubicBezTo>
                  <a:cubicBezTo>
                    <a:pt x="1946275" y="1036790"/>
                    <a:pt x="1934982" y="1153797"/>
                    <a:pt x="1934982" y="1259481"/>
                  </a:cubicBezTo>
                  <a:cubicBezTo>
                    <a:pt x="1934982" y="1293451"/>
                    <a:pt x="1934982" y="1327421"/>
                    <a:pt x="1938746" y="1357617"/>
                  </a:cubicBezTo>
                  <a:cubicBezTo>
                    <a:pt x="1942511" y="1384038"/>
                    <a:pt x="1942511" y="1410459"/>
                    <a:pt x="1942511" y="1433105"/>
                  </a:cubicBezTo>
                  <a:cubicBezTo>
                    <a:pt x="1942511" y="1459526"/>
                    <a:pt x="1940629" y="1483116"/>
                    <a:pt x="1935923" y="1504348"/>
                  </a:cubicBezTo>
                  <a:lnTo>
                    <a:pt x="1929524" y="1519873"/>
                  </a:lnTo>
                  <a:lnTo>
                    <a:pt x="1931987" y="1519873"/>
                  </a:lnTo>
                  <a:lnTo>
                    <a:pt x="1924447" y="1535113"/>
                  </a:lnTo>
                  <a:lnTo>
                    <a:pt x="1923292" y="1534994"/>
                  </a:lnTo>
                  <a:lnTo>
                    <a:pt x="1912394" y="1561436"/>
                  </a:lnTo>
                  <a:cubicBezTo>
                    <a:pt x="1893571" y="1591631"/>
                    <a:pt x="1859690" y="1614278"/>
                    <a:pt x="1814516" y="1621827"/>
                  </a:cubicBezTo>
                  <a:cubicBezTo>
                    <a:pt x="1788164" y="1625601"/>
                    <a:pt x="1754283" y="1625601"/>
                    <a:pt x="1720402" y="1625601"/>
                  </a:cubicBezTo>
                  <a:cubicBezTo>
                    <a:pt x="1584878" y="1625601"/>
                    <a:pt x="1389121" y="1602955"/>
                    <a:pt x="1050311" y="1602955"/>
                  </a:cubicBezTo>
                  <a:cubicBezTo>
                    <a:pt x="975020" y="1602955"/>
                    <a:pt x="888435" y="1602955"/>
                    <a:pt x="794321" y="1606729"/>
                  </a:cubicBezTo>
                  <a:cubicBezTo>
                    <a:pt x="587271" y="1614278"/>
                    <a:pt x="432924" y="1618052"/>
                    <a:pt x="319987" y="1618052"/>
                  </a:cubicBezTo>
                  <a:cubicBezTo>
                    <a:pt x="240932" y="1618052"/>
                    <a:pt x="176934" y="1618052"/>
                    <a:pt x="131760" y="1610503"/>
                  </a:cubicBezTo>
                  <a:cubicBezTo>
                    <a:pt x="86585" y="1602955"/>
                    <a:pt x="60233" y="1595406"/>
                    <a:pt x="37646" y="1580308"/>
                  </a:cubicBezTo>
                  <a:cubicBezTo>
                    <a:pt x="26352" y="1568985"/>
                    <a:pt x="18823" y="1557661"/>
                    <a:pt x="15058" y="1542564"/>
                  </a:cubicBezTo>
                  <a:cubicBezTo>
                    <a:pt x="3765" y="1508594"/>
                    <a:pt x="0" y="1455752"/>
                    <a:pt x="0" y="1387812"/>
                  </a:cubicBezTo>
                  <a:cubicBezTo>
                    <a:pt x="0" y="1319872"/>
                    <a:pt x="3765" y="1233060"/>
                    <a:pt x="3765" y="1131151"/>
                  </a:cubicBezTo>
                  <a:cubicBezTo>
                    <a:pt x="3765" y="1085857"/>
                    <a:pt x="3765" y="1033015"/>
                    <a:pt x="0" y="976399"/>
                  </a:cubicBezTo>
                  <a:cubicBezTo>
                    <a:pt x="0" y="972624"/>
                    <a:pt x="0" y="968850"/>
                    <a:pt x="0" y="965076"/>
                  </a:cubicBezTo>
                  <a:cubicBezTo>
                    <a:pt x="0" y="908459"/>
                    <a:pt x="15058" y="866940"/>
                    <a:pt x="33881" y="832971"/>
                  </a:cubicBezTo>
                  <a:cubicBezTo>
                    <a:pt x="52704" y="799001"/>
                    <a:pt x="75291" y="776354"/>
                    <a:pt x="101643" y="757482"/>
                  </a:cubicBezTo>
                  <a:cubicBezTo>
                    <a:pt x="158111" y="727286"/>
                    <a:pt x="214580" y="723512"/>
                    <a:pt x="233403" y="723512"/>
                  </a:cubicBezTo>
                  <a:cubicBezTo>
                    <a:pt x="237167" y="723512"/>
                    <a:pt x="240932" y="723512"/>
                    <a:pt x="240932" y="723512"/>
                  </a:cubicBezTo>
                  <a:lnTo>
                    <a:pt x="294873" y="722855"/>
                  </a:lnTo>
                  <a:lnTo>
                    <a:pt x="402341" y="628030"/>
                  </a:lnTo>
                  <a:lnTo>
                    <a:pt x="421048" y="598931"/>
                  </a:lnTo>
                  <a:cubicBezTo>
                    <a:pt x="432355" y="583855"/>
                    <a:pt x="447432" y="568779"/>
                    <a:pt x="473815" y="546165"/>
                  </a:cubicBezTo>
                  <a:cubicBezTo>
                    <a:pt x="487007" y="536743"/>
                    <a:pt x="502084" y="528263"/>
                    <a:pt x="517631" y="519783"/>
                  </a:cubicBezTo>
                  <a:lnTo>
                    <a:pt x="538218" y="508138"/>
                  </a:lnTo>
                  <a:lnTo>
                    <a:pt x="646109" y="412941"/>
                  </a:lnTo>
                  <a:lnTo>
                    <a:pt x="654968" y="400177"/>
                  </a:lnTo>
                  <a:cubicBezTo>
                    <a:pt x="678289" y="370673"/>
                    <a:pt x="703731" y="350179"/>
                    <a:pt x="737652" y="327565"/>
                  </a:cubicBezTo>
                  <a:lnTo>
                    <a:pt x="757455" y="314694"/>
                  </a:lnTo>
                  <a:lnTo>
                    <a:pt x="904405" y="185032"/>
                  </a:lnTo>
                  <a:lnTo>
                    <a:pt x="911804" y="176495"/>
                  </a:lnTo>
                  <a:lnTo>
                    <a:pt x="903862" y="162123"/>
                  </a:lnTo>
                  <a:cubicBezTo>
                    <a:pt x="903862" y="150812"/>
                    <a:pt x="900112" y="143272"/>
                    <a:pt x="900112" y="135731"/>
                  </a:cubicBezTo>
                  <a:cubicBezTo>
                    <a:pt x="900112" y="116880"/>
                    <a:pt x="903862" y="98028"/>
                    <a:pt x="911362" y="82947"/>
                  </a:cubicBezTo>
                  <a:cubicBezTo>
                    <a:pt x="915113" y="71636"/>
                    <a:pt x="918863" y="60325"/>
                    <a:pt x="926363" y="49014"/>
                  </a:cubicBezTo>
                  <a:cubicBezTo>
                    <a:pt x="930113" y="41473"/>
                    <a:pt x="933863" y="37703"/>
                    <a:pt x="937614" y="33933"/>
                  </a:cubicBezTo>
                  <a:cubicBezTo>
                    <a:pt x="937614" y="30162"/>
                    <a:pt x="941364" y="26392"/>
                    <a:pt x="945114" y="22622"/>
                  </a:cubicBezTo>
                  <a:cubicBezTo>
                    <a:pt x="956365" y="11311"/>
                    <a:pt x="975116" y="7540"/>
                    <a:pt x="986366" y="3770"/>
                  </a:cubicBezTo>
                  <a:cubicBezTo>
                    <a:pt x="990116" y="0"/>
                    <a:pt x="997617" y="0"/>
                    <a:pt x="1001367" y="0"/>
                  </a:cubicBezTo>
                  <a:close/>
                </a:path>
              </a:pathLst>
            </a:custGeom>
            <a:solidFill>
              <a:schemeClr val="accent1"/>
            </a:solidFill>
            <a:ln w="9525">
              <a:no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3" name="MH_Other_2">
              <a:extLst>
                <a:ext uri="{FF2B5EF4-FFF2-40B4-BE49-F238E27FC236}">
                  <a16:creationId xmlns:a16="http://schemas.microsoft.com/office/drawing/2014/main" id="{1CD9B802-BC04-A0AC-5031-3D0AA5CBA717}"/>
                </a:ext>
              </a:extLst>
            </p:cNvPr>
            <p:cNvSpPr/>
            <p:nvPr>
              <p:custDataLst>
                <p:tags r:id="rId7"/>
              </p:custDataLst>
            </p:nvPr>
          </p:nvSpPr>
          <p:spPr bwMode="auto">
            <a:xfrm>
              <a:off x="2478088" y="2219326"/>
              <a:ext cx="1930400" cy="1439863"/>
            </a:xfrm>
            <a:custGeom>
              <a:avLst/>
              <a:gdLst>
                <a:gd name="T0" fmla="*/ 1924272 w 1930133"/>
                <a:gd name="T1" fmla="*/ 671098 h 1439863"/>
                <a:gd name="T2" fmla="*/ 1788707 w 1930133"/>
                <a:gd name="T3" fmla="*/ 1432326 h 1439863"/>
                <a:gd name="T4" fmla="*/ 1442262 w 1930133"/>
                <a:gd name="T5" fmla="*/ 1432326 h 1439863"/>
                <a:gd name="T6" fmla="*/ 779500 w 1930133"/>
                <a:gd name="T7" fmla="*/ 1432326 h 1439863"/>
                <a:gd name="T8" fmla="*/ 0 w 1930133"/>
                <a:gd name="T9" fmla="*/ 1375799 h 1439863"/>
                <a:gd name="T10" fmla="*/ 90377 w 1930133"/>
                <a:gd name="T11" fmla="*/ 1398410 h 1439863"/>
                <a:gd name="T12" fmla="*/ 753140 w 1930133"/>
                <a:gd name="T13" fmla="*/ 1394642 h 1439863"/>
                <a:gd name="T14" fmla="*/ 1679501 w 1930133"/>
                <a:gd name="T15" fmla="*/ 1413484 h 1439863"/>
                <a:gd name="T16" fmla="*/ 1871552 w 1930133"/>
                <a:gd name="T17" fmla="*/ 1349420 h 1439863"/>
                <a:gd name="T18" fmla="*/ 1897912 w 1930133"/>
                <a:gd name="T19" fmla="*/ 1145923 h 1439863"/>
                <a:gd name="T20" fmla="*/ 1905443 w 1930133"/>
                <a:gd name="T21" fmla="*/ 727625 h 1439863"/>
                <a:gd name="T22" fmla="*/ 1084457 w 1930133"/>
                <a:gd name="T23" fmla="*/ 19050 h 1439863"/>
                <a:gd name="T24" fmla="*/ 1152297 w 1930133"/>
                <a:gd name="T25" fmla="*/ 71855 h 1439863"/>
                <a:gd name="T26" fmla="*/ 1246519 w 1930133"/>
                <a:gd name="T27" fmla="*/ 169922 h 1439863"/>
                <a:gd name="T28" fmla="*/ 1374661 w 1930133"/>
                <a:gd name="T29" fmla="*/ 294392 h 1439863"/>
                <a:gd name="T30" fmla="*/ 1442501 w 1930133"/>
                <a:gd name="T31" fmla="*/ 347197 h 1439863"/>
                <a:gd name="T32" fmla="*/ 1514110 w 1930133"/>
                <a:gd name="T33" fmla="*/ 430177 h 1439863"/>
                <a:gd name="T34" fmla="*/ 1597025 w 1930133"/>
                <a:gd name="T35" fmla="*/ 516928 h 1439863"/>
                <a:gd name="T36" fmla="*/ 1570643 w 1930133"/>
                <a:gd name="T37" fmla="*/ 520700 h 1439863"/>
                <a:gd name="T38" fmla="*/ 1502803 w 1930133"/>
                <a:gd name="T39" fmla="*/ 441492 h 1439863"/>
                <a:gd name="T40" fmla="*/ 1431194 w 1930133"/>
                <a:gd name="T41" fmla="*/ 358513 h 1439863"/>
                <a:gd name="T42" fmla="*/ 1363354 w 1930133"/>
                <a:gd name="T43" fmla="*/ 305707 h 1439863"/>
                <a:gd name="T44" fmla="*/ 1235212 w 1930133"/>
                <a:gd name="T45" fmla="*/ 177466 h 1439863"/>
                <a:gd name="T46" fmla="*/ 1144759 w 1930133"/>
                <a:gd name="T47" fmla="*/ 86943 h 1439863"/>
                <a:gd name="T48" fmla="*/ 1073150 w 1930133"/>
                <a:gd name="T49" fmla="*/ 26594 h 1439863"/>
                <a:gd name="T50" fmla="*/ 900825 w 1930133"/>
                <a:gd name="T51" fmla="*/ 3770 h 1439863"/>
                <a:gd name="T52" fmla="*/ 906463 w 1930133"/>
                <a:gd name="T53" fmla="*/ 7541 h 1439863"/>
                <a:gd name="T54" fmla="*/ 895187 w 1930133"/>
                <a:gd name="T55" fmla="*/ 0 h 1439863"/>
                <a:gd name="T56" fmla="*/ 898946 w 1930133"/>
                <a:gd name="T57" fmla="*/ 3770 h 1439863"/>
                <a:gd name="T58" fmla="*/ 876393 w 1930133"/>
                <a:gd name="T59" fmla="*/ 37703 h 1439863"/>
                <a:gd name="T60" fmla="*/ 812493 w 1930133"/>
                <a:gd name="T61" fmla="*/ 109339 h 1439863"/>
                <a:gd name="T62" fmla="*/ 741076 w 1930133"/>
                <a:gd name="T63" fmla="*/ 154583 h 1439863"/>
                <a:gd name="T64" fmla="*/ 643348 w 1930133"/>
                <a:gd name="T65" fmla="*/ 252611 h 1439863"/>
                <a:gd name="T66" fmla="*/ 553137 w 1930133"/>
                <a:gd name="T67" fmla="*/ 324247 h 1439863"/>
                <a:gd name="T68" fmla="*/ 444132 w 1930133"/>
                <a:gd name="T69" fmla="*/ 410965 h 1439863"/>
                <a:gd name="T70" fmla="*/ 410302 w 1930133"/>
                <a:gd name="T71" fmla="*/ 459979 h 1439863"/>
                <a:gd name="T72" fmla="*/ 327609 w 1930133"/>
                <a:gd name="T73" fmla="*/ 512763 h 1439863"/>
                <a:gd name="T74" fmla="*/ 327609 w 1930133"/>
                <a:gd name="T75" fmla="*/ 508993 h 1439863"/>
                <a:gd name="T76" fmla="*/ 353920 w 1930133"/>
                <a:gd name="T77" fmla="*/ 493912 h 1439863"/>
                <a:gd name="T78" fmla="*/ 414061 w 1930133"/>
                <a:gd name="T79" fmla="*/ 426046 h 1439863"/>
                <a:gd name="T80" fmla="*/ 481719 w 1930133"/>
                <a:gd name="T81" fmla="*/ 350640 h 1439863"/>
                <a:gd name="T82" fmla="*/ 568172 w 1930133"/>
                <a:gd name="T83" fmla="*/ 297855 h 1439863"/>
                <a:gd name="T84" fmla="*/ 643348 w 1930133"/>
                <a:gd name="T85" fmla="*/ 226219 h 1439863"/>
                <a:gd name="T86" fmla="*/ 759870 w 1930133"/>
                <a:gd name="T87" fmla="*/ 120650 h 1439863"/>
                <a:gd name="T88" fmla="*/ 853840 w 1930133"/>
                <a:gd name="T89" fmla="*/ 49014 h 1439863"/>
                <a:gd name="T90" fmla="*/ 895187 w 1930133"/>
                <a:gd name="T91" fmla="*/ 0 h 1439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30133" h="1439863">
                  <a:moveTo>
                    <a:pt x="1897912" y="633413"/>
                  </a:moveTo>
                  <a:cubicBezTo>
                    <a:pt x="1912975" y="644718"/>
                    <a:pt x="1920506" y="656024"/>
                    <a:pt x="1924272" y="671098"/>
                  </a:cubicBezTo>
                  <a:cubicBezTo>
                    <a:pt x="1943100" y="791688"/>
                    <a:pt x="1909209" y="1036638"/>
                    <a:pt x="1924272" y="1191145"/>
                  </a:cubicBezTo>
                  <a:cubicBezTo>
                    <a:pt x="1943100" y="1341883"/>
                    <a:pt x="1897912" y="1413484"/>
                    <a:pt x="1788707" y="1432326"/>
                  </a:cubicBezTo>
                  <a:cubicBezTo>
                    <a:pt x="1754815" y="1439863"/>
                    <a:pt x="1713393" y="1439863"/>
                    <a:pt x="1668204" y="1439863"/>
                  </a:cubicBezTo>
                  <a:cubicBezTo>
                    <a:pt x="1607953" y="1439863"/>
                    <a:pt x="1532639" y="1436095"/>
                    <a:pt x="1442262" y="1432326"/>
                  </a:cubicBezTo>
                  <a:cubicBezTo>
                    <a:pt x="1348120" y="1428558"/>
                    <a:pt x="1238915" y="1424789"/>
                    <a:pt x="1099584" y="1424789"/>
                  </a:cubicBezTo>
                  <a:cubicBezTo>
                    <a:pt x="1005441" y="1424789"/>
                    <a:pt x="900002" y="1428558"/>
                    <a:pt x="779500" y="1432326"/>
                  </a:cubicBezTo>
                  <a:cubicBezTo>
                    <a:pt x="658997" y="1436095"/>
                    <a:pt x="553558" y="1439863"/>
                    <a:pt x="466947" y="1439863"/>
                  </a:cubicBezTo>
                  <a:cubicBezTo>
                    <a:pt x="109205" y="1439863"/>
                    <a:pt x="3766" y="1405947"/>
                    <a:pt x="0" y="1375799"/>
                  </a:cubicBezTo>
                  <a:cubicBezTo>
                    <a:pt x="0" y="1372031"/>
                    <a:pt x="0" y="1372031"/>
                    <a:pt x="0" y="1368262"/>
                  </a:cubicBezTo>
                  <a:cubicBezTo>
                    <a:pt x="18828" y="1383336"/>
                    <a:pt x="48954" y="1390873"/>
                    <a:pt x="90377" y="1398410"/>
                  </a:cubicBezTo>
                  <a:cubicBezTo>
                    <a:pt x="135565" y="1405947"/>
                    <a:pt x="199582" y="1405947"/>
                    <a:pt x="278661" y="1405947"/>
                  </a:cubicBezTo>
                  <a:cubicBezTo>
                    <a:pt x="391633" y="1405947"/>
                    <a:pt x="546026" y="1402179"/>
                    <a:pt x="753140" y="1394642"/>
                  </a:cubicBezTo>
                  <a:cubicBezTo>
                    <a:pt x="847282" y="1390873"/>
                    <a:pt x="933893" y="1390873"/>
                    <a:pt x="1009207" y="1390873"/>
                  </a:cubicBezTo>
                  <a:cubicBezTo>
                    <a:pt x="1348120" y="1390873"/>
                    <a:pt x="1543936" y="1413484"/>
                    <a:pt x="1679501" y="1413484"/>
                  </a:cubicBezTo>
                  <a:cubicBezTo>
                    <a:pt x="1713393" y="1413484"/>
                    <a:pt x="1747284" y="1413484"/>
                    <a:pt x="1773644" y="1409716"/>
                  </a:cubicBezTo>
                  <a:cubicBezTo>
                    <a:pt x="1818832" y="1402179"/>
                    <a:pt x="1852723" y="1379568"/>
                    <a:pt x="1871552" y="1349420"/>
                  </a:cubicBezTo>
                  <a:cubicBezTo>
                    <a:pt x="1894146" y="1315504"/>
                    <a:pt x="1901678" y="1274051"/>
                    <a:pt x="1901678" y="1221293"/>
                  </a:cubicBezTo>
                  <a:cubicBezTo>
                    <a:pt x="1901678" y="1198682"/>
                    <a:pt x="1901678" y="1172303"/>
                    <a:pt x="1897912" y="1145923"/>
                  </a:cubicBezTo>
                  <a:cubicBezTo>
                    <a:pt x="1894146" y="1115776"/>
                    <a:pt x="1894146" y="1081860"/>
                    <a:pt x="1894146" y="1047944"/>
                  </a:cubicBezTo>
                  <a:cubicBezTo>
                    <a:pt x="1894146" y="942427"/>
                    <a:pt x="1905443" y="825604"/>
                    <a:pt x="1905443" y="727625"/>
                  </a:cubicBezTo>
                  <a:cubicBezTo>
                    <a:pt x="1905443" y="693708"/>
                    <a:pt x="1901678" y="659792"/>
                    <a:pt x="1897912" y="633413"/>
                  </a:cubicBezTo>
                  <a:close/>
                  <a:moveTo>
                    <a:pt x="1084457" y="19050"/>
                  </a:moveTo>
                  <a:cubicBezTo>
                    <a:pt x="1103301" y="37909"/>
                    <a:pt x="1125915" y="56768"/>
                    <a:pt x="1148528" y="68084"/>
                  </a:cubicBezTo>
                  <a:cubicBezTo>
                    <a:pt x="1148528" y="71855"/>
                    <a:pt x="1148528" y="71855"/>
                    <a:pt x="1152297" y="71855"/>
                  </a:cubicBezTo>
                  <a:cubicBezTo>
                    <a:pt x="1174910" y="83171"/>
                    <a:pt x="1189986" y="94486"/>
                    <a:pt x="1208830" y="113345"/>
                  </a:cubicBezTo>
                  <a:cubicBezTo>
                    <a:pt x="1220137" y="128432"/>
                    <a:pt x="1231443" y="143520"/>
                    <a:pt x="1246519" y="169922"/>
                  </a:cubicBezTo>
                  <a:cubicBezTo>
                    <a:pt x="1250288" y="173694"/>
                    <a:pt x="1254057" y="177466"/>
                    <a:pt x="1257826" y="185010"/>
                  </a:cubicBezTo>
                  <a:cubicBezTo>
                    <a:pt x="1295514" y="249130"/>
                    <a:pt x="1340741" y="271761"/>
                    <a:pt x="1374661" y="294392"/>
                  </a:cubicBezTo>
                  <a:cubicBezTo>
                    <a:pt x="1374661" y="298164"/>
                    <a:pt x="1378430" y="298164"/>
                    <a:pt x="1382199" y="301935"/>
                  </a:cubicBezTo>
                  <a:cubicBezTo>
                    <a:pt x="1397274" y="313251"/>
                    <a:pt x="1419888" y="328338"/>
                    <a:pt x="1442501" y="347197"/>
                  </a:cubicBezTo>
                  <a:cubicBezTo>
                    <a:pt x="1468883" y="369828"/>
                    <a:pt x="1491496" y="396231"/>
                    <a:pt x="1506572" y="418861"/>
                  </a:cubicBezTo>
                  <a:cubicBezTo>
                    <a:pt x="1510341" y="422633"/>
                    <a:pt x="1510341" y="426405"/>
                    <a:pt x="1514110" y="430177"/>
                  </a:cubicBezTo>
                  <a:cubicBezTo>
                    <a:pt x="1525416" y="449036"/>
                    <a:pt x="1540492" y="467895"/>
                    <a:pt x="1551799" y="482982"/>
                  </a:cubicBezTo>
                  <a:cubicBezTo>
                    <a:pt x="1566874" y="501841"/>
                    <a:pt x="1585719" y="513157"/>
                    <a:pt x="1597025" y="516928"/>
                  </a:cubicBezTo>
                  <a:cubicBezTo>
                    <a:pt x="1597025" y="516928"/>
                    <a:pt x="1597025" y="516928"/>
                    <a:pt x="1593256" y="520700"/>
                  </a:cubicBezTo>
                  <a:cubicBezTo>
                    <a:pt x="1585719" y="520700"/>
                    <a:pt x="1578181" y="520700"/>
                    <a:pt x="1570643" y="520700"/>
                  </a:cubicBezTo>
                  <a:cubicBezTo>
                    <a:pt x="1559336" y="513157"/>
                    <a:pt x="1551799" y="501841"/>
                    <a:pt x="1540492" y="494298"/>
                  </a:cubicBezTo>
                  <a:cubicBezTo>
                    <a:pt x="1529185" y="479210"/>
                    <a:pt x="1514110" y="460351"/>
                    <a:pt x="1502803" y="441492"/>
                  </a:cubicBezTo>
                  <a:cubicBezTo>
                    <a:pt x="1499034" y="437720"/>
                    <a:pt x="1495265" y="433949"/>
                    <a:pt x="1495265" y="426405"/>
                  </a:cubicBezTo>
                  <a:cubicBezTo>
                    <a:pt x="1480190" y="407546"/>
                    <a:pt x="1457576" y="381143"/>
                    <a:pt x="1431194" y="358513"/>
                  </a:cubicBezTo>
                  <a:cubicBezTo>
                    <a:pt x="1408581" y="339654"/>
                    <a:pt x="1385968" y="324566"/>
                    <a:pt x="1370892" y="313251"/>
                  </a:cubicBezTo>
                  <a:cubicBezTo>
                    <a:pt x="1370892" y="309479"/>
                    <a:pt x="1367123" y="309479"/>
                    <a:pt x="1363354" y="305707"/>
                  </a:cubicBezTo>
                  <a:cubicBezTo>
                    <a:pt x="1333203" y="286848"/>
                    <a:pt x="1284208" y="256674"/>
                    <a:pt x="1242750" y="192553"/>
                  </a:cubicBezTo>
                  <a:cubicBezTo>
                    <a:pt x="1242750" y="188781"/>
                    <a:pt x="1238981" y="181238"/>
                    <a:pt x="1235212" y="177466"/>
                  </a:cubicBezTo>
                  <a:cubicBezTo>
                    <a:pt x="1220137" y="154835"/>
                    <a:pt x="1208830" y="135976"/>
                    <a:pt x="1197523" y="124661"/>
                  </a:cubicBezTo>
                  <a:cubicBezTo>
                    <a:pt x="1182448" y="105802"/>
                    <a:pt x="1167372" y="98258"/>
                    <a:pt x="1144759" y="86943"/>
                  </a:cubicBezTo>
                  <a:cubicBezTo>
                    <a:pt x="1140990" y="83171"/>
                    <a:pt x="1140990" y="83171"/>
                    <a:pt x="1137221" y="83171"/>
                  </a:cubicBezTo>
                  <a:cubicBezTo>
                    <a:pt x="1114608" y="68084"/>
                    <a:pt x="1091995" y="49225"/>
                    <a:pt x="1073150" y="26594"/>
                  </a:cubicBezTo>
                  <a:cubicBezTo>
                    <a:pt x="1076919" y="22822"/>
                    <a:pt x="1080688" y="22822"/>
                    <a:pt x="1084457" y="19050"/>
                  </a:cubicBezTo>
                  <a:close/>
                  <a:moveTo>
                    <a:pt x="900825" y="3770"/>
                  </a:moveTo>
                  <a:lnTo>
                    <a:pt x="902704" y="3770"/>
                  </a:lnTo>
                  <a:cubicBezTo>
                    <a:pt x="902704" y="3770"/>
                    <a:pt x="902704" y="3770"/>
                    <a:pt x="906463" y="7541"/>
                  </a:cubicBezTo>
                  <a:lnTo>
                    <a:pt x="900825" y="3770"/>
                  </a:lnTo>
                  <a:close/>
                  <a:moveTo>
                    <a:pt x="895187" y="0"/>
                  </a:moveTo>
                  <a:lnTo>
                    <a:pt x="900825" y="3770"/>
                  </a:lnTo>
                  <a:lnTo>
                    <a:pt x="898946" y="3770"/>
                  </a:lnTo>
                  <a:cubicBezTo>
                    <a:pt x="902704" y="3770"/>
                    <a:pt x="906463" y="7541"/>
                    <a:pt x="906463" y="7541"/>
                  </a:cubicBezTo>
                  <a:cubicBezTo>
                    <a:pt x="895187" y="18852"/>
                    <a:pt x="887669" y="26392"/>
                    <a:pt x="876393" y="37703"/>
                  </a:cubicBezTo>
                  <a:cubicBezTo>
                    <a:pt x="872634" y="45244"/>
                    <a:pt x="872634" y="49014"/>
                    <a:pt x="868875" y="56555"/>
                  </a:cubicBezTo>
                  <a:cubicBezTo>
                    <a:pt x="857599" y="75406"/>
                    <a:pt x="835046" y="90488"/>
                    <a:pt x="812493" y="109339"/>
                  </a:cubicBezTo>
                  <a:cubicBezTo>
                    <a:pt x="797458" y="116880"/>
                    <a:pt x="782423" y="124421"/>
                    <a:pt x="771147" y="131961"/>
                  </a:cubicBezTo>
                  <a:cubicBezTo>
                    <a:pt x="759870" y="139502"/>
                    <a:pt x="748594" y="147042"/>
                    <a:pt x="741076" y="154583"/>
                  </a:cubicBezTo>
                  <a:cubicBezTo>
                    <a:pt x="703488" y="180975"/>
                    <a:pt x="677177" y="199827"/>
                    <a:pt x="654624" y="237530"/>
                  </a:cubicBezTo>
                  <a:cubicBezTo>
                    <a:pt x="650865" y="241300"/>
                    <a:pt x="647106" y="245071"/>
                    <a:pt x="643348" y="252611"/>
                  </a:cubicBezTo>
                  <a:cubicBezTo>
                    <a:pt x="628312" y="275233"/>
                    <a:pt x="602001" y="294085"/>
                    <a:pt x="575689" y="312936"/>
                  </a:cubicBezTo>
                  <a:cubicBezTo>
                    <a:pt x="568172" y="316707"/>
                    <a:pt x="560654" y="320477"/>
                    <a:pt x="553137" y="324247"/>
                  </a:cubicBezTo>
                  <a:cubicBezTo>
                    <a:pt x="530584" y="335558"/>
                    <a:pt x="508031" y="350640"/>
                    <a:pt x="492996" y="361950"/>
                  </a:cubicBezTo>
                  <a:cubicBezTo>
                    <a:pt x="466684" y="380802"/>
                    <a:pt x="455408" y="395883"/>
                    <a:pt x="444132" y="410965"/>
                  </a:cubicBezTo>
                  <a:cubicBezTo>
                    <a:pt x="436614" y="418505"/>
                    <a:pt x="432855" y="426046"/>
                    <a:pt x="425338" y="437357"/>
                  </a:cubicBezTo>
                  <a:cubicBezTo>
                    <a:pt x="421579" y="441127"/>
                    <a:pt x="417820" y="452438"/>
                    <a:pt x="410302" y="459979"/>
                  </a:cubicBezTo>
                  <a:cubicBezTo>
                    <a:pt x="395267" y="482601"/>
                    <a:pt x="368956" y="501452"/>
                    <a:pt x="353920" y="508993"/>
                  </a:cubicBezTo>
                  <a:cubicBezTo>
                    <a:pt x="342644" y="508993"/>
                    <a:pt x="335127" y="512763"/>
                    <a:pt x="327609" y="512763"/>
                  </a:cubicBezTo>
                  <a:cubicBezTo>
                    <a:pt x="327609" y="512763"/>
                    <a:pt x="327609" y="512763"/>
                    <a:pt x="323850" y="508993"/>
                  </a:cubicBezTo>
                  <a:cubicBezTo>
                    <a:pt x="323850" y="508993"/>
                    <a:pt x="323850" y="508993"/>
                    <a:pt x="327609" y="508993"/>
                  </a:cubicBezTo>
                  <a:cubicBezTo>
                    <a:pt x="327609" y="505223"/>
                    <a:pt x="331368" y="505223"/>
                    <a:pt x="331368" y="505223"/>
                  </a:cubicBezTo>
                  <a:cubicBezTo>
                    <a:pt x="338885" y="501452"/>
                    <a:pt x="346403" y="497682"/>
                    <a:pt x="353920" y="493912"/>
                  </a:cubicBezTo>
                  <a:cubicBezTo>
                    <a:pt x="368956" y="482601"/>
                    <a:pt x="387750" y="467519"/>
                    <a:pt x="399026" y="448668"/>
                  </a:cubicBezTo>
                  <a:cubicBezTo>
                    <a:pt x="406544" y="441127"/>
                    <a:pt x="410302" y="433587"/>
                    <a:pt x="414061" y="426046"/>
                  </a:cubicBezTo>
                  <a:cubicBezTo>
                    <a:pt x="421579" y="418505"/>
                    <a:pt x="425338" y="410965"/>
                    <a:pt x="432855" y="399654"/>
                  </a:cubicBezTo>
                  <a:cubicBezTo>
                    <a:pt x="444132" y="384572"/>
                    <a:pt x="455408" y="369491"/>
                    <a:pt x="481719" y="350640"/>
                  </a:cubicBezTo>
                  <a:cubicBezTo>
                    <a:pt x="500513" y="335558"/>
                    <a:pt x="523066" y="324247"/>
                    <a:pt x="545619" y="312936"/>
                  </a:cubicBezTo>
                  <a:cubicBezTo>
                    <a:pt x="553137" y="309166"/>
                    <a:pt x="560654" y="305396"/>
                    <a:pt x="568172" y="297855"/>
                  </a:cubicBezTo>
                  <a:cubicBezTo>
                    <a:pt x="594483" y="282774"/>
                    <a:pt x="617036" y="263922"/>
                    <a:pt x="632071" y="245071"/>
                  </a:cubicBezTo>
                  <a:cubicBezTo>
                    <a:pt x="635830" y="237530"/>
                    <a:pt x="639589" y="233760"/>
                    <a:pt x="643348" y="226219"/>
                  </a:cubicBezTo>
                  <a:cubicBezTo>
                    <a:pt x="665900" y="188516"/>
                    <a:pt x="692212" y="165894"/>
                    <a:pt x="729800" y="139502"/>
                  </a:cubicBezTo>
                  <a:cubicBezTo>
                    <a:pt x="741076" y="135732"/>
                    <a:pt x="752353" y="128191"/>
                    <a:pt x="759870" y="120650"/>
                  </a:cubicBezTo>
                  <a:cubicBezTo>
                    <a:pt x="774905" y="113110"/>
                    <a:pt x="789941" y="105569"/>
                    <a:pt x="804976" y="94258"/>
                  </a:cubicBezTo>
                  <a:cubicBezTo>
                    <a:pt x="827529" y="79177"/>
                    <a:pt x="846323" y="64096"/>
                    <a:pt x="853840" y="49014"/>
                  </a:cubicBezTo>
                  <a:cubicBezTo>
                    <a:pt x="857599" y="41474"/>
                    <a:pt x="861358" y="33933"/>
                    <a:pt x="865116" y="30163"/>
                  </a:cubicBezTo>
                  <a:cubicBezTo>
                    <a:pt x="876393" y="18852"/>
                    <a:pt x="883910" y="7541"/>
                    <a:pt x="895187" y="0"/>
                  </a:cubicBezTo>
                  <a:close/>
                </a:path>
              </a:pathLst>
            </a:custGeom>
            <a:solidFill>
              <a:srgbClr val="DADAD9"/>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46" name="MH_SubTitle_1">
              <a:extLst>
                <a:ext uri="{FF2B5EF4-FFF2-40B4-BE49-F238E27FC236}">
                  <a16:creationId xmlns:a16="http://schemas.microsoft.com/office/drawing/2014/main" id="{CCB1890F-7B79-0A02-0223-171A42BE0222}"/>
                </a:ext>
              </a:extLst>
            </p:cNvPr>
            <p:cNvSpPr txBox="1">
              <a:spLocks noChangeArrowheads="1"/>
            </p:cNvSpPr>
            <p:nvPr>
              <p:custDataLst>
                <p:tags r:id="rId8"/>
              </p:custDataLst>
            </p:nvPr>
          </p:nvSpPr>
          <p:spPr bwMode="auto">
            <a:xfrm>
              <a:off x="2576359" y="2703114"/>
              <a:ext cx="1667183" cy="87788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rPr>
                <a:t>01</a:t>
              </a:r>
              <a:endPar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grpSp>
      <p:grpSp>
        <p:nvGrpSpPr>
          <p:cNvPr id="47" name="组合 11">
            <a:extLst>
              <a:ext uri="{FF2B5EF4-FFF2-40B4-BE49-F238E27FC236}">
                <a16:creationId xmlns:a16="http://schemas.microsoft.com/office/drawing/2014/main" id="{0898896D-3FC9-15E8-0CC6-D4A8649AD862}"/>
              </a:ext>
            </a:extLst>
          </p:cNvPr>
          <p:cNvGrpSpPr/>
          <p:nvPr/>
        </p:nvGrpSpPr>
        <p:grpSpPr>
          <a:xfrm>
            <a:off x="5071971" y="1881812"/>
            <a:ext cx="2449793" cy="2046156"/>
            <a:chOff x="2436814" y="2008188"/>
            <a:chExt cx="1946275" cy="1625600"/>
          </a:xfrm>
        </p:grpSpPr>
        <p:sp>
          <p:nvSpPr>
            <p:cNvPr id="48" name="MH_Other_1">
              <a:extLst>
                <a:ext uri="{FF2B5EF4-FFF2-40B4-BE49-F238E27FC236}">
                  <a16:creationId xmlns:a16="http://schemas.microsoft.com/office/drawing/2014/main" id="{5F6AB0B6-D141-C56C-2F95-B30AEF6D356F}"/>
                </a:ext>
              </a:extLst>
            </p:cNvPr>
            <p:cNvSpPr/>
            <p:nvPr>
              <p:custDataLst>
                <p:tags r:id="rId4"/>
              </p:custDataLst>
            </p:nvPr>
          </p:nvSpPr>
          <p:spPr bwMode="auto">
            <a:xfrm>
              <a:off x="2436814" y="2008188"/>
              <a:ext cx="1946275" cy="1625600"/>
            </a:xfrm>
            <a:custGeom>
              <a:avLst/>
              <a:gdLst>
                <a:gd name="T0" fmla="*/ 191907 w 1946275"/>
                <a:gd name="T1" fmla="*/ 1457871 h 1625601"/>
                <a:gd name="T2" fmla="*/ 469563 w 1946275"/>
                <a:gd name="T3" fmla="*/ 1465183 h 1625601"/>
                <a:gd name="T4" fmla="*/ 15058 w 1946275"/>
                <a:gd name="T5" fmla="*/ 1387812 h 1625601"/>
                <a:gd name="T6" fmla="*/ 173883 w 1946275"/>
                <a:gd name="T7" fmla="*/ 916385 h 1625601"/>
                <a:gd name="T8" fmla="*/ 1845108 w 1946275"/>
                <a:gd name="T9" fmla="*/ 860670 h 1625601"/>
                <a:gd name="T10" fmla="*/ 87526 w 1946275"/>
                <a:gd name="T11" fmla="*/ 789985 h 1625601"/>
                <a:gd name="T12" fmla="*/ 496943 w 1946275"/>
                <a:gd name="T13" fmla="*/ 749914 h 1625601"/>
                <a:gd name="T14" fmla="*/ 36810 w 1946275"/>
                <a:gd name="T15" fmla="*/ 916385 h 1625601"/>
                <a:gd name="T16" fmla="*/ 173606 w 1946275"/>
                <a:gd name="T17" fmla="*/ 919957 h 1625601"/>
                <a:gd name="T18" fmla="*/ 196197 w 1946275"/>
                <a:gd name="T19" fmla="*/ 927101 h 1625601"/>
                <a:gd name="T20" fmla="*/ 25511 w 1946275"/>
                <a:gd name="T21" fmla="*/ 1199993 h 1625601"/>
                <a:gd name="T22" fmla="*/ 188045 w 1946275"/>
                <a:gd name="T23" fmla="*/ 1285522 h 1625601"/>
                <a:gd name="T24" fmla="*/ 165531 w 1946275"/>
                <a:gd name="T25" fmla="*/ 1297164 h 1625601"/>
                <a:gd name="T26" fmla="*/ 22174 w 1946275"/>
                <a:gd name="T27" fmla="*/ 1293294 h 1625601"/>
                <a:gd name="T28" fmla="*/ 266902 w 1946275"/>
                <a:gd name="T29" fmla="*/ 1451610 h 1625601"/>
                <a:gd name="T30" fmla="*/ 25181 w 1946275"/>
                <a:gd name="T31" fmla="*/ 1456015 h 1625601"/>
                <a:gd name="T32" fmla="*/ 97879 w 1946275"/>
                <a:gd name="T33" fmla="*/ 1587857 h 1625601"/>
                <a:gd name="T34" fmla="*/ 1065351 w 1946275"/>
                <a:gd name="T35" fmla="*/ 1582979 h 1625601"/>
                <a:gd name="T36" fmla="*/ 1796181 w 1946275"/>
                <a:gd name="T37" fmla="*/ 1601814 h 1625601"/>
                <a:gd name="T38" fmla="*/ 1660524 w 1946275"/>
                <a:gd name="T39" fmla="*/ 1531303 h 1625601"/>
                <a:gd name="T40" fmla="*/ 1705768 w 1946275"/>
                <a:gd name="T41" fmla="*/ 1519873 h 1625601"/>
                <a:gd name="T42" fmla="*/ 1920497 w 1946275"/>
                <a:gd name="T43" fmla="*/ 1387090 h 1625601"/>
                <a:gd name="T44" fmla="*/ 1855623 w 1946275"/>
                <a:gd name="T45" fmla="*/ 1074420 h 1625601"/>
                <a:gd name="T46" fmla="*/ 1921262 w 1946275"/>
                <a:gd name="T47" fmla="*/ 1060588 h 1625601"/>
                <a:gd name="T48" fmla="*/ 1928695 w 1946275"/>
                <a:gd name="T49" fmla="*/ 885826 h 1625601"/>
                <a:gd name="T50" fmla="*/ 1757675 w 1946275"/>
                <a:gd name="T51" fmla="*/ 863204 h 1625601"/>
                <a:gd name="T52" fmla="*/ 1851611 w 1946275"/>
                <a:gd name="T53" fmla="*/ 861319 h 1625601"/>
                <a:gd name="T54" fmla="*/ 1870984 w 1946275"/>
                <a:gd name="T55" fmla="*/ 791452 h 1625601"/>
                <a:gd name="T56" fmla="*/ 481354 w 1946275"/>
                <a:gd name="T57" fmla="*/ 557472 h 1625601"/>
                <a:gd name="T58" fmla="*/ 880878 w 1946275"/>
                <a:gd name="T59" fmla="*/ 237110 h 1625601"/>
                <a:gd name="T60" fmla="*/ 571812 w 1946275"/>
                <a:gd name="T61" fmla="*/ 504707 h 1625601"/>
                <a:gd name="T62" fmla="*/ 324814 w 1946275"/>
                <a:gd name="T63" fmla="*/ 722489 h 1625601"/>
                <a:gd name="T64" fmla="*/ 1633536 w 1946275"/>
                <a:gd name="T65" fmla="*/ 731838 h 1625601"/>
                <a:gd name="T66" fmla="*/ 1594095 w 1946275"/>
                <a:gd name="T67" fmla="*/ 654071 h 1625601"/>
                <a:gd name="T68" fmla="*/ 1203100 w 1946275"/>
                <a:gd name="T69" fmla="*/ 268599 h 1625601"/>
                <a:gd name="T70" fmla="*/ 1121958 w 1946275"/>
                <a:gd name="T71" fmla="*/ 206877 h 1625601"/>
                <a:gd name="T72" fmla="*/ 1101944 w 1946275"/>
                <a:gd name="T73" fmla="*/ 222017 h 1625601"/>
                <a:gd name="T74" fmla="*/ 1050119 w 1946275"/>
                <a:gd name="T75" fmla="*/ 241300 h 1625601"/>
                <a:gd name="T76" fmla="*/ 947737 w 1946275"/>
                <a:gd name="T77" fmla="*/ 218614 h 1625601"/>
                <a:gd name="T78" fmla="*/ 990116 w 1946275"/>
                <a:gd name="T79" fmla="*/ 18851 h 1625601"/>
                <a:gd name="T80" fmla="*/ 915113 w 1946275"/>
                <a:gd name="T81" fmla="*/ 135731 h 1625601"/>
                <a:gd name="T82" fmla="*/ 1050119 w 1946275"/>
                <a:gd name="T83" fmla="*/ 226219 h 1625601"/>
                <a:gd name="T84" fmla="*/ 1140124 w 1946275"/>
                <a:gd name="T85" fmla="*/ 158353 h 1625601"/>
                <a:gd name="T86" fmla="*/ 1102622 w 1946275"/>
                <a:gd name="T87" fmla="*/ 33933 h 1625601"/>
                <a:gd name="T88" fmla="*/ 1001367 w 1946275"/>
                <a:gd name="T89" fmla="*/ 0 h 1625601"/>
                <a:gd name="T90" fmla="*/ 1057620 w 1946275"/>
                <a:gd name="T91" fmla="*/ 3770 h 1625601"/>
                <a:gd name="T92" fmla="*/ 1158875 w 1946275"/>
                <a:gd name="T93" fmla="*/ 116523 h 1625601"/>
                <a:gd name="T94" fmla="*/ 1150906 w 1946275"/>
                <a:gd name="T95" fmla="*/ 176733 h 1625601"/>
                <a:gd name="T96" fmla="*/ 1303963 w 1946275"/>
                <a:gd name="T97" fmla="*/ 336937 h 1625601"/>
                <a:gd name="T98" fmla="*/ 1596594 w 1946275"/>
                <a:gd name="T99" fmla="*/ 629079 h 1625601"/>
                <a:gd name="T100" fmla="*/ 1829574 w 1946275"/>
                <a:gd name="T101" fmla="*/ 761256 h 1625601"/>
                <a:gd name="T102" fmla="*/ 1938746 w 1946275"/>
                <a:gd name="T103" fmla="*/ 1357617 h 1625601"/>
                <a:gd name="T104" fmla="*/ 1924447 w 1946275"/>
                <a:gd name="T105" fmla="*/ 1535113 h 1625601"/>
                <a:gd name="T106" fmla="*/ 1050311 w 1946275"/>
                <a:gd name="T107" fmla="*/ 1602955 h 1625601"/>
                <a:gd name="T108" fmla="*/ 15058 w 1946275"/>
                <a:gd name="T109" fmla="*/ 1542564 h 1625601"/>
                <a:gd name="T110" fmla="*/ 33881 w 1946275"/>
                <a:gd name="T111" fmla="*/ 832971 h 1625601"/>
                <a:gd name="T112" fmla="*/ 402341 w 1946275"/>
                <a:gd name="T113" fmla="*/ 628030 h 1625601"/>
                <a:gd name="T114" fmla="*/ 646109 w 1946275"/>
                <a:gd name="T115" fmla="*/ 412941 h 1625601"/>
                <a:gd name="T116" fmla="*/ 911804 w 1946275"/>
                <a:gd name="T117" fmla="*/ 176495 h 1625601"/>
                <a:gd name="T118" fmla="*/ 937614 w 1946275"/>
                <a:gd name="T119" fmla="*/ 33933 h 1625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6275" h="1625601">
                  <a:moveTo>
                    <a:pt x="481437" y="1465536"/>
                  </a:moveTo>
                  <a:lnTo>
                    <a:pt x="487586" y="1465719"/>
                  </a:lnTo>
                  <a:cubicBezTo>
                    <a:pt x="494896" y="1465957"/>
                    <a:pt x="493351" y="1465957"/>
                    <a:pt x="486307" y="1465719"/>
                  </a:cubicBezTo>
                  <a:lnTo>
                    <a:pt x="481437" y="1465536"/>
                  </a:lnTo>
                  <a:close/>
                  <a:moveTo>
                    <a:pt x="191907" y="1457871"/>
                  </a:moveTo>
                  <a:lnTo>
                    <a:pt x="247607" y="1459230"/>
                  </a:lnTo>
                  <a:cubicBezTo>
                    <a:pt x="322435" y="1461135"/>
                    <a:pt x="396793" y="1463040"/>
                    <a:pt x="428795" y="1463040"/>
                  </a:cubicBezTo>
                  <a:cubicBezTo>
                    <a:pt x="444796" y="1463993"/>
                    <a:pt x="460327" y="1464707"/>
                    <a:pt x="472034" y="1465183"/>
                  </a:cubicBezTo>
                  <a:lnTo>
                    <a:pt x="481437" y="1465536"/>
                  </a:lnTo>
                  <a:lnTo>
                    <a:pt x="469563" y="1465183"/>
                  </a:lnTo>
                  <a:cubicBezTo>
                    <a:pt x="452562" y="1464707"/>
                    <a:pt x="425031" y="1463993"/>
                    <a:pt x="383616" y="1463040"/>
                  </a:cubicBezTo>
                  <a:cubicBezTo>
                    <a:pt x="217958" y="1459230"/>
                    <a:pt x="440090" y="1466850"/>
                    <a:pt x="225488" y="1459230"/>
                  </a:cubicBezTo>
                  <a:lnTo>
                    <a:pt x="191907" y="1457871"/>
                  </a:lnTo>
                  <a:close/>
                  <a:moveTo>
                    <a:pt x="15280" y="1374175"/>
                  </a:moveTo>
                  <a:lnTo>
                    <a:pt x="15058" y="1387812"/>
                  </a:lnTo>
                  <a:lnTo>
                    <a:pt x="15334" y="1396572"/>
                  </a:lnTo>
                  <a:lnTo>
                    <a:pt x="15280" y="1374175"/>
                  </a:lnTo>
                  <a:close/>
                  <a:moveTo>
                    <a:pt x="182607" y="914934"/>
                  </a:moveTo>
                  <a:cubicBezTo>
                    <a:pt x="183255" y="915046"/>
                    <a:pt x="182078" y="915492"/>
                    <a:pt x="177371" y="916385"/>
                  </a:cubicBezTo>
                  <a:lnTo>
                    <a:pt x="173883" y="916385"/>
                  </a:lnTo>
                  <a:lnTo>
                    <a:pt x="176901" y="915492"/>
                  </a:lnTo>
                  <a:cubicBezTo>
                    <a:pt x="179489" y="915046"/>
                    <a:pt x="181960" y="914822"/>
                    <a:pt x="182607" y="914934"/>
                  </a:cubicBezTo>
                  <a:close/>
                  <a:moveTo>
                    <a:pt x="1830701" y="858668"/>
                  </a:moveTo>
                  <a:cubicBezTo>
                    <a:pt x="1832316" y="858727"/>
                    <a:pt x="1835561" y="858962"/>
                    <a:pt x="1840754" y="859434"/>
                  </a:cubicBezTo>
                  <a:lnTo>
                    <a:pt x="1845108" y="860670"/>
                  </a:lnTo>
                  <a:lnTo>
                    <a:pt x="1838032" y="859964"/>
                  </a:lnTo>
                  <a:cubicBezTo>
                    <a:pt x="1830760" y="859139"/>
                    <a:pt x="1827470" y="858550"/>
                    <a:pt x="1830701" y="858668"/>
                  </a:cubicBezTo>
                  <a:close/>
                  <a:moveTo>
                    <a:pt x="101185" y="780313"/>
                  </a:moveTo>
                  <a:lnTo>
                    <a:pt x="93644" y="784375"/>
                  </a:lnTo>
                  <a:lnTo>
                    <a:pt x="87526" y="789985"/>
                  </a:lnTo>
                  <a:lnTo>
                    <a:pt x="101185" y="780313"/>
                  </a:lnTo>
                  <a:close/>
                  <a:moveTo>
                    <a:pt x="1202371" y="731945"/>
                  </a:moveTo>
                  <a:lnTo>
                    <a:pt x="1190955" y="732938"/>
                  </a:lnTo>
                  <a:cubicBezTo>
                    <a:pt x="1133591" y="737654"/>
                    <a:pt x="1061181" y="742369"/>
                    <a:pt x="1000995" y="742369"/>
                  </a:cubicBezTo>
                  <a:cubicBezTo>
                    <a:pt x="876863" y="742369"/>
                    <a:pt x="609791" y="746141"/>
                    <a:pt x="496943" y="749914"/>
                  </a:cubicBezTo>
                  <a:cubicBezTo>
                    <a:pt x="459327" y="749914"/>
                    <a:pt x="417950" y="749914"/>
                    <a:pt x="380334" y="749914"/>
                  </a:cubicBezTo>
                  <a:cubicBezTo>
                    <a:pt x="308864" y="749914"/>
                    <a:pt x="241155" y="749914"/>
                    <a:pt x="196016" y="757458"/>
                  </a:cubicBezTo>
                  <a:cubicBezTo>
                    <a:pt x="162162" y="765003"/>
                    <a:pt x="83169" y="791409"/>
                    <a:pt x="53076" y="847993"/>
                  </a:cubicBezTo>
                  <a:cubicBezTo>
                    <a:pt x="45553" y="863082"/>
                    <a:pt x="40851" y="881000"/>
                    <a:pt x="37912" y="900864"/>
                  </a:cubicBezTo>
                  <a:lnTo>
                    <a:pt x="36810" y="916385"/>
                  </a:lnTo>
                  <a:lnTo>
                    <a:pt x="87006" y="916385"/>
                  </a:lnTo>
                  <a:cubicBezTo>
                    <a:pt x="109597" y="916385"/>
                    <a:pt x="127482" y="916385"/>
                    <a:pt x="142072" y="916385"/>
                  </a:cubicBezTo>
                  <a:lnTo>
                    <a:pt x="173883" y="916385"/>
                  </a:lnTo>
                  <a:lnTo>
                    <a:pt x="170488" y="917390"/>
                  </a:lnTo>
                  <a:cubicBezTo>
                    <a:pt x="169370" y="918171"/>
                    <a:pt x="169841" y="919064"/>
                    <a:pt x="173606" y="919957"/>
                  </a:cubicBezTo>
                  <a:cubicBezTo>
                    <a:pt x="192432" y="919957"/>
                    <a:pt x="233850" y="923529"/>
                    <a:pt x="248911" y="923529"/>
                  </a:cubicBezTo>
                  <a:cubicBezTo>
                    <a:pt x="263972" y="923529"/>
                    <a:pt x="222554" y="923529"/>
                    <a:pt x="263972" y="927101"/>
                  </a:cubicBezTo>
                  <a:lnTo>
                    <a:pt x="211258" y="927101"/>
                  </a:lnTo>
                  <a:lnTo>
                    <a:pt x="200139" y="927101"/>
                  </a:lnTo>
                  <a:lnTo>
                    <a:pt x="196197" y="927101"/>
                  </a:lnTo>
                  <a:cubicBezTo>
                    <a:pt x="181372" y="927101"/>
                    <a:pt x="116278" y="924025"/>
                    <a:pt x="66893" y="923929"/>
                  </a:cubicBezTo>
                  <a:lnTo>
                    <a:pt x="36215" y="924754"/>
                  </a:lnTo>
                  <a:lnTo>
                    <a:pt x="33328" y="965405"/>
                  </a:lnTo>
                  <a:cubicBezTo>
                    <a:pt x="32387" y="1011144"/>
                    <a:pt x="34268" y="1061126"/>
                    <a:pt x="30507" y="1108280"/>
                  </a:cubicBezTo>
                  <a:cubicBezTo>
                    <a:pt x="28626" y="1132800"/>
                    <a:pt x="26980" y="1164864"/>
                    <a:pt x="25511" y="1199993"/>
                  </a:cubicBezTo>
                  <a:lnTo>
                    <a:pt x="23007" y="1270000"/>
                  </a:lnTo>
                  <a:lnTo>
                    <a:pt x="28574" y="1270000"/>
                  </a:lnTo>
                  <a:cubicBezTo>
                    <a:pt x="41706" y="1270000"/>
                    <a:pt x="60468" y="1270000"/>
                    <a:pt x="82981" y="1270000"/>
                  </a:cubicBezTo>
                  <a:cubicBezTo>
                    <a:pt x="131761" y="1270000"/>
                    <a:pt x="45459" y="1277761"/>
                    <a:pt x="90486" y="1281642"/>
                  </a:cubicBezTo>
                  <a:cubicBezTo>
                    <a:pt x="135513" y="1285522"/>
                    <a:pt x="173036" y="1281642"/>
                    <a:pt x="188045" y="1285522"/>
                  </a:cubicBezTo>
                  <a:cubicBezTo>
                    <a:pt x="203054" y="1293283"/>
                    <a:pt x="116752" y="1281642"/>
                    <a:pt x="188045" y="1293283"/>
                  </a:cubicBezTo>
                  <a:cubicBezTo>
                    <a:pt x="238701" y="1302015"/>
                    <a:pt x="177492" y="1299832"/>
                    <a:pt x="161134" y="1298195"/>
                  </a:cubicBezTo>
                  <a:lnTo>
                    <a:pt x="164157" y="1297486"/>
                  </a:lnTo>
                  <a:lnTo>
                    <a:pt x="167759" y="1297710"/>
                  </a:lnTo>
                  <a:cubicBezTo>
                    <a:pt x="174678" y="1298134"/>
                    <a:pt x="175850" y="1298134"/>
                    <a:pt x="165531" y="1297164"/>
                  </a:cubicBezTo>
                  <a:lnTo>
                    <a:pt x="164157" y="1297486"/>
                  </a:lnTo>
                  <a:lnTo>
                    <a:pt x="135513" y="1295709"/>
                  </a:lnTo>
                  <a:cubicBezTo>
                    <a:pt x="110185" y="1294254"/>
                    <a:pt x="84857" y="1293284"/>
                    <a:pt x="105495" y="1297164"/>
                  </a:cubicBezTo>
                  <a:cubicBezTo>
                    <a:pt x="136451" y="1302985"/>
                    <a:pt x="97756" y="1295709"/>
                    <a:pt x="55895" y="1293344"/>
                  </a:cubicBezTo>
                  <a:lnTo>
                    <a:pt x="22174" y="1293294"/>
                  </a:lnTo>
                  <a:lnTo>
                    <a:pt x="21573" y="1310097"/>
                  </a:lnTo>
                  <a:cubicBezTo>
                    <a:pt x="20397" y="1346876"/>
                    <a:pt x="19339" y="1382242"/>
                    <a:pt x="18340" y="1411712"/>
                  </a:cubicBezTo>
                  <a:lnTo>
                    <a:pt x="16995" y="1447805"/>
                  </a:lnTo>
                  <a:lnTo>
                    <a:pt x="20343" y="1447808"/>
                  </a:lnTo>
                  <a:cubicBezTo>
                    <a:pt x="62654" y="1447860"/>
                    <a:pt x="233959" y="1448276"/>
                    <a:pt x="266902" y="1451610"/>
                  </a:cubicBezTo>
                  <a:cubicBezTo>
                    <a:pt x="299846" y="1454944"/>
                    <a:pt x="79125" y="1452444"/>
                    <a:pt x="167197" y="1456871"/>
                  </a:cubicBezTo>
                  <a:lnTo>
                    <a:pt x="191907" y="1457871"/>
                  </a:lnTo>
                  <a:lnTo>
                    <a:pt x="140247" y="1456611"/>
                  </a:lnTo>
                  <a:cubicBezTo>
                    <a:pt x="107833" y="1455896"/>
                    <a:pt x="80537" y="1455420"/>
                    <a:pt x="63595" y="1455420"/>
                  </a:cubicBezTo>
                  <a:cubicBezTo>
                    <a:pt x="45711" y="1455420"/>
                    <a:pt x="33475" y="1455658"/>
                    <a:pt x="25181" y="1456015"/>
                  </a:cubicBezTo>
                  <a:lnTo>
                    <a:pt x="17229" y="1456721"/>
                  </a:lnTo>
                  <a:lnTo>
                    <a:pt x="17882" y="1477455"/>
                  </a:lnTo>
                  <a:cubicBezTo>
                    <a:pt x="19764" y="1502932"/>
                    <a:pt x="22588" y="1523692"/>
                    <a:pt x="26352" y="1538789"/>
                  </a:cubicBezTo>
                  <a:cubicBezTo>
                    <a:pt x="30117" y="1550113"/>
                    <a:pt x="37646" y="1561436"/>
                    <a:pt x="48939" y="1568985"/>
                  </a:cubicBezTo>
                  <a:cubicBezTo>
                    <a:pt x="60233" y="1576534"/>
                    <a:pt x="75291" y="1584082"/>
                    <a:pt x="97879" y="1587857"/>
                  </a:cubicBezTo>
                  <a:cubicBezTo>
                    <a:pt x="143053" y="1599180"/>
                    <a:pt x="210815" y="1602955"/>
                    <a:pt x="319987" y="1602955"/>
                  </a:cubicBezTo>
                  <a:cubicBezTo>
                    <a:pt x="376456" y="1602955"/>
                    <a:pt x="443277" y="1602011"/>
                    <a:pt x="521862" y="1600124"/>
                  </a:cubicBezTo>
                  <a:lnTo>
                    <a:pt x="555677" y="1599181"/>
                  </a:lnTo>
                  <a:lnTo>
                    <a:pt x="620458" y="1594516"/>
                  </a:lnTo>
                  <a:cubicBezTo>
                    <a:pt x="843265" y="1580095"/>
                    <a:pt x="973055" y="1582979"/>
                    <a:pt x="1065351" y="1582979"/>
                  </a:cubicBezTo>
                  <a:cubicBezTo>
                    <a:pt x="1110557" y="1582979"/>
                    <a:pt x="1148229" y="1582979"/>
                    <a:pt x="1178366" y="1582979"/>
                  </a:cubicBezTo>
                  <a:cubicBezTo>
                    <a:pt x="1238641" y="1579212"/>
                    <a:pt x="1306449" y="1582979"/>
                    <a:pt x="1366724" y="1590513"/>
                  </a:cubicBezTo>
                  <a:cubicBezTo>
                    <a:pt x="1426999" y="1594280"/>
                    <a:pt x="1479739" y="1601814"/>
                    <a:pt x="1509876" y="1598047"/>
                  </a:cubicBezTo>
                  <a:cubicBezTo>
                    <a:pt x="1543781" y="1594280"/>
                    <a:pt x="1588987" y="1598047"/>
                    <a:pt x="1637960" y="1601814"/>
                  </a:cubicBezTo>
                  <a:cubicBezTo>
                    <a:pt x="1698235" y="1605581"/>
                    <a:pt x="1758509" y="1609349"/>
                    <a:pt x="1796181" y="1601814"/>
                  </a:cubicBezTo>
                  <a:cubicBezTo>
                    <a:pt x="1847037" y="1590513"/>
                    <a:pt x="1883061" y="1581331"/>
                    <a:pt x="1901073" y="1544072"/>
                  </a:cubicBezTo>
                  <a:lnTo>
                    <a:pt x="1903834" y="1532986"/>
                  </a:lnTo>
                  <a:lnTo>
                    <a:pt x="1877730" y="1530291"/>
                  </a:lnTo>
                  <a:cubicBezTo>
                    <a:pt x="1811809" y="1528684"/>
                    <a:pt x="1702941" y="1535113"/>
                    <a:pt x="1683146" y="1535113"/>
                  </a:cubicBezTo>
                  <a:cubicBezTo>
                    <a:pt x="1656754" y="1535113"/>
                    <a:pt x="1720849" y="1531303"/>
                    <a:pt x="1660524" y="1531303"/>
                  </a:cubicBezTo>
                  <a:cubicBezTo>
                    <a:pt x="1603969" y="1531303"/>
                    <a:pt x="1539874" y="1535113"/>
                    <a:pt x="1592658" y="1531303"/>
                  </a:cubicBezTo>
                  <a:cubicBezTo>
                    <a:pt x="1645443" y="1527493"/>
                    <a:pt x="1592658" y="1527493"/>
                    <a:pt x="1611510" y="1527493"/>
                  </a:cubicBezTo>
                  <a:cubicBezTo>
                    <a:pt x="1626592" y="1527493"/>
                    <a:pt x="1686917" y="1523683"/>
                    <a:pt x="1709539" y="1523683"/>
                  </a:cubicBezTo>
                  <a:cubicBezTo>
                    <a:pt x="1726505" y="1523683"/>
                    <a:pt x="1703176" y="1519397"/>
                    <a:pt x="1699995" y="1518861"/>
                  </a:cubicBezTo>
                  <a:cubicBezTo>
                    <a:pt x="1698935" y="1518683"/>
                    <a:pt x="1700113" y="1518921"/>
                    <a:pt x="1705768" y="1519873"/>
                  </a:cubicBezTo>
                  <a:cubicBezTo>
                    <a:pt x="1728390" y="1519873"/>
                    <a:pt x="1762323" y="1519873"/>
                    <a:pt x="1822648" y="1519873"/>
                  </a:cubicBezTo>
                  <a:cubicBezTo>
                    <a:pt x="1852811" y="1519873"/>
                    <a:pt x="1880146" y="1519873"/>
                    <a:pt x="1899940" y="1519873"/>
                  </a:cubicBezTo>
                  <a:lnTo>
                    <a:pt x="1907100" y="1519873"/>
                  </a:lnTo>
                  <a:lnTo>
                    <a:pt x="1912963" y="1496336"/>
                  </a:lnTo>
                  <a:cubicBezTo>
                    <a:pt x="1916730" y="1436062"/>
                    <a:pt x="1924264" y="1451130"/>
                    <a:pt x="1920497" y="1387090"/>
                  </a:cubicBezTo>
                  <a:cubicBezTo>
                    <a:pt x="1920497" y="1319282"/>
                    <a:pt x="1912963" y="1187434"/>
                    <a:pt x="1916730" y="1119626"/>
                  </a:cubicBezTo>
                  <a:lnTo>
                    <a:pt x="1919333" y="1085717"/>
                  </a:lnTo>
                  <a:lnTo>
                    <a:pt x="1893394" y="1085374"/>
                  </a:lnTo>
                  <a:cubicBezTo>
                    <a:pt x="1869787" y="1084898"/>
                    <a:pt x="1844291" y="1083945"/>
                    <a:pt x="1836737" y="1082040"/>
                  </a:cubicBezTo>
                  <a:cubicBezTo>
                    <a:pt x="1821628" y="1074420"/>
                    <a:pt x="1938720" y="1082040"/>
                    <a:pt x="1855623" y="1074420"/>
                  </a:cubicBezTo>
                  <a:cubicBezTo>
                    <a:pt x="1768748" y="1066800"/>
                    <a:pt x="1855623" y="1074420"/>
                    <a:pt x="1791411" y="1070610"/>
                  </a:cubicBezTo>
                  <a:cubicBezTo>
                    <a:pt x="1727199" y="1066800"/>
                    <a:pt x="1749862" y="1066800"/>
                    <a:pt x="1772525" y="1066800"/>
                  </a:cubicBezTo>
                  <a:cubicBezTo>
                    <a:pt x="1798965" y="1066800"/>
                    <a:pt x="1889617" y="1074420"/>
                    <a:pt x="1919834" y="1078230"/>
                  </a:cubicBezTo>
                  <a:lnTo>
                    <a:pt x="1919909" y="1078224"/>
                  </a:lnTo>
                  <a:lnTo>
                    <a:pt x="1921262" y="1060588"/>
                  </a:lnTo>
                  <a:cubicBezTo>
                    <a:pt x="1922719" y="1045093"/>
                    <a:pt x="1924342" y="1029499"/>
                    <a:pt x="1925956" y="1014823"/>
                  </a:cubicBezTo>
                  <a:lnTo>
                    <a:pt x="1930315" y="977039"/>
                  </a:lnTo>
                  <a:lnTo>
                    <a:pt x="1931217" y="938655"/>
                  </a:lnTo>
                  <a:cubicBezTo>
                    <a:pt x="1931217" y="919783"/>
                    <a:pt x="1930276" y="902798"/>
                    <a:pt x="1928864" y="887228"/>
                  </a:cubicBezTo>
                  <a:lnTo>
                    <a:pt x="1928695" y="885826"/>
                  </a:lnTo>
                  <a:lnTo>
                    <a:pt x="1914393" y="885826"/>
                  </a:lnTo>
                  <a:cubicBezTo>
                    <a:pt x="1901176" y="885826"/>
                    <a:pt x="1882294" y="885826"/>
                    <a:pt x="1859636" y="885826"/>
                  </a:cubicBezTo>
                  <a:cubicBezTo>
                    <a:pt x="1814320" y="885826"/>
                    <a:pt x="1901175" y="878285"/>
                    <a:pt x="1855859" y="874515"/>
                  </a:cubicBezTo>
                  <a:cubicBezTo>
                    <a:pt x="1806767" y="874515"/>
                    <a:pt x="1772780" y="874515"/>
                    <a:pt x="1757675" y="870745"/>
                  </a:cubicBezTo>
                  <a:cubicBezTo>
                    <a:pt x="1742569" y="866974"/>
                    <a:pt x="1829425" y="874515"/>
                    <a:pt x="1757675" y="863204"/>
                  </a:cubicBezTo>
                  <a:cubicBezTo>
                    <a:pt x="1721800" y="859434"/>
                    <a:pt x="1737849" y="858491"/>
                    <a:pt x="1757675" y="858491"/>
                  </a:cubicBezTo>
                  <a:cubicBezTo>
                    <a:pt x="1777500" y="858491"/>
                    <a:pt x="1801103" y="859434"/>
                    <a:pt x="1780333" y="859434"/>
                  </a:cubicBezTo>
                  <a:cubicBezTo>
                    <a:pt x="1743985" y="859434"/>
                    <a:pt x="1849310" y="865207"/>
                    <a:pt x="1848380" y="861599"/>
                  </a:cubicBezTo>
                  <a:lnTo>
                    <a:pt x="1845108" y="860670"/>
                  </a:lnTo>
                  <a:lnTo>
                    <a:pt x="1851611" y="861319"/>
                  </a:lnTo>
                  <a:cubicBezTo>
                    <a:pt x="1862232" y="862262"/>
                    <a:pt x="1875567" y="863204"/>
                    <a:pt x="1889080" y="863675"/>
                  </a:cubicBezTo>
                  <a:lnTo>
                    <a:pt x="1925970" y="863224"/>
                  </a:lnTo>
                  <a:lnTo>
                    <a:pt x="1923688" y="844294"/>
                  </a:lnTo>
                  <a:cubicBezTo>
                    <a:pt x="1923688" y="832971"/>
                    <a:pt x="1916159" y="825422"/>
                    <a:pt x="1908630" y="817873"/>
                  </a:cubicBezTo>
                  <a:cubicBezTo>
                    <a:pt x="1901101" y="806549"/>
                    <a:pt x="1889807" y="799001"/>
                    <a:pt x="1870984" y="791452"/>
                  </a:cubicBezTo>
                  <a:cubicBezTo>
                    <a:pt x="1837103" y="776354"/>
                    <a:pt x="1788164" y="765031"/>
                    <a:pt x="1716637" y="757482"/>
                  </a:cubicBezTo>
                  <a:cubicBezTo>
                    <a:pt x="1609347" y="743328"/>
                    <a:pt x="1459707" y="735543"/>
                    <a:pt x="1258185" y="732536"/>
                  </a:cubicBezTo>
                  <a:lnTo>
                    <a:pt x="1202371" y="731945"/>
                  </a:lnTo>
                  <a:close/>
                  <a:moveTo>
                    <a:pt x="484353" y="555667"/>
                  </a:moveTo>
                  <a:lnTo>
                    <a:pt x="481354" y="557472"/>
                  </a:lnTo>
                  <a:lnTo>
                    <a:pt x="475083" y="563846"/>
                  </a:lnTo>
                  <a:lnTo>
                    <a:pt x="484353" y="555667"/>
                  </a:lnTo>
                  <a:close/>
                  <a:moveTo>
                    <a:pt x="920312" y="191891"/>
                  </a:moveTo>
                  <a:lnTo>
                    <a:pt x="895454" y="213713"/>
                  </a:lnTo>
                  <a:lnTo>
                    <a:pt x="880878" y="237110"/>
                  </a:lnTo>
                  <a:cubicBezTo>
                    <a:pt x="869571" y="255955"/>
                    <a:pt x="846956" y="274800"/>
                    <a:pt x="820573" y="289876"/>
                  </a:cubicBezTo>
                  <a:lnTo>
                    <a:pt x="774815" y="319617"/>
                  </a:lnTo>
                  <a:lnTo>
                    <a:pt x="653303" y="426288"/>
                  </a:lnTo>
                  <a:lnTo>
                    <a:pt x="643425" y="440634"/>
                  </a:lnTo>
                  <a:cubicBezTo>
                    <a:pt x="628348" y="467017"/>
                    <a:pt x="601965" y="485862"/>
                    <a:pt x="571812" y="504707"/>
                  </a:cubicBezTo>
                  <a:lnTo>
                    <a:pt x="549774" y="517173"/>
                  </a:lnTo>
                  <a:lnTo>
                    <a:pt x="415727" y="634848"/>
                  </a:lnTo>
                  <a:lnTo>
                    <a:pt x="398433" y="659234"/>
                  </a:lnTo>
                  <a:cubicBezTo>
                    <a:pt x="383357" y="681848"/>
                    <a:pt x="362627" y="698809"/>
                    <a:pt x="345666" y="710116"/>
                  </a:cubicBezTo>
                  <a:lnTo>
                    <a:pt x="324814" y="722489"/>
                  </a:lnTo>
                  <a:lnTo>
                    <a:pt x="468334" y="720740"/>
                  </a:lnTo>
                  <a:cubicBezTo>
                    <a:pt x="686090" y="718086"/>
                    <a:pt x="875259" y="715963"/>
                    <a:pt x="1039017" y="715963"/>
                  </a:cubicBezTo>
                  <a:cubicBezTo>
                    <a:pt x="1233127" y="715963"/>
                    <a:pt x="1390841" y="718451"/>
                    <a:pt x="1516813" y="724593"/>
                  </a:cubicBezTo>
                  <a:lnTo>
                    <a:pt x="1629894" y="731838"/>
                  </a:lnTo>
                  <a:lnTo>
                    <a:pt x="1633536" y="731838"/>
                  </a:lnTo>
                  <a:lnTo>
                    <a:pt x="1635618" y="732324"/>
                  </a:lnTo>
                  <a:lnTo>
                    <a:pt x="1667118" y="735498"/>
                  </a:lnTo>
                  <a:lnTo>
                    <a:pt x="1658225" y="729607"/>
                  </a:lnTo>
                  <a:cubicBezTo>
                    <a:pt x="1649286" y="722527"/>
                    <a:pt x="1639877" y="714032"/>
                    <a:pt x="1630467" y="704593"/>
                  </a:cubicBezTo>
                  <a:lnTo>
                    <a:pt x="1594095" y="654071"/>
                  </a:lnTo>
                  <a:lnTo>
                    <a:pt x="1458600" y="520490"/>
                  </a:lnTo>
                  <a:lnTo>
                    <a:pt x="1446044" y="512033"/>
                  </a:lnTo>
                  <a:cubicBezTo>
                    <a:pt x="1412170" y="489379"/>
                    <a:pt x="1363242" y="459174"/>
                    <a:pt x="1318077" y="387436"/>
                  </a:cubicBezTo>
                  <a:lnTo>
                    <a:pt x="1309221" y="373221"/>
                  </a:lnTo>
                  <a:lnTo>
                    <a:pt x="1203100" y="268599"/>
                  </a:lnTo>
                  <a:lnTo>
                    <a:pt x="1165175" y="242073"/>
                  </a:lnTo>
                  <a:lnTo>
                    <a:pt x="1128373" y="201503"/>
                  </a:lnTo>
                  <a:lnTo>
                    <a:pt x="1127479" y="202252"/>
                  </a:lnTo>
                  <a:lnTo>
                    <a:pt x="1128713" y="203490"/>
                  </a:lnTo>
                  <a:lnTo>
                    <a:pt x="1121958" y="206877"/>
                  </a:lnTo>
                  <a:lnTo>
                    <a:pt x="1121373" y="207367"/>
                  </a:lnTo>
                  <a:lnTo>
                    <a:pt x="1120178" y="208269"/>
                  </a:lnTo>
                  <a:lnTo>
                    <a:pt x="1117402" y="211052"/>
                  </a:lnTo>
                  <a:lnTo>
                    <a:pt x="1117009" y="210658"/>
                  </a:lnTo>
                  <a:lnTo>
                    <a:pt x="1101944" y="222017"/>
                  </a:lnTo>
                  <a:lnTo>
                    <a:pt x="1102320" y="222395"/>
                  </a:lnTo>
                  <a:lnTo>
                    <a:pt x="1094570" y="227578"/>
                  </a:lnTo>
                  <a:lnTo>
                    <a:pt x="1091371" y="229989"/>
                  </a:lnTo>
                  <a:cubicBezTo>
                    <a:pt x="1083871" y="233760"/>
                    <a:pt x="1072620" y="237530"/>
                    <a:pt x="1057620" y="237530"/>
                  </a:cubicBezTo>
                  <a:cubicBezTo>
                    <a:pt x="1057620" y="241300"/>
                    <a:pt x="1053869" y="241300"/>
                    <a:pt x="1050119" y="241300"/>
                  </a:cubicBezTo>
                  <a:lnTo>
                    <a:pt x="1049616" y="241261"/>
                  </a:lnTo>
                  <a:lnTo>
                    <a:pt x="1049536" y="241301"/>
                  </a:lnTo>
                  <a:cubicBezTo>
                    <a:pt x="1034455" y="241301"/>
                    <a:pt x="1015603" y="237520"/>
                    <a:pt x="1000522" y="237520"/>
                  </a:cubicBezTo>
                  <a:cubicBezTo>
                    <a:pt x="981670" y="233739"/>
                    <a:pt x="970359" y="229958"/>
                    <a:pt x="955278" y="222395"/>
                  </a:cubicBezTo>
                  <a:cubicBezTo>
                    <a:pt x="951508" y="218614"/>
                    <a:pt x="951508" y="218614"/>
                    <a:pt x="947737" y="218614"/>
                  </a:cubicBezTo>
                  <a:lnTo>
                    <a:pt x="955384" y="221682"/>
                  </a:lnTo>
                  <a:lnTo>
                    <a:pt x="922613" y="196056"/>
                  </a:lnTo>
                  <a:lnTo>
                    <a:pt x="920312" y="191891"/>
                  </a:lnTo>
                  <a:close/>
                  <a:moveTo>
                    <a:pt x="1001367" y="15081"/>
                  </a:moveTo>
                  <a:cubicBezTo>
                    <a:pt x="997617" y="15081"/>
                    <a:pt x="993866" y="15081"/>
                    <a:pt x="990116" y="18851"/>
                  </a:cubicBezTo>
                  <a:cubicBezTo>
                    <a:pt x="975116" y="22622"/>
                    <a:pt x="963865" y="26392"/>
                    <a:pt x="956365" y="33933"/>
                  </a:cubicBezTo>
                  <a:cubicBezTo>
                    <a:pt x="952614" y="33933"/>
                    <a:pt x="952614" y="37703"/>
                    <a:pt x="948864" y="41473"/>
                  </a:cubicBezTo>
                  <a:cubicBezTo>
                    <a:pt x="945114" y="49014"/>
                    <a:pt x="941364" y="52784"/>
                    <a:pt x="937614" y="56555"/>
                  </a:cubicBezTo>
                  <a:cubicBezTo>
                    <a:pt x="933863" y="67865"/>
                    <a:pt x="930113" y="75406"/>
                    <a:pt x="926363" y="86717"/>
                  </a:cubicBezTo>
                  <a:cubicBezTo>
                    <a:pt x="918863" y="101798"/>
                    <a:pt x="915113" y="116880"/>
                    <a:pt x="915113" y="135731"/>
                  </a:cubicBezTo>
                  <a:cubicBezTo>
                    <a:pt x="915113" y="143272"/>
                    <a:pt x="918863" y="150812"/>
                    <a:pt x="918863" y="158353"/>
                  </a:cubicBezTo>
                  <a:cubicBezTo>
                    <a:pt x="918863" y="169664"/>
                    <a:pt x="926363" y="180975"/>
                    <a:pt x="933863" y="188516"/>
                  </a:cubicBezTo>
                  <a:cubicBezTo>
                    <a:pt x="941364" y="196056"/>
                    <a:pt x="952614" y="203597"/>
                    <a:pt x="963865" y="207367"/>
                  </a:cubicBezTo>
                  <a:cubicBezTo>
                    <a:pt x="978866" y="214908"/>
                    <a:pt x="986366" y="218678"/>
                    <a:pt x="1005117" y="222449"/>
                  </a:cubicBezTo>
                  <a:cubicBezTo>
                    <a:pt x="1020118" y="222449"/>
                    <a:pt x="1035119" y="226219"/>
                    <a:pt x="1050119" y="226219"/>
                  </a:cubicBezTo>
                  <a:cubicBezTo>
                    <a:pt x="1053869" y="226219"/>
                    <a:pt x="1053869" y="226219"/>
                    <a:pt x="1057620" y="222449"/>
                  </a:cubicBezTo>
                  <a:cubicBezTo>
                    <a:pt x="1068870" y="222449"/>
                    <a:pt x="1076371" y="218678"/>
                    <a:pt x="1087621" y="214908"/>
                  </a:cubicBezTo>
                  <a:cubicBezTo>
                    <a:pt x="1095122" y="211138"/>
                    <a:pt x="1102622" y="203597"/>
                    <a:pt x="1110122" y="196056"/>
                  </a:cubicBezTo>
                  <a:cubicBezTo>
                    <a:pt x="1117623" y="192286"/>
                    <a:pt x="1125123" y="184745"/>
                    <a:pt x="1132624" y="180975"/>
                  </a:cubicBezTo>
                  <a:cubicBezTo>
                    <a:pt x="1136374" y="173434"/>
                    <a:pt x="1140124" y="165894"/>
                    <a:pt x="1140124" y="158353"/>
                  </a:cubicBezTo>
                  <a:cubicBezTo>
                    <a:pt x="1143874" y="147042"/>
                    <a:pt x="1143874" y="139501"/>
                    <a:pt x="1143874" y="128190"/>
                  </a:cubicBezTo>
                  <a:cubicBezTo>
                    <a:pt x="1143874" y="124420"/>
                    <a:pt x="1143874" y="120650"/>
                    <a:pt x="1143874" y="116880"/>
                  </a:cubicBezTo>
                  <a:cubicBezTo>
                    <a:pt x="1143874" y="101798"/>
                    <a:pt x="1143874" y="86717"/>
                    <a:pt x="1136374" y="71636"/>
                  </a:cubicBezTo>
                  <a:cubicBezTo>
                    <a:pt x="1128874" y="64095"/>
                    <a:pt x="1128874" y="52784"/>
                    <a:pt x="1121373" y="49014"/>
                  </a:cubicBezTo>
                  <a:cubicBezTo>
                    <a:pt x="1117623" y="41473"/>
                    <a:pt x="1113872" y="41473"/>
                    <a:pt x="1102622" y="33933"/>
                  </a:cubicBezTo>
                  <a:cubicBezTo>
                    <a:pt x="1087621" y="26392"/>
                    <a:pt x="1072620" y="15081"/>
                    <a:pt x="1057620" y="18851"/>
                  </a:cubicBezTo>
                  <a:cubicBezTo>
                    <a:pt x="1050119" y="18851"/>
                    <a:pt x="1046369" y="18851"/>
                    <a:pt x="1042619" y="18851"/>
                  </a:cubicBezTo>
                  <a:cubicBezTo>
                    <a:pt x="1035119" y="18851"/>
                    <a:pt x="1027618" y="18851"/>
                    <a:pt x="1016368" y="18851"/>
                  </a:cubicBezTo>
                  <a:cubicBezTo>
                    <a:pt x="1012617" y="18851"/>
                    <a:pt x="1005117" y="15081"/>
                    <a:pt x="1001367" y="15081"/>
                  </a:cubicBezTo>
                  <a:close/>
                  <a:moveTo>
                    <a:pt x="1001367" y="0"/>
                  </a:moveTo>
                  <a:cubicBezTo>
                    <a:pt x="1008867" y="0"/>
                    <a:pt x="1012617" y="3770"/>
                    <a:pt x="1016368" y="3770"/>
                  </a:cubicBezTo>
                  <a:cubicBezTo>
                    <a:pt x="1027618" y="3770"/>
                    <a:pt x="1035119" y="3770"/>
                    <a:pt x="1042619" y="3770"/>
                  </a:cubicBezTo>
                  <a:lnTo>
                    <a:pt x="1053869" y="3770"/>
                  </a:lnTo>
                  <a:cubicBezTo>
                    <a:pt x="1057620" y="11311"/>
                    <a:pt x="1057620" y="11311"/>
                    <a:pt x="1057620" y="11311"/>
                  </a:cubicBezTo>
                  <a:cubicBezTo>
                    <a:pt x="1057620" y="3770"/>
                    <a:pt x="1057620" y="3770"/>
                    <a:pt x="1057620" y="3770"/>
                  </a:cubicBezTo>
                  <a:cubicBezTo>
                    <a:pt x="1076371" y="3770"/>
                    <a:pt x="1095122" y="15081"/>
                    <a:pt x="1110122" y="22622"/>
                  </a:cubicBezTo>
                  <a:lnTo>
                    <a:pt x="1129207" y="33586"/>
                  </a:lnTo>
                  <a:lnTo>
                    <a:pt x="1136253" y="37119"/>
                  </a:lnTo>
                  <a:cubicBezTo>
                    <a:pt x="1140024" y="48462"/>
                    <a:pt x="1143794" y="56025"/>
                    <a:pt x="1147564" y="63587"/>
                  </a:cubicBezTo>
                  <a:cubicBezTo>
                    <a:pt x="1158875" y="82493"/>
                    <a:pt x="1158875" y="101398"/>
                    <a:pt x="1158875" y="116523"/>
                  </a:cubicBezTo>
                  <a:lnTo>
                    <a:pt x="1158875" y="116880"/>
                  </a:lnTo>
                  <a:lnTo>
                    <a:pt x="1158875" y="127867"/>
                  </a:lnTo>
                  <a:lnTo>
                    <a:pt x="1158875" y="128190"/>
                  </a:lnTo>
                  <a:cubicBezTo>
                    <a:pt x="1158875" y="139501"/>
                    <a:pt x="1158875" y="150812"/>
                    <a:pt x="1155125" y="162123"/>
                  </a:cubicBezTo>
                  <a:cubicBezTo>
                    <a:pt x="1155125" y="167779"/>
                    <a:pt x="1153250" y="172492"/>
                    <a:pt x="1150906" y="176733"/>
                  </a:cubicBezTo>
                  <a:lnTo>
                    <a:pt x="1144014" y="188281"/>
                  </a:lnTo>
                  <a:lnTo>
                    <a:pt x="1211007" y="254328"/>
                  </a:lnTo>
                  <a:lnTo>
                    <a:pt x="1223983" y="262839"/>
                  </a:lnTo>
                  <a:cubicBezTo>
                    <a:pt x="1246566" y="277941"/>
                    <a:pt x="1265384" y="289268"/>
                    <a:pt x="1280439" y="308147"/>
                  </a:cubicBezTo>
                  <a:cubicBezTo>
                    <a:pt x="1287967" y="315698"/>
                    <a:pt x="1295494" y="325137"/>
                    <a:pt x="1303963" y="336937"/>
                  </a:cubicBezTo>
                  <a:lnTo>
                    <a:pt x="1322531" y="364277"/>
                  </a:lnTo>
                  <a:lnTo>
                    <a:pt x="1456664" y="496514"/>
                  </a:lnTo>
                  <a:lnTo>
                    <a:pt x="1457335" y="496931"/>
                  </a:lnTo>
                  <a:cubicBezTo>
                    <a:pt x="1472390" y="512033"/>
                    <a:pt x="1498736" y="530912"/>
                    <a:pt x="1525083" y="553566"/>
                  </a:cubicBezTo>
                  <a:cubicBezTo>
                    <a:pt x="1555193" y="576220"/>
                    <a:pt x="1581539" y="602649"/>
                    <a:pt x="1596594" y="629079"/>
                  </a:cubicBezTo>
                  <a:lnTo>
                    <a:pt x="1605861" y="643604"/>
                  </a:lnTo>
                  <a:lnTo>
                    <a:pt x="1701800" y="738188"/>
                  </a:lnTo>
                  <a:lnTo>
                    <a:pt x="1701069" y="738919"/>
                  </a:lnTo>
                  <a:lnTo>
                    <a:pt x="1710285" y="739848"/>
                  </a:lnTo>
                  <a:cubicBezTo>
                    <a:pt x="1758048" y="745687"/>
                    <a:pt x="1797576" y="752764"/>
                    <a:pt x="1829574" y="761256"/>
                  </a:cubicBezTo>
                  <a:cubicBezTo>
                    <a:pt x="1870984" y="772580"/>
                    <a:pt x="1901101" y="787677"/>
                    <a:pt x="1919923" y="806549"/>
                  </a:cubicBezTo>
                  <a:cubicBezTo>
                    <a:pt x="1931217" y="817873"/>
                    <a:pt x="1934982" y="829196"/>
                    <a:pt x="1938746" y="840519"/>
                  </a:cubicBezTo>
                  <a:cubicBezTo>
                    <a:pt x="1942511" y="866940"/>
                    <a:pt x="1946275" y="900910"/>
                    <a:pt x="1946275" y="938655"/>
                  </a:cubicBezTo>
                  <a:cubicBezTo>
                    <a:pt x="1946275" y="1036790"/>
                    <a:pt x="1934982" y="1153797"/>
                    <a:pt x="1934982" y="1259481"/>
                  </a:cubicBezTo>
                  <a:cubicBezTo>
                    <a:pt x="1934982" y="1293451"/>
                    <a:pt x="1934982" y="1327421"/>
                    <a:pt x="1938746" y="1357617"/>
                  </a:cubicBezTo>
                  <a:cubicBezTo>
                    <a:pt x="1942511" y="1384038"/>
                    <a:pt x="1942511" y="1410459"/>
                    <a:pt x="1942511" y="1433105"/>
                  </a:cubicBezTo>
                  <a:cubicBezTo>
                    <a:pt x="1942511" y="1459526"/>
                    <a:pt x="1940629" y="1483116"/>
                    <a:pt x="1935923" y="1504348"/>
                  </a:cubicBezTo>
                  <a:lnTo>
                    <a:pt x="1929524" y="1519873"/>
                  </a:lnTo>
                  <a:lnTo>
                    <a:pt x="1931987" y="1519873"/>
                  </a:lnTo>
                  <a:lnTo>
                    <a:pt x="1924447" y="1535113"/>
                  </a:lnTo>
                  <a:lnTo>
                    <a:pt x="1923292" y="1534994"/>
                  </a:lnTo>
                  <a:lnTo>
                    <a:pt x="1912394" y="1561436"/>
                  </a:lnTo>
                  <a:cubicBezTo>
                    <a:pt x="1893571" y="1591631"/>
                    <a:pt x="1859690" y="1614278"/>
                    <a:pt x="1814516" y="1621827"/>
                  </a:cubicBezTo>
                  <a:cubicBezTo>
                    <a:pt x="1788164" y="1625601"/>
                    <a:pt x="1754283" y="1625601"/>
                    <a:pt x="1720402" y="1625601"/>
                  </a:cubicBezTo>
                  <a:cubicBezTo>
                    <a:pt x="1584878" y="1625601"/>
                    <a:pt x="1389121" y="1602955"/>
                    <a:pt x="1050311" y="1602955"/>
                  </a:cubicBezTo>
                  <a:cubicBezTo>
                    <a:pt x="975020" y="1602955"/>
                    <a:pt x="888435" y="1602955"/>
                    <a:pt x="794321" y="1606729"/>
                  </a:cubicBezTo>
                  <a:cubicBezTo>
                    <a:pt x="587271" y="1614278"/>
                    <a:pt x="432924" y="1618052"/>
                    <a:pt x="319987" y="1618052"/>
                  </a:cubicBezTo>
                  <a:cubicBezTo>
                    <a:pt x="240932" y="1618052"/>
                    <a:pt x="176934" y="1618052"/>
                    <a:pt x="131760" y="1610503"/>
                  </a:cubicBezTo>
                  <a:cubicBezTo>
                    <a:pt x="86585" y="1602955"/>
                    <a:pt x="60233" y="1595406"/>
                    <a:pt x="37646" y="1580308"/>
                  </a:cubicBezTo>
                  <a:cubicBezTo>
                    <a:pt x="26352" y="1568985"/>
                    <a:pt x="18823" y="1557661"/>
                    <a:pt x="15058" y="1542564"/>
                  </a:cubicBezTo>
                  <a:cubicBezTo>
                    <a:pt x="3765" y="1508594"/>
                    <a:pt x="0" y="1455752"/>
                    <a:pt x="0" y="1387812"/>
                  </a:cubicBezTo>
                  <a:cubicBezTo>
                    <a:pt x="0" y="1319872"/>
                    <a:pt x="3765" y="1233060"/>
                    <a:pt x="3765" y="1131151"/>
                  </a:cubicBezTo>
                  <a:cubicBezTo>
                    <a:pt x="3765" y="1085857"/>
                    <a:pt x="3765" y="1033015"/>
                    <a:pt x="0" y="976399"/>
                  </a:cubicBezTo>
                  <a:cubicBezTo>
                    <a:pt x="0" y="972624"/>
                    <a:pt x="0" y="968850"/>
                    <a:pt x="0" y="965076"/>
                  </a:cubicBezTo>
                  <a:cubicBezTo>
                    <a:pt x="0" y="908459"/>
                    <a:pt x="15058" y="866940"/>
                    <a:pt x="33881" y="832971"/>
                  </a:cubicBezTo>
                  <a:cubicBezTo>
                    <a:pt x="52704" y="799001"/>
                    <a:pt x="75291" y="776354"/>
                    <a:pt x="101643" y="757482"/>
                  </a:cubicBezTo>
                  <a:cubicBezTo>
                    <a:pt x="158111" y="727286"/>
                    <a:pt x="214580" y="723512"/>
                    <a:pt x="233403" y="723512"/>
                  </a:cubicBezTo>
                  <a:cubicBezTo>
                    <a:pt x="237167" y="723512"/>
                    <a:pt x="240932" y="723512"/>
                    <a:pt x="240932" y="723512"/>
                  </a:cubicBezTo>
                  <a:lnTo>
                    <a:pt x="294873" y="722855"/>
                  </a:lnTo>
                  <a:lnTo>
                    <a:pt x="402341" y="628030"/>
                  </a:lnTo>
                  <a:lnTo>
                    <a:pt x="421048" y="598931"/>
                  </a:lnTo>
                  <a:cubicBezTo>
                    <a:pt x="432355" y="583855"/>
                    <a:pt x="447432" y="568779"/>
                    <a:pt x="473815" y="546165"/>
                  </a:cubicBezTo>
                  <a:cubicBezTo>
                    <a:pt x="487007" y="536743"/>
                    <a:pt x="502084" y="528263"/>
                    <a:pt x="517631" y="519783"/>
                  </a:cubicBezTo>
                  <a:lnTo>
                    <a:pt x="538218" y="508138"/>
                  </a:lnTo>
                  <a:lnTo>
                    <a:pt x="646109" y="412941"/>
                  </a:lnTo>
                  <a:lnTo>
                    <a:pt x="654968" y="400177"/>
                  </a:lnTo>
                  <a:cubicBezTo>
                    <a:pt x="678289" y="370673"/>
                    <a:pt x="703731" y="350179"/>
                    <a:pt x="737652" y="327565"/>
                  </a:cubicBezTo>
                  <a:lnTo>
                    <a:pt x="757455" y="314694"/>
                  </a:lnTo>
                  <a:lnTo>
                    <a:pt x="904405" y="185032"/>
                  </a:lnTo>
                  <a:lnTo>
                    <a:pt x="911804" y="176495"/>
                  </a:lnTo>
                  <a:lnTo>
                    <a:pt x="903862" y="162123"/>
                  </a:lnTo>
                  <a:cubicBezTo>
                    <a:pt x="903862" y="150812"/>
                    <a:pt x="900112" y="143272"/>
                    <a:pt x="900112" y="135731"/>
                  </a:cubicBezTo>
                  <a:cubicBezTo>
                    <a:pt x="900112" y="116880"/>
                    <a:pt x="903862" y="98028"/>
                    <a:pt x="911362" y="82947"/>
                  </a:cubicBezTo>
                  <a:cubicBezTo>
                    <a:pt x="915113" y="71636"/>
                    <a:pt x="918863" y="60325"/>
                    <a:pt x="926363" y="49014"/>
                  </a:cubicBezTo>
                  <a:cubicBezTo>
                    <a:pt x="930113" y="41473"/>
                    <a:pt x="933863" y="37703"/>
                    <a:pt x="937614" y="33933"/>
                  </a:cubicBezTo>
                  <a:cubicBezTo>
                    <a:pt x="937614" y="30162"/>
                    <a:pt x="941364" y="26392"/>
                    <a:pt x="945114" y="22622"/>
                  </a:cubicBezTo>
                  <a:cubicBezTo>
                    <a:pt x="956365" y="11311"/>
                    <a:pt x="975116" y="7540"/>
                    <a:pt x="986366" y="3770"/>
                  </a:cubicBezTo>
                  <a:cubicBezTo>
                    <a:pt x="990116" y="0"/>
                    <a:pt x="997617" y="0"/>
                    <a:pt x="1001367" y="0"/>
                  </a:cubicBezTo>
                  <a:close/>
                </a:path>
              </a:pathLst>
            </a:custGeom>
            <a:solidFill>
              <a:srgbClr val="E07185"/>
            </a:solidFill>
            <a:ln w="9525">
              <a:no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58" name="MH_SubTitle_1">
              <a:extLst>
                <a:ext uri="{FF2B5EF4-FFF2-40B4-BE49-F238E27FC236}">
                  <a16:creationId xmlns:a16="http://schemas.microsoft.com/office/drawing/2014/main" id="{ABAD2E9C-E731-CC9B-0201-870CABFC4E09}"/>
                </a:ext>
              </a:extLst>
            </p:cNvPr>
            <p:cNvSpPr txBox="1">
              <a:spLocks noChangeArrowheads="1"/>
            </p:cNvSpPr>
            <p:nvPr>
              <p:custDataLst>
                <p:tags r:id="rId5"/>
              </p:custDataLst>
            </p:nvPr>
          </p:nvSpPr>
          <p:spPr bwMode="auto">
            <a:xfrm>
              <a:off x="2661544" y="2755900"/>
              <a:ext cx="1496813" cy="87788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222828"/>
                  </a:solidFill>
                  <a:effectLst/>
                  <a:uLnTx/>
                  <a:uFillTx/>
                  <a:latin typeface="Times New Roman" panose="02020603050405020304" pitchFamily="18" charset="0"/>
                  <a:ea typeface="Calibri" panose="020F0502020204030204" pitchFamily="34" charset="0"/>
                  <a:cs typeface="+mn-cs"/>
                </a:rPr>
                <a:t>02</a:t>
              </a:r>
              <a:endParaRPr kumimoji="0" lang="en-US" altLang="zh-CN" sz="6000" b="1" i="0" u="none" strike="noStrike" kern="1200" cap="none" spc="0" normalizeH="0" baseline="0" noProof="0" dirty="0">
                <a:ln>
                  <a:noFill/>
                </a:ln>
                <a:solidFill>
                  <a:srgbClr val="F47264"/>
                </a:solidFill>
                <a:effectLst/>
                <a:uLnTx/>
                <a:uFillTx/>
                <a:latin typeface="Times New Roman" panose="02020603050405020304" pitchFamily="18" charset="0"/>
                <a:ea typeface="微软雅黑"/>
                <a:cs typeface="Times New Roman" panose="02020603050405020304" pitchFamily="18" charset="0"/>
                <a:sym typeface="+mn-lt"/>
              </a:endParaRPr>
            </a:p>
          </p:txBody>
        </p:sp>
      </p:grpSp>
      <p:pic>
        <p:nvPicPr>
          <p:cNvPr id="59" name="图片 1">
            <a:extLst>
              <a:ext uri="{FF2B5EF4-FFF2-40B4-BE49-F238E27FC236}">
                <a16:creationId xmlns:a16="http://schemas.microsoft.com/office/drawing/2014/main" id="{AA87885F-29CE-B5AB-E5DC-4063B5AE919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709471" y="739143"/>
            <a:ext cx="995725" cy="1875971"/>
          </a:xfrm>
          <a:prstGeom prst="rect">
            <a:avLst/>
          </a:prstGeom>
        </p:spPr>
      </p:pic>
      <p:pic>
        <p:nvPicPr>
          <p:cNvPr id="61" name="图片 2">
            <a:extLst>
              <a:ext uri="{FF2B5EF4-FFF2-40B4-BE49-F238E27FC236}">
                <a16:creationId xmlns:a16="http://schemas.microsoft.com/office/drawing/2014/main" id="{FFD074CC-1E8D-A86A-BFBD-309FB1EEB49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863662" y="1437102"/>
            <a:ext cx="1147013" cy="1561933"/>
          </a:xfrm>
          <a:prstGeom prst="rect">
            <a:avLst/>
          </a:prstGeom>
        </p:spPr>
      </p:pic>
      <p:sp>
        <p:nvSpPr>
          <p:cNvPr id="62" name="TextBox 61">
            <a:extLst>
              <a:ext uri="{FF2B5EF4-FFF2-40B4-BE49-F238E27FC236}">
                <a16:creationId xmlns:a16="http://schemas.microsoft.com/office/drawing/2014/main" id="{6568446D-CD00-A3ED-4A80-1B50E985C1FB}"/>
              </a:ext>
            </a:extLst>
          </p:cNvPr>
          <p:cNvSpPr txBox="1"/>
          <p:nvPr/>
        </p:nvSpPr>
        <p:spPr>
          <a:xfrm>
            <a:off x="218515" y="3582254"/>
            <a:ext cx="3955445" cy="3108543"/>
          </a:xfrm>
          <a:prstGeom prst="rect">
            <a:avLst/>
          </a:prstGeom>
          <a:noFill/>
        </p:spPr>
        <p:txBody>
          <a:bodyPr wrap="square">
            <a:spAutoFit/>
          </a:bodyPr>
          <a:lstStyle/>
          <a:p>
            <a:pPr lvl="0" algn="ctr"/>
            <a:r>
              <a:rPr lang="vi-VN" sz="2800" dirty="0">
                <a:solidFill>
                  <a:schemeClr val="accent5"/>
                </a:solidFill>
                <a:latin typeface="+mj-lt"/>
              </a:rPr>
              <a:t>Tác phẩm Lặng lẽ Sa Pa như một lời ngợi ca những con người lao động thầm lặng, từ đó gợi cách sống, cách làm việc tận hiến cho cộng đồng, đất nước.</a:t>
            </a:r>
            <a:endParaRPr kumimoji="0" lang="en-SG" sz="4000" b="0" i="0" u="none" strike="noStrike" kern="1200" cap="none" spc="0" normalizeH="0" baseline="0" noProof="0" dirty="0">
              <a:ln>
                <a:noFill/>
              </a:ln>
              <a:solidFill>
                <a:schemeClr val="accent5"/>
              </a:solidFill>
              <a:effectLst/>
              <a:uLnTx/>
              <a:uFillTx/>
              <a:latin typeface="+mj-lt"/>
              <a:cs typeface="Times New Roman" panose="02020603050405020304" pitchFamily="18" charset="0"/>
            </a:endParaRPr>
          </a:p>
        </p:txBody>
      </p:sp>
      <p:sp>
        <p:nvSpPr>
          <p:cNvPr id="63" name="TextBox 62">
            <a:extLst>
              <a:ext uri="{FF2B5EF4-FFF2-40B4-BE49-F238E27FC236}">
                <a16:creationId xmlns:a16="http://schemas.microsoft.com/office/drawing/2014/main" id="{E9A135A7-4EC3-6A86-C7D7-1AC3EEE4A4EA}"/>
              </a:ext>
            </a:extLst>
          </p:cNvPr>
          <p:cNvSpPr txBox="1"/>
          <p:nvPr/>
        </p:nvSpPr>
        <p:spPr>
          <a:xfrm>
            <a:off x="4600043" y="4013657"/>
            <a:ext cx="3369952" cy="1384995"/>
          </a:xfrm>
          <a:prstGeom prst="rect">
            <a:avLst/>
          </a:prstGeom>
          <a:noFill/>
        </p:spPr>
        <p:txBody>
          <a:bodyPr wrap="square">
            <a:spAutoFit/>
          </a:bodyPr>
          <a:lstStyle/>
          <a:p>
            <a:pPr algn="ctr"/>
            <a:r>
              <a:rPr lang="vi-VN" sz="2800" dirty="0">
                <a:solidFill>
                  <a:schemeClr val="accent5"/>
                </a:solidFill>
                <a:latin typeface="+mj-lt"/>
              </a:rPr>
              <a:t>Suy nghĩ về ý nghĩa, niềm vui của lao động chân chính</a:t>
            </a:r>
            <a:endParaRPr lang="en-SG" sz="2800" dirty="0">
              <a:solidFill>
                <a:schemeClr val="accent5"/>
              </a:solidFill>
              <a:latin typeface="+mj-lt"/>
            </a:endParaRPr>
          </a:p>
        </p:txBody>
      </p:sp>
      <p:grpSp>
        <p:nvGrpSpPr>
          <p:cNvPr id="2432" name="组合 3">
            <a:extLst>
              <a:ext uri="{FF2B5EF4-FFF2-40B4-BE49-F238E27FC236}">
                <a16:creationId xmlns:a16="http://schemas.microsoft.com/office/drawing/2014/main" id="{52C7F9EE-05F4-C985-BEA3-228E6988587E}"/>
              </a:ext>
            </a:extLst>
          </p:cNvPr>
          <p:cNvGrpSpPr/>
          <p:nvPr/>
        </p:nvGrpSpPr>
        <p:grpSpPr>
          <a:xfrm>
            <a:off x="8339957" y="1124540"/>
            <a:ext cx="2851482" cy="2066483"/>
            <a:chOff x="2436814" y="2008187"/>
            <a:chExt cx="2265403" cy="1641748"/>
          </a:xfrm>
        </p:grpSpPr>
        <p:sp>
          <p:nvSpPr>
            <p:cNvPr id="2433" name="MH_Other_1">
              <a:extLst>
                <a:ext uri="{FF2B5EF4-FFF2-40B4-BE49-F238E27FC236}">
                  <a16:creationId xmlns:a16="http://schemas.microsoft.com/office/drawing/2014/main" id="{283E98AC-BB92-4B2E-A1B4-8F3532ECC7AA}"/>
                </a:ext>
              </a:extLst>
            </p:cNvPr>
            <p:cNvSpPr/>
            <p:nvPr>
              <p:custDataLst>
                <p:tags r:id="rId1"/>
              </p:custDataLst>
            </p:nvPr>
          </p:nvSpPr>
          <p:spPr bwMode="auto">
            <a:xfrm>
              <a:off x="2436814" y="2008187"/>
              <a:ext cx="2247142" cy="1625600"/>
            </a:xfrm>
            <a:custGeom>
              <a:avLst/>
              <a:gdLst>
                <a:gd name="T0" fmla="*/ 191907 w 1946275"/>
                <a:gd name="T1" fmla="*/ 1457871 h 1625601"/>
                <a:gd name="T2" fmla="*/ 469563 w 1946275"/>
                <a:gd name="T3" fmla="*/ 1465183 h 1625601"/>
                <a:gd name="T4" fmla="*/ 15058 w 1946275"/>
                <a:gd name="T5" fmla="*/ 1387812 h 1625601"/>
                <a:gd name="T6" fmla="*/ 173883 w 1946275"/>
                <a:gd name="T7" fmla="*/ 916385 h 1625601"/>
                <a:gd name="T8" fmla="*/ 1845108 w 1946275"/>
                <a:gd name="T9" fmla="*/ 860670 h 1625601"/>
                <a:gd name="T10" fmla="*/ 87526 w 1946275"/>
                <a:gd name="T11" fmla="*/ 789985 h 1625601"/>
                <a:gd name="T12" fmla="*/ 496943 w 1946275"/>
                <a:gd name="T13" fmla="*/ 749914 h 1625601"/>
                <a:gd name="T14" fmla="*/ 36810 w 1946275"/>
                <a:gd name="T15" fmla="*/ 916385 h 1625601"/>
                <a:gd name="T16" fmla="*/ 173606 w 1946275"/>
                <a:gd name="T17" fmla="*/ 919957 h 1625601"/>
                <a:gd name="T18" fmla="*/ 196197 w 1946275"/>
                <a:gd name="T19" fmla="*/ 927101 h 1625601"/>
                <a:gd name="T20" fmla="*/ 25511 w 1946275"/>
                <a:gd name="T21" fmla="*/ 1199993 h 1625601"/>
                <a:gd name="T22" fmla="*/ 188045 w 1946275"/>
                <a:gd name="T23" fmla="*/ 1285522 h 1625601"/>
                <a:gd name="T24" fmla="*/ 165531 w 1946275"/>
                <a:gd name="T25" fmla="*/ 1297164 h 1625601"/>
                <a:gd name="T26" fmla="*/ 22174 w 1946275"/>
                <a:gd name="T27" fmla="*/ 1293294 h 1625601"/>
                <a:gd name="T28" fmla="*/ 266902 w 1946275"/>
                <a:gd name="T29" fmla="*/ 1451610 h 1625601"/>
                <a:gd name="T30" fmla="*/ 25181 w 1946275"/>
                <a:gd name="T31" fmla="*/ 1456015 h 1625601"/>
                <a:gd name="T32" fmla="*/ 97879 w 1946275"/>
                <a:gd name="T33" fmla="*/ 1587857 h 1625601"/>
                <a:gd name="T34" fmla="*/ 1065351 w 1946275"/>
                <a:gd name="T35" fmla="*/ 1582979 h 1625601"/>
                <a:gd name="T36" fmla="*/ 1796181 w 1946275"/>
                <a:gd name="T37" fmla="*/ 1601814 h 1625601"/>
                <a:gd name="T38" fmla="*/ 1660524 w 1946275"/>
                <a:gd name="T39" fmla="*/ 1531303 h 1625601"/>
                <a:gd name="T40" fmla="*/ 1705768 w 1946275"/>
                <a:gd name="T41" fmla="*/ 1519873 h 1625601"/>
                <a:gd name="T42" fmla="*/ 1920497 w 1946275"/>
                <a:gd name="T43" fmla="*/ 1387090 h 1625601"/>
                <a:gd name="T44" fmla="*/ 1855623 w 1946275"/>
                <a:gd name="T45" fmla="*/ 1074420 h 1625601"/>
                <a:gd name="T46" fmla="*/ 1921262 w 1946275"/>
                <a:gd name="T47" fmla="*/ 1060588 h 1625601"/>
                <a:gd name="T48" fmla="*/ 1928695 w 1946275"/>
                <a:gd name="T49" fmla="*/ 885826 h 1625601"/>
                <a:gd name="T50" fmla="*/ 1757675 w 1946275"/>
                <a:gd name="T51" fmla="*/ 863204 h 1625601"/>
                <a:gd name="T52" fmla="*/ 1851611 w 1946275"/>
                <a:gd name="T53" fmla="*/ 861319 h 1625601"/>
                <a:gd name="T54" fmla="*/ 1870984 w 1946275"/>
                <a:gd name="T55" fmla="*/ 791452 h 1625601"/>
                <a:gd name="T56" fmla="*/ 481354 w 1946275"/>
                <a:gd name="T57" fmla="*/ 557472 h 1625601"/>
                <a:gd name="T58" fmla="*/ 880878 w 1946275"/>
                <a:gd name="T59" fmla="*/ 237110 h 1625601"/>
                <a:gd name="T60" fmla="*/ 571812 w 1946275"/>
                <a:gd name="T61" fmla="*/ 504707 h 1625601"/>
                <a:gd name="T62" fmla="*/ 324814 w 1946275"/>
                <a:gd name="T63" fmla="*/ 722489 h 1625601"/>
                <a:gd name="T64" fmla="*/ 1633536 w 1946275"/>
                <a:gd name="T65" fmla="*/ 731838 h 1625601"/>
                <a:gd name="T66" fmla="*/ 1594095 w 1946275"/>
                <a:gd name="T67" fmla="*/ 654071 h 1625601"/>
                <a:gd name="T68" fmla="*/ 1203100 w 1946275"/>
                <a:gd name="T69" fmla="*/ 268599 h 1625601"/>
                <a:gd name="T70" fmla="*/ 1121958 w 1946275"/>
                <a:gd name="T71" fmla="*/ 206877 h 1625601"/>
                <a:gd name="T72" fmla="*/ 1101944 w 1946275"/>
                <a:gd name="T73" fmla="*/ 222017 h 1625601"/>
                <a:gd name="T74" fmla="*/ 1050119 w 1946275"/>
                <a:gd name="T75" fmla="*/ 241300 h 1625601"/>
                <a:gd name="T76" fmla="*/ 947737 w 1946275"/>
                <a:gd name="T77" fmla="*/ 218614 h 1625601"/>
                <a:gd name="T78" fmla="*/ 990116 w 1946275"/>
                <a:gd name="T79" fmla="*/ 18851 h 1625601"/>
                <a:gd name="T80" fmla="*/ 915113 w 1946275"/>
                <a:gd name="T81" fmla="*/ 135731 h 1625601"/>
                <a:gd name="T82" fmla="*/ 1050119 w 1946275"/>
                <a:gd name="T83" fmla="*/ 226219 h 1625601"/>
                <a:gd name="T84" fmla="*/ 1140124 w 1946275"/>
                <a:gd name="T85" fmla="*/ 158353 h 1625601"/>
                <a:gd name="T86" fmla="*/ 1102622 w 1946275"/>
                <a:gd name="T87" fmla="*/ 33933 h 1625601"/>
                <a:gd name="T88" fmla="*/ 1001367 w 1946275"/>
                <a:gd name="T89" fmla="*/ 0 h 1625601"/>
                <a:gd name="T90" fmla="*/ 1057620 w 1946275"/>
                <a:gd name="T91" fmla="*/ 3770 h 1625601"/>
                <a:gd name="T92" fmla="*/ 1158875 w 1946275"/>
                <a:gd name="T93" fmla="*/ 116523 h 1625601"/>
                <a:gd name="T94" fmla="*/ 1150906 w 1946275"/>
                <a:gd name="T95" fmla="*/ 176733 h 1625601"/>
                <a:gd name="T96" fmla="*/ 1303963 w 1946275"/>
                <a:gd name="T97" fmla="*/ 336937 h 1625601"/>
                <a:gd name="T98" fmla="*/ 1596594 w 1946275"/>
                <a:gd name="T99" fmla="*/ 629079 h 1625601"/>
                <a:gd name="T100" fmla="*/ 1829574 w 1946275"/>
                <a:gd name="T101" fmla="*/ 761256 h 1625601"/>
                <a:gd name="T102" fmla="*/ 1938746 w 1946275"/>
                <a:gd name="T103" fmla="*/ 1357617 h 1625601"/>
                <a:gd name="T104" fmla="*/ 1924447 w 1946275"/>
                <a:gd name="T105" fmla="*/ 1535113 h 1625601"/>
                <a:gd name="T106" fmla="*/ 1050311 w 1946275"/>
                <a:gd name="T107" fmla="*/ 1602955 h 1625601"/>
                <a:gd name="T108" fmla="*/ 15058 w 1946275"/>
                <a:gd name="T109" fmla="*/ 1542564 h 1625601"/>
                <a:gd name="T110" fmla="*/ 33881 w 1946275"/>
                <a:gd name="T111" fmla="*/ 832971 h 1625601"/>
                <a:gd name="T112" fmla="*/ 402341 w 1946275"/>
                <a:gd name="T113" fmla="*/ 628030 h 1625601"/>
                <a:gd name="T114" fmla="*/ 646109 w 1946275"/>
                <a:gd name="T115" fmla="*/ 412941 h 1625601"/>
                <a:gd name="T116" fmla="*/ 911804 w 1946275"/>
                <a:gd name="T117" fmla="*/ 176495 h 1625601"/>
                <a:gd name="T118" fmla="*/ 937614 w 1946275"/>
                <a:gd name="T119" fmla="*/ 33933 h 1625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6275" h="1625601">
                  <a:moveTo>
                    <a:pt x="481437" y="1465536"/>
                  </a:moveTo>
                  <a:lnTo>
                    <a:pt x="487586" y="1465719"/>
                  </a:lnTo>
                  <a:cubicBezTo>
                    <a:pt x="494896" y="1465957"/>
                    <a:pt x="493351" y="1465957"/>
                    <a:pt x="486307" y="1465719"/>
                  </a:cubicBezTo>
                  <a:lnTo>
                    <a:pt x="481437" y="1465536"/>
                  </a:lnTo>
                  <a:close/>
                  <a:moveTo>
                    <a:pt x="191907" y="1457871"/>
                  </a:moveTo>
                  <a:lnTo>
                    <a:pt x="247607" y="1459230"/>
                  </a:lnTo>
                  <a:cubicBezTo>
                    <a:pt x="322435" y="1461135"/>
                    <a:pt x="396793" y="1463040"/>
                    <a:pt x="428795" y="1463040"/>
                  </a:cubicBezTo>
                  <a:cubicBezTo>
                    <a:pt x="444796" y="1463993"/>
                    <a:pt x="460327" y="1464707"/>
                    <a:pt x="472034" y="1465183"/>
                  </a:cubicBezTo>
                  <a:lnTo>
                    <a:pt x="481437" y="1465536"/>
                  </a:lnTo>
                  <a:lnTo>
                    <a:pt x="469563" y="1465183"/>
                  </a:lnTo>
                  <a:cubicBezTo>
                    <a:pt x="452562" y="1464707"/>
                    <a:pt x="425031" y="1463993"/>
                    <a:pt x="383616" y="1463040"/>
                  </a:cubicBezTo>
                  <a:cubicBezTo>
                    <a:pt x="217958" y="1459230"/>
                    <a:pt x="440090" y="1466850"/>
                    <a:pt x="225488" y="1459230"/>
                  </a:cubicBezTo>
                  <a:lnTo>
                    <a:pt x="191907" y="1457871"/>
                  </a:lnTo>
                  <a:close/>
                  <a:moveTo>
                    <a:pt x="15280" y="1374175"/>
                  </a:moveTo>
                  <a:lnTo>
                    <a:pt x="15058" y="1387812"/>
                  </a:lnTo>
                  <a:lnTo>
                    <a:pt x="15334" y="1396572"/>
                  </a:lnTo>
                  <a:lnTo>
                    <a:pt x="15280" y="1374175"/>
                  </a:lnTo>
                  <a:close/>
                  <a:moveTo>
                    <a:pt x="182607" y="914934"/>
                  </a:moveTo>
                  <a:cubicBezTo>
                    <a:pt x="183255" y="915046"/>
                    <a:pt x="182078" y="915492"/>
                    <a:pt x="177371" y="916385"/>
                  </a:cubicBezTo>
                  <a:lnTo>
                    <a:pt x="173883" y="916385"/>
                  </a:lnTo>
                  <a:lnTo>
                    <a:pt x="176901" y="915492"/>
                  </a:lnTo>
                  <a:cubicBezTo>
                    <a:pt x="179489" y="915046"/>
                    <a:pt x="181960" y="914822"/>
                    <a:pt x="182607" y="914934"/>
                  </a:cubicBezTo>
                  <a:close/>
                  <a:moveTo>
                    <a:pt x="1830701" y="858668"/>
                  </a:moveTo>
                  <a:cubicBezTo>
                    <a:pt x="1832316" y="858727"/>
                    <a:pt x="1835561" y="858962"/>
                    <a:pt x="1840754" y="859434"/>
                  </a:cubicBezTo>
                  <a:lnTo>
                    <a:pt x="1845108" y="860670"/>
                  </a:lnTo>
                  <a:lnTo>
                    <a:pt x="1838032" y="859964"/>
                  </a:lnTo>
                  <a:cubicBezTo>
                    <a:pt x="1830760" y="859139"/>
                    <a:pt x="1827470" y="858550"/>
                    <a:pt x="1830701" y="858668"/>
                  </a:cubicBezTo>
                  <a:close/>
                  <a:moveTo>
                    <a:pt x="101185" y="780313"/>
                  </a:moveTo>
                  <a:lnTo>
                    <a:pt x="93644" y="784375"/>
                  </a:lnTo>
                  <a:lnTo>
                    <a:pt x="87526" y="789985"/>
                  </a:lnTo>
                  <a:lnTo>
                    <a:pt x="101185" y="780313"/>
                  </a:lnTo>
                  <a:close/>
                  <a:moveTo>
                    <a:pt x="1202371" y="731945"/>
                  </a:moveTo>
                  <a:lnTo>
                    <a:pt x="1190955" y="732938"/>
                  </a:lnTo>
                  <a:cubicBezTo>
                    <a:pt x="1133591" y="737654"/>
                    <a:pt x="1061181" y="742369"/>
                    <a:pt x="1000995" y="742369"/>
                  </a:cubicBezTo>
                  <a:cubicBezTo>
                    <a:pt x="876863" y="742369"/>
                    <a:pt x="609791" y="746141"/>
                    <a:pt x="496943" y="749914"/>
                  </a:cubicBezTo>
                  <a:cubicBezTo>
                    <a:pt x="459327" y="749914"/>
                    <a:pt x="417950" y="749914"/>
                    <a:pt x="380334" y="749914"/>
                  </a:cubicBezTo>
                  <a:cubicBezTo>
                    <a:pt x="308864" y="749914"/>
                    <a:pt x="241155" y="749914"/>
                    <a:pt x="196016" y="757458"/>
                  </a:cubicBezTo>
                  <a:cubicBezTo>
                    <a:pt x="162162" y="765003"/>
                    <a:pt x="83169" y="791409"/>
                    <a:pt x="53076" y="847993"/>
                  </a:cubicBezTo>
                  <a:cubicBezTo>
                    <a:pt x="45553" y="863082"/>
                    <a:pt x="40851" y="881000"/>
                    <a:pt x="37912" y="900864"/>
                  </a:cubicBezTo>
                  <a:lnTo>
                    <a:pt x="36810" y="916385"/>
                  </a:lnTo>
                  <a:lnTo>
                    <a:pt x="87006" y="916385"/>
                  </a:lnTo>
                  <a:cubicBezTo>
                    <a:pt x="109597" y="916385"/>
                    <a:pt x="127482" y="916385"/>
                    <a:pt x="142072" y="916385"/>
                  </a:cubicBezTo>
                  <a:lnTo>
                    <a:pt x="173883" y="916385"/>
                  </a:lnTo>
                  <a:lnTo>
                    <a:pt x="170488" y="917390"/>
                  </a:lnTo>
                  <a:cubicBezTo>
                    <a:pt x="169370" y="918171"/>
                    <a:pt x="169841" y="919064"/>
                    <a:pt x="173606" y="919957"/>
                  </a:cubicBezTo>
                  <a:cubicBezTo>
                    <a:pt x="192432" y="919957"/>
                    <a:pt x="233850" y="923529"/>
                    <a:pt x="248911" y="923529"/>
                  </a:cubicBezTo>
                  <a:cubicBezTo>
                    <a:pt x="263972" y="923529"/>
                    <a:pt x="222554" y="923529"/>
                    <a:pt x="263972" y="927101"/>
                  </a:cubicBezTo>
                  <a:lnTo>
                    <a:pt x="211258" y="927101"/>
                  </a:lnTo>
                  <a:lnTo>
                    <a:pt x="200139" y="927101"/>
                  </a:lnTo>
                  <a:lnTo>
                    <a:pt x="196197" y="927101"/>
                  </a:lnTo>
                  <a:cubicBezTo>
                    <a:pt x="181372" y="927101"/>
                    <a:pt x="116278" y="924025"/>
                    <a:pt x="66893" y="923929"/>
                  </a:cubicBezTo>
                  <a:lnTo>
                    <a:pt x="36215" y="924754"/>
                  </a:lnTo>
                  <a:lnTo>
                    <a:pt x="33328" y="965405"/>
                  </a:lnTo>
                  <a:cubicBezTo>
                    <a:pt x="32387" y="1011144"/>
                    <a:pt x="34268" y="1061126"/>
                    <a:pt x="30507" y="1108280"/>
                  </a:cubicBezTo>
                  <a:cubicBezTo>
                    <a:pt x="28626" y="1132800"/>
                    <a:pt x="26980" y="1164864"/>
                    <a:pt x="25511" y="1199993"/>
                  </a:cubicBezTo>
                  <a:lnTo>
                    <a:pt x="23007" y="1270000"/>
                  </a:lnTo>
                  <a:lnTo>
                    <a:pt x="28574" y="1270000"/>
                  </a:lnTo>
                  <a:cubicBezTo>
                    <a:pt x="41706" y="1270000"/>
                    <a:pt x="60468" y="1270000"/>
                    <a:pt x="82981" y="1270000"/>
                  </a:cubicBezTo>
                  <a:cubicBezTo>
                    <a:pt x="131761" y="1270000"/>
                    <a:pt x="45459" y="1277761"/>
                    <a:pt x="90486" y="1281642"/>
                  </a:cubicBezTo>
                  <a:cubicBezTo>
                    <a:pt x="135513" y="1285522"/>
                    <a:pt x="173036" y="1281642"/>
                    <a:pt x="188045" y="1285522"/>
                  </a:cubicBezTo>
                  <a:cubicBezTo>
                    <a:pt x="203054" y="1293283"/>
                    <a:pt x="116752" y="1281642"/>
                    <a:pt x="188045" y="1293283"/>
                  </a:cubicBezTo>
                  <a:cubicBezTo>
                    <a:pt x="238701" y="1302015"/>
                    <a:pt x="177492" y="1299832"/>
                    <a:pt x="161134" y="1298195"/>
                  </a:cubicBezTo>
                  <a:lnTo>
                    <a:pt x="164157" y="1297486"/>
                  </a:lnTo>
                  <a:lnTo>
                    <a:pt x="167759" y="1297710"/>
                  </a:lnTo>
                  <a:cubicBezTo>
                    <a:pt x="174678" y="1298134"/>
                    <a:pt x="175850" y="1298134"/>
                    <a:pt x="165531" y="1297164"/>
                  </a:cubicBezTo>
                  <a:lnTo>
                    <a:pt x="164157" y="1297486"/>
                  </a:lnTo>
                  <a:lnTo>
                    <a:pt x="135513" y="1295709"/>
                  </a:lnTo>
                  <a:cubicBezTo>
                    <a:pt x="110185" y="1294254"/>
                    <a:pt x="84857" y="1293284"/>
                    <a:pt x="105495" y="1297164"/>
                  </a:cubicBezTo>
                  <a:cubicBezTo>
                    <a:pt x="136451" y="1302985"/>
                    <a:pt x="97756" y="1295709"/>
                    <a:pt x="55895" y="1293344"/>
                  </a:cubicBezTo>
                  <a:lnTo>
                    <a:pt x="22174" y="1293294"/>
                  </a:lnTo>
                  <a:lnTo>
                    <a:pt x="21573" y="1310097"/>
                  </a:lnTo>
                  <a:cubicBezTo>
                    <a:pt x="20397" y="1346876"/>
                    <a:pt x="19339" y="1382242"/>
                    <a:pt x="18340" y="1411712"/>
                  </a:cubicBezTo>
                  <a:lnTo>
                    <a:pt x="16995" y="1447805"/>
                  </a:lnTo>
                  <a:lnTo>
                    <a:pt x="20343" y="1447808"/>
                  </a:lnTo>
                  <a:cubicBezTo>
                    <a:pt x="62654" y="1447860"/>
                    <a:pt x="233959" y="1448276"/>
                    <a:pt x="266902" y="1451610"/>
                  </a:cubicBezTo>
                  <a:cubicBezTo>
                    <a:pt x="299846" y="1454944"/>
                    <a:pt x="79125" y="1452444"/>
                    <a:pt x="167197" y="1456871"/>
                  </a:cubicBezTo>
                  <a:lnTo>
                    <a:pt x="191907" y="1457871"/>
                  </a:lnTo>
                  <a:lnTo>
                    <a:pt x="140247" y="1456611"/>
                  </a:lnTo>
                  <a:cubicBezTo>
                    <a:pt x="107833" y="1455896"/>
                    <a:pt x="80537" y="1455420"/>
                    <a:pt x="63595" y="1455420"/>
                  </a:cubicBezTo>
                  <a:cubicBezTo>
                    <a:pt x="45711" y="1455420"/>
                    <a:pt x="33475" y="1455658"/>
                    <a:pt x="25181" y="1456015"/>
                  </a:cubicBezTo>
                  <a:lnTo>
                    <a:pt x="17229" y="1456721"/>
                  </a:lnTo>
                  <a:lnTo>
                    <a:pt x="17882" y="1477455"/>
                  </a:lnTo>
                  <a:cubicBezTo>
                    <a:pt x="19764" y="1502932"/>
                    <a:pt x="22588" y="1523692"/>
                    <a:pt x="26352" y="1538789"/>
                  </a:cubicBezTo>
                  <a:cubicBezTo>
                    <a:pt x="30117" y="1550113"/>
                    <a:pt x="37646" y="1561436"/>
                    <a:pt x="48939" y="1568985"/>
                  </a:cubicBezTo>
                  <a:cubicBezTo>
                    <a:pt x="60233" y="1576534"/>
                    <a:pt x="75291" y="1584082"/>
                    <a:pt x="97879" y="1587857"/>
                  </a:cubicBezTo>
                  <a:cubicBezTo>
                    <a:pt x="143053" y="1599180"/>
                    <a:pt x="210815" y="1602955"/>
                    <a:pt x="319987" y="1602955"/>
                  </a:cubicBezTo>
                  <a:cubicBezTo>
                    <a:pt x="376456" y="1602955"/>
                    <a:pt x="443277" y="1602011"/>
                    <a:pt x="521862" y="1600124"/>
                  </a:cubicBezTo>
                  <a:lnTo>
                    <a:pt x="555677" y="1599181"/>
                  </a:lnTo>
                  <a:lnTo>
                    <a:pt x="620458" y="1594516"/>
                  </a:lnTo>
                  <a:cubicBezTo>
                    <a:pt x="843265" y="1580095"/>
                    <a:pt x="973055" y="1582979"/>
                    <a:pt x="1065351" y="1582979"/>
                  </a:cubicBezTo>
                  <a:cubicBezTo>
                    <a:pt x="1110557" y="1582979"/>
                    <a:pt x="1148229" y="1582979"/>
                    <a:pt x="1178366" y="1582979"/>
                  </a:cubicBezTo>
                  <a:cubicBezTo>
                    <a:pt x="1238641" y="1579212"/>
                    <a:pt x="1306449" y="1582979"/>
                    <a:pt x="1366724" y="1590513"/>
                  </a:cubicBezTo>
                  <a:cubicBezTo>
                    <a:pt x="1426999" y="1594280"/>
                    <a:pt x="1479739" y="1601814"/>
                    <a:pt x="1509876" y="1598047"/>
                  </a:cubicBezTo>
                  <a:cubicBezTo>
                    <a:pt x="1543781" y="1594280"/>
                    <a:pt x="1588987" y="1598047"/>
                    <a:pt x="1637960" y="1601814"/>
                  </a:cubicBezTo>
                  <a:cubicBezTo>
                    <a:pt x="1698235" y="1605581"/>
                    <a:pt x="1758509" y="1609349"/>
                    <a:pt x="1796181" y="1601814"/>
                  </a:cubicBezTo>
                  <a:cubicBezTo>
                    <a:pt x="1847037" y="1590513"/>
                    <a:pt x="1883061" y="1581331"/>
                    <a:pt x="1901073" y="1544072"/>
                  </a:cubicBezTo>
                  <a:lnTo>
                    <a:pt x="1903834" y="1532986"/>
                  </a:lnTo>
                  <a:lnTo>
                    <a:pt x="1877730" y="1530291"/>
                  </a:lnTo>
                  <a:cubicBezTo>
                    <a:pt x="1811809" y="1528684"/>
                    <a:pt x="1702941" y="1535113"/>
                    <a:pt x="1683146" y="1535113"/>
                  </a:cubicBezTo>
                  <a:cubicBezTo>
                    <a:pt x="1656754" y="1535113"/>
                    <a:pt x="1720849" y="1531303"/>
                    <a:pt x="1660524" y="1531303"/>
                  </a:cubicBezTo>
                  <a:cubicBezTo>
                    <a:pt x="1603969" y="1531303"/>
                    <a:pt x="1539874" y="1535113"/>
                    <a:pt x="1592658" y="1531303"/>
                  </a:cubicBezTo>
                  <a:cubicBezTo>
                    <a:pt x="1645443" y="1527493"/>
                    <a:pt x="1592658" y="1527493"/>
                    <a:pt x="1611510" y="1527493"/>
                  </a:cubicBezTo>
                  <a:cubicBezTo>
                    <a:pt x="1626592" y="1527493"/>
                    <a:pt x="1686917" y="1523683"/>
                    <a:pt x="1709539" y="1523683"/>
                  </a:cubicBezTo>
                  <a:cubicBezTo>
                    <a:pt x="1726505" y="1523683"/>
                    <a:pt x="1703176" y="1519397"/>
                    <a:pt x="1699995" y="1518861"/>
                  </a:cubicBezTo>
                  <a:cubicBezTo>
                    <a:pt x="1698935" y="1518683"/>
                    <a:pt x="1700113" y="1518921"/>
                    <a:pt x="1705768" y="1519873"/>
                  </a:cubicBezTo>
                  <a:cubicBezTo>
                    <a:pt x="1728390" y="1519873"/>
                    <a:pt x="1762323" y="1519873"/>
                    <a:pt x="1822648" y="1519873"/>
                  </a:cubicBezTo>
                  <a:cubicBezTo>
                    <a:pt x="1852811" y="1519873"/>
                    <a:pt x="1880146" y="1519873"/>
                    <a:pt x="1899940" y="1519873"/>
                  </a:cubicBezTo>
                  <a:lnTo>
                    <a:pt x="1907100" y="1519873"/>
                  </a:lnTo>
                  <a:lnTo>
                    <a:pt x="1912963" y="1496336"/>
                  </a:lnTo>
                  <a:cubicBezTo>
                    <a:pt x="1916730" y="1436062"/>
                    <a:pt x="1924264" y="1451130"/>
                    <a:pt x="1920497" y="1387090"/>
                  </a:cubicBezTo>
                  <a:cubicBezTo>
                    <a:pt x="1920497" y="1319282"/>
                    <a:pt x="1912963" y="1187434"/>
                    <a:pt x="1916730" y="1119626"/>
                  </a:cubicBezTo>
                  <a:lnTo>
                    <a:pt x="1919333" y="1085717"/>
                  </a:lnTo>
                  <a:lnTo>
                    <a:pt x="1893394" y="1085374"/>
                  </a:lnTo>
                  <a:cubicBezTo>
                    <a:pt x="1869787" y="1084898"/>
                    <a:pt x="1844291" y="1083945"/>
                    <a:pt x="1836737" y="1082040"/>
                  </a:cubicBezTo>
                  <a:cubicBezTo>
                    <a:pt x="1821628" y="1074420"/>
                    <a:pt x="1938720" y="1082040"/>
                    <a:pt x="1855623" y="1074420"/>
                  </a:cubicBezTo>
                  <a:cubicBezTo>
                    <a:pt x="1768748" y="1066800"/>
                    <a:pt x="1855623" y="1074420"/>
                    <a:pt x="1791411" y="1070610"/>
                  </a:cubicBezTo>
                  <a:cubicBezTo>
                    <a:pt x="1727199" y="1066800"/>
                    <a:pt x="1749862" y="1066800"/>
                    <a:pt x="1772525" y="1066800"/>
                  </a:cubicBezTo>
                  <a:cubicBezTo>
                    <a:pt x="1798965" y="1066800"/>
                    <a:pt x="1889617" y="1074420"/>
                    <a:pt x="1919834" y="1078230"/>
                  </a:cubicBezTo>
                  <a:lnTo>
                    <a:pt x="1919909" y="1078224"/>
                  </a:lnTo>
                  <a:lnTo>
                    <a:pt x="1921262" y="1060588"/>
                  </a:lnTo>
                  <a:cubicBezTo>
                    <a:pt x="1922719" y="1045093"/>
                    <a:pt x="1924342" y="1029499"/>
                    <a:pt x="1925956" y="1014823"/>
                  </a:cubicBezTo>
                  <a:lnTo>
                    <a:pt x="1930315" y="977039"/>
                  </a:lnTo>
                  <a:lnTo>
                    <a:pt x="1931217" y="938655"/>
                  </a:lnTo>
                  <a:cubicBezTo>
                    <a:pt x="1931217" y="919783"/>
                    <a:pt x="1930276" y="902798"/>
                    <a:pt x="1928864" y="887228"/>
                  </a:cubicBezTo>
                  <a:lnTo>
                    <a:pt x="1928695" y="885826"/>
                  </a:lnTo>
                  <a:lnTo>
                    <a:pt x="1914393" y="885826"/>
                  </a:lnTo>
                  <a:cubicBezTo>
                    <a:pt x="1901176" y="885826"/>
                    <a:pt x="1882294" y="885826"/>
                    <a:pt x="1859636" y="885826"/>
                  </a:cubicBezTo>
                  <a:cubicBezTo>
                    <a:pt x="1814320" y="885826"/>
                    <a:pt x="1901175" y="878285"/>
                    <a:pt x="1855859" y="874515"/>
                  </a:cubicBezTo>
                  <a:cubicBezTo>
                    <a:pt x="1806767" y="874515"/>
                    <a:pt x="1772780" y="874515"/>
                    <a:pt x="1757675" y="870745"/>
                  </a:cubicBezTo>
                  <a:cubicBezTo>
                    <a:pt x="1742569" y="866974"/>
                    <a:pt x="1829425" y="874515"/>
                    <a:pt x="1757675" y="863204"/>
                  </a:cubicBezTo>
                  <a:cubicBezTo>
                    <a:pt x="1721800" y="859434"/>
                    <a:pt x="1737849" y="858491"/>
                    <a:pt x="1757675" y="858491"/>
                  </a:cubicBezTo>
                  <a:cubicBezTo>
                    <a:pt x="1777500" y="858491"/>
                    <a:pt x="1801103" y="859434"/>
                    <a:pt x="1780333" y="859434"/>
                  </a:cubicBezTo>
                  <a:cubicBezTo>
                    <a:pt x="1743985" y="859434"/>
                    <a:pt x="1849310" y="865207"/>
                    <a:pt x="1848380" y="861599"/>
                  </a:cubicBezTo>
                  <a:lnTo>
                    <a:pt x="1845108" y="860670"/>
                  </a:lnTo>
                  <a:lnTo>
                    <a:pt x="1851611" y="861319"/>
                  </a:lnTo>
                  <a:cubicBezTo>
                    <a:pt x="1862232" y="862262"/>
                    <a:pt x="1875567" y="863204"/>
                    <a:pt x="1889080" y="863675"/>
                  </a:cubicBezTo>
                  <a:lnTo>
                    <a:pt x="1925970" y="863224"/>
                  </a:lnTo>
                  <a:lnTo>
                    <a:pt x="1923688" y="844294"/>
                  </a:lnTo>
                  <a:cubicBezTo>
                    <a:pt x="1923688" y="832971"/>
                    <a:pt x="1916159" y="825422"/>
                    <a:pt x="1908630" y="817873"/>
                  </a:cubicBezTo>
                  <a:cubicBezTo>
                    <a:pt x="1901101" y="806549"/>
                    <a:pt x="1889807" y="799001"/>
                    <a:pt x="1870984" y="791452"/>
                  </a:cubicBezTo>
                  <a:cubicBezTo>
                    <a:pt x="1837103" y="776354"/>
                    <a:pt x="1788164" y="765031"/>
                    <a:pt x="1716637" y="757482"/>
                  </a:cubicBezTo>
                  <a:cubicBezTo>
                    <a:pt x="1609347" y="743328"/>
                    <a:pt x="1459707" y="735543"/>
                    <a:pt x="1258185" y="732536"/>
                  </a:cubicBezTo>
                  <a:lnTo>
                    <a:pt x="1202371" y="731945"/>
                  </a:lnTo>
                  <a:close/>
                  <a:moveTo>
                    <a:pt x="484353" y="555667"/>
                  </a:moveTo>
                  <a:lnTo>
                    <a:pt x="481354" y="557472"/>
                  </a:lnTo>
                  <a:lnTo>
                    <a:pt x="475083" y="563846"/>
                  </a:lnTo>
                  <a:lnTo>
                    <a:pt x="484353" y="555667"/>
                  </a:lnTo>
                  <a:close/>
                  <a:moveTo>
                    <a:pt x="920312" y="191891"/>
                  </a:moveTo>
                  <a:lnTo>
                    <a:pt x="895454" y="213713"/>
                  </a:lnTo>
                  <a:lnTo>
                    <a:pt x="880878" y="237110"/>
                  </a:lnTo>
                  <a:cubicBezTo>
                    <a:pt x="869571" y="255955"/>
                    <a:pt x="846956" y="274800"/>
                    <a:pt x="820573" y="289876"/>
                  </a:cubicBezTo>
                  <a:lnTo>
                    <a:pt x="774815" y="319617"/>
                  </a:lnTo>
                  <a:lnTo>
                    <a:pt x="653303" y="426288"/>
                  </a:lnTo>
                  <a:lnTo>
                    <a:pt x="643425" y="440634"/>
                  </a:lnTo>
                  <a:cubicBezTo>
                    <a:pt x="628348" y="467017"/>
                    <a:pt x="601965" y="485862"/>
                    <a:pt x="571812" y="504707"/>
                  </a:cubicBezTo>
                  <a:lnTo>
                    <a:pt x="549774" y="517173"/>
                  </a:lnTo>
                  <a:lnTo>
                    <a:pt x="415727" y="634848"/>
                  </a:lnTo>
                  <a:lnTo>
                    <a:pt x="398433" y="659234"/>
                  </a:lnTo>
                  <a:cubicBezTo>
                    <a:pt x="383357" y="681848"/>
                    <a:pt x="362627" y="698809"/>
                    <a:pt x="345666" y="710116"/>
                  </a:cubicBezTo>
                  <a:lnTo>
                    <a:pt x="324814" y="722489"/>
                  </a:lnTo>
                  <a:lnTo>
                    <a:pt x="468334" y="720740"/>
                  </a:lnTo>
                  <a:cubicBezTo>
                    <a:pt x="686090" y="718086"/>
                    <a:pt x="875259" y="715963"/>
                    <a:pt x="1039017" y="715963"/>
                  </a:cubicBezTo>
                  <a:cubicBezTo>
                    <a:pt x="1233127" y="715963"/>
                    <a:pt x="1390841" y="718451"/>
                    <a:pt x="1516813" y="724593"/>
                  </a:cubicBezTo>
                  <a:lnTo>
                    <a:pt x="1629894" y="731838"/>
                  </a:lnTo>
                  <a:lnTo>
                    <a:pt x="1633536" y="731838"/>
                  </a:lnTo>
                  <a:lnTo>
                    <a:pt x="1635618" y="732324"/>
                  </a:lnTo>
                  <a:lnTo>
                    <a:pt x="1667118" y="735498"/>
                  </a:lnTo>
                  <a:lnTo>
                    <a:pt x="1658225" y="729607"/>
                  </a:lnTo>
                  <a:cubicBezTo>
                    <a:pt x="1649286" y="722527"/>
                    <a:pt x="1639877" y="714032"/>
                    <a:pt x="1630467" y="704593"/>
                  </a:cubicBezTo>
                  <a:lnTo>
                    <a:pt x="1594095" y="654071"/>
                  </a:lnTo>
                  <a:lnTo>
                    <a:pt x="1458600" y="520490"/>
                  </a:lnTo>
                  <a:lnTo>
                    <a:pt x="1446044" y="512033"/>
                  </a:lnTo>
                  <a:cubicBezTo>
                    <a:pt x="1412170" y="489379"/>
                    <a:pt x="1363242" y="459174"/>
                    <a:pt x="1318077" y="387436"/>
                  </a:cubicBezTo>
                  <a:lnTo>
                    <a:pt x="1309221" y="373221"/>
                  </a:lnTo>
                  <a:lnTo>
                    <a:pt x="1203100" y="268599"/>
                  </a:lnTo>
                  <a:lnTo>
                    <a:pt x="1165175" y="242073"/>
                  </a:lnTo>
                  <a:lnTo>
                    <a:pt x="1128373" y="201503"/>
                  </a:lnTo>
                  <a:lnTo>
                    <a:pt x="1127479" y="202252"/>
                  </a:lnTo>
                  <a:lnTo>
                    <a:pt x="1128713" y="203490"/>
                  </a:lnTo>
                  <a:lnTo>
                    <a:pt x="1121958" y="206877"/>
                  </a:lnTo>
                  <a:lnTo>
                    <a:pt x="1121373" y="207367"/>
                  </a:lnTo>
                  <a:lnTo>
                    <a:pt x="1120178" y="208269"/>
                  </a:lnTo>
                  <a:lnTo>
                    <a:pt x="1117402" y="211052"/>
                  </a:lnTo>
                  <a:lnTo>
                    <a:pt x="1117009" y="210658"/>
                  </a:lnTo>
                  <a:lnTo>
                    <a:pt x="1101944" y="222017"/>
                  </a:lnTo>
                  <a:lnTo>
                    <a:pt x="1102320" y="222395"/>
                  </a:lnTo>
                  <a:lnTo>
                    <a:pt x="1094570" y="227578"/>
                  </a:lnTo>
                  <a:lnTo>
                    <a:pt x="1091371" y="229989"/>
                  </a:lnTo>
                  <a:cubicBezTo>
                    <a:pt x="1083871" y="233760"/>
                    <a:pt x="1072620" y="237530"/>
                    <a:pt x="1057620" y="237530"/>
                  </a:cubicBezTo>
                  <a:cubicBezTo>
                    <a:pt x="1057620" y="241300"/>
                    <a:pt x="1053869" y="241300"/>
                    <a:pt x="1050119" y="241300"/>
                  </a:cubicBezTo>
                  <a:lnTo>
                    <a:pt x="1049616" y="241261"/>
                  </a:lnTo>
                  <a:lnTo>
                    <a:pt x="1049536" y="241301"/>
                  </a:lnTo>
                  <a:cubicBezTo>
                    <a:pt x="1034455" y="241301"/>
                    <a:pt x="1015603" y="237520"/>
                    <a:pt x="1000522" y="237520"/>
                  </a:cubicBezTo>
                  <a:cubicBezTo>
                    <a:pt x="981670" y="233739"/>
                    <a:pt x="970359" y="229958"/>
                    <a:pt x="955278" y="222395"/>
                  </a:cubicBezTo>
                  <a:cubicBezTo>
                    <a:pt x="951508" y="218614"/>
                    <a:pt x="951508" y="218614"/>
                    <a:pt x="947737" y="218614"/>
                  </a:cubicBezTo>
                  <a:lnTo>
                    <a:pt x="955384" y="221682"/>
                  </a:lnTo>
                  <a:lnTo>
                    <a:pt x="922613" y="196056"/>
                  </a:lnTo>
                  <a:lnTo>
                    <a:pt x="920312" y="191891"/>
                  </a:lnTo>
                  <a:close/>
                  <a:moveTo>
                    <a:pt x="1001367" y="15081"/>
                  </a:moveTo>
                  <a:cubicBezTo>
                    <a:pt x="997617" y="15081"/>
                    <a:pt x="993866" y="15081"/>
                    <a:pt x="990116" y="18851"/>
                  </a:cubicBezTo>
                  <a:cubicBezTo>
                    <a:pt x="975116" y="22622"/>
                    <a:pt x="963865" y="26392"/>
                    <a:pt x="956365" y="33933"/>
                  </a:cubicBezTo>
                  <a:cubicBezTo>
                    <a:pt x="952614" y="33933"/>
                    <a:pt x="952614" y="37703"/>
                    <a:pt x="948864" y="41473"/>
                  </a:cubicBezTo>
                  <a:cubicBezTo>
                    <a:pt x="945114" y="49014"/>
                    <a:pt x="941364" y="52784"/>
                    <a:pt x="937614" y="56555"/>
                  </a:cubicBezTo>
                  <a:cubicBezTo>
                    <a:pt x="933863" y="67865"/>
                    <a:pt x="930113" y="75406"/>
                    <a:pt x="926363" y="86717"/>
                  </a:cubicBezTo>
                  <a:cubicBezTo>
                    <a:pt x="918863" y="101798"/>
                    <a:pt x="915113" y="116880"/>
                    <a:pt x="915113" y="135731"/>
                  </a:cubicBezTo>
                  <a:cubicBezTo>
                    <a:pt x="915113" y="143272"/>
                    <a:pt x="918863" y="150812"/>
                    <a:pt x="918863" y="158353"/>
                  </a:cubicBezTo>
                  <a:cubicBezTo>
                    <a:pt x="918863" y="169664"/>
                    <a:pt x="926363" y="180975"/>
                    <a:pt x="933863" y="188516"/>
                  </a:cubicBezTo>
                  <a:cubicBezTo>
                    <a:pt x="941364" y="196056"/>
                    <a:pt x="952614" y="203597"/>
                    <a:pt x="963865" y="207367"/>
                  </a:cubicBezTo>
                  <a:cubicBezTo>
                    <a:pt x="978866" y="214908"/>
                    <a:pt x="986366" y="218678"/>
                    <a:pt x="1005117" y="222449"/>
                  </a:cubicBezTo>
                  <a:cubicBezTo>
                    <a:pt x="1020118" y="222449"/>
                    <a:pt x="1035119" y="226219"/>
                    <a:pt x="1050119" y="226219"/>
                  </a:cubicBezTo>
                  <a:cubicBezTo>
                    <a:pt x="1053869" y="226219"/>
                    <a:pt x="1053869" y="226219"/>
                    <a:pt x="1057620" y="222449"/>
                  </a:cubicBezTo>
                  <a:cubicBezTo>
                    <a:pt x="1068870" y="222449"/>
                    <a:pt x="1076371" y="218678"/>
                    <a:pt x="1087621" y="214908"/>
                  </a:cubicBezTo>
                  <a:cubicBezTo>
                    <a:pt x="1095122" y="211138"/>
                    <a:pt x="1102622" y="203597"/>
                    <a:pt x="1110122" y="196056"/>
                  </a:cubicBezTo>
                  <a:cubicBezTo>
                    <a:pt x="1117623" y="192286"/>
                    <a:pt x="1125123" y="184745"/>
                    <a:pt x="1132624" y="180975"/>
                  </a:cubicBezTo>
                  <a:cubicBezTo>
                    <a:pt x="1136374" y="173434"/>
                    <a:pt x="1140124" y="165894"/>
                    <a:pt x="1140124" y="158353"/>
                  </a:cubicBezTo>
                  <a:cubicBezTo>
                    <a:pt x="1143874" y="147042"/>
                    <a:pt x="1143874" y="139501"/>
                    <a:pt x="1143874" y="128190"/>
                  </a:cubicBezTo>
                  <a:cubicBezTo>
                    <a:pt x="1143874" y="124420"/>
                    <a:pt x="1143874" y="120650"/>
                    <a:pt x="1143874" y="116880"/>
                  </a:cubicBezTo>
                  <a:cubicBezTo>
                    <a:pt x="1143874" y="101798"/>
                    <a:pt x="1143874" y="86717"/>
                    <a:pt x="1136374" y="71636"/>
                  </a:cubicBezTo>
                  <a:cubicBezTo>
                    <a:pt x="1128874" y="64095"/>
                    <a:pt x="1128874" y="52784"/>
                    <a:pt x="1121373" y="49014"/>
                  </a:cubicBezTo>
                  <a:cubicBezTo>
                    <a:pt x="1117623" y="41473"/>
                    <a:pt x="1113872" y="41473"/>
                    <a:pt x="1102622" y="33933"/>
                  </a:cubicBezTo>
                  <a:cubicBezTo>
                    <a:pt x="1087621" y="26392"/>
                    <a:pt x="1072620" y="15081"/>
                    <a:pt x="1057620" y="18851"/>
                  </a:cubicBezTo>
                  <a:cubicBezTo>
                    <a:pt x="1050119" y="18851"/>
                    <a:pt x="1046369" y="18851"/>
                    <a:pt x="1042619" y="18851"/>
                  </a:cubicBezTo>
                  <a:cubicBezTo>
                    <a:pt x="1035119" y="18851"/>
                    <a:pt x="1027618" y="18851"/>
                    <a:pt x="1016368" y="18851"/>
                  </a:cubicBezTo>
                  <a:cubicBezTo>
                    <a:pt x="1012617" y="18851"/>
                    <a:pt x="1005117" y="15081"/>
                    <a:pt x="1001367" y="15081"/>
                  </a:cubicBezTo>
                  <a:close/>
                  <a:moveTo>
                    <a:pt x="1001367" y="0"/>
                  </a:moveTo>
                  <a:cubicBezTo>
                    <a:pt x="1008867" y="0"/>
                    <a:pt x="1012617" y="3770"/>
                    <a:pt x="1016368" y="3770"/>
                  </a:cubicBezTo>
                  <a:cubicBezTo>
                    <a:pt x="1027618" y="3770"/>
                    <a:pt x="1035119" y="3770"/>
                    <a:pt x="1042619" y="3770"/>
                  </a:cubicBezTo>
                  <a:lnTo>
                    <a:pt x="1053869" y="3770"/>
                  </a:lnTo>
                  <a:cubicBezTo>
                    <a:pt x="1057620" y="11311"/>
                    <a:pt x="1057620" y="11311"/>
                    <a:pt x="1057620" y="11311"/>
                  </a:cubicBezTo>
                  <a:cubicBezTo>
                    <a:pt x="1057620" y="3770"/>
                    <a:pt x="1057620" y="3770"/>
                    <a:pt x="1057620" y="3770"/>
                  </a:cubicBezTo>
                  <a:cubicBezTo>
                    <a:pt x="1076371" y="3770"/>
                    <a:pt x="1095122" y="15081"/>
                    <a:pt x="1110122" y="22622"/>
                  </a:cubicBezTo>
                  <a:lnTo>
                    <a:pt x="1129207" y="33586"/>
                  </a:lnTo>
                  <a:lnTo>
                    <a:pt x="1136253" y="37119"/>
                  </a:lnTo>
                  <a:cubicBezTo>
                    <a:pt x="1140024" y="48462"/>
                    <a:pt x="1143794" y="56025"/>
                    <a:pt x="1147564" y="63587"/>
                  </a:cubicBezTo>
                  <a:cubicBezTo>
                    <a:pt x="1158875" y="82493"/>
                    <a:pt x="1158875" y="101398"/>
                    <a:pt x="1158875" y="116523"/>
                  </a:cubicBezTo>
                  <a:lnTo>
                    <a:pt x="1158875" y="116880"/>
                  </a:lnTo>
                  <a:lnTo>
                    <a:pt x="1158875" y="127867"/>
                  </a:lnTo>
                  <a:lnTo>
                    <a:pt x="1158875" y="128190"/>
                  </a:lnTo>
                  <a:cubicBezTo>
                    <a:pt x="1158875" y="139501"/>
                    <a:pt x="1158875" y="150812"/>
                    <a:pt x="1155125" y="162123"/>
                  </a:cubicBezTo>
                  <a:cubicBezTo>
                    <a:pt x="1155125" y="167779"/>
                    <a:pt x="1153250" y="172492"/>
                    <a:pt x="1150906" y="176733"/>
                  </a:cubicBezTo>
                  <a:lnTo>
                    <a:pt x="1144014" y="188281"/>
                  </a:lnTo>
                  <a:lnTo>
                    <a:pt x="1211007" y="254328"/>
                  </a:lnTo>
                  <a:lnTo>
                    <a:pt x="1223983" y="262839"/>
                  </a:lnTo>
                  <a:cubicBezTo>
                    <a:pt x="1246566" y="277941"/>
                    <a:pt x="1265384" y="289268"/>
                    <a:pt x="1280439" y="308147"/>
                  </a:cubicBezTo>
                  <a:cubicBezTo>
                    <a:pt x="1287967" y="315698"/>
                    <a:pt x="1295494" y="325137"/>
                    <a:pt x="1303963" y="336937"/>
                  </a:cubicBezTo>
                  <a:lnTo>
                    <a:pt x="1322531" y="364277"/>
                  </a:lnTo>
                  <a:lnTo>
                    <a:pt x="1456664" y="496514"/>
                  </a:lnTo>
                  <a:lnTo>
                    <a:pt x="1457335" y="496931"/>
                  </a:lnTo>
                  <a:cubicBezTo>
                    <a:pt x="1472390" y="512033"/>
                    <a:pt x="1498736" y="530912"/>
                    <a:pt x="1525083" y="553566"/>
                  </a:cubicBezTo>
                  <a:cubicBezTo>
                    <a:pt x="1555193" y="576220"/>
                    <a:pt x="1581539" y="602649"/>
                    <a:pt x="1596594" y="629079"/>
                  </a:cubicBezTo>
                  <a:lnTo>
                    <a:pt x="1605861" y="643604"/>
                  </a:lnTo>
                  <a:lnTo>
                    <a:pt x="1701800" y="738188"/>
                  </a:lnTo>
                  <a:lnTo>
                    <a:pt x="1701069" y="738919"/>
                  </a:lnTo>
                  <a:lnTo>
                    <a:pt x="1710285" y="739848"/>
                  </a:lnTo>
                  <a:cubicBezTo>
                    <a:pt x="1758048" y="745687"/>
                    <a:pt x="1797576" y="752764"/>
                    <a:pt x="1829574" y="761256"/>
                  </a:cubicBezTo>
                  <a:cubicBezTo>
                    <a:pt x="1870984" y="772580"/>
                    <a:pt x="1901101" y="787677"/>
                    <a:pt x="1919923" y="806549"/>
                  </a:cubicBezTo>
                  <a:cubicBezTo>
                    <a:pt x="1931217" y="817873"/>
                    <a:pt x="1934982" y="829196"/>
                    <a:pt x="1938746" y="840519"/>
                  </a:cubicBezTo>
                  <a:cubicBezTo>
                    <a:pt x="1942511" y="866940"/>
                    <a:pt x="1946275" y="900910"/>
                    <a:pt x="1946275" y="938655"/>
                  </a:cubicBezTo>
                  <a:cubicBezTo>
                    <a:pt x="1946275" y="1036790"/>
                    <a:pt x="1934982" y="1153797"/>
                    <a:pt x="1934982" y="1259481"/>
                  </a:cubicBezTo>
                  <a:cubicBezTo>
                    <a:pt x="1934982" y="1293451"/>
                    <a:pt x="1934982" y="1327421"/>
                    <a:pt x="1938746" y="1357617"/>
                  </a:cubicBezTo>
                  <a:cubicBezTo>
                    <a:pt x="1942511" y="1384038"/>
                    <a:pt x="1942511" y="1410459"/>
                    <a:pt x="1942511" y="1433105"/>
                  </a:cubicBezTo>
                  <a:cubicBezTo>
                    <a:pt x="1942511" y="1459526"/>
                    <a:pt x="1940629" y="1483116"/>
                    <a:pt x="1935923" y="1504348"/>
                  </a:cubicBezTo>
                  <a:lnTo>
                    <a:pt x="1929524" y="1519873"/>
                  </a:lnTo>
                  <a:lnTo>
                    <a:pt x="1931987" y="1519873"/>
                  </a:lnTo>
                  <a:lnTo>
                    <a:pt x="1924447" y="1535113"/>
                  </a:lnTo>
                  <a:lnTo>
                    <a:pt x="1923292" y="1534994"/>
                  </a:lnTo>
                  <a:lnTo>
                    <a:pt x="1912394" y="1561436"/>
                  </a:lnTo>
                  <a:cubicBezTo>
                    <a:pt x="1893571" y="1591631"/>
                    <a:pt x="1859690" y="1614278"/>
                    <a:pt x="1814516" y="1621827"/>
                  </a:cubicBezTo>
                  <a:cubicBezTo>
                    <a:pt x="1788164" y="1625601"/>
                    <a:pt x="1754283" y="1625601"/>
                    <a:pt x="1720402" y="1625601"/>
                  </a:cubicBezTo>
                  <a:cubicBezTo>
                    <a:pt x="1584878" y="1625601"/>
                    <a:pt x="1389121" y="1602955"/>
                    <a:pt x="1050311" y="1602955"/>
                  </a:cubicBezTo>
                  <a:cubicBezTo>
                    <a:pt x="975020" y="1602955"/>
                    <a:pt x="888435" y="1602955"/>
                    <a:pt x="794321" y="1606729"/>
                  </a:cubicBezTo>
                  <a:cubicBezTo>
                    <a:pt x="587271" y="1614278"/>
                    <a:pt x="432924" y="1618052"/>
                    <a:pt x="319987" y="1618052"/>
                  </a:cubicBezTo>
                  <a:cubicBezTo>
                    <a:pt x="240932" y="1618052"/>
                    <a:pt x="176934" y="1618052"/>
                    <a:pt x="131760" y="1610503"/>
                  </a:cubicBezTo>
                  <a:cubicBezTo>
                    <a:pt x="86585" y="1602955"/>
                    <a:pt x="60233" y="1595406"/>
                    <a:pt x="37646" y="1580308"/>
                  </a:cubicBezTo>
                  <a:cubicBezTo>
                    <a:pt x="26352" y="1568985"/>
                    <a:pt x="18823" y="1557661"/>
                    <a:pt x="15058" y="1542564"/>
                  </a:cubicBezTo>
                  <a:cubicBezTo>
                    <a:pt x="3765" y="1508594"/>
                    <a:pt x="0" y="1455752"/>
                    <a:pt x="0" y="1387812"/>
                  </a:cubicBezTo>
                  <a:cubicBezTo>
                    <a:pt x="0" y="1319872"/>
                    <a:pt x="3765" y="1233060"/>
                    <a:pt x="3765" y="1131151"/>
                  </a:cubicBezTo>
                  <a:cubicBezTo>
                    <a:pt x="3765" y="1085857"/>
                    <a:pt x="3765" y="1033015"/>
                    <a:pt x="0" y="976399"/>
                  </a:cubicBezTo>
                  <a:cubicBezTo>
                    <a:pt x="0" y="972624"/>
                    <a:pt x="0" y="968850"/>
                    <a:pt x="0" y="965076"/>
                  </a:cubicBezTo>
                  <a:cubicBezTo>
                    <a:pt x="0" y="908459"/>
                    <a:pt x="15058" y="866940"/>
                    <a:pt x="33881" y="832971"/>
                  </a:cubicBezTo>
                  <a:cubicBezTo>
                    <a:pt x="52704" y="799001"/>
                    <a:pt x="75291" y="776354"/>
                    <a:pt x="101643" y="757482"/>
                  </a:cubicBezTo>
                  <a:cubicBezTo>
                    <a:pt x="158111" y="727286"/>
                    <a:pt x="214580" y="723512"/>
                    <a:pt x="233403" y="723512"/>
                  </a:cubicBezTo>
                  <a:cubicBezTo>
                    <a:pt x="237167" y="723512"/>
                    <a:pt x="240932" y="723512"/>
                    <a:pt x="240932" y="723512"/>
                  </a:cubicBezTo>
                  <a:lnTo>
                    <a:pt x="294873" y="722855"/>
                  </a:lnTo>
                  <a:lnTo>
                    <a:pt x="402341" y="628030"/>
                  </a:lnTo>
                  <a:lnTo>
                    <a:pt x="421048" y="598931"/>
                  </a:lnTo>
                  <a:cubicBezTo>
                    <a:pt x="432355" y="583855"/>
                    <a:pt x="447432" y="568779"/>
                    <a:pt x="473815" y="546165"/>
                  </a:cubicBezTo>
                  <a:cubicBezTo>
                    <a:pt x="487007" y="536743"/>
                    <a:pt x="502084" y="528263"/>
                    <a:pt x="517631" y="519783"/>
                  </a:cubicBezTo>
                  <a:lnTo>
                    <a:pt x="538218" y="508138"/>
                  </a:lnTo>
                  <a:lnTo>
                    <a:pt x="646109" y="412941"/>
                  </a:lnTo>
                  <a:lnTo>
                    <a:pt x="654968" y="400177"/>
                  </a:lnTo>
                  <a:cubicBezTo>
                    <a:pt x="678289" y="370673"/>
                    <a:pt x="703731" y="350179"/>
                    <a:pt x="737652" y="327565"/>
                  </a:cubicBezTo>
                  <a:lnTo>
                    <a:pt x="757455" y="314694"/>
                  </a:lnTo>
                  <a:lnTo>
                    <a:pt x="904405" y="185032"/>
                  </a:lnTo>
                  <a:lnTo>
                    <a:pt x="911804" y="176495"/>
                  </a:lnTo>
                  <a:lnTo>
                    <a:pt x="903862" y="162123"/>
                  </a:lnTo>
                  <a:cubicBezTo>
                    <a:pt x="903862" y="150812"/>
                    <a:pt x="900112" y="143272"/>
                    <a:pt x="900112" y="135731"/>
                  </a:cubicBezTo>
                  <a:cubicBezTo>
                    <a:pt x="900112" y="116880"/>
                    <a:pt x="903862" y="98028"/>
                    <a:pt x="911362" y="82947"/>
                  </a:cubicBezTo>
                  <a:cubicBezTo>
                    <a:pt x="915113" y="71636"/>
                    <a:pt x="918863" y="60325"/>
                    <a:pt x="926363" y="49014"/>
                  </a:cubicBezTo>
                  <a:cubicBezTo>
                    <a:pt x="930113" y="41473"/>
                    <a:pt x="933863" y="37703"/>
                    <a:pt x="937614" y="33933"/>
                  </a:cubicBezTo>
                  <a:cubicBezTo>
                    <a:pt x="937614" y="30162"/>
                    <a:pt x="941364" y="26392"/>
                    <a:pt x="945114" y="22622"/>
                  </a:cubicBezTo>
                  <a:cubicBezTo>
                    <a:pt x="956365" y="11311"/>
                    <a:pt x="975116" y="7540"/>
                    <a:pt x="986366" y="3770"/>
                  </a:cubicBezTo>
                  <a:cubicBezTo>
                    <a:pt x="990116" y="0"/>
                    <a:pt x="997617" y="0"/>
                    <a:pt x="1001367" y="0"/>
                  </a:cubicBezTo>
                  <a:close/>
                </a:path>
              </a:pathLst>
            </a:custGeom>
            <a:solidFill>
              <a:schemeClr val="accent1"/>
            </a:solidFill>
            <a:ln w="9525">
              <a:no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2455" name="MH_Other_2">
              <a:extLst>
                <a:ext uri="{FF2B5EF4-FFF2-40B4-BE49-F238E27FC236}">
                  <a16:creationId xmlns:a16="http://schemas.microsoft.com/office/drawing/2014/main" id="{A6BC2458-C0A5-789C-D30B-0EA2AE2C3DD4}"/>
                </a:ext>
              </a:extLst>
            </p:cNvPr>
            <p:cNvSpPr/>
            <p:nvPr>
              <p:custDataLst>
                <p:tags r:id="rId2"/>
              </p:custDataLst>
            </p:nvPr>
          </p:nvSpPr>
          <p:spPr bwMode="auto">
            <a:xfrm>
              <a:off x="2455075" y="2210072"/>
              <a:ext cx="2247142" cy="1439863"/>
            </a:xfrm>
            <a:custGeom>
              <a:avLst/>
              <a:gdLst>
                <a:gd name="T0" fmla="*/ 1924272 w 1930133"/>
                <a:gd name="T1" fmla="*/ 671098 h 1439863"/>
                <a:gd name="T2" fmla="*/ 1788707 w 1930133"/>
                <a:gd name="T3" fmla="*/ 1432326 h 1439863"/>
                <a:gd name="T4" fmla="*/ 1442262 w 1930133"/>
                <a:gd name="T5" fmla="*/ 1432326 h 1439863"/>
                <a:gd name="T6" fmla="*/ 779500 w 1930133"/>
                <a:gd name="T7" fmla="*/ 1432326 h 1439863"/>
                <a:gd name="T8" fmla="*/ 0 w 1930133"/>
                <a:gd name="T9" fmla="*/ 1375799 h 1439863"/>
                <a:gd name="T10" fmla="*/ 90377 w 1930133"/>
                <a:gd name="T11" fmla="*/ 1398410 h 1439863"/>
                <a:gd name="T12" fmla="*/ 753140 w 1930133"/>
                <a:gd name="T13" fmla="*/ 1394642 h 1439863"/>
                <a:gd name="T14" fmla="*/ 1679501 w 1930133"/>
                <a:gd name="T15" fmla="*/ 1413484 h 1439863"/>
                <a:gd name="T16" fmla="*/ 1871552 w 1930133"/>
                <a:gd name="T17" fmla="*/ 1349420 h 1439863"/>
                <a:gd name="T18" fmla="*/ 1897912 w 1930133"/>
                <a:gd name="T19" fmla="*/ 1145923 h 1439863"/>
                <a:gd name="T20" fmla="*/ 1905443 w 1930133"/>
                <a:gd name="T21" fmla="*/ 727625 h 1439863"/>
                <a:gd name="T22" fmla="*/ 1084457 w 1930133"/>
                <a:gd name="T23" fmla="*/ 19050 h 1439863"/>
                <a:gd name="T24" fmla="*/ 1152297 w 1930133"/>
                <a:gd name="T25" fmla="*/ 71855 h 1439863"/>
                <a:gd name="T26" fmla="*/ 1246519 w 1930133"/>
                <a:gd name="T27" fmla="*/ 169922 h 1439863"/>
                <a:gd name="T28" fmla="*/ 1374661 w 1930133"/>
                <a:gd name="T29" fmla="*/ 294392 h 1439863"/>
                <a:gd name="T30" fmla="*/ 1442501 w 1930133"/>
                <a:gd name="T31" fmla="*/ 347197 h 1439863"/>
                <a:gd name="T32" fmla="*/ 1514110 w 1930133"/>
                <a:gd name="T33" fmla="*/ 430177 h 1439863"/>
                <a:gd name="T34" fmla="*/ 1597025 w 1930133"/>
                <a:gd name="T35" fmla="*/ 516928 h 1439863"/>
                <a:gd name="T36" fmla="*/ 1570643 w 1930133"/>
                <a:gd name="T37" fmla="*/ 520700 h 1439863"/>
                <a:gd name="T38" fmla="*/ 1502803 w 1930133"/>
                <a:gd name="T39" fmla="*/ 441492 h 1439863"/>
                <a:gd name="T40" fmla="*/ 1431194 w 1930133"/>
                <a:gd name="T41" fmla="*/ 358513 h 1439863"/>
                <a:gd name="T42" fmla="*/ 1363354 w 1930133"/>
                <a:gd name="T43" fmla="*/ 305707 h 1439863"/>
                <a:gd name="T44" fmla="*/ 1235212 w 1930133"/>
                <a:gd name="T45" fmla="*/ 177466 h 1439863"/>
                <a:gd name="T46" fmla="*/ 1144759 w 1930133"/>
                <a:gd name="T47" fmla="*/ 86943 h 1439863"/>
                <a:gd name="T48" fmla="*/ 1073150 w 1930133"/>
                <a:gd name="T49" fmla="*/ 26594 h 1439863"/>
                <a:gd name="T50" fmla="*/ 900825 w 1930133"/>
                <a:gd name="T51" fmla="*/ 3770 h 1439863"/>
                <a:gd name="T52" fmla="*/ 906463 w 1930133"/>
                <a:gd name="T53" fmla="*/ 7541 h 1439863"/>
                <a:gd name="T54" fmla="*/ 895187 w 1930133"/>
                <a:gd name="T55" fmla="*/ 0 h 1439863"/>
                <a:gd name="T56" fmla="*/ 898946 w 1930133"/>
                <a:gd name="T57" fmla="*/ 3770 h 1439863"/>
                <a:gd name="T58" fmla="*/ 876393 w 1930133"/>
                <a:gd name="T59" fmla="*/ 37703 h 1439863"/>
                <a:gd name="T60" fmla="*/ 812493 w 1930133"/>
                <a:gd name="T61" fmla="*/ 109339 h 1439863"/>
                <a:gd name="T62" fmla="*/ 741076 w 1930133"/>
                <a:gd name="T63" fmla="*/ 154583 h 1439863"/>
                <a:gd name="T64" fmla="*/ 643348 w 1930133"/>
                <a:gd name="T65" fmla="*/ 252611 h 1439863"/>
                <a:gd name="T66" fmla="*/ 553137 w 1930133"/>
                <a:gd name="T67" fmla="*/ 324247 h 1439863"/>
                <a:gd name="T68" fmla="*/ 444132 w 1930133"/>
                <a:gd name="T69" fmla="*/ 410965 h 1439863"/>
                <a:gd name="T70" fmla="*/ 410302 w 1930133"/>
                <a:gd name="T71" fmla="*/ 459979 h 1439863"/>
                <a:gd name="T72" fmla="*/ 327609 w 1930133"/>
                <a:gd name="T73" fmla="*/ 512763 h 1439863"/>
                <a:gd name="T74" fmla="*/ 327609 w 1930133"/>
                <a:gd name="T75" fmla="*/ 508993 h 1439863"/>
                <a:gd name="T76" fmla="*/ 353920 w 1930133"/>
                <a:gd name="T77" fmla="*/ 493912 h 1439863"/>
                <a:gd name="T78" fmla="*/ 414061 w 1930133"/>
                <a:gd name="T79" fmla="*/ 426046 h 1439863"/>
                <a:gd name="T80" fmla="*/ 481719 w 1930133"/>
                <a:gd name="T81" fmla="*/ 350640 h 1439863"/>
                <a:gd name="T82" fmla="*/ 568172 w 1930133"/>
                <a:gd name="T83" fmla="*/ 297855 h 1439863"/>
                <a:gd name="T84" fmla="*/ 643348 w 1930133"/>
                <a:gd name="T85" fmla="*/ 226219 h 1439863"/>
                <a:gd name="T86" fmla="*/ 759870 w 1930133"/>
                <a:gd name="T87" fmla="*/ 120650 h 1439863"/>
                <a:gd name="T88" fmla="*/ 853840 w 1930133"/>
                <a:gd name="T89" fmla="*/ 49014 h 1439863"/>
                <a:gd name="T90" fmla="*/ 895187 w 1930133"/>
                <a:gd name="T91" fmla="*/ 0 h 1439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30133" h="1439863">
                  <a:moveTo>
                    <a:pt x="1897912" y="633413"/>
                  </a:moveTo>
                  <a:cubicBezTo>
                    <a:pt x="1912975" y="644718"/>
                    <a:pt x="1920506" y="656024"/>
                    <a:pt x="1924272" y="671098"/>
                  </a:cubicBezTo>
                  <a:cubicBezTo>
                    <a:pt x="1943100" y="791688"/>
                    <a:pt x="1909209" y="1036638"/>
                    <a:pt x="1924272" y="1191145"/>
                  </a:cubicBezTo>
                  <a:cubicBezTo>
                    <a:pt x="1943100" y="1341883"/>
                    <a:pt x="1897912" y="1413484"/>
                    <a:pt x="1788707" y="1432326"/>
                  </a:cubicBezTo>
                  <a:cubicBezTo>
                    <a:pt x="1754815" y="1439863"/>
                    <a:pt x="1713393" y="1439863"/>
                    <a:pt x="1668204" y="1439863"/>
                  </a:cubicBezTo>
                  <a:cubicBezTo>
                    <a:pt x="1607953" y="1439863"/>
                    <a:pt x="1532639" y="1436095"/>
                    <a:pt x="1442262" y="1432326"/>
                  </a:cubicBezTo>
                  <a:cubicBezTo>
                    <a:pt x="1348120" y="1428558"/>
                    <a:pt x="1238915" y="1424789"/>
                    <a:pt x="1099584" y="1424789"/>
                  </a:cubicBezTo>
                  <a:cubicBezTo>
                    <a:pt x="1005441" y="1424789"/>
                    <a:pt x="900002" y="1428558"/>
                    <a:pt x="779500" y="1432326"/>
                  </a:cubicBezTo>
                  <a:cubicBezTo>
                    <a:pt x="658997" y="1436095"/>
                    <a:pt x="553558" y="1439863"/>
                    <a:pt x="466947" y="1439863"/>
                  </a:cubicBezTo>
                  <a:cubicBezTo>
                    <a:pt x="109205" y="1439863"/>
                    <a:pt x="3766" y="1405947"/>
                    <a:pt x="0" y="1375799"/>
                  </a:cubicBezTo>
                  <a:cubicBezTo>
                    <a:pt x="0" y="1372031"/>
                    <a:pt x="0" y="1372031"/>
                    <a:pt x="0" y="1368262"/>
                  </a:cubicBezTo>
                  <a:cubicBezTo>
                    <a:pt x="18828" y="1383336"/>
                    <a:pt x="48954" y="1390873"/>
                    <a:pt x="90377" y="1398410"/>
                  </a:cubicBezTo>
                  <a:cubicBezTo>
                    <a:pt x="135565" y="1405947"/>
                    <a:pt x="199582" y="1405947"/>
                    <a:pt x="278661" y="1405947"/>
                  </a:cubicBezTo>
                  <a:cubicBezTo>
                    <a:pt x="391633" y="1405947"/>
                    <a:pt x="546026" y="1402179"/>
                    <a:pt x="753140" y="1394642"/>
                  </a:cubicBezTo>
                  <a:cubicBezTo>
                    <a:pt x="847282" y="1390873"/>
                    <a:pt x="933893" y="1390873"/>
                    <a:pt x="1009207" y="1390873"/>
                  </a:cubicBezTo>
                  <a:cubicBezTo>
                    <a:pt x="1348120" y="1390873"/>
                    <a:pt x="1543936" y="1413484"/>
                    <a:pt x="1679501" y="1413484"/>
                  </a:cubicBezTo>
                  <a:cubicBezTo>
                    <a:pt x="1713393" y="1413484"/>
                    <a:pt x="1747284" y="1413484"/>
                    <a:pt x="1773644" y="1409716"/>
                  </a:cubicBezTo>
                  <a:cubicBezTo>
                    <a:pt x="1818832" y="1402179"/>
                    <a:pt x="1852723" y="1379568"/>
                    <a:pt x="1871552" y="1349420"/>
                  </a:cubicBezTo>
                  <a:cubicBezTo>
                    <a:pt x="1894146" y="1315504"/>
                    <a:pt x="1901678" y="1274051"/>
                    <a:pt x="1901678" y="1221293"/>
                  </a:cubicBezTo>
                  <a:cubicBezTo>
                    <a:pt x="1901678" y="1198682"/>
                    <a:pt x="1901678" y="1172303"/>
                    <a:pt x="1897912" y="1145923"/>
                  </a:cubicBezTo>
                  <a:cubicBezTo>
                    <a:pt x="1894146" y="1115776"/>
                    <a:pt x="1894146" y="1081860"/>
                    <a:pt x="1894146" y="1047944"/>
                  </a:cubicBezTo>
                  <a:cubicBezTo>
                    <a:pt x="1894146" y="942427"/>
                    <a:pt x="1905443" y="825604"/>
                    <a:pt x="1905443" y="727625"/>
                  </a:cubicBezTo>
                  <a:cubicBezTo>
                    <a:pt x="1905443" y="693708"/>
                    <a:pt x="1901678" y="659792"/>
                    <a:pt x="1897912" y="633413"/>
                  </a:cubicBezTo>
                  <a:close/>
                  <a:moveTo>
                    <a:pt x="1084457" y="19050"/>
                  </a:moveTo>
                  <a:cubicBezTo>
                    <a:pt x="1103301" y="37909"/>
                    <a:pt x="1125915" y="56768"/>
                    <a:pt x="1148528" y="68084"/>
                  </a:cubicBezTo>
                  <a:cubicBezTo>
                    <a:pt x="1148528" y="71855"/>
                    <a:pt x="1148528" y="71855"/>
                    <a:pt x="1152297" y="71855"/>
                  </a:cubicBezTo>
                  <a:cubicBezTo>
                    <a:pt x="1174910" y="83171"/>
                    <a:pt x="1189986" y="94486"/>
                    <a:pt x="1208830" y="113345"/>
                  </a:cubicBezTo>
                  <a:cubicBezTo>
                    <a:pt x="1220137" y="128432"/>
                    <a:pt x="1231443" y="143520"/>
                    <a:pt x="1246519" y="169922"/>
                  </a:cubicBezTo>
                  <a:cubicBezTo>
                    <a:pt x="1250288" y="173694"/>
                    <a:pt x="1254057" y="177466"/>
                    <a:pt x="1257826" y="185010"/>
                  </a:cubicBezTo>
                  <a:cubicBezTo>
                    <a:pt x="1295514" y="249130"/>
                    <a:pt x="1340741" y="271761"/>
                    <a:pt x="1374661" y="294392"/>
                  </a:cubicBezTo>
                  <a:cubicBezTo>
                    <a:pt x="1374661" y="298164"/>
                    <a:pt x="1378430" y="298164"/>
                    <a:pt x="1382199" y="301935"/>
                  </a:cubicBezTo>
                  <a:cubicBezTo>
                    <a:pt x="1397274" y="313251"/>
                    <a:pt x="1419888" y="328338"/>
                    <a:pt x="1442501" y="347197"/>
                  </a:cubicBezTo>
                  <a:cubicBezTo>
                    <a:pt x="1468883" y="369828"/>
                    <a:pt x="1491496" y="396231"/>
                    <a:pt x="1506572" y="418861"/>
                  </a:cubicBezTo>
                  <a:cubicBezTo>
                    <a:pt x="1510341" y="422633"/>
                    <a:pt x="1510341" y="426405"/>
                    <a:pt x="1514110" y="430177"/>
                  </a:cubicBezTo>
                  <a:cubicBezTo>
                    <a:pt x="1525416" y="449036"/>
                    <a:pt x="1540492" y="467895"/>
                    <a:pt x="1551799" y="482982"/>
                  </a:cubicBezTo>
                  <a:cubicBezTo>
                    <a:pt x="1566874" y="501841"/>
                    <a:pt x="1585719" y="513157"/>
                    <a:pt x="1597025" y="516928"/>
                  </a:cubicBezTo>
                  <a:cubicBezTo>
                    <a:pt x="1597025" y="516928"/>
                    <a:pt x="1597025" y="516928"/>
                    <a:pt x="1593256" y="520700"/>
                  </a:cubicBezTo>
                  <a:cubicBezTo>
                    <a:pt x="1585719" y="520700"/>
                    <a:pt x="1578181" y="520700"/>
                    <a:pt x="1570643" y="520700"/>
                  </a:cubicBezTo>
                  <a:cubicBezTo>
                    <a:pt x="1559336" y="513157"/>
                    <a:pt x="1551799" y="501841"/>
                    <a:pt x="1540492" y="494298"/>
                  </a:cubicBezTo>
                  <a:cubicBezTo>
                    <a:pt x="1529185" y="479210"/>
                    <a:pt x="1514110" y="460351"/>
                    <a:pt x="1502803" y="441492"/>
                  </a:cubicBezTo>
                  <a:cubicBezTo>
                    <a:pt x="1499034" y="437720"/>
                    <a:pt x="1495265" y="433949"/>
                    <a:pt x="1495265" y="426405"/>
                  </a:cubicBezTo>
                  <a:cubicBezTo>
                    <a:pt x="1480190" y="407546"/>
                    <a:pt x="1457576" y="381143"/>
                    <a:pt x="1431194" y="358513"/>
                  </a:cubicBezTo>
                  <a:cubicBezTo>
                    <a:pt x="1408581" y="339654"/>
                    <a:pt x="1385968" y="324566"/>
                    <a:pt x="1370892" y="313251"/>
                  </a:cubicBezTo>
                  <a:cubicBezTo>
                    <a:pt x="1370892" y="309479"/>
                    <a:pt x="1367123" y="309479"/>
                    <a:pt x="1363354" y="305707"/>
                  </a:cubicBezTo>
                  <a:cubicBezTo>
                    <a:pt x="1333203" y="286848"/>
                    <a:pt x="1284208" y="256674"/>
                    <a:pt x="1242750" y="192553"/>
                  </a:cubicBezTo>
                  <a:cubicBezTo>
                    <a:pt x="1242750" y="188781"/>
                    <a:pt x="1238981" y="181238"/>
                    <a:pt x="1235212" y="177466"/>
                  </a:cubicBezTo>
                  <a:cubicBezTo>
                    <a:pt x="1220137" y="154835"/>
                    <a:pt x="1208830" y="135976"/>
                    <a:pt x="1197523" y="124661"/>
                  </a:cubicBezTo>
                  <a:cubicBezTo>
                    <a:pt x="1182448" y="105802"/>
                    <a:pt x="1167372" y="98258"/>
                    <a:pt x="1144759" y="86943"/>
                  </a:cubicBezTo>
                  <a:cubicBezTo>
                    <a:pt x="1140990" y="83171"/>
                    <a:pt x="1140990" y="83171"/>
                    <a:pt x="1137221" y="83171"/>
                  </a:cubicBezTo>
                  <a:cubicBezTo>
                    <a:pt x="1114608" y="68084"/>
                    <a:pt x="1091995" y="49225"/>
                    <a:pt x="1073150" y="26594"/>
                  </a:cubicBezTo>
                  <a:cubicBezTo>
                    <a:pt x="1076919" y="22822"/>
                    <a:pt x="1080688" y="22822"/>
                    <a:pt x="1084457" y="19050"/>
                  </a:cubicBezTo>
                  <a:close/>
                  <a:moveTo>
                    <a:pt x="900825" y="3770"/>
                  </a:moveTo>
                  <a:lnTo>
                    <a:pt x="902704" y="3770"/>
                  </a:lnTo>
                  <a:cubicBezTo>
                    <a:pt x="902704" y="3770"/>
                    <a:pt x="902704" y="3770"/>
                    <a:pt x="906463" y="7541"/>
                  </a:cubicBezTo>
                  <a:lnTo>
                    <a:pt x="900825" y="3770"/>
                  </a:lnTo>
                  <a:close/>
                  <a:moveTo>
                    <a:pt x="895187" y="0"/>
                  </a:moveTo>
                  <a:lnTo>
                    <a:pt x="900825" y="3770"/>
                  </a:lnTo>
                  <a:lnTo>
                    <a:pt x="898946" y="3770"/>
                  </a:lnTo>
                  <a:cubicBezTo>
                    <a:pt x="902704" y="3770"/>
                    <a:pt x="906463" y="7541"/>
                    <a:pt x="906463" y="7541"/>
                  </a:cubicBezTo>
                  <a:cubicBezTo>
                    <a:pt x="895187" y="18852"/>
                    <a:pt x="887669" y="26392"/>
                    <a:pt x="876393" y="37703"/>
                  </a:cubicBezTo>
                  <a:cubicBezTo>
                    <a:pt x="872634" y="45244"/>
                    <a:pt x="872634" y="49014"/>
                    <a:pt x="868875" y="56555"/>
                  </a:cubicBezTo>
                  <a:cubicBezTo>
                    <a:pt x="857599" y="75406"/>
                    <a:pt x="835046" y="90488"/>
                    <a:pt x="812493" y="109339"/>
                  </a:cubicBezTo>
                  <a:cubicBezTo>
                    <a:pt x="797458" y="116880"/>
                    <a:pt x="782423" y="124421"/>
                    <a:pt x="771147" y="131961"/>
                  </a:cubicBezTo>
                  <a:cubicBezTo>
                    <a:pt x="759870" y="139502"/>
                    <a:pt x="748594" y="147042"/>
                    <a:pt x="741076" y="154583"/>
                  </a:cubicBezTo>
                  <a:cubicBezTo>
                    <a:pt x="703488" y="180975"/>
                    <a:pt x="677177" y="199827"/>
                    <a:pt x="654624" y="237530"/>
                  </a:cubicBezTo>
                  <a:cubicBezTo>
                    <a:pt x="650865" y="241300"/>
                    <a:pt x="647106" y="245071"/>
                    <a:pt x="643348" y="252611"/>
                  </a:cubicBezTo>
                  <a:cubicBezTo>
                    <a:pt x="628312" y="275233"/>
                    <a:pt x="602001" y="294085"/>
                    <a:pt x="575689" y="312936"/>
                  </a:cubicBezTo>
                  <a:cubicBezTo>
                    <a:pt x="568172" y="316707"/>
                    <a:pt x="560654" y="320477"/>
                    <a:pt x="553137" y="324247"/>
                  </a:cubicBezTo>
                  <a:cubicBezTo>
                    <a:pt x="530584" y="335558"/>
                    <a:pt x="508031" y="350640"/>
                    <a:pt x="492996" y="361950"/>
                  </a:cubicBezTo>
                  <a:cubicBezTo>
                    <a:pt x="466684" y="380802"/>
                    <a:pt x="455408" y="395883"/>
                    <a:pt x="444132" y="410965"/>
                  </a:cubicBezTo>
                  <a:cubicBezTo>
                    <a:pt x="436614" y="418505"/>
                    <a:pt x="432855" y="426046"/>
                    <a:pt x="425338" y="437357"/>
                  </a:cubicBezTo>
                  <a:cubicBezTo>
                    <a:pt x="421579" y="441127"/>
                    <a:pt x="417820" y="452438"/>
                    <a:pt x="410302" y="459979"/>
                  </a:cubicBezTo>
                  <a:cubicBezTo>
                    <a:pt x="395267" y="482601"/>
                    <a:pt x="368956" y="501452"/>
                    <a:pt x="353920" y="508993"/>
                  </a:cubicBezTo>
                  <a:cubicBezTo>
                    <a:pt x="342644" y="508993"/>
                    <a:pt x="335127" y="512763"/>
                    <a:pt x="327609" y="512763"/>
                  </a:cubicBezTo>
                  <a:cubicBezTo>
                    <a:pt x="327609" y="512763"/>
                    <a:pt x="327609" y="512763"/>
                    <a:pt x="323850" y="508993"/>
                  </a:cubicBezTo>
                  <a:cubicBezTo>
                    <a:pt x="323850" y="508993"/>
                    <a:pt x="323850" y="508993"/>
                    <a:pt x="327609" y="508993"/>
                  </a:cubicBezTo>
                  <a:cubicBezTo>
                    <a:pt x="327609" y="505223"/>
                    <a:pt x="331368" y="505223"/>
                    <a:pt x="331368" y="505223"/>
                  </a:cubicBezTo>
                  <a:cubicBezTo>
                    <a:pt x="338885" y="501452"/>
                    <a:pt x="346403" y="497682"/>
                    <a:pt x="353920" y="493912"/>
                  </a:cubicBezTo>
                  <a:cubicBezTo>
                    <a:pt x="368956" y="482601"/>
                    <a:pt x="387750" y="467519"/>
                    <a:pt x="399026" y="448668"/>
                  </a:cubicBezTo>
                  <a:cubicBezTo>
                    <a:pt x="406544" y="441127"/>
                    <a:pt x="410302" y="433587"/>
                    <a:pt x="414061" y="426046"/>
                  </a:cubicBezTo>
                  <a:cubicBezTo>
                    <a:pt x="421579" y="418505"/>
                    <a:pt x="425338" y="410965"/>
                    <a:pt x="432855" y="399654"/>
                  </a:cubicBezTo>
                  <a:cubicBezTo>
                    <a:pt x="444132" y="384572"/>
                    <a:pt x="455408" y="369491"/>
                    <a:pt x="481719" y="350640"/>
                  </a:cubicBezTo>
                  <a:cubicBezTo>
                    <a:pt x="500513" y="335558"/>
                    <a:pt x="523066" y="324247"/>
                    <a:pt x="545619" y="312936"/>
                  </a:cubicBezTo>
                  <a:cubicBezTo>
                    <a:pt x="553137" y="309166"/>
                    <a:pt x="560654" y="305396"/>
                    <a:pt x="568172" y="297855"/>
                  </a:cubicBezTo>
                  <a:cubicBezTo>
                    <a:pt x="594483" y="282774"/>
                    <a:pt x="617036" y="263922"/>
                    <a:pt x="632071" y="245071"/>
                  </a:cubicBezTo>
                  <a:cubicBezTo>
                    <a:pt x="635830" y="237530"/>
                    <a:pt x="639589" y="233760"/>
                    <a:pt x="643348" y="226219"/>
                  </a:cubicBezTo>
                  <a:cubicBezTo>
                    <a:pt x="665900" y="188516"/>
                    <a:pt x="692212" y="165894"/>
                    <a:pt x="729800" y="139502"/>
                  </a:cubicBezTo>
                  <a:cubicBezTo>
                    <a:pt x="741076" y="135732"/>
                    <a:pt x="752353" y="128191"/>
                    <a:pt x="759870" y="120650"/>
                  </a:cubicBezTo>
                  <a:cubicBezTo>
                    <a:pt x="774905" y="113110"/>
                    <a:pt x="789941" y="105569"/>
                    <a:pt x="804976" y="94258"/>
                  </a:cubicBezTo>
                  <a:cubicBezTo>
                    <a:pt x="827529" y="79177"/>
                    <a:pt x="846323" y="64096"/>
                    <a:pt x="853840" y="49014"/>
                  </a:cubicBezTo>
                  <a:cubicBezTo>
                    <a:pt x="857599" y="41474"/>
                    <a:pt x="861358" y="33933"/>
                    <a:pt x="865116" y="30163"/>
                  </a:cubicBezTo>
                  <a:cubicBezTo>
                    <a:pt x="876393" y="18852"/>
                    <a:pt x="883910" y="7541"/>
                    <a:pt x="895187" y="0"/>
                  </a:cubicBezTo>
                  <a:close/>
                </a:path>
              </a:pathLst>
            </a:custGeom>
            <a:solidFill>
              <a:srgbClr val="DADAD9"/>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2456" name="MH_SubTitle_1">
              <a:extLst>
                <a:ext uri="{FF2B5EF4-FFF2-40B4-BE49-F238E27FC236}">
                  <a16:creationId xmlns:a16="http://schemas.microsoft.com/office/drawing/2014/main" id="{8CCD4AD1-6B43-516C-1184-36DF9191CA6A}"/>
                </a:ext>
              </a:extLst>
            </p:cNvPr>
            <p:cNvSpPr txBox="1">
              <a:spLocks noChangeArrowheads="1"/>
            </p:cNvSpPr>
            <p:nvPr>
              <p:custDataLst>
                <p:tags r:id="rId3"/>
              </p:custDataLst>
            </p:nvPr>
          </p:nvSpPr>
          <p:spPr bwMode="auto">
            <a:xfrm>
              <a:off x="2474036" y="2705212"/>
              <a:ext cx="2172698" cy="87788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222828"/>
                  </a:solidFill>
                  <a:effectLst/>
                  <a:uLnTx/>
                  <a:uFillTx/>
                  <a:latin typeface="Times New Roman" panose="02020603050405020304" pitchFamily="18" charset="0"/>
                  <a:ea typeface="Calibri" panose="020F0502020204030204" pitchFamily="34" charset="0"/>
                  <a:cs typeface="+mn-cs"/>
                </a:rPr>
                <a:t>03</a:t>
              </a:r>
              <a:endParaRPr kumimoji="0" lang="en-US" altLang="zh-CN" sz="5400" b="1" i="0" u="none" strike="noStrike" kern="1200" cap="none" spc="0" normalizeH="0" baseline="0" noProof="0" dirty="0">
                <a:ln>
                  <a:noFill/>
                </a:ln>
                <a:solidFill>
                  <a:srgbClr val="5798C9"/>
                </a:solidFill>
                <a:effectLst/>
                <a:uLnTx/>
                <a:uFillTx/>
                <a:latin typeface="Times New Roman" panose="02020603050405020304" pitchFamily="18" charset="0"/>
                <a:ea typeface="微软雅黑"/>
                <a:cs typeface="Times New Roman" panose="02020603050405020304" pitchFamily="18" charset="0"/>
                <a:sym typeface="+mn-lt"/>
              </a:endParaRPr>
            </a:p>
          </p:txBody>
        </p:sp>
      </p:grpSp>
      <p:pic>
        <p:nvPicPr>
          <p:cNvPr id="2457" name="图片 1">
            <a:extLst>
              <a:ext uri="{FF2B5EF4-FFF2-40B4-BE49-F238E27FC236}">
                <a16:creationId xmlns:a16="http://schemas.microsoft.com/office/drawing/2014/main" id="{CECBD2A5-675F-EBAD-EC97-2F9AAF7429A6}"/>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9323257" y="448672"/>
            <a:ext cx="995725" cy="1875971"/>
          </a:xfrm>
          <a:prstGeom prst="rect">
            <a:avLst/>
          </a:prstGeom>
        </p:spPr>
      </p:pic>
      <p:sp>
        <p:nvSpPr>
          <p:cNvPr id="2458" name="TextBox 2457">
            <a:extLst>
              <a:ext uri="{FF2B5EF4-FFF2-40B4-BE49-F238E27FC236}">
                <a16:creationId xmlns:a16="http://schemas.microsoft.com/office/drawing/2014/main" id="{826E9B4E-369F-7568-FC69-4A0D8BAF57E0}"/>
              </a:ext>
            </a:extLst>
          </p:cNvPr>
          <p:cNvSpPr txBox="1"/>
          <p:nvPr/>
        </p:nvSpPr>
        <p:spPr>
          <a:xfrm>
            <a:off x="8504169" y="3415303"/>
            <a:ext cx="3221309" cy="1815882"/>
          </a:xfrm>
          <a:prstGeom prst="rect">
            <a:avLst/>
          </a:prstGeom>
          <a:noFill/>
        </p:spPr>
        <p:txBody>
          <a:bodyPr wrap="square">
            <a:spAutoFit/>
          </a:bodyPr>
          <a:lstStyle/>
          <a:p>
            <a:pPr algn="ctr"/>
            <a:r>
              <a:rPr lang="vi-VN" sz="2800" dirty="0">
                <a:solidFill>
                  <a:schemeClr val="accent5"/>
                </a:solidFill>
                <a:latin typeface="+mj-lt"/>
              </a:rPr>
              <a:t>Trân trọng những con người lao động thầm lặng, hi sinh cho đất nước...*</a:t>
            </a:r>
            <a:endParaRPr lang="en-SG" sz="2800" dirty="0">
              <a:solidFill>
                <a:schemeClr val="accent5"/>
              </a:solidFill>
              <a:latin typeface="+mj-lt"/>
            </a:endParaRPr>
          </a:p>
        </p:txBody>
      </p:sp>
    </p:spTree>
    <p:extLst>
      <p:ext uri="{BB962C8B-B14F-4D97-AF65-F5344CB8AC3E}">
        <p14:creationId xmlns:p14="http://schemas.microsoft.com/office/powerpoint/2010/main" val="356384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750"/>
                                        <p:tgtEl>
                                          <p:spTgt spid="11"/>
                                        </p:tgtEl>
                                      </p:cBhvr>
                                    </p:animEffect>
                                  </p:childTnLst>
                                </p:cTn>
                              </p:par>
                            </p:childTnLst>
                          </p:cTn>
                        </p:par>
                        <p:par>
                          <p:cTn id="8" fill="hold">
                            <p:stCondLst>
                              <p:cond delay="750"/>
                            </p:stCondLst>
                            <p:childTnLst>
                              <p:par>
                                <p:cTn id="9" presetID="32" presetClass="emph" presetSubtype="0" fill="hold" nodeType="after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barn(inVertical)">
                                      <p:cBhvr>
                                        <p:cTn id="19" dur="500"/>
                                        <p:tgtEl>
                                          <p:spTgt spid="6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up)">
                                      <p:cBhvr>
                                        <p:cTn id="24" dur="750"/>
                                        <p:tgtEl>
                                          <p:spTgt spid="47"/>
                                        </p:tgtEl>
                                      </p:cBhvr>
                                    </p:animEffect>
                                  </p:childTnLst>
                                </p:cTn>
                              </p:par>
                            </p:childTnLst>
                          </p:cTn>
                        </p:par>
                        <p:par>
                          <p:cTn id="25" fill="hold">
                            <p:stCondLst>
                              <p:cond delay="750"/>
                            </p:stCondLst>
                            <p:childTnLst>
                              <p:par>
                                <p:cTn id="26" presetID="32" presetClass="emph" presetSubtype="0" fill="hold" nodeType="afterEffect">
                                  <p:stCondLst>
                                    <p:cond delay="0"/>
                                  </p:stCondLst>
                                  <p:childTnLst>
                                    <p:animRot by="120000">
                                      <p:cBhvr>
                                        <p:cTn id="27" dur="100" fill="hold">
                                          <p:stCondLst>
                                            <p:cond delay="0"/>
                                          </p:stCondLst>
                                        </p:cTn>
                                        <p:tgtEl>
                                          <p:spTgt spid="47"/>
                                        </p:tgtEl>
                                        <p:attrNameLst>
                                          <p:attrName>r</p:attrName>
                                        </p:attrNameLst>
                                      </p:cBhvr>
                                    </p:animRot>
                                    <p:animRot by="-240000">
                                      <p:cBhvr>
                                        <p:cTn id="28" dur="200" fill="hold">
                                          <p:stCondLst>
                                            <p:cond delay="200"/>
                                          </p:stCondLst>
                                        </p:cTn>
                                        <p:tgtEl>
                                          <p:spTgt spid="47"/>
                                        </p:tgtEl>
                                        <p:attrNameLst>
                                          <p:attrName>r</p:attrName>
                                        </p:attrNameLst>
                                      </p:cBhvr>
                                    </p:animRot>
                                    <p:animRot by="240000">
                                      <p:cBhvr>
                                        <p:cTn id="29" dur="200" fill="hold">
                                          <p:stCondLst>
                                            <p:cond delay="400"/>
                                          </p:stCondLst>
                                        </p:cTn>
                                        <p:tgtEl>
                                          <p:spTgt spid="47"/>
                                        </p:tgtEl>
                                        <p:attrNameLst>
                                          <p:attrName>r</p:attrName>
                                        </p:attrNameLst>
                                      </p:cBhvr>
                                    </p:animRot>
                                    <p:animRot by="-240000">
                                      <p:cBhvr>
                                        <p:cTn id="30" dur="200" fill="hold">
                                          <p:stCondLst>
                                            <p:cond delay="600"/>
                                          </p:stCondLst>
                                        </p:cTn>
                                        <p:tgtEl>
                                          <p:spTgt spid="47"/>
                                        </p:tgtEl>
                                        <p:attrNameLst>
                                          <p:attrName>r</p:attrName>
                                        </p:attrNameLst>
                                      </p:cBhvr>
                                    </p:animRot>
                                    <p:animRot by="120000">
                                      <p:cBhvr>
                                        <p:cTn id="31" dur="200" fill="hold">
                                          <p:stCondLst>
                                            <p:cond delay="800"/>
                                          </p:stCondLst>
                                        </p:cTn>
                                        <p:tgtEl>
                                          <p:spTgt spid="47"/>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63">
                                            <p:txEl>
                                              <p:pRg st="0" end="0"/>
                                            </p:txEl>
                                          </p:spTgt>
                                        </p:tgtEl>
                                        <p:attrNameLst>
                                          <p:attrName>style.visibility</p:attrName>
                                        </p:attrNameLst>
                                      </p:cBhvr>
                                      <p:to>
                                        <p:strVal val="visible"/>
                                      </p:to>
                                    </p:set>
                                    <p:animEffect transition="in" filter="barn(inVertical)">
                                      <p:cBhvr>
                                        <p:cTn id="36" dur="500"/>
                                        <p:tgtEl>
                                          <p:spTgt spid="6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432"/>
                                        </p:tgtEl>
                                        <p:attrNameLst>
                                          <p:attrName>style.visibility</p:attrName>
                                        </p:attrNameLst>
                                      </p:cBhvr>
                                      <p:to>
                                        <p:strVal val="visible"/>
                                      </p:to>
                                    </p:set>
                                    <p:animEffect transition="in" filter="wipe(up)">
                                      <p:cBhvr>
                                        <p:cTn id="41" dur="750"/>
                                        <p:tgtEl>
                                          <p:spTgt spid="2432"/>
                                        </p:tgtEl>
                                      </p:cBhvr>
                                    </p:animEffect>
                                  </p:childTnLst>
                                </p:cTn>
                              </p:par>
                            </p:childTnLst>
                          </p:cTn>
                        </p:par>
                        <p:par>
                          <p:cTn id="42" fill="hold">
                            <p:stCondLst>
                              <p:cond delay="750"/>
                            </p:stCondLst>
                            <p:childTnLst>
                              <p:par>
                                <p:cTn id="43" presetID="32" presetClass="emph" presetSubtype="0" fill="hold" nodeType="afterEffect">
                                  <p:stCondLst>
                                    <p:cond delay="0"/>
                                  </p:stCondLst>
                                  <p:childTnLst>
                                    <p:animRot by="120000">
                                      <p:cBhvr>
                                        <p:cTn id="44" dur="100" fill="hold">
                                          <p:stCondLst>
                                            <p:cond delay="0"/>
                                          </p:stCondLst>
                                        </p:cTn>
                                        <p:tgtEl>
                                          <p:spTgt spid="2432"/>
                                        </p:tgtEl>
                                        <p:attrNameLst>
                                          <p:attrName>r</p:attrName>
                                        </p:attrNameLst>
                                      </p:cBhvr>
                                    </p:animRot>
                                    <p:animRot by="-240000">
                                      <p:cBhvr>
                                        <p:cTn id="45" dur="200" fill="hold">
                                          <p:stCondLst>
                                            <p:cond delay="200"/>
                                          </p:stCondLst>
                                        </p:cTn>
                                        <p:tgtEl>
                                          <p:spTgt spid="2432"/>
                                        </p:tgtEl>
                                        <p:attrNameLst>
                                          <p:attrName>r</p:attrName>
                                        </p:attrNameLst>
                                      </p:cBhvr>
                                    </p:animRot>
                                    <p:animRot by="240000">
                                      <p:cBhvr>
                                        <p:cTn id="46" dur="200" fill="hold">
                                          <p:stCondLst>
                                            <p:cond delay="400"/>
                                          </p:stCondLst>
                                        </p:cTn>
                                        <p:tgtEl>
                                          <p:spTgt spid="2432"/>
                                        </p:tgtEl>
                                        <p:attrNameLst>
                                          <p:attrName>r</p:attrName>
                                        </p:attrNameLst>
                                      </p:cBhvr>
                                    </p:animRot>
                                    <p:animRot by="-240000">
                                      <p:cBhvr>
                                        <p:cTn id="47" dur="200" fill="hold">
                                          <p:stCondLst>
                                            <p:cond delay="600"/>
                                          </p:stCondLst>
                                        </p:cTn>
                                        <p:tgtEl>
                                          <p:spTgt spid="2432"/>
                                        </p:tgtEl>
                                        <p:attrNameLst>
                                          <p:attrName>r</p:attrName>
                                        </p:attrNameLst>
                                      </p:cBhvr>
                                    </p:animRot>
                                    <p:animRot by="120000">
                                      <p:cBhvr>
                                        <p:cTn id="48" dur="200" fill="hold">
                                          <p:stCondLst>
                                            <p:cond delay="800"/>
                                          </p:stCondLst>
                                        </p:cTn>
                                        <p:tgtEl>
                                          <p:spTgt spid="2432"/>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458"/>
                                        </p:tgtEl>
                                        <p:attrNameLst>
                                          <p:attrName>style.visibility</p:attrName>
                                        </p:attrNameLst>
                                      </p:cBhvr>
                                      <p:to>
                                        <p:strVal val="visible"/>
                                      </p:to>
                                    </p:set>
                                    <p:animEffect transition="in" filter="barn(inVertical)">
                                      <p:cBhvr>
                                        <p:cTn id="53" dur="500"/>
                                        <p:tgtEl>
                                          <p:spTgt spid="2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245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2C10A9-3DC3-001E-5B6B-C7A9931AA32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375" l="10000" r="92623">
                        <a14:foregroundMark x1="48033" y1="34375" x2="47705" y2="59062"/>
                        <a14:foregroundMark x1="90355" y1="81116" x2="90656" y2="85000"/>
                        <a14:foregroundMark x1="89470" y1="69726" x2="89726" y2="73022"/>
                        <a14:foregroundMark x1="86557" y1="32188" x2="89036" y2="64130"/>
                        <a14:foregroundMark x1="90656" y1="85000" x2="90656" y2="85000"/>
                        <a14:foregroundMark x1="85902" y1="49375" x2="86066" y2="94688"/>
                        <a14:foregroundMark x1="86066" y1="94688" x2="86066" y2="94688"/>
                        <a14:foregroundMark x1="68852" y1="91250" x2="75738" y2="90313"/>
                        <a14:foregroundMark x1="75738" y1="90313" x2="75738" y2="90313"/>
                        <a14:foregroundMark x1="90492" y1="52188" x2="91388" y2="63881"/>
                        <a14:foregroundMark x1="52131" y1="54063" x2="53770" y2="65313"/>
                        <a14:foregroundMark x1="50330" y1="86926" x2="48033" y2="67813"/>
                        <a14:foregroundMark x1="51639" y1="97813" x2="51073" y2="93103"/>
                        <a14:foregroundMark x1="27541" y1="50313" x2="28019" y2="82813"/>
                        <a14:foregroundMark x1="32571" y1="82868" x2="32295" y2="58438"/>
                        <a14:foregroundMark x1="36066" y1="67500" x2="36393" y2="58750"/>
                        <a14:foregroundMark x1="36393" y1="58750" x2="33279" y2="45625"/>
                        <a14:foregroundMark x1="32729" y1="44446" x2="31967" y2="42813"/>
                        <a14:foregroundMark x1="33279" y1="45625" x2="33079" y2="45197"/>
                        <a14:foregroundMark x1="24918" y1="52812" x2="24918" y2="70938"/>
                        <a14:foregroundMark x1="23279" y1="70625" x2="22869" y2="75313"/>
                        <a14:foregroundMark x1="52623" y1="90625" x2="52951" y2="95000"/>
                        <a14:foregroundMark x1="71967" y1="94688" x2="71180" y2="96563"/>
                        <a14:foregroundMark x1="92131" y1="66250" x2="90328" y2="79375"/>
                        <a14:foregroundMark x1="34262" y1="82188" x2="34098" y2="83750"/>
                        <a14:foregroundMark x1="35082" y1="87188" x2="30820" y2="86563"/>
                        <a14:foregroundMark x1="21311" y1="82500" x2="21148" y2="80938"/>
                        <a14:foregroundMark x1="21639" y1="83438" x2="22787" y2="81250"/>
                        <a14:backgroundMark x1="22623" y1="22188" x2="11475" y2="58438"/>
                        <a14:backgroundMark x1="37049" y1="22500" x2="41639" y2="24688"/>
                        <a14:backgroundMark x1="36557" y1="28438" x2="37213" y2="43750"/>
                        <a14:backgroundMark x1="37213" y1="43750" x2="37213" y2="43750"/>
                        <a14:backgroundMark x1="51803" y1="17188" x2="70820" y2="24688"/>
                        <a14:backgroundMark x1="64918" y1="46563" x2="56557" y2="20625"/>
                        <a14:backgroundMark x1="69836" y1="37188" x2="67705" y2="66250"/>
                        <a14:backgroundMark x1="75738" y1="78125" x2="68197" y2="30000"/>
                        <a14:backgroundMark x1="62459" y1="81875" x2="62623" y2="72500"/>
                        <a14:backgroundMark x1="66885" y1="66563" x2="54533" y2="90108"/>
                        <a14:backgroundMark x1="58361" y1="44375" x2="58525" y2="25625"/>
                        <a14:backgroundMark x1="39180" y1="74688" x2="39180" y2="83125"/>
                        <a14:backgroundMark x1="71967" y1="96563" x2="71967" y2="99688"/>
                        <a14:backgroundMark x1="93118" y1="80738" x2="92951" y2="82188"/>
                        <a14:backgroundMark x1="94754" y1="66563" x2="94648" y2="67479"/>
                        <a14:backgroundMark x1="92623" y1="63750" x2="92704" y2="66530"/>
                        <a14:backgroundMark x1="13115" y1="81875" x2="24098" y2="97500"/>
                        <a14:backgroundMark x1="26393" y1="95938" x2="36721" y2="94688"/>
                        <a14:backgroundMark x1="31872" y1="89867" x2="25410" y2="90625"/>
                        <a14:backgroundMark x1="36066" y1="89375" x2="35789" y2="89408"/>
                        <a14:backgroundMark x1="23770" y1="84688" x2="22951" y2="89688"/>
                        <a14:backgroundMark x1="19836" y1="75313" x2="19836" y2="84688"/>
                        <a14:backgroundMark x1="24262" y1="82813" x2="24262" y2="92813"/>
                      </a14:backgroundRemoval>
                    </a14:imgEffect>
                  </a14:imgLayer>
                </a14:imgProps>
              </a:ext>
            </a:extLst>
          </a:blip>
          <a:srcRect l="37905" t="3842"/>
          <a:stretch/>
        </p:blipFill>
        <p:spPr>
          <a:xfrm>
            <a:off x="8214360" y="3187871"/>
            <a:ext cx="4555330" cy="3700609"/>
          </a:xfrm>
          <a:prstGeom prst="rect">
            <a:avLst/>
          </a:prstGeom>
        </p:spPr>
      </p:pic>
      <p:sp>
        <p:nvSpPr>
          <p:cNvPr id="4" name="Rectangle 3">
            <a:extLst>
              <a:ext uri="{FF2B5EF4-FFF2-40B4-BE49-F238E27FC236}">
                <a16:creationId xmlns:a16="http://schemas.microsoft.com/office/drawing/2014/main" id="{6F4B236F-0675-49D8-2EAD-184C691EAC3D}"/>
              </a:ext>
            </a:extLst>
          </p:cNvPr>
          <p:cNvSpPr/>
          <p:nvPr/>
        </p:nvSpPr>
        <p:spPr>
          <a:xfrm>
            <a:off x="3752652" y="633326"/>
            <a:ext cx="5814456" cy="2554545"/>
          </a:xfrm>
          <a:prstGeom prst="rect">
            <a:avLst/>
          </a:prstGeom>
          <a:noFill/>
        </p:spPr>
        <p:txBody>
          <a:bodyPr wrap="square" lIns="91440" tIns="45720" rIns="91440" bIns="45720">
            <a:spAutoFit/>
          </a:bodyPr>
          <a:lstStyle/>
          <a:p>
            <a:pPr algn="ctr"/>
            <a:r>
              <a:rPr lang="vi-VN" sz="8000" b="1" cap="none" spc="0" dirty="0">
                <a:ln w="12700" cmpd="sng">
                  <a:solidFill>
                    <a:schemeClr val="accent4"/>
                  </a:solidFill>
                  <a:prstDash val="solid"/>
                </a:ln>
                <a:solidFill>
                  <a:srgbClr val="CB6D15"/>
                </a:solidFill>
                <a:effectLst/>
              </a:rPr>
              <a:t>Hình thành kiến thức</a:t>
            </a:r>
            <a:endParaRPr lang="en-US" sz="8000" b="1" cap="none" spc="0" dirty="0">
              <a:ln w="12700" cmpd="sng">
                <a:solidFill>
                  <a:schemeClr val="accent4"/>
                </a:solidFill>
                <a:prstDash val="solid"/>
              </a:ln>
              <a:solidFill>
                <a:srgbClr val="CB6D15"/>
              </a:solidFill>
              <a:effectLst/>
            </a:endParaRPr>
          </a:p>
        </p:txBody>
      </p:sp>
      <p:pic>
        <p:nvPicPr>
          <p:cNvPr id="6" name="Picture 5">
            <a:extLst>
              <a:ext uri="{FF2B5EF4-FFF2-40B4-BE49-F238E27FC236}">
                <a16:creationId xmlns:a16="http://schemas.microsoft.com/office/drawing/2014/main" id="{96EA487E-A3D3-AEF0-DB93-45F00E44F17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375" l="10000" r="92623">
                        <a14:foregroundMark x1="48033" y1="34375" x2="47705" y2="59062"/>
                        <a14:foregroundMark x1="90355" y1="81116" x2="90656" y2="85000"/>
                        <a14:foregroundMark x1="89470" y1="69726" x2="89726" y2="73022"/>
                        <a14:foregroundMark x1="86557" y1="32188" x2="89036" y2="64130"/>
                        <a14:foregroundMark x1="90656" y1="85000" x2="90656" y2="85000"/>
                        <a14:foregroundMark x1="85902" y1="49375" x2="86066" y2="94688"/>
                        <a14:foregroundMark x1="86066" y1="94688" x2="86066" y2="94688"/>
                        <a14:foregroundMark x1="68852" y1="91250" x2="75738" y2="90313"/>
                        <a14:foregroundMark x1="75738" y1="90313" x2="75738" y2="90313"/>
                        <a14:foregroundMark x1="90492" y1="52188" x2="91388" y2="63881"/>
                        <a14:foregroundMark x1="52131" y1="54063" x2="53770" y2="65313"/>
                        <a14:foregroundMark x1="50330" y1="86926" x2="48033" y2="67813"/>
                        <a14:foregroundMark x1="51639" y1="97813" x2="51073" y2="93103"/>
                        <a14:foregroundMark x1="27541" y1="50313" x2="28019" y2="82813"/>
                        <a14:foregroundMark x1="32571" y1="82868" x2="32295" y2="58438"/>
                        <a14:foregroundMark x1="36066" y1="67500" x2="36393" y2="58750"/>
                        <a14:foregroundMark x1="36393" y1="58750" x2="33279" y2="45625"/>
                        <a14:foregroundMark x1="32729" y1="44446" x2="31967" y2="42813"/>
                        <a14:foregroundMark x1="33279" y1="45625" x2="33079" y2="45197"/>
                        <a14:foregroundMark x1="24918" y1="52812" x2="24918" y2="70938"/>
                        <a14:foregroundMark x1="23279" y1="70625" x2="22869" y2="75313"/>
                        <a14:foregroundMark x1="52623" y1="90625" x2="52951" y2="95000"/>
                        <a14:foregroundMark x1="71967" y1="94688" x2="71180" y2="96563"/>
                        <a14:foregroundMark x1="92131" y1="66250" x2="90328" y2="79375"/>
                        <a14:foregroundMark x1="34262" y1="82188" x2="34098" y2="83750"/>
                        <a14:foregroundMark x1="35082" y1="87188" x2="30820" y2="86563"/>
                        <a14:foregroundMark x1="21311" y1="82500" x2="21148" y2="80938"/>
                        <a14:foregroundMark x1="21639" y1="83438" x2="22787" y2="81250"/>
                        <a14:backgroundMark x1="22623" y1="22188" x2="11475" y2="58438"/>
                        <a14:backgroundMark x1="37049" y1="22500" x2="41639" y2="24688"/>
                        <a14:backgroundMark x1="36557" y1="28438" x2="37213" y2="43750"/>
                        <a14:backgroundMark x1="37213" y1="43750" x2="37213" y2="43750"/>
                        <a14:backgroundMark x1="51803" y1="17188" x2="70820" y2="24688"/>
                        <a14:backgroundMark x1="64918" y1="46563" x2="56557" y2="20625"/>
                        <a14:backgroundMark x1="69836" y1="37188" x2="67705" y2="66250"/>
                        <a14:backgroundMark x1="75738" y1="78125" x2="68197" y2="30000"/>
                        <a14:backgroundMark x1="62459" y1="81875" x2="62623" y2="72500"/>
                        <a14:backgroundMark x1="66885" y1="66563" x2="54533" y2="90108"/>
                        <a14:backgroundMark x1="58361" y1="44375" x2="58525" y2="25625"/>
                        <a14:backgroundMark x1="39180" y1="74688" x2="39180" y2="83125"/>
                        <a14:backgroundMark x1="71967" y1="96563" x2="71967" y2="99688"/>
                        <a14:backgroundMark x1="93118" y1="80738" x2="92951" y2="82188"/>
                        <a14:backgroundMark x1="94754" y1="66563" x2="94648" y2="67479"/>
                        <a14:backgroundMark x1="92623" y1="63750" x2="92704" y2="66530"/>
                        <a14:backgroundMark x1="13115" y1="81875" x2="24098" y2="97500"/>
                        <a14:backgroundMark x1="26393" y1="95938" x2="36721" y2="94688"/>
                        <a14:backgroundMark x1="31872" y1="89867" x2="25410" y2="90625"/>
                        <a14:backgroundMark x1="36066" y1="89375" x2="35789" y2="89408"/>
                        <a14:backgroundMark x1="23770" y1="84688" x2="22951" y2="89688"/>
                        <a14:backgroundMark x1="19836" y1="75313" x2="19836" y2="84688"/>
                        <a14:backgroundMark x1="24262" y1="82813" x2="24262" y2="92813"/>
                      </a14:backgroundRemoval>
                    </a14:imgEffect>
                  </a14:imgLayer>
                </a14:imgProps>
              </a:ext>
            </a:extLst>
          </a:blip>
          <a:srcRect l="19027" t="7089" r="62207" b="15288"/>
          <a:stretch/>
        </p:blipFill>
        <p:spPr>
          <a:xfrm>
            <a:off x="6659880" y="3429000"/>
            <a:ext cx="1580184" cy="3429000"/>
          </a:xfrm>
          <a:prstGeom prst="rect">
            <a:avLst/>
          </a:prstGeom>
        </p:spPr>
      </p:pic>
    </p:spTree>
    <p:extLst>
      <p:ext uri="{BB962C8B-B14F-4D97-AF65-F5344CB8AC3E}">
        <p14:creationId xmlns:p14="http://schemas.microsoft.com/office/powerpoint/2010/main" val="267940686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người thầy gieo chữ vùng cao - VTV24">
            <a:hlinkClick r:id="" action="ppaction://media"/>
            <a:extLst>
              <a:ext uri="{FF2B5EF4-FFF2-40B4-BE49-F238E27FC236}">
                <a16:creationId xmlns:a16="http://schemas.microsoft.com/office/drawing/2014/main" id="{6517A051-F4C3-6C9D-43AB-FF1ACB0AED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1177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4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背景云">
            <a:extLst>
              <a:ext uri="{FF2B5EF4-FFF2-40B4-BE49-F238E27FC236}">
                <a16:creationId xmlns:a16="http://schemas.microsoft.com/office/drawing/2014/main" id="{DD3AC6F5-40D6-447B-881A-85B41EB56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河流">
            <a:extLst>
              <a:ext uri="{FF2B5EF4-FFF2-40B4-BE49-F238E27FC236}">
                <a16:creationId xmlns:a16="http://schemas.microsoft.com/office/drawing/2014/main" id="{674EC10F-8D44-43B0-BF8E-DC95487F0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下方草地">
            <a:extLst>
              <a:ext uri="{FF2B5EF4-FFF2-40B4-BE49-F238E27FC236}">
                <a16:creationId xmlns:a16="http://schemas.microsoft.com/office/drawing/2014/main" id="{C039B2D2-3C2A-49C8-B2B2-851FD8408B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矩形 6">
            <a:extLst>
              <a:ext uri="{FF2B5EF4-FFF2-40B4-BE49-F238E27FC236}">
                <a16:creationId xmlns:a16="http://schemas.microsoft.com/office/drawing/2014/main" id="{79E4ED83-C9BB-4DCC-93AE-510EA7ACF0A3}"/>
              </a:ext>
            </a:extLst>
          </p:cNvPr>
          <p:cNvSpPr/>
          <p:nvPr/>
        </p:nvSpPr>
        <p:spPr>
          <a:xfrm rot="5400000" flipH="1" flipV="1">
            <a:off x="5466341" y="132336"/>
            <a:ext cx="6870880" cy="6580439"/>
          </a:xfrm>
          <a:custGeom>
            <a:avLst/>
            <a:gdLst>
              <a:gd name="connsiteX0" fmla="*/ 0 w 4454013"/>
              <a:gd name="connsiteY0" fmla="*/ 0 h 2251587"/>
              <a:gd name="connsiteX1" fmla="*/ 4454013 w 4454013"/>
              <a:gd name="connsiteY1" fmla="*/ 0 h 2251587"/>
              <a:gd name="connsiteX2" fmla="*/ 4454013 w 4454013"/>
              <a:gd name="connsiteY2" fmla="*/ 2251587 h 2251587"/>
              <a:gd name="connsiteX3" fmla="*/ 0 w 4454013"/>
              <a:gd name="connsiteY3" fmla="*/ 2251587 h 2251587"/>
              <a:gd name="connsiteX4" fmla="*/ 0 w 4454013"/>
              <a:gd name="connsiteY4" fmla="*/ 0 h 2251587"/>
              <a:gd name="connsiteX0" fmla="*/ 0 w 4454013"/>
              <a:gd name="connsiteY0" fmla="*/ 78 h 2251665"/>
              <a:gd name="connsiteX1" fmla="*/ 894735 w 4454013"/>
              <a:gd name="connsiteY1" fmla="*/ 393369 h 2251665"/>
              <a:gd name="connsiteX2" fmla="*/ 4454013 w 4454013"/>
              <a:gd name="connsiteY2" fmla="*/ 78 h 2251665"/>
              <a:gd name="connsiteX3" fmla="*/ 4454013 w 4454013"/>
              <a:gd name="connsiteY3" fmla="*/ 2251665 h 2251665"/>
              <a:gd name="connsiteX4" fmla="*/ 0 w 4454013"/>
              <a:gd name="connsiteY4" fmla="*/ 2251665 h 2251665"/>
              <a:gd name="connsiteX5" fmla="*/ 0 w 4454013"/>
              <a:gd name="connsiteY5" fmla="*/ 78 h 2251665"/>
              <a:gd name="connsiteX0" fmla="*/ 0 w 4454013"/>
              <a:gd name="connsiteY0" fmla="*/ 2465 h 2254052"/>
              <a:gd name="connsiteX1" fmla="*/ 894735 w 4454013"/>
              <a:gd name="connsiteY1" fmla="*/ 395756 h 2254052"/>
              <a:gd name="connsiteX2" fmla="*/ 4454013 w 4454013"/>
              <a:gd name="connsiteY2" fmla="*/ 2465 h 2254052"/>
              <a:gd name="connsiteX3" fmla="*/ 4454013 w 4454013"/>
              <a:gd name="connsiteY3" fmla="*/ 2254052 h 2254052"/>
              <a:gd name="connsiteX4" fmla="*/ 0 w 4454013"/>
              <a:gd name="connsiteY4" fmla="*/ 2254052 h 2254052"/>
              <a:gd name="connsiteX5" fmla="*/ 0 w 4454013"/>
              <a:gd name="connsiteY5" fmla="*/ 2465 h 2254052"/>
              <a:gd name="connsiteX0" fmla="*/ 0 w 4454013"/>
              <a:gd name="connsiteY0" fmla="*/ 2465 h 2254052"/>
              <a:gd name="connsiteX1" fmla="*/ 894735 w 4454013"/>
              <a:gd name="connsiteY1" fmla="*/ 395756 h 2254052"/>
              <a:gd name="connsiteX2" fmla="*/ 4454013 w 4454013"/>
              <a:gd name="connsiteY2" fmla="*/ 2465 h 2254052"/>
              <a:gd name="connsiteX3" fmla="*/ 4454013 w 4454013"/>
              <a:gd name="connsiteY3" fmla="*/ 2254052 h 2254052"/>
              <a:gd name="connsiteX4" fmla="*/ 0 w 4454013"/>
              <a:gd name="connsiteY4" fmla="*/ 2254052 h 2254052"/>
              <a:gd name="connsiteX5" fmla="*/ 0 w 4454013"/>
              <a:gd name="connsiteY5" fmla="*/ 2465 h 2254052"/>
              <a:gd name="connsiteX0" fmla="*/ 0 w 4454013"/>
              <a:gd name="connsiteY0" fmla="*/ 183052 h 2434639"/>
              <a:gd name="connsiteX1" fmla="*/ 894735 w 4454013"/>
              <a:gd name="connsiteY1" fmla="*/ 576343 h 2434639"/>
              <a:gd name="connsiteX2" fmla="*/ 2664542 w 4454013"/>
              <a:gd name="connsiteY2" fmla="*/ 183052 h 2434639"/>
              <a:gd name="connsiteX3" fmla="*/ 4454013 w 4454013"/>
              <a:gd name="connsiteY3" fmla="*/ 183052 h 2434639"/>
              <a:gd name="connsiteX4" fmla="*/ 4454013 w 4454013"/>
              <a:gd name="connsiteY4" fmla="*/ 2434639 h 2434639"/>
              <a:gd name="connsiteX5" fmla="*/ 0 w 4454013"/>
              <a:gd name="connsiteY5" fmla="*/ 2434639 h 2434639"/>
              <a:gd name="connsiteX6" fmla="*/ 0 w 4454013"/>
              <a:gd name="connsiteY6" fmla="*/ 183052 h 2434639"/>
              <a:gd name="connsiteX0" fmla="*/ 0 w 4454013"/>
              <a:gd name="connsiteY0" fmla="*/ 128133 h 2379720"/>
              <a:gd name="connsiteX1" fmla="*/ 894735 w 4454013"/>
              <a:gd name="connsiteY1" fmla="*/ 521424 h 2379720"/>
              <a:gd name="connsiteX2" fmla="*/ 2664542 w 4454013"/>
              <a:gd name="connsiteY2" fmla="*/ 128133 h 2379720"/>
              <a:gd name="connsiteX3" fmla="*/ 4454013 w 4454013"/>
              <a:gd name="connsiteY3" fmla="*/ 128133 h 2379720"/>
              <a:gd name="connsiteX4" fmla="*/ 4454013 w 4454013"/>
              <a:gd name="connsiteY4" fmla="*/ 2379720 h 2379720"/>
              <a:gd name="connsiteX5" fmla="*/ 0 w 4454013"/>
              <a:gd name="connsiteY5" fmla="*/ 2379720 h 2379720"/>
              <a:gd name="connsiteX6" fmla="*/ 0 w 4454013"/>
              <a:gd name="connsiteY6" fmla="*/ 128133 h 2379720"/>
              <a:gd name="connsiteX0" fmla="*/ 0 w 4454013"/>
              <a:gd name="connsiteY0" fmla="*/ 128133 h 2379720"/>
              <a:gd name="connsiteX1" fmla="*/ 894735 w 4454013"/>
              <a:gd name="connsiteY1" fmla="*/ 521424 h 2379720"/>
              <a:gd name="connsiteX2" fmla="*/ 2664542 w 4454013"/>
              <a:gd name="connsiteY2" fmla="*/ 128133 h 2379720"/>
              <a:gd name="connsiteX3" fmla="*/ 4454013 w 4454013"/>
              <a:gd name="connsiteY3" fmla="*/ 128133 h 2379720"/>
              <a:gd name="connsiteX4" fmla="*/ 4454013 w 4454013"/>
              <a:gd name="connsiteY4" fmla="*/ 2379720 h 2379720"/>
              <a:gd name="connsiteX5" fmla="*/ 0 w 4454013"/>
              <a:gd name="connsiteY5" fmla="*/ 2379720 h 2379720"/>
              <a:gd name="connsiteX6" fmla="*/ 0 w 4454013"/>
              <a:gd name="connsiteY6" fmla="*/ 128133 h 2379720"/>
              <a:gd name="connsiteX0" fmla="*/ 0 w 4454013"/>
              <a:gd name="connsiteY0" fmla="*/ 707922 h 2959509"/>
              <a:gd name="connsiteX1" fmla="*/ 894735 w 4454013"/>
              <a:gd name="connsiteY1" fmla="*/ 1101213 h 2959509"/>
              <a:gd name="connsiteX2" fmla="*/ 2664542 w 4454013"/>
              <a:gd name="connsiteY2" fmla="*/ 707922 h 2959509"/>
              <a:gd name="connsiteX3" fmla="*/ 3765755 w 4454013"/>
              <a:gd name="connsiteY3" fmla="*/ 0 h 2959509"/>
              <a:gd name="connsiteX4" fmla="*/ 4454013 w 4454013"/>
              <a:gd name="connsiteY4" fmla="*/ 707922 h 2959509"/>
              <a:gd name="connsiteX5" fmla="*/ 4454013 w 4454013"/>
              <a:gd name="connsiteY5" fmla="*/ 2959509 h 2959509"/>
              <a:gd name="connsiteX6" fmla="*/ 0 w 4454013"/>
              <a:gd name="connsiteY6" fmla="*/ 2959509 h 2959509"/>
              <a:gd name="connsiteX7" fmla="*/ 0 w 4454013"/>
              <a:gd name="connsiteY7" fmla="*/ 707922 h 2959509"/>
              <a:gd name="connsiteX0" fmla="*/ 0 w 4454013"/>
              <a:gd name="connsiteY0" fmla="*/ 707922 h 2959509"/>
              <a:gd name="connsiteX1" fmla="*/ 894735 w 4454013"/>
              <a:gd name="connsiteY1" fmla="*/ 1101213 h 2959509"/>
              <a:gd name="connsiteX2" fmla="*/ 2664542 w 4454013"/>
              <a:gd name="connsiteY2" fmla="*/ 707922 h 2959509"/>
              <a:gd name="connsiteX3" fmla="*/ 3765755 w 4454013"/>
              <a:gd name="connsiteY3" fmla="*/ 0 h 2959509"/>
              <a:gd name="connsiteX4" fmla="*/ 4454013 w 4454013"/>
              <a:gd name="connsiteY4" fmla="*/ 707922 h 2959509"/>
              <a:gd name="connsiteX5" fmla="*/ 4454013 w 4454013"/>
              <a:gd name="connsiteY5" fmla="*/ 2959509 h 2959509"/>
              <a:gd name="connsiteX6" fmla="*/ 0 w 4454013"/>
              <a:gd name="connsiteY6" fmla="*/ 2959509 h 2959509"/>
              <a:gd name="connsiteX7" fmla="*/ 0 w 4454013"/>
              <a:gd name="connsiteY7" fmla="*/ 707922 h 2959509"/>
              <a:gd name="connsiteX0" fmla="*/ 0 w 4454013"/>
              <a:gd name="connsiteY0" fmla="*/ 707922 h 2959509"/>
              <a:gd name="connsiteX1" fmla="*/ 894735 w 4454013"/>
              <a:gd name="connsiteY1" fmla="*/ 1101213 h 2959509"/>
              <a:gd name="connsiteX2" fmla="*/ 2664542 w 4454013"/>
              <a:gd name="connsiteY2" fmla="*/ 707922 h 2959509"/>
              <a:gd name="connsiteX3" fmla="*/ 3765755 w 4454013"/>
              <a:gd name="connsiteY3" fmla="*/ 0 h 2959509"/>
              <a:gd name="connsiteX4" fmla="*/ 4454013 w 4454013"/>
              <a:gd name="connsiteY4" fmla="*/ 707922 h 2959509"/>
              <a:gd name="connsiteX5" fmla="*/ 4454013 w 4454013"/>
              <a:gd name="connsiteY5" fmla="*/ 2959509 h 2959509"/>
              <a:gd name="connsiteX6" fmla="*/ 0 w 4454013"/>
              <a:gd name="connsiteY6" fmla="*/ 2959509 h 2959509"/>
              <a:gd name="connsiteX7" fmla="*/ 0 w 4454013"/>
              <a:gd name="connsiteY7" fmla="*/ 707922 h 2959509"/>
              <a:gd name="connsiteX0" fmla="*/ 0 w 4454013"/>
              <a:gd name="connsiteY0" fmla="*/ 707922 h 2959509"/>
              <a:gd name="connsiteX1" fmla="*/ 894735 w 4454013"/>
              <a:gd name="connsiteY1" fmla="*/ 1101213 h 2959509"/>
              <a:gd name="connsiteX2" fmla="*/ 2664542 w 4454013"/>
              <a:gd name="connsiteY2" fmla="*/ 707922 h 2959509"/>
              <a:gd name="connsiteX3" fmla="*/ 3765755 w 4454013"/>
              <a:gd name="connsiteY3" fmla="*/ 0 h 2959509"/>
              <a:gd name="connsiteX4" fmla="*/ 4454013 w 4454013"/>
              <a:gd name="connsiteY4" fmla="*/ 707922 h 2959509"/>
              <a:gd name="connsiteX5" fmla="*/ 4454013 w 4454013"/>
              <a:gd name="connsiteY5" fmla="*/ 2959509 h 2959509"/>
              <a:gd name="connsiteX6" fmla="*/ 0 w 4454013"/>
              <a:gd name="connsiteY6" fmla="*/ 2959509 h 2959509"/>
              <a:gd name="connsiteX7" fmla="*/ 0 w 4454013"/>
              <a:gd name="connsiteY7" fmla="*/ 707922 h 2959509"/>
              <a:gd name="connsiteX0" fmla="*/ 0 w 4462417"/>
              <a:gd name="connsiteY0" fmla="*/ 707922 h 2959509"/>
              <a:gd name="connsiteX1" fmla="*/ 894735 w 4462417"/>
              <a:gd name="connsiteY1" fmla="*/ 1101213 h 2959509"/>
              <a:gd name="connsiteX2" fmla="*/ 2664542 w 4462417"/>
              <a:gd name="connsiteY2" fmla="*/ 707922 h 2959509"/>
              <a:gd name="connsiteX3" fmla="*/ 3765755 w 4462417"/>
              <a:gd name="connsiteY3" fmla="*/ 0 h 2959509"/>
              <a:gd name="connsiteX4" fmla="*/ 4462417 w 4462417"/>
              <a:gd name="connsiteY4" fmla="*/ 2934879 h 2959509"/>
              <a:gd name="connsiteX5" fmla="*/ 4454013 w 4462417"/>
              <a:gd name="connsiteY5" fmla="*/ 2959509 h 2959509"/>
              <a:gd name="connsiteX6" fmla="*/ 0 w 4462417"/>
              <a:gd name="connsiteY6" fmla="*/ 2959509 h 2959509"/>
              <a:gd name="connsiteX7" fmla="*/ 0 w 4462417"/>
              <a:gd name="connsiteY7" fmla="*/ 707922 h 2959509"/>
              <a:gd name="connsiteX0" fmla="*/ 0 w 4502778"/>
              <a:gd name="connsiteY0" fmla="*/ 707922 h 2959509"/>
              <a:gd name="connsiteX1" fmla="*/ 894735 w 4502778"/>
              <a:gd name="connsiteY1" fmla="*/ 1101213 h 2959509"/>
              <a:gd name="connsiteX2" fmla="*/ 2664542 w 4502778"/>
              <a:gd name="connsiteY2" fmla="*/ 707922 h 2959509"/>
              <a:gd name="connsiteX3" fmla="*/ 3765755 w 4502778"/>
              <a:gd name="connsiteY3" fmla="*/ 0 h 2959509"/>
              <a:gd name="connsiteX4" fmla="*/ 4462417 w 4502778"/>
              <a:gd name="connsiteY4" fmla="*/ 2934879 h 2959509"/>
              <a:gd name="connsiteX5" fmla="*/ 4454013 w 4502778"/>
              <a:gd name="connsiteY5" fmla="*/ 2959509 h 2959509"/>
              <a:gd name="connsiteX6" fmla="*/ 0 w 4502778"/>
              <a:gd name="connsiteY6" fmla="*/ 2959509 h 2959509"/>
              <a:gd name="connsiteX7" fmla="*/ 0 w 4502778"/>
              <a:gd name="connsiteY7" fmla="*/ 707922 h 2959509"/>
              <a:gd name="connsiteX0" fmla="*/ 0 w 4511234"/>
              <a:gd name="connsiteY0" fmla="*/ 111131 h 2362718"/>
              <a:gd name="connsiteX1" fmla="*/ 894735 w 4511234"/>
              <a:gd name="connsiteY1" fmla="*/ 504422 h 2362718"/>
              <a:gd name="connsiteX2" fmla="*/ 2664542 w 4511234"/>
              <a:gd name="connsiteY2" fmla="*/ 111131 h 2362718"/>
              <a:gd name="connsiteX3" fmla="*/ 3899880 w 4511234"/>
              <a:gd name="connsiteY3" fmla="*/ 17931 h 2362718"/>
              <a:gd name="connsiteX4" fmla="*/ 4462417 w 4511234"/>
              <a:gd name="connsiteY4" fmla="*/ 2338088 h 2362718"/>
              <a:gd name="connsiteX5" fmla="*/ 4454013 w 4511234"/>
              <a:gd name="connsiteY5" fmla="*/ 2362718 h 2362718"/>
              <a:gd name="connsiteX6" fmla="*/ 0 w 4511234"/>
              <a:gd name="connsiteY6" fmla="*/ 2362718 h 2362718"/>
              <a:gd name="connsiteX7" fmla="*/ 0 w 4511234"/>
              <a:gd name="connsiteY7" fmla="*/ 111131 h 236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1234" h="2362718">
                <a:moveTo>
                  <a:pt x="0" y="111131"/>
                </a:moveTo>
                <a:cubicBezTo>
                  <a:pt x="222864" y="104576"/>
                  <a:pt x="435897" y="678126"/>
                  <a:pt x="894735" y="504422"/>
                </a:cubicBezTo>
                <a:cubicBezTo>
                  <a:pt x="1376516" y="394628"/>
                  <a:pt x="1835355" y="-255941"/>
                  <a:pt x="2664542" y="111131"/>
                </a:cubicBezTo>
                <a:cubicBezTo>
                  <a:pt x="3283975" y="260253"/>
                  <a:pt x="3601635" y="17931"/>
                  <a:pt x="3899880" y="17931"/>
                </a:cubicBezTo>
                <a:cubicBezTo>
                  <a:pt x="4198125" y="17931"/>
                  <a:pt x="4663354" y="-60721"/>
                  <a:pt x="4462417" y="2338088"/>
                </a:cubicBezTo>
                <a:lnTo>
                  <a:pt x="4454013" y="2362718"/>
                </a:lnTo>
                <a:lnTo>
                  <a:pt x="0" y="2362718"/>
                </a:lnTo>
                <a:lnTo>
                  <a:pt x="0" y="111131"/>
                </a:lnTo>
                <a:close/>
              </a:path>
            </a:pathLst>
          </a:cu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57" name="矩形 56">
            <a:extLst>
              <a:ext uri="{FF2B5EF4-FFF2-40B4-BE49-F238E27FC236}">
                <a16:creationId xmlns:a16="http://schemas.microsoft.com/office/drawing/2014/main" id="{DA5D154A-D3F9-4A61-8829-921F4071801A}"/>
              </a:ext>
            </a:extLst>
          </p:cNvPr>
          <p:cNvSpPr/>
          <p:nvPr/>
        </p:nvSpPr>
        <p:spPr>
          <a:xfrm>
            <a:off x="5914930" y="2452970"/>
            <a:ext cx="6518860" cy="1861006"/>
          </a:xfrm>
          <a:prstGeom prst="ellipse">
            <a:avLst/>
          </a:prstGeom>
          <a:noFill/>
          <a:ln>
            <a:noFill/>
          </a:ln>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8000" b="1" i="0" u="none" strike="noStrike" kern="1200" cap="none" spc="0" normalizeH="0" baseline="0" noProof="0" dirty="0">
                <a:ln>
                  <a:noFill/>
                </a:ln>
                <a:solidFill>
                  <a:srgbClr val="185C3F"/>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Tổng kết</a:t>
            </a:r>
            <a:endParaRPr kumimoji="0" lang="zh-CN" altLang="en-US" sz="8000" b="1" i="0" u="none" strike="noStrike" kern="1200" cap="none" spc="0" normalizeH="0" baseline="0" noProof="0" dirty="0">
              <a:ln>
                <a:noFill/>
              </a:ln>
              <a:solidFill>
                <a:srgbClr val="185C3F"/>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grpSp>
        <p:nvGrpSpPr>
          <p:cNvPr id="22" name="组合 21">
            <a:extLst>
              <a:ext uri="{FF2B5EF4-FFF2-40B4-BE49-F238E27FC236}">
                <a16:creationId xmlns:a16="http://schemas.microsoft.com/office/drawing/2014/main" id="{04BCA26C-E71D-47D2-8CC7-C90969B61033}"/>
              </a:ext>
            </a:extLst>
          </p:cNvPr>
          <p:cNvGrpSpPr/>
          <p:nvPr/>
        </p:nvGrpSpPr>
        <p:grpSpPr>
          <a:xfrm>
            <a:off x="1829958" y="446159"/>
            <a:ext cx="2250332" cy="2250332"/>
            <a:chOff x="523672" y="445851"/>
            <a:chExt cx="2250332" cy="2250332"/>
          </a:xfrm>
        </p:grpSpPr>
        <p:sp>
          <p:nvSpPr>
            <p:cNvPr id="21" name="椭圆 20">
              <a:extLst>
                <a:ext uri="{FF2B5EF4-FFF2-40B4-BE49-F238E27FC236}">
                  <a16:creationId xmlns:a16="http://schemas.microsoft.com/office/drawing/2014/main" id="{49A11576-B536-4087-B28C-51816AD7E44C}"/>
                </a:ext>
              </a:extLst>
            </p:cNvPr>
            <p:cNvSpPr/>
            <p:nvPr/>
          </p:nvSpPr>
          <p:spPr>
            <a:xfrm>
              <a:off x="719847" y="642026"/>
              <a:ext cx="1857983" cy="1857983"/>
            </a:xfrm>
            <a:prstGeom prst="ellipse">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7200" b="1" i="0" u="none" strike="noStrike" kern="1200" cap="none" spc="0" normalizeH="0" baseline="0" noProof="0" dirty="0">
                  <a:ln>
                    <a:noFill/>
                  </a:ln>
                  <a:solidFill>
                    <a:srgbClr val="185C3F"/>
                  </a:solidFill>
                  <a:effectLst/>
                  <a:uLnTx/>
                  <a:uFillTx/>
                  <a:latin typeface="印品丫丫体-D版" panose="02010601030101010101" pitchFamily="2" charset="-122"/>
                  <a:ea typeface="印品丫丫体-D版" panose="02010601030101010101" pitchFamily="2" charset="-122"/>
                  <a:cs typeface="+mn-cs"/>
                </a:rPr>
                <a:t>IV</a:t>
              </a:r>
              <a:r>
                <a:rPr kumimoji="0" lang="en-US" altLang="zh-CN" sz="7200" b="1" i="0" u="none" strike="noStrike" kern="1200" cap="none" spc="0" normalizeH="0" baseline="0" noProof="0" dirty="0">
                  <a:ln>
                    <a:noFill/>
                  </a:ln>
                  <a:solidFill>
                    <a:srgbClr val="185C3F"/>
                  </a:solidFill>
                  <a:effectLst/>
                  <a:uLnTx/>
                  <a:uFillTx/>
                  <a:latin typeface="印品丫丫体-D版" panose="02010601030101010101" pitchFamily="2" charset="-122"/>
                  <a:ea typeface="印品丫丫体-D版" panose="02010601030101010101" pitchFamily="2" charset="-122"/>
                  <a:cs typeface="+mn-cs"/>
                </a:rPr>
                <a:t> </a:t>
              </a:r>
              <a:endParaRPr kumimoji="0" lang="zh-CN" altLang="en-US" sz="7200" b="1" i="0" u="none" strike="noStrike" kern="1200" cap="none" spc="0" normalizeH="0" baseline="0" noProof="0" dirty="0">
                <a:ln>
                  <a:noFill/>
                </a:ln>
                <a:solidFill>
                  <a:srgbClr val="185C3F"/>
                </a:solidFill>
                <a:effectLst/>
                <a:uLnTx/>
                <a:uFillTx/>
                <a:latin typeface="印品丫丫体-D版" panose="02010601030101010101" pitchFamily="2" charset="-122"/>
                <a:ea typeface="印品丫丫体-D版" panose="02010601030101010101" pitchFamily="2" charset="-122"/>
                <a:cs typeface="+mn-cs"/>
              </a:endParaRPr>
            </a:p>
          </p:txBody>
        </p:sp>
        <p:sp>
          <p:nvSpPr>
            <p:cNvPr id="60" name="椭圆 59">
              <a:extLst>
                <a:ext uri="{FF2B5EF4-FFF2-40B4-BE49-F238E27FC236}">
                  <a16:creationId xmlns:a16="http://schemas.microsoft.com/office/drawing/2014/main" id="{9F9B48FF-56D9-41A5-B007-4D18D33BFDDF}"/>
                </a:ext>
              </a:extLst>
            </p:cNvPr>
            <p:cNvSpPr/>
            <p:nvPr/>
          </p:nvSpPr>
          <p:spPr>
            <a:xfrm>
              <a:off x="523672" y="445851"/>
              <a:ext cx="2250332" cy="2250332"/>
            </a:xfrm>
            <a:prstGeom prst="ellipse">
              <a:avLst/>
            </a:prstGeom>
            <a:noFill/>
            <a:ln w="28575" cap="rnd">
              <a:solidFill>
                <a:schemeClr val="tx1"/>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7200" b="1" i="0" u="none" strike="noStrike" kern="1200" cap="none" spc="0" normalizeH="0" baseline="0" noProof="0" dirty="0">
                <a:ln>
                  <a:noFill/>
                </a:ln>
                <a:solidFill>
                  <a:srgbClr val="185C3F"/>
                </a:solidFill>
                <a:effectLst/>
                <a:uLnTx/>
                <a:uFillTx/>
                <a:latin typeface="印品丫丫体-D版" panose="02010601030101010101" pitchFamily="2" charset="-122"/>
                <a:ea typeface="印品丫丫体-D版" panose="02010601030101010101" pitchFamily="2" charset="-122"/>
                <a:cs typeface="+mn-cs"/>
              </a:endParaRPr>
            </a:p>
          </p:txBody>
        </p:sp>
      </p:grpSp>
      <p:pic>
        <p:nvPicPr>
          <p:cNvPr id="69" name="下方花草">
            <a:extLst>
              <a:ext uri="{FF2B5EF4-FFF2-40B4-BE49-F238E27FC236}">
                <a16:creationId xmlns:a16="http://schemas.microsoft.com/office/drawing/2014/main" id="{E31DB2D2-BA92-44AF-838F-90C7045693E4}"/>
              </a:ext>
            </a:extLst>
          </p:cNvPr>
          <p:cNvPicPr>
            <a:picLocks noChangeAspect="1"/>
          </p:cNvPicPr>
          <p:nvPr/>
        </p:nvPicPr>
        <p:blipFill rotWithShape="1">
          <a:blip r:embed="rId6">
            <a:extLst>
              <a:ext uri="{28A0092B-C50C-407E-A947-70E740481C1C}">
                <a14:useLocalDpi xmlns:a14="http://schemas.microsoft.com/office/drawing/2010/main" val="0"/>
              </a:ext>
            </a:extLst>
          </a:blip>
          <a:srcRect l="37261" r="37420" b="77247"/>
          <a:stretch/>
        </p:blipFill>
        <p:spPr>
          <a:xfrm>
            <a:off x="6072004" y="-244606"/>
            <a:ext cx="4899924" cy="2476929"/>
          </a:xfrm>
          <a:prstGeom prst="rect">
            <a:avLst/>
          </a:prstGeom>
        </p:spPr>
      </p:pic>
      <p:pic>
        <p:nvPicPr>
          <p:cNvPr id="25" name="下方花草">
            <a:extLst>
              <a:ext uri="{FF2B5EF4-FFF2-40B4-BE49-F238E27FC236}">
                <a16:creationId xmlns:a16="http://schemas.microsoft.com/office/drawing/2014/main" id="{FD1914E9-C168-430A-AD29-73759F27E5B1}"/>
              </a:ext>
            </a:extLst>
          </p:cNvPr>
          <p:cNvPicPr>
            <a:picLocks noChangeAspect="1"/>
          </p:cNvPicPr>
          <p:nvPr/>
        </p:nvPicPr>
        <p:blipFill rotWithShape="1">
          <a:blip r:embed="rId6">
            <a:extLst>
              <a:ext uri="{28A0092B-C50C-407E-A947-70E740481C1C}">
                <a14:useLocalDpi xmlns:a14="http://schemas.microsoft.com/office/drawing/2010/main" val="0"/>
              </a:ext>
            </a:extLst>
          </a:blip>
          <a:srcRect l="37261" r="37420" b="77247"/>
          <a:stretch/>
        </p:blipFill>
        <p:spPr>
          <a:xfrm>
            <a:off x="9461893" y="332861"/>
            <a:ext cx="4899924" cy="2476929"/>
          </a:xfrm>
          <a:prstGeom prst="rect">
            <a:avLst/>
          </a:prstGeom>
        </p:spPr>
      </p:pic>
      <p:pic>
        <p:nvPicPr>
          <p:cNvPr id="3" name="图片 20">
            <a:extLst>
              <a:ext uri="{FF2B5EF4-FFF2-40B4-BE49-F238E27FC236}">
                <a16:creationId xmlns:a16="http://schemas.microsoft.com/office/drawing/2014/main" id="{84299344-D1EE-C841-6708-75E176F48C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59240" y="332861"/>
            <a:ext cx="1345179" cy="1221997"/>
          </a:xfrm>
          <a:prstGeom prst="rect">
            <a:avLst/>
          </a:prstGeom>
        </p:spPr>
      </p:pic>
      <p:pic>
        <p:nvPicPr>
          <p:cNvPr id="8" name="Picture 7">
            <a:extLst>
              <a:ext uri="{FF2B5EF4-FFF2-40B4-BE49-F238E27FC236}">
                <a16:creationId xmlns:a16="http://schemas.microsoft.com/office/drawing/2014/main" id="{035202A8-4094-4795-D5D8-10399FA653C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9375" l="10000" r="92623">
                        <a14:foregroundMark x1="48033" y1="34375" x2="47705" y2="59062"/>
                        <a14:foregroundMark x1="90355" y1="81116" x2="90656" y2="85000"/>
                        <a14:foregroundMark x1="89470" y1="69726" x2="89726" y2="73022"/>
                        <a14:foregroundMark x1="86557" y1="32188" x2="89036" y2="64130"/>
                        <a14:foregroundMark x1="90656" y1="85000" x2="90656" y2="85000"/>
                        <a14:foregroundMark x1="85902" y1="49375" x2="86066" y2="94688"/>
                        <a14:foregroundMark x1="86066" y1="94688" x2="86066" y2="94688"/>
                        <a14:foregroundMark x1="68852" y1="91250" x2="75738" y2="90313"/>
                        <a14:foregroundMark x1="75738" y1="90313" x2="75738" y2="90313"/>
                        <a14:foregroundMark x1="90492" y1="52188" x2="91388" y2="63881"/>
                        <a14:foregroundMark x1="52131" y1="54063" x2="53770" y2="65313"/>
                        <a14:foregroundMark x1="50330" y1="86926" x2="48033" y2="67813"/>
                        <a14:foregroundMark x1="51639" y1="97813" x2="51073" y2="93103"/>
                        <a14:foregroundMark x1="27541" y1="50313" x2="28019" y2="82813"/>
                        <a14:foregroundMark x1="32571" y1="82868" x2="32295" y2="58438"/>
                        <a14:foregroundMark x1="36066" y1="67500" x2="36393" y2="58750"/>
                        <a14:foregroundMark x1="36393" y1="58750" x2="33279" y2="45625"/>
                        <a14:foregroundMark x1="32729" y1="44446" x2="31967" y2="42813"/>
                        <a14:foregroundMark x1="33279" y1="45625" x2="33079" y2="45197"/>
                        <a14:foregroundMark x1="24918" y1="52812" x2="24918" y2="70938"/>
                        <a14:foregroundMark x1="23279" y1="70625" x2="22869" y2="75313"/>
                        <a14:foregroundMark x1="52623" y1="90625" x2="52951" y2="95000"/>
                        <a14:foregroundMark x1="71967" y1="94688" x2="71180" y2="96563"/>
                        <a14:foregroundMark x1="92131" y1="66250" x2="90328" y2="79375"/>
                        <a14:foregroundMark x1="34262" y1="82188" x2="34098" y2="83750"/>
                        <a14:foregroundMark x1="35082" y1="87188" x2="30820" y2="86563"/>
                        <a14:foregroundMark x1="21311" y1="82500" x2="21148" y2="80938"/>
                        <a14:foregroundMark x1="21639" y1="83438" x2="22787" y2="81250"/>
                        <a14:backgroundMark x1="22623" y1="22188" x2="11475" y2="58438"/>
                        <a14:backgroundMark x1="37049" y1="22500" x2="41639" y2="24688"/>
                        <a14:backgroundMark x1="36557" y1="28438" x2="37213" y2="43750"/>
                        <a14:backgroundMark x1="37213" y1="43750" x2="37213" y2="43750"/>
                        <a14:backgroundMark x1="51803" y1="17188" x2="70820" y2="24688"/>
                        <a14:backgroundMark x1="64918" y1="46563" x2="56557" y2="20625"/>
                        <a14:backgroundMark x1="69836" y1="37188" x2="67705" y2="66250"/>
                        <a14:backgroundMark x1="75738" y1="78125" x2="68197" y2="30000"/>
                        <a14:backgroundMark x1="62459" y1="81875" x2="62623" y2="72500"/>
                        <a14:backgroundMark x1="66885" y1="66563" x2="54533" y2="90108"/>
                        <a14:backgroundMark x1="58361" y1="44375" x2="58525" y2="25625"/>
                        <a14:backgroundMark x1="39180" y1="74688" x2="39180" y2="83125"/>
                        <a14:backgroundMark x1="71967" y1="96563" x2="71967" y2="99688"/>
                        <a14:backgroundMark x1="93118" y1="80738" x2="92951" y2="82188"/>
                        <a14:backgroundMark x1="94754" y1="66563" x2="94648" y2="67479"/>
                        <a14:backgroundMark x1="92623" y1="63750" x2="92704" y2="66530"/>
                        <a14:backgroundMark x1="13115" y1="81875" x2="24098" y2="97500"/>
                        <a14:backgroundMark x1="26393" y1="95938" x2="36721" y2="94688"/>
                        <a14:backgroundMark x1="31872" y1="89867" x2="25410" y2="90625"/>
                        <a14:backgroundMark x1="36066" y1="89375" x2="35789" y2="89408"/>
                        <a14:backgroundMark x1="23770" y1="84688" x2="22951" y2="89688"/>
                        <a14:backgroundMark x1="19836" y1="75313" x2="19836" y2="84688"/>
                        <a14:backgroundMark x1="24262" y1="82813" x2="24262" y2="92813"/>
                      </a14:backgroundRemoval>
                    </a14:imgEffect>
                  </a14:imgLayer>
                </a14:imgProps>
              </a:ext>
            </a:extLst>
          </a:blip>
          <a:srcRect l="37905" t="3842"/>
          <a:stretch/>
        </p:blipFill>
        <p:spPr>
          <a:xfrm>
            <a:off x="1516674" y="2994243"/>
            <a:ext cx="4796356" cy="3896411"/>
          </a:xfrm>
          <a:prstGeom prst="rect">
            <a:avLst/>
          </a:prstGeom>
        </p:spPr>
      </p:pic>
      <p:pic>
        <p:nvPicPr>
          <p:cNvPr id="9" name="Picture 8">
            <a:extLst>
              <a:ext uri="{FF2B5EF4-FFF2-40B4-BE49-F238E27FC236}">
                <a16:creationId xmlns:a16="http://schemas.microsoft.com/office/drawing/2014/main" id="{2A299036-468F-DBE2-2F02-296CDD30092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9375" l="10000" r="92623">
                        <a14:foregroundMark x1="48033" y1="34375" x2="47705" y2="59062"/>
                        <a14:foregroundMark x1="90355" y1="81116" x2="90656" y2="85000"/>
                        <a14:foregroundMark x1="89470" y1="69726" x2="89726" y2="73022"/>
                        <a14:foregroundMark x1="86557" y1="32188" x2="89036" y2="64130"/>
                        <a14:foregroundMark x1="90656" y1="85000" x2="90656" y2="85000"/>
                        <a14:foregroundMark x1="85902" y1="49375" x2="86066" y2="94688"/>
                        <a14:foregroundMark x1="86066" y1="94688" x2="86066" y2="94688"/>
                        <a14:foregroundMark x1="68852" y1="91250" x2="75738" y2="90313"/>
                        <a14:foregroundMark x1="75738" y1="90313" x2="75738" y2="90313"/>
                        <a14:foregroundMark x1="90492" y1="52188" x2="91388" y2="63881"/>
                        <a14:foregroundMark x1="52131" y1="54063" x2="53770" y2="65313"/>
                        <a14:foregroundMark x1="50330" y1="86926" x2="48033" y2="67813"/>
                        <a14:foregroundMark x1="51639" y1="97813" x2="51073" y2="93103"/>
                        <a14:foregroundMark x1="27541" y1="50313" x2="28019" y2="82813"/>
                        <a14:foregroundMark x1="32571" y1="82868" x2="32295" y2="58438"/>
                        <a14:foregroundMark x1="36066" y1="67500" x2="36393" y2="58750"/>
                        <a14:foregroundMark x1="36393" y1="58750" x2="33279" y2="45625"/>
                        <a14:foregroundMark x1="32729" y1="44446" x2="31967" y2="42813"/>
                        <a14:foregroundMark x1="33279" y1="45625" x2="33079" y2="45197"/>
                        <a14:foregroundMark x1="24918" y1="52812" x2="24918" y2="70938"/>
                        <a14:foregroundMark x1="23279" y1="70625" x2="22869" y2="75313"/>
                        <a14:foregroundMark x1="52623" y1="90625" x2="52951" y2="95000"/>
                        <a14:foregroundMark x1="71967" y1="94688" x2="71180" y2="96563"/>
                        <a14:foregroundMark x1="92131" y1="66250" x2="90328" y2="79375"/>
                        <a14:foregroundMark x1="34262" y1="82188" x2="34098" y2="83750"/>
                        <a14:foregroundMark x1="35082" y1="87188" x2="30820" y2="86563"/>
                        <a14:foregroundMark x1="21311" y1="82500" x2="21148" y2="80938"/>
                        <a14:foregroundMark x1="21639" y1="83438" x2="22787" y2="81250"/>
                        <a14:backgroundMark x1="22623" y1="22188" x2="11475" y2="58438"/>
                        <a14:backgroundMark x1="37049" y1="22500" x2="41639" y2="24688"/>
                        <a14:backgroundMark x1="36557" y1="28438" x2="37213" y2="43750"/>
                        <a14:backgroundMark x1="37213" y1="43750" x2="37213" y2="43750"/>
                        <a14:backgroundMark x1="51803" y1="17188" x2="70820" y2="24688"/>
                        <a14:backgroundMark x1="64918" y1="46563" x2="56557" y2="20625"/>
                        <a14:backgroundMark x1="69836" y1="37188" x2="67705" y2="66250"/>
                        <a14:backgroundMark x1="75738" y1="78125" x2="68197" y2="30000"/>
                        <a14:backgroundMark x1="62459" y1="81875" x2="62623" y2="72500"/>
                        <a14:backgroundMark x1="66885" y1="66563" x2="54533" y2="90108"/>
                        <a14:backgroundMark x1="58361" y1="44375" x2="58525" y2="25625"/>
                        <a14:backgroundMark x1="39180" y1="74688" x2="39180" y2="83125"/>
                        <a14:backgroundMark x1="71967" y1="96563" x2="71967" y2="99688"/>
                        <a14:backgroundMark x1="93118" y1="80738" x2="92951" y2="82188"/>
                        <a14:backgroundMark x1="94754" y1="66563" x2="94648" y2="67479"/>
                        <a14:backgroundMark x1="92623" y1="63750" x2="92704" y2="66530"/>
                        <a14:backgroundMark x1="13115" y1="81875" x2="24098" y2="97500"/>
                        <a14:backgroundMark x1="26393" y1="95938" x2="36721" y2="94688"/>
                        <a14:backgroundMark x1="31872" y1="89867" x2="25410" y2="90625"/>
                        <a14:backgroundMark x1="36066" y1="89375" x2="35789" y2="89408"/>
                        <a14:backgroundMark x1="23770" y1="84688" x2="22951" y2="89688"/>
                        <a14:backgroundMark x1="19836" y1="75313" x2="19836" y2="84688"/>
                        <a14:backgroundMark x1="24262" y1="82813" x2="24262" y2="92813"/>
                      </a14:backgroundRemoval>
                    </a14:imgEffect>
                  </a14:imgLayer>
                </a14:imgProps>
              </a:ext>
            </a:extLst>
          </a:blip>
          <a:srcRect l="19027" t="7089" r="62207" b="15288"/>
          <a:stretch/>
        </p:blipFill>
        <p:spPr>
          <a:xfrm>
            <a:off x="-130629" y="3229748"/>
            <a:ext cx="1673007" cy="3630426"/>
          </a:xfrm>
          <a:prstGeom prst="rect">
            <a:avLst/>
          </a:prstGeom>
        </p:spPr>
      </p:pic>
      <p:grpSp>
        <p:nvGrpSpPr>
          <p:cNvPr id="24" name="组合 23">
            <a:extLst>
              <a:ext uri="{FF2B5EF4-FFF2-40B4-BE49-F238E27FC236}">
                <a16:creationId xmlns:a16="http://schemas.microsoft.com/office/drawing/2014/main" id="{3E9CA670-BD87-452D-A15E-17DE6C8F7904}"/>
              </a:ext>
            </a:extLst>
          </p:cNvPr>
          <p:cNvGrpSpPr/>
          <p:nvPr/>
        </p:nvGrpSpPr>
        <p:grpSpPr>
          <a:xfrm>
            <a:off x="5127171" y="5471931"/>
            <a:ext cx="7064828" cy="1407694"/>
            <a:chOff x="0" y="5241193"/>
            <a:chExt cx="12191999" cy="1605774"/>
          </a:xfrm>
        </p:grpSpPr>
        <p:pic>
          <p:nvPicPr>
            <p:cNvPr id="64" name="下方花草">
              <a:extLst>
                <a:ext uri="{FF2B5EF4-FFF2-40B4-BE49-F238E27FC236}">
                  <a16:creationId xmlns:a16="http://schemas.microsoft.com/office/drawing/2014/main" id="{05AECBE9-BCAF-47BF-995F-0D867985F5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1702" r="27551"/>
            <a:stretch/>
          </p:blipFill>
          <p:spPr>
            <a:xfrm flipH="1">
              <a:off x="6828817" y="5241195"/>
              <a:ext cx="5363182" cy="1594741"/>
            </a:xfrm>
            <a:prstGeom prst="rect">
              <a:avLst/>
            </a:prstGeom>
          </p:spPr>
        </p:pic>
        <p:pic>
          <p:nvPicPr>
            <p:cNvPr id="65" name="下方花草">
              <a:extLst>
                <a:ext uri="{FF2B5EF4-FFF2-40B4-BE49-F238E27FC236}">
                  <a16:creationId xmlns:a16="http://schemas.microsoft.com/office/drawing/2014/main" id="{5C4018BD-511B-4BBD-B33B-A290821EEFB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1702" r="27551"/>
            <a:stretch/>
          </p:blipFill>
          <p:spPr>
            <a:xfrm flipH="1">
              <a:off x="2117387" y="5252226"/>
              <a:ext cx="5363182" cy="1594741"/>
            </a:xfrm>
            <a:prstGeom prst="rect">
              <a:avLst/>
            </a:prstGeom>
          </p:spPr>
        </p:pic>
        <p:pic>
          <p:nvPicPr>
            <p:cNvPr id="67" name="下方花草">
              <a:extLst>
                <a:ext uri="{FF2B5EF4-FFF2-40B4-BE49-F238E27FC236}">
                  <a16:creationId xmlns:a16="http://schemas.microsoft.com/office/drawing/2014/main" id="{25EE6576-A221-476B-B6AD-BEAC079C41A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138" t="61702" r="27551"/>
            <a:stretch/>
          </p:blipFill>
          <p:spPr>
            <a:xfrm flipH="1">
              <a:off x="0" y="5241193"/>
              <a:ext cx="2243847" cy="1594741"/>
            </a:xfrm>
            <a:prstGeom prst="rect">
              <a:avLst/>
            </a:prstGeom>
          </p:spPr>
        </p:pic>
      </p:grpSp>
      <p:sp>
        <p:nvSpPr>
          <p:cNvPr id="6" name="Rectangle 5"/>
          <p:cNvSpPr/>
          <p:nvPr/>
        </p:nvSpPr>
        <p:spPr>
          <a:xfrm>
            <a:off x="8504581" y="4675629"/>
            <a:ext cx="1925912" cy="369332"/>
          </a:xfrm>
          <a:prstGeom prst="rect">
            <a:avLst/>
          </a:prstGeom>
        </p:spPr>
        <p:txBody>
          <a:bodyPr wrap="none">
            <a:spAutoFit/>
          </a:bodyPr>
          <a:lstStyle/>
          <a:p>
            <a:r>
              <a:rPr lang="en-US" dirty="0" err="1">
                <a:solidFill>
                  <a:schemeClr val="bg1"/>
                </a:solidFill>
              </a:rPr>
              <a:t>Nguyễn</a:t>
            </a:r>
            <a:r>
              <a:rPr lang="en-US" dirty="0">
                <a:solidFill>
                  <a:schemeClr val="bg1"/>
                </a:solidFill>
              </a:rPr>
              <a:t> </a:t>
            </a:r>
            <a:r>
              <a:rPr lang="en-US" dirty="0" err="1">
                <a:solidFill>
                  <a:schemeClr val="bg1"/>
                </a:solidFill>
              </a:rPr>
              <a:t>Nhâm</a:t>
            </a:r>
            <a:r>
              <a:rPr lang="en-US" dirty="0">
                <a:solidFill>
                  <a:schemeClr val="bg1"/>
                </a:solidFill>
              </a:rPr>
              <a:t> 238</a:t>
            </a:r>
          </a:p>
        </p:txBody>
      </p:sp>
    </p:spTree>
    <p:extLst>
      <p:ext uri="{BB962C8B-B14F-4D97-AF65-F5344CB8AC3E}">
        <p14:creationId xmlns:p14="http://schemas.microsoft.com/office/powerpoint/2010/main" val="63325237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9"/>
                                        </p:tgtEl>
                                        <p:attrNameLst>
                                          <p:attrName>style.visibility</p:attrName>
                                        </p:attrNameLst>
                                      </p:cBhvr>
                                      <p:to>
                                        <p:strVal val="visible"/>
                                      </p:to>
                                    </p:set>
                                    <p:anim calcmode="lin" valueType="num">
                                      <p:cBhvr>
                                        <p:cTn id="13" dur="500" fill="hold"/>
                                        <p:tgtEl>
                                          <p:spTgt spid="69"/>
                                        </p:tgtEl>
                                        <p:attrNameLst>
                                          <p:attrName>ppt_w</p:attrName>
                                        </p:attrNameLst>
                                      </p:cBhvr>
                                      <p:tavLst>
                                        <p:tav tm="0">
                                          <p:val>
                                            <p:fltVal val="0"/>
                                          </p:val>
                                        </p:tav>
                                        <p:tav tm="100000">
                                          <p:val>
                                            <p:strVal val="#ppt_w"/>
                                          </p:val>
                                        </p:tav>
                                      </p:tavLst>
                                    </p:anim>
                                    <p:anim calcmode="lin" valueType="num">
                                      <p:cBhvr>
                                        <p:cTn id="14" dur="500" fill="hold"/>
                                        <p:tgtEl>
                                          <p:spTgt spid="69"/>
                                        </p:tgtEl>
                                        <p:attrNameLst>
                                          <p:attrName>ppt_h</p:attrName>
                                        </p:attrNameLst>
                                      </p:cBhvr>
                                      <p:tavLst>
                                        <p:tav tm="0">
                                          <p:val>
                                            <p:fltVal val="0"/>
                                          </p:val>
                                        </p:tav>
                                        <p:tav tm="100000">
                                          <p:val>
                                            <p:strVal val="#ppt_h"/>
                                          </p:val>
                                        </p:tav>
                                      </p:tavLst>
                                    </p:anim>
                                    <p:animEffect transition="in" filter="fade">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Effect transition="in" filter="fade">
                                      <p:cBhvr>
                                        <p:cTn id="22" dur="500"/>
                                        <p:tgtEl>
                                          <p:spTgt spid="25"/>
                                        </p:tgtEl>
                                      </p:cBhvr>
                                    </p:animEffect>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barn(inVertical)">
                                      <p:cBhvr>
                                        <p:cTn id="2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pic>
        <p:nvPicPr>
          <p:cNvPr id="57" name="下方花草">
            <a:extLst>
              <a:ext uri="{FF2B5EF4-FFF2-40B4-BE49-F238E27FC236}">
                <a16:creationId xmlns:a16="http://schemas.microsoft.com/office/drawing/2014/main" id="{28B8303D-E659-0BB9-79B8-6088C2DC480D}"/>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215392" y="-182276"/>
            <a:ext cx="7166973" cy="1583624"/>
          </a:xfrm>
          <a:prstGeom prst="rect">
            <a:avLst/>
          </a:prstGeom>
        </p:spPr>
      </p:pic>
      <p:grpSp>
        <p:nvGrpSpPr>
          <p:cNvPr id="2413" name="Google Shape;2413;p41"/>
          <p:cNvGrpSpPr/>
          <p:nvPr/>
        </p:nvGrpSpPr>
        <p:grpSpPr>
          <a:xfrm rot="-5400000">
            <a:off x="9217285" y="888746"/>
            <a:ext cx="580963" cy="726537"/>
            <a:chOff x="7164101" y="1562101"/>
            <a:chExt cx="1330450" cy="1663825"/>
          </a:xfrm>
        </p:grpSpPr>
        <p:sp>
          <p:nvSpPr>
            <p:cNvPr id="2414" name="Google Shape;2414;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5" name="Google Shape;2415;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6" name="Google Shape;2416;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7" name="Google Shape;2417;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8" name="Google Shape;2418;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9" name="Google Shape;2419;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0" name="Google Shape;2420;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1" name="Google Shape;2421;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2" name="Google Shape;2422;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3" name="Google Shape;2423;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4" name="Google Shape;2424;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5" name="Google Shape;2425;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6" name="Google Shape;2426;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7" name="Google Shape;2427;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8" name="Google Shape;2428;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9" name="Google Shape;2429;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0" name="Google Shape;2430;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1" name="Google Shape;2431;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2" name="Google Shape;2432;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3" name="Google Shape;2433;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434" name="Google Shape;2434;p41"/>
          <p:cNvGrpSpPr/>
          <p:nvPr/>
        </p:nvGrpSpPr>
        <p:grpSpPr>
          <a:xfrm rot="-5400000">
            <a:off x="4743103" y="5490913"/>
            <a:ext cx="580963" cy="726537"/>
            <a:chOff x="7164101" y="1562101"/>
            <a:chExt cx="1330450" cy="1663825"/>
          </a:xfrm>
        </p:grpSpPr>
        <p:sp>
          <p:nvSpPr>
            <p:cNvPr id="2435" name="Google Shape;2435;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6" name="Google Shape;2436;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7" name="Google Shape;2437;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8" name="Google Shape;2438;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9" name="Google Shape;2439;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0" name="Google Shape;2440;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1" name="Google Shape;2441;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2" name="Google Shape;2442;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3" name="Google Shape;2443;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4" name="Google Shape;2444;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5" name="Google Shape;2445;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6" name="Google Shape;2446;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7" name="Google Shape;2447;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8" name="Google Shape;2448;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9" name="Google Shape;2449;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0" name="Google Shape;2450;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1" name="Google Shape;2451;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2" name="Google Shape;2452;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3" name="Google Shape;2453;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4" name="Google Shape;2454;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473" name="Google Shape;2473;p41"/>
          <p:cNvGrpSpPr/>
          <p:nvPr/>
        </p:nvGrpSpPr>
        <p:grpSpPr>
          <a:xfrm>
            <a:off x="10125880" y="4970454"/>
            <a:ext cx="3251826" cy="2564428"/>
            <a:chOff x="6175312" y="3261101"/>
            <a:chExt cx="3949407" cy="2861031"/>
          </a:xfrm>
        </p:grpSpPr>
        <p:grpSp>
          <p:nvGrpSpPr>
            <p:cNvPr id="2474" name="Google Shape;2474;p41"/>
            <p:cNvGrpSpPr/>
            <p:nvPr/>
          </p:nvGrpSpPr>
          <p:grpSpPr>
            <a:xfrm>
              <a:off x="7572683" y="3261101"/>
              <a:ext cx="1154664" cy="1540670"/>
              <a:chOff x="3764769" y="3145313"/>
              <a:chExt cx="829500" cy="1106803"/>
            </a:xfrm>
          </p:grpSpPr>
          <p:sp>
            <p:nvSpPr>
              <p:cNvPr id="2475" name="Google Shape;2475;p41"/>
              <p:cNvSpPr/>
              <p:nvPr/>
            </p:nvSpPr>
            <p:spPr>
              <a:xfrm>
                <a:off x="3764769" y="3145313"/>
                <a:ext cx="829500" cy="7683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6" name="Google Shape;2476;p41"/>
              <p:cNvSpPr/>
              <p:nvPr/>
            </p:nvSpPr>
            <p:spPr>
              <a:xfrm>
                <a:off x="3863214" y="3236495"/>
                <a:ext cx="632700" cy="585900"/>
              </a:xfrm>
              <a:prstGeom prst="ellipse">
                <a:avLst/>
              </a:prstGeom>
              <a:solidFill>
                <a:schemeClr val="lt1"/>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7" name="Google Shape;2477;p41"/>
              <p:cNvSpPr/>
              <p:nvPr/>
            </p:nvSpPr>
            <p:spPr>
              <a:xfrm>
                <a:off x="3967133" y="3340030"/>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8" name="Google Shape;2478;p41"/>
              <p:cNvSpPr/>
              <p:nvPr/>
            </p:nvSpPr>
            <p:spPr>
              <a:xfrm>
                <a:off x="3945888" y="3563782"/>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9" name="Google Shape;2479;p41"/>
              <p:cNvSpPr/>
              <p:nvPr/>
            </p:nvSpPr>
            <p:spPr>
              <a:xfrm>
                <a:off x="3976183" y="35113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0" name="Google Shape;2480;p41"/>
              <p:cNvSpPr/>
              <p:nvPr/>
            </p:nvSpPr>
            <p:spPr>
              <a:xfrm>
                <a:off x="4171460" y="38091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1" name="Google Shape;2481;p41"/>
              <p:cNvSpPr/>
              <p:nvPr/>
            </p:nvSpPr>
            <p:spPr>
              <a:xfrm>
                <a:off x="4123851" y="35113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2" name="Google Shape;2482;p41"/>
              <p:cNvSpPr/>
              <p:nvPr/>
            </p:nvSpPr>
            <p:spPr>
              <a:xfrm>
                <a:off x="4236820" y="35113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3" name="Google Shape;2483;p41"/>
              <p:cNvSpPr/>
              <p:nvPr/>
            </p:nvSpPr>
            <p:spPr>
              <a:xfrm>
                <a:off x="4300568" y="41238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4" name="Google Shape;2484;p41"/>
              <p:cNvSpPr/>
              <p:nvPr/>
            </p:nvSpPr>
            <p:spPr>
              <a:xfrm>
                <a:off x="4086732" y="35113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5" name="Google Shape;2485;p41"/>
              <p:cNvSpPr/>
              <p:nvPr/>
            </p:nvSpPr>
            <p:spPr>
              <a:xfrm>
                <a:off x="4040737" y="37058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6" name="Google Shape;2486;p41"/>
              <p:cNvSpPr/>
              <p:nvPr/>
            </p:nvSpPr>
            <p:spPr>
              <a:xfrm>
                <a:off x="4110940" y="35113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7" name="Google Shape;2487;p41"/>
              <p:cNvSpPr/>
              <p:nvPr/>
            </p:nvSpPr>
            <p:spPr>
              <a:xfrm>
                <a:off x="4002005" y="36630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8" name="Google Shape;2488;p41"/>
              <p:cNvSpPr/>
              <p:nvPr/>
            </p:nvSpPr>
            <p:spPr>
              <a:xfrm>
                <a:off x="4077856" y="40592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9" name="Google Shape;2489;p41"/>
              <p:cNvSpPr/>
              <p:nvPr/>
            </p:nvSpPr>
            <p:spPr>
              <a:xfrm>
                <a:off x="4072207" y="41302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0" name="Google Shape;2490;p41"/>
              <p:cNvSpPr/>
              <p:nvPr/>
            </p:nvSpPr>
            <p:spPr>
              <a:xfrm>
                <a:off x="4065752" y="4200472"/>
                <a:ext cx="18560" cy="51643"/>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1" name="Google Shape;2491;p41"/>
              <p:cNvSpPr/>
              <p:nvPr/>
            </p:nvSpPr>
            <p:spPr>
              <a:xfrm>
                <a:off x="4282008" y="36364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2" name="Google Shape;2492;p41"/>
              <p:cNvSpPr/>
              <p:nvPr/>
            </p:nvSpPr>
            <p:spPr>
              <a:xfrm>
                <a:off x="4327196" y="35993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493" name="Google Shape;2493;p41"/>
            <p:cNvGrpSpPr/>
            <p:nvPr/>
          </p:nvGrpSpPr>
          <p:grpSpPr>
            <a:xfrm>
              <a:off x="6175312" y="4520798"/>
              <a:ext cx="3949407" cy="1601335"/>
              <a:chOff x="3616175" y="871400"/>
              <a:chExt cx="4165601" cy="1065213"/>
            </a:xfrm>
          </p:grpSpPr>
          <p:sp>
            <p:nvSpPr>
              <p:cNvPr id="2494" name="Google Shape;2494;p41"/>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5" name="Google Shape;2495;p41"/>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6" name="Google Shape;2496;p41"/>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7" name="Google Shape;2497;p41"/>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8" name="Google Shape;2498;p41"/>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9" name="Google Shape;2499;p41"/>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0" name="Google Shape;2500;p41"/>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1" name="Google Shape;2501;p41"/>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2" name="Google Shape;952;p14">
            <a:extLst>
              <a:ext uri="{FF2B5EF4-FFF2-40B4-BE49-F238E27FC236}">
                <a16:creationId xmlns:a16="http://schemas.microsoft.com/office/drawing/2014/main" id="{C1C8AE45-71E6-C0A2-28A4-24E4EB800572}"/>
              </a:ext>
            </a:extLst>
          </p:cNvPr>
          <p:cNvGrpSpPr/>
          <p:nvPr/>
        </p:nvGrpSpPr>
        <p:grpSpPr>
          <a:xfrm>
            <a:off x="9464642" y="6395369"/>
            <a:ext cx="2229616" cy="924084"/>
            <a:chOff x="3616175" y="871400"/>
            <a:chExt cx="4165601" cy="1065213"/>
          </a:xfrm>
        </p:grpSpPr>
        <p:sp>
          <p:nvSpPr>
            <p:cNvPr id="3" name="Google Shape;953;p14">
              <a:extLst>
                <a:ext uri="{FF2B5EF4-FFF2-40B4-BE49-F238E27FC236}">
                  <a16:creationId xmlns:a16="http://schemas.microsoft.com/office/drawing/2014/main" id="{CA83F6A8-CBAE-AB02-3A7E-593FB99F3468}"/>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954;p14">
              <a:extLst>
                <a:ext uri="{FF2B5EF4-FFF2-40B4-BE49-F238E27FC236}">
                  <a16:creationId xmlns:a16="http://schemas.microsoft.com/office/drawing/2014/main" id="{ECF6A230-101E-434E-ABB1-23DA7DFD9542}"/>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955;p14">
              <a:extLst>
                <a:ext uri="{FF2B5EF4-FFF2-40B4-BE49-F238E27FC236}">
                  <a16:creationId xmlns:a16="http://schemas.microsoft.com/office/drawing/2014/main" id="{C44473E8-674C-662D-098C-0BB5F6F5AE99}"/>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956;p14">
              <a:extLst>
                <a:ext uri="{FF2B5EF4-FFF2-40B4-BE49-F238E27FC236}">
                  <a16:creationId xmlns:a16="http://schemas.microsoft.com/office/drawing/2014/main" id="{261FDE3B-C969-3B84-1C92-F2B6F7534892}"/>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 name="Google Shape;957;p14">
              <a:extLst>
                <a:ext uri="{FF2B5EF4-FFF2-40B4-BE49-F238E27FC236}">
                  <a16:creationId xmlns:a16="http://schemas.microsoft.com/office/drawing/2014/main" id="{AF05B528-349C-9010-163F-4B2423F0AB47}"/>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 name="Google Shape;958;p14">
              <a:extLst>
                <a:ext uri="{FF2B5EF4-FFF2-40B4-BE49-F238E27FC236}">
                  <a16:creationId xmlns:a16="http://schemas.microsoft.com/office/drawing/2014/main" id="{4D2E0BDA-E705-F03E-FB5A-4525969966F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959;p14">
              <a:extLst>
                <a:ext uri="{FF2B5EF4-FFF2-40B4-BE49-F238E27FC236}">
                  <a16:creationId xmlns:a16="http://schemas.microsoft.com/office/drawing/2014/main" id="{278160AE-7ADF-4F80-E8DA-CBDDA3C4A178}"/>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960;p14">
              <a:extLst>
                <a:ext uri="{FF2B5EF4-FFF2-40B4-BE49-F238E27FC236}">
                  <a16:creationId xmlns:a16="http://schemas.microsoft.com/office/drawing/2014/main" id="{65C166B3-1A42-9946-CC64-AC22680F52FF}"/>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 name="Google Shape;1541;p22">
            <a:extLst>
              <a:ext uri="{FF2B5EF4-FFF2-40B4-BE49-F238E27FC236}">
                <a16:creationId xmlns:a16="http://schemas.microsoft.com/office/drawing/2014/main" id="{738650D6-3A87-E144-AD6A-DA7C0CB469D4}"/>
              </a:ext>
            </a:extLst>
          </p:cNvPr>
          <p:cNvGrpSpPr/>
          <p:nvPr/>
        </p:nvGrpSpPr>
        <p:grpSpPr>
          <a:xfrm>
            <a:off x="-942867" y="6351399"/>
            <a:ext cx="7861827" cy="861559"/>
            <a:chOff x="-3004369" y="4101988"/>
            <a:chExt cx="12539434" cy="1841860"/>
          </a:xfrm>
        </p:grpSpPr>
        <p:grpSp>
          <p:nvGrpSpPr>
            <p:cNvPr id="15" name="Google Shape;1542;p22">
              <a:extLst>
                <a:ext uri="{FF2B5EF4-FFF2-40B4-BE49-F238E27FC236}">
                  <a16:creationId xmlns:a16="http://schemas.microsoft.com/office/drawing/2014/main" id="{720EA160-C7D4-2209-AA16-CB8373BD9ABB}"/>
                </a:ext>
              </a:extLst>
            </p:cNvPr>
            <p:cNvGrpSpPr/>
            <p:nvPr/>
          </p:nvGrpSpPr>
          <p:grpSpPr>
            <a:xfrm>
              <a:off x="131864" y="4608508"/>
              <a:ext cx="2713473" cy="1100152"/>
              <a:chOff x="3616175" y="871400"/>
              <a:chExt cx="4165601" cy="1065213"/>
            </a:xfrm>
          </p:grpSpPr>
          <p:sp>
            <p:nvSpPr>
              <p:cNvPr id="38" name="Google Shape;1543;p22">
                <a:extLst>
                  <a:ext uri="{FF2B5EF4-FFF2-40B4-BE49-F238E27FC236}">
                    <a16:creationId xmlns:a16="http://schemas.microsoft.com/office/drawing/2014/main" id="{BE4A8D5B-2D06-652E-E387-DC7B34E6B981}"/>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1544;p22">
                <a:extLst>
                  <a:ext uri="{FF2B5EF4-FFF2-40B4-BE49-F238E27FC236}">
                    <a16:creationId xmlns:a16="http://schemas.microsoft.com/office/drawing/2014/main" id="{3F392623-7F2E-087D-8813-7D496A178BDE}"/>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1545;p22">
                <a:extLst>
                  <a:ext uri="{FF2B5EF4-FFF2-40B4-BE49-F238E27FC236}">
                    <a16:creationId xmlns:a16="http://schemas.microsoft.com/office/drawing/2014/main" id="{553001A2-8552-78FE-6177-AFB810F0123A}"/>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1546;p22">
                <a:extLst>
                  <a:ext uri="{FF2B5EF4-FFF2-40B4-BE49-F238E27FC236}">
                    <a16:creationId xmlns:a16="http://schemas.microsoft.com/office/drawing/2014/main" id="{55E8B5F3-B8B2-C7AD-8102-BB3D229D8524}"/>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1547;p22">
                <a:extLst>
                  <a:ext uri="{FF2B5EF4-FFF2-40B4-BE49-F238E27FC236}">
                    <a16:creationId xmlns:a16="http://schemas.microsoft.com/office/drawing/2014/main" id="{D159BC85-8930-B06B-0A42-F5977019B610}"/>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1548;p22">
                <a:extLst>
                  <a:ext uri="{FF2B5EF4-FFF2-40B4-BE49-F238E27FC236}">
                    <a16:creationId xmlns:a16="http://schemas.microsoft.com/office/drawing/2014/main" id="{0D2212C0-A342-143D-5158-E2D878E4F4D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1549;p22">
                <a:extLst>
                  <a:ext uri="{FF2B5EF4-FFF2-40B4-BE49-F238E27FC236}">
                    <a16:creationId xmlns:a16="http://schemas.microsoft.com/office/drawing/2014/main" id="{B10511C6-2280-80EC-9D58-721BFE635E03}"/>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1550;p22">
                <a:extLst>
                  <a:ext uri="{FF2B5EF4-FFF2-40B4-BE49-F238E27FC236}">
                    <a16:creationId xmlns:a16="http://schemas.microsoft.com/office/drawing/2014/main" id="{BA07748B-C2B0-BDCF-934B-0B6BB600D004}"/>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6" name="Google Shape;1551;p22">
              <a:extLst>
                <a:ext uri="{FF2B5EF4-FFF2-40B4-BE49-F238E27FC236}">
                  <a16:creationId xmlns:a16="http://schemas.microsoft.com/office/drawing/2014/main" id="{C1363142-29AF-3D1E-7B43-01634BD9D6A1}"/>
                </a:ext>
              </a:extLst>
            </p:cNvPr>
            <p:cNvGrpSpPr/>
            <p:nvPr/>
          </p:nvGrpSpPr>
          <p:grpSpPr>
            <a:xfrm>
              <a:off x="-3004369" y="4101988"/>
              <a:ext cx="4543005" cy="1841860"/>
              <a:chOff x="3616175" y="871400"/>
              <a:chExt cx="4165601" cy="1065213"/>
            </a:xfrm>
          </p:grpSpPr>
          <p:sp>
            <p:nvSpPr>
              <p:cNvPr id="30" name="Google Shape;1552;p22">
                <a:extLst>
                  <a:ext uri="{FF2B5EF4-FFF2-40B4-BE49-F238E27FC236}">
                    <a16:creationId xmlns:a16="http://schemas.microsoft.com/office/drawing/2014/main" id="{8476B5AC-F38F-BE2E-EDFE-81440DACB96E}"/>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1553;p22">
                <a:extLst>
                  <a:ext uri="{FF2B5EF4-FFF2-40B4-BE49-F238E27FC236}">
                    <a16:creationId xmlns:a16="http://schemas.microsoft.com/office/drawing/2014/main" id="{1480F35B-701E-C3F5-9DEE-B7C9F9E53E46}"/>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1554;p22">
                <a:extLst>
                  <a:ext uri="{FF2B5EF4-FFF2-40B4-BE49-F238E27FC236}">
                    <a16:creationId xmlns:a16="http://schemas.microsoft.com/office/drawing/2014/main" id="{6C3D2E18-A428-4602-34D8-4EE008CEE646}"/>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1555;p22">
                <a:extLst>
                  <a:ext uri="{FF2B5EF4-FFF2-40B4-BE49-F238E27FC236}">
                    <a16:creationId xmlns:a16="http://schemas.microsoft.com/office/drawing/2014/main" id="{A572DB86-C102-7FAA-7A56-1A32F81BCAF6}"/>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1556;p22">
                <a:extLst>
                  <a:ext uri="{FF2B5EF4-FFF2-40B4-BE49-F238E27FC236}">
                    <a16:creationId xmlns:a16="http://schemas.microsoft.com/office/drawing/2014/main" id="{1C56D096-7539-E980-1289-3B42C9FAB554}"/>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1557;p22">
                <a:extLst>
                  <a:ext uri="{FF2B5EF4-FFF2-40B4-BE49-F238E27FC236}">
                    <a16:creationId xmlns:a16="http://schemas.microsoft.com/office/drawing/2014/main" id="{3A600468-1343-C51D-BBF6-8FFCBD911858}"/>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1558;p22">
                <a:extLst>
                  <a:ext uri="{FF2B5EF4-FFF2-40B4-BE49-F238E27FC236}">
                    <a16:creationId xmlns:a16="http://schemas.microsoft.com/office/drawing/2014/main" id="{B8D55562-9905-E06E-D204-6CC030CEAA19}"/>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1559;p22">
                <a:extLst>
                  <a:ext uri="{FF2B5EF4-FFF2-40B4-BE49-F238E27FC236}">
                    <a16:creationId xmlns:a16="http://schemas.microsoft.com/office/drawing/2014/main" id="{B041882F-B349-41A5-EB25-242C7346E853}"/>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7" name="Google Shape;1560;p22">
              <a:extLst>
                <a:ext uri="{FF2B5EF4-FFF2-40B4-BE49-F238E27FC236}">
                  <a16:creationId xmlns:a16="http://schemas.microsoft.com/office/drawing/2014/main" id="{6CE37FB2-B935-CFC0-DDFC-7BEE9AD1FA64}"/>
                </a:ext>
              </a:extLst>
            </p:cNvPr>
            <p:cNvGrpSpPr/>
            <p:nvPr/>
          </p:nvGrpSpPr>
          <p:grpSpPr>
            <a:xfrm>
              <a:off x="6790259" y="4209489"/>
              <a:ext cx="2744806" cy="1361955"/>
              <a:chOff x="-409725" y="187188"/>
              <a:chExt cx="3544888" cy="1758950"/>
            </a:xfrm>
          </p:grpSpPr>
          <p:sp>
            <p:nvSpPr>
              <p:cNvPr id="18" name="Google Shape;1562;p22">
                <a:extLst>
                  <a:ext uri="{FF2B5EF4-FFF2-40B4-BE49-F238E27FC236}">
                    <a16:creationId xmlns:a16="http://schemas.microsoft.com/office/drawing/2014/main" id="{00FE6408-25F3-52E9-43D2-6E9FABECFC32}"/>
                  </a:ext>
                </a:extLst>
              </p:cNvPr>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563;p22">
                <a:extLst>
                  <a:ext uri="{FF2B5EF4-FFF2-40B4-BE49-F238E27FC236}">
                    <a16:creationId xmlns:a16="http://schemas.microsoft.com/office/drawing/2014/main" id="{92D282FC-2B05-CC8D-7B21-3DA030D529A6}"/>
                  </a:ext>
                </a:extLst>
              </p:cNvPr>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564;p22">
                <a:extLst>
                  <a:ext uri="{FF2B5EF4-FFF2-40B4-BE49-F238E27FC236}">
                    <a16:creationId xmlns:a16="http://schemas.microsoft.com/office/drawing/2014/main" id="{8DFC43E2-C3B8-0268-21AA-7CF26DD4D911}"/>
                  </a:ext>
                </a:extLst>
              </p:cNvPr>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565;p22">
                <a:extLst>
                  <a:ext uri="{FF2B5EF4-FFF2-40B4-BE49-F238E27FC236}">
                    <a16:creationId xmlns:a16="http://schemas.microsoft.com/office/drawing/2014/main" id="{E96D0DF9-382B-7EC8-9B9E-52D8306972BB}"/>
                  </a:ext>
                </a:extLst>
              </p:cNvPr>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1566;p22">
                <a:extLst>
                  <a:ext uri="{FF2B5EF4-FFF2-40B4-BE49-F238E27FC236}">
                    <a16:creationId xmlns:a16="http://schemas.microsoft.com/office/drawing/2014/main" id="{AD3A0B65-D875-DB9E-962B-6F6C75A434EE}"/>
                  </a:ext>
                </a:extLst>
              </p:cNvPr>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1567;p22">
                <a:extLst>
                  <a:ext uri="{FF2B5EF4-FFF2-40B4-BE49-F238E27FC236}">
                    <a16:creationId xmlns:a16="http://schemas.microsoft.com/office/drawing/2014/main" id="{170EF7DB-EB1B-CD19-3EEF-8E4F9586D0ED}"/>
                  </a:ext>
                </a:extLst>
              </p:cNvPr>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1568;p22">
                <a:extLst>
                  <a:ext uri="{FF2B5EF4-FFF2-40B4-BE49-F238E27FC236}">
                    <a16:creationId xmlns:a16="http://schemas.microsoft.com/office/drawing/2014/main" id="{FD98C1A5-B73D-4761-9D67-4DBBA3773719}"/>
                  </a:ext>
                </a:extLst>
              </p:cNvPr>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569;p22">
                <a:extLst>
                  <a:ext uri="{FF2B5EF4-FFF2-40B4-BE49-F238E27FC236}">
                    <a16:creationId xmlns:a16="http://schemas.microsoft.com/office/drawing/2014/main" id="{C8B7FB88-1D86-A73C-A343-DF49A19E7FE6}"/>
                  </a:ext>
                </a:extLst>
              </p:cNvPr>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570;p22">
                <a:extLst>
                  <a:ext uri="{FF2B5EF4-FFF2-40B4-BE49-F238E27FC236}">
                    <a16:creationId xmlns:a16="http://schemas.microsoft.com/office/drawing/2014/main" id="{6C30138A-4B1C-C96C-30F6-150A8AB89C58}"/>
                  </a:ext>
                </a:extLst>
              </p:cNvPr>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1571;p22">
                <a:extLst>
                  <a:ext uri="{FF2B5EF4-FFF2-40B4-BE49-F238E27FC236}">
                    <a16:creationId xmlns:a16="http://schemas.microsoft.com/office/drawing/2014/main" id="{31764856-4B54-12D4-6FF8-0E21E2AA81A2}"/>
                  </a:ext>
                </a:extLst>
              </p:cNvPr>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1572;p22">
                <a:extLst>
                  <a:ext uri="{FF2B5EF4-FFF2-40B4-BE49-F238E27FC236}">
                    <a16:creationId xmlns:a16="http://schemas.microsoft.com/office/drawing/2014/main" id="{00C911D8-F31A-1B5A-4FF8-06547261FA09}"/>
                  </a:ext>
                </a:extLst>
              </p:cNvPr>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1573;p22">
                <a:extLst>
                  <a:ext uri="{FF2B5EF4-FFF2-40B4-BE49-F238E27FC236}">
                    <a16:creationId xmlns:a16="http://schemas.microsoft.com/office/drawing/2014/main" id="{373F5BA2-BD04-00F0-C263-DA17FB6E2759}"/>
                  </a:ext>
                </a:extLst>
              </p:cNvPr>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pic>
        <p:nvPicPr>
          <p:cNvPr id="51" name="图片 2">
            <a:extLst>
              <a:ext uri="{FF2B5EF4-FFF2-40B4-BE49-F238E27FC236}">
                <a16:creationId xmlns:a16="http://schemas.microsoft.com/office/drawing/2014/main" id="{10B13F54-0432-75DC-8299-FE5FA62FF8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393579" y="257538"/>
            <a:ext cx="1205650" cy="781744"/>
          </a:xfrm>
          <a:prstGeom prst="rect">
            <a:avLst/>
          </a:prstGeom>
        </p:spPr>
      </p:pic>
      <p:pic>
        <p:nvPicPr>
          <p:cNvPr id="53" name="下方花草">
            <a:extLst>
              <a:ext uri="{FF2B5EF4-FFF2-40B4-BE49-F238E27FC236}">
                <a16:creationId xmlns:a16="http://schemas.microsoft.com/office/drawing/2014/main" id="{1CCF6CDC-4613-4B22-969D-52098253931B}"/>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1260747" y="961533"/>
            <a:ext cx="2982061" cy="1183027"/>
          </a:xfrm>
          <a:prstGeom prst="rect">
            <a:avLst/>
          </a:prstGeom>
        </p:spPr>
      </p:pic>
      <p:pic>
        <p:nvPicPr>
          <p:cNvPr id="56" name="下方花草">
            <a:extLst>
              <a:ext uri="{FF2B5EF4-FFF2-40B4-BE49-F238E27FC236}">
                <a16:creationId xmlns:a16="http://schemas.microsoft.com/office/drawing/2014/main" id="{1778632D-DB26-C4D9-363F-CDF2E6E3937E}"/>
              </a:ext>
            </a:extLst>
          </p:cNvPr>
          <p:cNvPicPr>
            <a:picLocks noChangeAspect="1"/>
          </p:cNvPicPr>
          <p:nvPr/>
        </p:nvPicPr>
        <p:blipFill rotWithShape="1">
          <a:blip r:embed="rId3">
            <a:extLst>
              <a:ext uri="{28A0092B-C50C-407E-A947-70E740481C1C}">
                <a14:useLocalDpi xmlns:a14="http://schemas.microsoft.com/office/drawing/2010/main" val="0"/>
              </a:ext>
            </a:extLst>
          </a:blip>
          <a:srcRect l="74722" t="2397" r="-6295" b="82219"/>
          <a:stretch/>
        </p:blipFill>
        <p:spPr>
          <a:xfrm>
            <a:off x="8969642" y="-365509"/>
            <a:ext cx="6072156" cy="1664296"/>
          </a:xfrm>
          <a:prstGeom prst="rect">
            <a:avLst/>
          </a:prstGeom>
        </p:spPr>
      </p:pic>
      <p:sp>
        <p:nvSpPr>
          <p:cNvPr id="60" name="文本框 8">
            <a:extLst>
              <a:ext uri="{FF2B5EF4-FFF2-40B4-BE49-F238E27FC236}">
                <a16:creationId xmlns:a16="http://schemas.microsoft.com/office/drawing/2014/main" id="{41B9BF11-F430-9C78-7E6D-178F3E979B06}"/>
              </a:ext>
            </a:extLst>
          </p:cNvPr>
          <p:cNvSpPr txBox="1"/>
          <p:nvPr/>
        </p:nvSpPr>
        <p:spPr>
          <a:xfrm>
            <a:off x="3145971" y="-41933"/>
            <a:ext cx="6491055" cy="999441"/>
          </a:xfrm>
          <a:prstGeom prst="rect">
            <a:avLst/>
          </a:prstGeom>
          <a:noFill/>
        </p:spPr>
        <p:txBody>
          <a:bodyPr wrap="square" rtlCol="0" anchor="t">
            <a:spAutoFit/>
          </a:bodyPr>
          <a:lstStyle/>
          <a:p>
            <a:pPr marL="0" marR="8890" lvl="0" indent="0" algn="ctr" defTabSz="914400" rtl="0" eaLnBrk="1" fontAlgn="auto" latinLnBrk="0" hangingPunct="1">
              <a:lnSpc>
                <a:spcPct val="15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Nội dung, nghệ thuật</a:t>
            </a:r>
            <a:endParaRPr kumimoji="0" lang="en-SG" sz="44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3" name="图片 4" descr="2">
            <a:extLst>
              <a:ext uri="{FF2B5EF4-FFF2-40B4-BE49-F238E27FC236}">
                <a16:creationId xmlns:a16="http://schemas.microsoft.com/office/drawing/2014/main" id="{EB9E11B7-213C-2C02-E90B-71D7FA484DA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54556" y="678675"/>
            <a:ext cx="7351870" cy="665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内容占位符 2">
            <a:extLst>
              <a:ext uri="{FF2B5EF4-FFF2-40B4-BE49-F238E27FC236}">
                <a16:creationId xmlns:a16="http://schemas.microsoft.com/office/drawing/2014/main" id="{A61438E6-1649-D719-F3C2-E2A8C05A9ABE}"/>
              </a:ext>
            </a:extLst>
          </p:cNvPr>
          <p:cNvSpPr txBox="1">
            <a:spLocks noChangeArrowheads="1"/>
          </p:cNvSpPr>
          <p:nvPr/>
        </p:nvSpPr>
        <p:spPr bwMode="auto">
          <a:xfrm>
            <a:off x="5788155" y="2841129"/>
            <a:ext cx="4638866" cy="17141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vi-VN" sz="4000" i="1" dirty="0">
                <a:latin typeface="+mj-lt"/>
              </a:rPr>
              <a:t>Khái quát nghệ thuật và nội dung văn bản theo PHT số 4</a:t>
            </a:r>
            <a:endParaRPr lang="en-SG" sz="4000" dirty="0">
              <a:latin typeface="+mj-lt"/>
            </a:endParaRPr>
          </a:p>
        </p:txBody>
      </p:sp>
      <p:pic>
        <p:nvPicPr>
          <p:cNvPr id="47" name="图片 8">
            <a:extLst>
              <a:ext uri="{FF2B5EF4-FFF2-40B4-BE49-F238E27FC236}">
                <a16:creationId xmlns:a16="http://schemas.microsoft.com/office/drawing/2014/main" id="{5B7A83B5-3660-B4B3-D41D-35050CF0BE9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4562" y="1744739"/>
            <a:ext cx="3335837" cy="5140017"/>
          </a:xfrm>
          <a:prstGeom prst="rect">
            <a:avLst/>
          </a:prstGeom>
        </p:spPr>
      </p:pic>
    </p:spTree>
    <p:extLst>
      <p:ext uri="{BB962C8B-B14F-4D97-AF65-F5344CB8AC3E}">
        <p14:creationId xmlns:p14="http://schemas.microsoft.com/office/powerpoint/2010/main" val="175231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46">
                                            <p:txEl>
                                              <p:pRg st="0" end="0"/>
                                            </p:txEl>
                                          </p:spTgt>
                                        </p:tgtEl>
                                        <p:attrNameLst>
                                          <p:attrName>style.visibility</p:attrName>
                                        </p:attrNameLst>
                                      </p:cBhvr>
                                      <p:to>
                                        <p:strVal val="visible"/>
                                      </p:to>
                                    </p:set>
                                    <p:anim calcmode="lin" valueType="num">
                                      <p:cBhvr>
                                        <p:cTn id="21" dur="500" fill="hold"/>
                                        <p:tgtEl>
                                          <p:spTgt spid="4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46">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4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4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3"/>
          <a:stretch>
            <a:fillRect/>
          </a:stretch>
        </p:blipFill>
        <p:spPr>
          <a:xfrm>
            <a:off x="0" y="1675"/>
            <a:ext cx="12192000" cy="6854653"/>
          </a:xfrm>
          <a:prstGeom prst="rect">
            <a:avLst/>
          </a:prstGeom>
        </p:spPr>
      </p:pic>
      <p:sp>
        <p:nvSpPr>
          <p:cNvPr id="5" name="TextBox 4">
            <a:extLst>
              <a:ext uri="{FF2B5EF4-FFF2-40B4-BE49-F238E27FC236}">
                <a16:creationId xmlns:a16="http://schemas.microsoft.com/office/drawing/2014/main" id="{4B133C1C-0847-9E4C-7B0A-73AD30EAA004}"/>
              </a:ext>
            </a:extLst>
          </p:cNvPr>
          <p:cNvSpPr txBox="1"/>
          <p:nvPr/>
        </p:nvSpPr>
        <p:spPr>
          <a:xfrm>
            <a:off x="629920" y="1951038"/>
            <a:ext cx="5629366" cy="3539430"/>
          </a:xfrm>
          <a:prstGeom prst="rect">
            <a:avLst/>
          </a:prstGeom>
          <a:noFill/>
        </p:spPr>
        <p:txBody>
          <a:bodyPr wrap="square">
            <a:spAutoFit/>
          </a:bodyPr>
          <a:lstStyle/>
          <a:p>
            <a:pPr lvl="0" algn="just" defTabSz="1219170">
              <a:buClr>
                <a:srgbClr val="000000"/>
              </a:buClr>
              <a:defRPr/>
            </a:pPr>
            <a:r>
              <a:rPr lang="vi-VN" sz="2800" dirty="0">
                <a:solidFill>
                  <a:schemeClr val="tx1">
                    <a:lumMod val="50000"/>
                  </a:schemeClr>
                </a:solidFill>
                <a:latin typeface="+mj-lt"/>
              </a:rPr>
              <a:t>Truyện ngắn khắc họa thành công hình ảnh những con người lao động thầm lặng công hiến cho đời mà tiêu biểu là nhân vật anh thanh niên làm công tác khí tượng trên đỉnh núi cao. Qua đó ngợi ca vẻ đẹp của người lao động và ý nghĩa của những công việc thầm lặng nhưng quan trọng vô cùng.</a:t>
            </a:r>
            <a:endParaRPr kumimoji="0" lang="en-SG" sz="6600" b="0" i="0" u="none" strike="noStrike" kern="0" cap="none" spc="0" normalizeH="0" baseline="0" noProof="0" dirty="0">
              <a:ln>
                <a:noFill/>
              </a:ln>
              <a:solidFill>
                <a:schemeClr val="tx1">
                  <a:lumMod val="50000"/>
                </a:schemeClr>
              </a:solidFill>
              <a:effectLst/>
              <a:uLnTx/>
              <a:uFillTx/>
              <a:latin typeface="+mj-lt"/>
              <a:cs typeface="Arial"/>
              <a:sym typeface="Arial"/>
            </a:endParaRPr>
          </a:p>
        </p:txBody>
      </p:sp>
      <p:sp>
        <p:nvSpPr>
          <p:cNvPr id="8" name="TextBox 7">
            <a:extLst>
              <a:ext uri="{FF2B5EF4-FFF2-40B4-BE49-F238E27FC236}">
                <a16:creationId xmlns:a16="http://schemas.microsoft.com/office/drawing/2014/main" id="{5B38F2CD-5827-D831-7AF7-1EFFD58C33F4}"/>
              </a:ext>
            </a:extLst>
          </p:cNvPr>
          <p:cNvSpPr txBox="1"/>
          <p:nvPr/>
        </p:nvSpPr>
        <p:spPr>
          <a:xfrm>
            <a:off x="6532880" y="1753327"/>
            <a:ext cx="5140564" cy="4585871"/>
          </a:xfrm>
          <a:prstGeom prst="rect">
            <a:avLst/>
          </a:prstGeom>
          <a:noFill/>
        </p:spPr>
        <p:txBody>
          <a:bodyPr wrap="square">
            <a:spAutoFit/>
          </a:bodyPr>
          <a:lstStyle/>
          <a:p>
            <a:pPr algn="just"/>
            <a:r>
              <a:rPr lang="vi-VN" sz="2800" dirty="0">
                <a:solidFill>
                  <a:schemeClr val="tx1">
                    <a:lumMod val="50000"/>
                  </a:schemeClr>
                </a:solidFill>
                <a:latin typeface="+mj-lt"/>
              </a:rPr>
              <a:t>Truyện đã xây dựng được cốt truyện đơn tuyến, cách kể truyện tự nhiên, có sự kết hợp giữa tự sự, trữ tình </a:t>
            </a:r>
            <a:endParaRPr lang="en-SG" sz="2800" dirty="0">
              <a:solidFill>
                <a:schemeClr val="tx1">
                  <a:lumMod val="50000"/>
                </a:schemeClr>
              </a:solidFill>
              <a:latin typeface="+mj-lt"/>
            </a:endParaRPr>
          </a:p>
          <a:p>
            <a:pPr algn="just"/>
            <a:r>
              <a:rPr lang="vi-VN" sz="2800" dirty="0">
                <a:solidFill>
                  <a:schemeClr val="tx1">
                    <a:lumMod val="50000"/>
                  </a:schemeClr>
                </a:solidFill>
                <a:latin typeface="+mj-lt"/>
              </a:rPr>
              <a:t>- Các nhân vật trong truyện đều không có tên riêng, chỉ được nhà văn gọi theo giới tính và tuổi tác làm tăng thêm sức khái quát đời sống của câu chuyện.</a:t>
            </a:r>
            <a:endParaRPr lang="en-SG" sz="2800" dirty="0">
              <a:solidFill>
                <a:schemeClr val="tx1">
                  <a:lumMod val="50000"/>
                </a:schemeClr>
              </a:solidFill>
              <a:latin typeface="+mj-lt"/>
            </a:endParaRPr>
          </a:p>
          <a:p>
            <a:pPr algn="just"/>
            <a:r>
              <a:rPr lang="vi-VN" sz="2800" dirty="0">
                <a:solidFill>
                  <a:schemeClr val="tx1">
                    <a:lumMod val="50000"/>
                  </a:schemeClr>
                </a:solidFill>
                <a:latin typeface="+mj-lt"/>
              </a:rPr>
              <a:t>- Truyện giàu chất thơ, chất họa</a:t>
            </a:r>
            <a:r>
              <a:rPr kumimoji="0" lang="vi-VN" sz="4000" b="0" i="0" u="none" strike="noStrike" kern="1200" cap="none" spc="0" normalizeH="0" baseline="0" noProof="0" dirty="0">
                <a:ln>
                  <a:noFill/>
                </a:ln>
                <a:solidFill>
                  <a:schemeClr val="tx1">
                    <a:lumMod val="50000"/>
                  </a:schemeClr>
                </a:solidFill>
                <a:effectLst/>
                <a:uLnTx/>
                <a:uFillTx/>
                <a:latin typeface="+mj-lt"/>
              </a:rPr>
              <a:t>.</a:t>
            </a:r>
            <a:endParaRPr kumimoji="0" lang="en-SG" sz="6600" b="0" i="0" u="none" strike="noStrike" kern="0" cap="none" spc="0" normalizeH="0" baseline="0" noProof="0" dirty="0">
              <a:ln>
                <a:noFill/>
              </a:ln>
              <a:solidFill>
                <a:schemeClr val="tx1">
                  <a:lumMod val="50000"/>
                </a:schemeClr>
              </a:solidFill>
              <a:effectLst/>
              <a:uLnTx/>
              <a:uFillTx/>
              <a:latin typeface="+mj-lt"/>
              <a:cs typeface="Arial"/>
              <a:sym typeface="Arial"/>
            </a:endParaRPr>
          </a:p>
        </p:txBody>
      </p:sp>
      <p:pic>
        <p:nvPicPr>
          <p:cNvPr id="3" name="图片 6">
            <a:extLst>
              <a:ext uri="{FF2B5EF4-FFF2-40B4-BE49-F238E27FC236}">
                <a16:creationId xmlns:a16="http://schemas.microsoft.com/office/drawing/2014/main" id="{73F23DC7-B48C-5AB7-DC8A-58D204C495F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5707"/>
          <a:stretch/>
        </p:blipFill>
        <p:spPr>
          <a:xfrm>
            <a:off x="-520042" y="4453225"/>
            <a:ext cx="5625442" cy="3161217"/>
          </a:xfrm>
          <a:prstGeom prst="rect">
            <a:avLst/>
          </a:prstGeom>
        </p:spPr>
      </p:pic>
    </p:spTree>
    <p:extLst>
      <p:ext uri="{BB962C8B-B14F-4D97-AF65-F5344CB8AC3E}">
        <p14:creationId xmlns:p14="http://schemas.microsoft.com/office/powerpoint/2010/main" val="237814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arn(inVertical)">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pic>
        <p:nvPicPr>
          <p:cNvPr id="57" name="下方花草">
            <a:extLst>
              <a:ext uri="{FF2B5EF4-FFF2-40B4-BE49-F238E27FC236}">
                <a16:creationId xmlns:a16="http://schemas.microsoft.com/office/drawing/2014/main" id="{28B8303D-E659-0BB9-79B8-6088C2DC480D}"/>
              </a:ext>
            </a:extLst>
          </p:cNvPr>
          <p:cNvPicPr>
            <a:picLocks noChangeAspect="1"/>
          </p:cNvPicPr>
          <p:nvPr/>
        </p:nvPicPr>
        <p:blipFill rotWithShape="1">
          <a:blip r:embed="rId5">
            <a:extLst>
              <a:ext uri="{28A0092B-C50C-407E-A947-70E740481C1C}">
                <a14:useLocalDpi xmlns:a14="http://schemas.microsoft.com/office/drawing/2010/main" val="0"/>
              </a:ext>
            </a:extLst>
          </a:blip>
          <a:srcRect l="47171" t="11885" r="37420" b="77248"/>
          <a:stretch/>
        </p:blipFill>
        <p:spPr>
          <a:xfrm>
            <a:off x="215392" y="-78476"/>
            <a:ext cx="7166973" cy="1583624"/>
          </a:xfrm>
          <a:prstGeom prst="rect">
            <a:avLst/>
          </a:prstGeom>
        </p:spPr>
      </p:pic>
      <p:grpSp>
        <p:nvGrpSpPr>
          <p:cNvPr id="2413" name="Google Shape;2413;p41"/>
          <p:cNvGrpSpPr/>
          <p:nvPr/>
        </p:nvGrpSpPr>
        <p:grpSpPr>
          <a:xfrm rot="-5400000">
            <a:off x="9217285" y="888746"/>
            <a:ext cx="580963" cy="726537"/>
            <a:chOff x="7164101" y="1562101"/>
            <a:chExt cx="1330450" cy="1663825"/>
          </a:xfrm>
        </p:grpSpPr>
        <p:sp>
          <p:nvSpPr>
            <p:cNvPr id="2414" name="Google Shape;2414;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5" name="Google Shape;2415;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6" name="Google Shape;2416;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7" name="Google Shape;2417;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8" name="Google Shape;2418;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9" name="Google Shape;2419;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0" name="Google Shape;2420;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1" name="Google Shape;2421;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2" name="Google Shape;2422;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3" name="Google Shape;2423;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4" name="Google Shape;2424;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5" name="Google Shape;2425;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6" name="Google Shape;2426;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7" name="Google Shape;2427;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8" name="Google Shape;2428;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9" name="Google Shape;2429;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0" name="Google Shape;2430;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1" name="Google Shape;2431;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2" name="Google Shape;2432;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3" name="Google Shape;2433;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434" name="Google Shape;2434;p41"/>
          <p:cNvGrpSpPr/>
          <p:nvPr/>
        </p:nvGrpSpPr>
        <p:grpSpPr>
          <a:xfrm rot="-5400000">
            <a:off x="4743103" y="5490913"/>
            <a:ext cx="580963" cy="726537"/>
            <a:chOff x="7164101" y="1562101"/>
            <a:chExt cx="1330450" cy="1663825"/>
          </a:xfrm>
        </p:grpSpPr>
        <p:sp>
          <p:nvSpPr>
            <p:cNvPr id="2435" name="Google Shape;2435;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6" name="Google Shape;2436;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7" name="Google Shape;2437;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8" name="Google Shape;2438;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9" name="Google Shape;2439;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0" name="Google Shape;2440;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1" name="Google Shape;2441;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2" name="Google Shape;2442;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3" name="Google Shape;2443;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4" name="Google Shape;2444;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5" name="Google Shape;2445;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6" name="Google Shape;2446;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7" name="Google Shape;2447;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8" name="Google Shape;2448;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9" name="Google Shape;2449;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0" name="Google Shape;2450;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1" name="Google Shape;2451;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2" name="Google Shape;2452;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3" name="Google Shape;2453;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4" name="Google Shape;2454;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473" name="Google Shape;2473;p41"/>
          <p:cNvGrpSpPr/>
          <p:nvPr/>
        </p:nvGrpSpPr>
        <p:grpSpPr>
          <a:xfrm>
            <a:off x="10125880" y="4970454"/>
            <a:ext cx="3251826" cy="2564428"/>
            <a:chOff x="6175312" y="3261101"/>
            <a:chExt cx="3949407" cy="2861031"/>
          </a:xfrm>
        </p:grpSpPr>
        <p:grpSp>
          <p:nvGrpSpPr>
            <p:cNvPr id="2474" name="Google Shape;2474;p41"/>
            <p:cNvGrpSpPr/>
            <p:nvPr/>
          </p:nvGrpSpPr>
          <p:grpSpPr>
            <a:xfrm>
              <a:off x="7572683" y="3261101"/>
              <a:ext cx="1154664" cy="1540670"/>
              <a:chOff x="3764769" y="3145313"/>
              <a:chExt cx="829500" cy="1106803"/>
            </a:xfrm>
          </p:grpSpPr>
          <p:sp>
            <p:nvSpPr>
              <p:cNvPr id="2475" name="Google Shape;2475;p41"/>
              <p:cNvSpPr/>
              <p:nvPr/>
            </p:nvSpPr>
            <p:spPr>
              <a:xfrm>
                <a:off x="3764769" y="3145313"/>
                <a:ext cx="829500" cy="7683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6" name="Google Shape;2476;p41"/>
              <p:cNvSpPr/>
              <p:nvPr/>
            </p:nvSpPr>
            <p:spPr>
              <a:xfrm>
                <a:off x="3863214" y="3236495"/>
                <a:ext cx="632700" cy="585900"/>
              </a:xfrm>
              <a:prstGeom prst="ellipse">
                <a:avLst/>
              </a:prstGeom>
              <a:solidFill>
                <a:schemeClr val="lt1"/>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7" name="Google Shape;2477;p41"/>
              <p:cNvSpPr/>
              <p:nvPr/>
            </p:nvSpPr>
            <p:spPr>
              <a:xfrm>
                <a:off x="3967133" y="3340030"/>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8" name="Google Shape;2478;p41"/>
              <p:cNvSpPr/>
              <p:nvPr/>
            </p:nvSpPr>
            <p:spPr>
              <a:xfrm>
                <a:off x="3945888" y="3563782"/>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9" name="Google Shape;2479;p41"/>
              <p:cNvSpPr/>
              <p:nvPr/>
            </p:nvSpPr>
            <p:spPr>
              <a:xfrm>
                <a:off x="3976183" y="35113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0" name="Google Shape;2480;p41"/>
              <p:cNvSpPr/>
              <p:nvPr/>
            </p:nvSpPr>
            <p:spPr>
              <a:xfrm>
                <a:off x="4171460" y="38091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1" name="Google Shape;2481;p41"/>
              <p:cNvSpPr/>
              <p:nvPr/>
            </p:nvSpPr>
            <p:spPr>
              <a:xfrm>
                <a:off x="4123851" y="35113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2" name="Google Shape;2482;p41"/>
              <p:cNvSpPr/>
              <p:nvPr/>
            </p:nvSpPr>
            <p:spPr>
              <a:xfrm>
                <a:off x="4236820" y="35113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3" name="Google Shape;2483;p41"/>
              <p:cNvSpPr/>
              <p:nvPr/>
            </p:nvSpPr>
            <p:spPr>
              <a:xfrm>
                <a:off x="4300568" y="41238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4" name="Google Shape;2484;p41"/>
              <p:cNvSpPr/>
              <p:nvPr/>
            </p:nvSpPr>
            <p:spPr>
              <a:xfrm>
                <a:off x="4086732" y="35113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5" name="Google Shape;2485;p41"/>
              <p:cNvSpPr/>
              <p:nvPr/>
            </p:nvSpPr>
            <p:spPr>
              <a:xfrm>
                <a:off x="4040737" y="37058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6" name="Google Shape;2486;p41"/>
              <p:cNvSpPr/>
              <p:nvPr/>
            </p:nvSpPr>
            <p:spPr>
              <a:xfrm>
                <a:off x="4110940" y="35113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7" name="Google Shape;2487;p41"/>
              <p:cNvSpPr/>
              <p:nvPr/>
            </p:nvSpPr>
            <p:spPr>
              <a:xfrm>
                <a:off x="4002005" y="36630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8" name="Google Shape;2488;p41"/>
              <p:cNvSpPr/>
              <p:nvPr/>
            </p:nvSpPr>
            <p:spPr>
              <a:xfrm>
                <a:off x="4077856" y="40592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9" name="Google Shape;2489;p41"/>
              <p:cNvSpPr/>
              <p:nvPr/>
            </p:nvSpPr>
            <p:spPr>
              <a:xfrm>
                <a:off x="4072207" y="41302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0" name="Google Shape;2490;p41"/>
              <p:cNvSpPr/>
              <p:nvPr/>
            </p:nvSpPr>
            <p:spPr>
              <a:xfrm>
                <a:off x="4065752" y="4200472"/>
                <a:ext cx="18560" cy="51643"/>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1" name="Google Shape;2491;p41"/>
              <p:cNvSpPr/>
              <p:nvPr/>
            </p:nvSpPr>
            <p:spPr>
              <a:xfrm>
                <a:off x="4282008" y="36364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2" name="Google Shape;2492;p41"/>
              <p:cNvSpPr/>
              <p:nvPr/>
            </p:nvSpPr>
            <p:spPr>
              <a:xfrm>
                <a:off x="4327196" y="35993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493" name="Google Shape;2493;p41"/>
            <p:cNvGrpSpPr/>
            <p:nvPr/>
          </p:nvGrpSpPr>
          <p:grpSpPr>
            <a:xfrm>
              <a:off x="6175312" y="4520798"/>
              <a:ext cx="3949407" cy="1601335"/>
              <a:chOff x="3616175" y="871400"/>
              <a:chExt cx="4165601" cy="1065213"/>
            </a:xfrm>
          </p:grpSpPr>
          <p:sp>
            <p:nvSpPr>
              <p:cNvPr id="2494" name="Google Shape;2494;p41"/>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5" name="Google Shape;2495;p41"/>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6" name="Google Shape;2496;p41"/>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7" name="Google Shape;2497;p41"/>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8" name="Google Shape;2498;p41"/>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9" name="Google Shape;2499;p41"/>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0" name="Google Shape;2500;p41"/>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1" name="Google Shape;2501;p41"/>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2" name="Google Shape;952;p14">
            <a:extLst>
              <a:ext uri="{FF2B5EF4-FFF2-40B4-BE49-F238E27FC236}">
                <a16:creationId xmlns:a16="http://schemas.microsoft.com/office/drawing/2014/main" id="{C1C8AE45-71E6-C0A2-28A4-24E4EB800572}"/>
              </a:ext>
            </a:extLst>
          </p:cNvPr>
          <p:cNvGrpSpPr/>
          <p:nvPr/>
        </p:nvGrpSpPr>
        <p:grpSpPr>
          <a:xfrm>
            <a:off x="9464642" y="6395369"/>
            <a:ext cx="2229616" cy="924084"/>
            <a:chOff x="3616175" y="871400"/>
            <a:chExt cx="4165601" cy="1065213"/>
          </a:xfrm>
        </p:grpSpPr>
        <p:sp>
          <p:nvSpPr>
            <p:cNvPr id="3" name="Google Shape;953;p14">
              <a:extLst>
                <a:ext uri="{FF2B5EF4-FFF2-40B4-BE49-F238E27FC236}">
                  <a16:creationId xmlns:a16="http://schemas.microsoft.com/office/drawing/2014/main" id="{CA83F6A8-CBAE-AB02-3A7E-593FB99F3468}"/>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954;p14">
              <a:extLst>
                <a:ext uri="{FF2B5EF4-FFF2-40B4-BE49-F238E27FC236}">
                  <a16:creationId xmlns:a16="http://schemas.microsoft.com/office/drawing/2014/main" id="{ECF6A230-101E-434E-ABB1-23DA7DFD9542}"/>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955;p14">
              <a:extLst>
                <a:ext uri="{FF2B5EF4-FFF2-40B4-BE49-F238E27FC236}">
                  <a16:creationId xmlns:a16="http://schemas.microsoft.com/office/drawing/2014/main" id="{C44473E8-674C-662D-098C-0BB5F6F5AE99}"/>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956;p14">
              <a:extLst>
                <a:ext uri="{FF2B5EF4-FFF2-40B4-BE49-F238E27FC236}">
                  <a16:creationId xmlns:a16="http://schemas.microsoft.com/office/drawing/2014/main" id="{261FDE3B-C969-3B84-1C92-F2B6F7534892}"/>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 name="Google Shape;957;p14">
              <a:extLst>
                <a:ext uri="{FF2B5EF4-FFF2-40B4-BE49-F238E27FC236}">
                  <a16:creationId xmlns:a16="http://schemas.microsoft.com/office/drawing/2014/main" id="{AF05B528-349C-9010-163F-4B2423F0AB47}"/>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 name="Google Shape;958;p14">
              <a:extLst>
                <a:ext uri="{FF2B5EF4-FFF2-40B4-BE49-F238E27FC236}">
                  <a16:creationId xmlns:a16="http://schemas.microsoft.com/office/drawing/2014/main" id="{4D2E0BDA-E705-F03E-FB5A-4525969966F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959;p14">
              <a:extLst>
                <a:ext uri="{FF2B5EF4-FFF2-40B4-BE49-F238E27FC236}">
                  <a16:creationId xmlns:a16="http://schemas.microsoft.com/office/drawing/2014/main" id="{278160AE-7ADF-4F80-E8DA-CBDDA3C4A178}"/>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960;p14">
              <a:extLst>
                <a:ext uri="{FF2B5EF4-FFF2-40B4-BE49-F238E27FC236}">
                  <a16:creationId xmlns:a16="http://schemas.microsoft.com/office/drawing/2014/main" id="{65C166B3-1A42-9946-CC64-AC22680F52FF}"/>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 name="Google Shape;1541;p22">
            <a:extLst>
              <a:ext uri="{FF2B5EF4-FFF2-40B4-BE49-F238E27FC236}">
                <a16:creationId xmlns:a16="http://schemas.microsoft.com/office/drawing/2014/main" id="{738650D6-3A87-E144-AD6A-DA7C0CB469D4}"/>
              </a:ext>
            </a:extLst>
          </p:cNvPr>
          <p:cNvGrpSpPr/>
          <p:nvPr/>
        </p:nvGrpSpPr>
        <p:grpSpPr>
          <a:xfrm>
            <a:off x="-942867" y="6351399"/>
            <a:ext cx="7861827" cy="861559"/>
            <a:chOff x="-3004369" y="4101988"/>
            <a:chExt cx="12539434" cy="1841860"/>
          </a:xfrm>
        </p:grpSpPr>
        <p:grpSp>
          <p:nvGrpSpPr>
            <p:cNvPr id="15" name="Google Shape;1542;p22">
              <a:extLst>
                <a:ext uri="{FF2B5EF4-FFF2-40B4-BE49-F238E27FC236}">
                  <a16:creationId xmlns:a16="http://schemas.microsoft.com/office/drawing/2014/main" id="{720EA160-C7D4-2209-AA16-CB8373BD9ABB}"/>
                </a:ext>
              </a:extLst>
            </p:cNvPr>
            <p:cNvGrpSpPr/>
            <p:nvPr/>
          </p:nvGrpSpPr>
          <p:grpSpPr>
            <a:xfrm>
              <a:off x="131864" y="4608508"/>
              <a:ext cx="2713473" cy="1100152"/>
              <a:chOff x="3616175" y="871400"/>
              <a:chExt cx="4165601" cy="1065213"/>
            </a:xfrm>
          </p:grpSpPr>
          <p:sp>
            <p:nvSpPr>
              <p:cNvPr id="38" name="Google Shape;1543;p22">
                <a:extLst>
                  <a:ext uri="{FF2B5EF4-FFF2-40B4-BE49-F238E27FC236}">
                    <a16:creationId xmlns:a16="http://schemas.microsoft.com/office/drawing/2014/main" id="{BE4A8D5B-2D06-652E-E387-DC7B34E6B981}"/>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1544;p22">
                <a:extLst>
                  <a:ext uri="{FF2B5EF4-FFF2-40B4-BE49-F238E27FC236}">
                    <a16:creationId xmlns:a16="http://schemas.microsoft.com/office/drawing/2014/main" id="{3F392623-7F2E-087D-8813-7D496A178BDE}"/>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1545;p22">
                <a:extLst>
                  <a:ext uri="{FF2B5EF4-FFF2-40B4-BE49-F238E27FC236}">
                    <a16:creationId xmlns:a16="http://schemas.microsoft.com/office/drawing/2014/main" id="{553001A2-8552-78FE-6177-AFB810F0123A}"/>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1546;p22">
                <a:extLst>
                  <a:ext uri="{FF2B5EF4-FFF2-40B4-BE49-F238E27FC236}">
                    <a16:creationId xmlns:a16="http://schemas.microsoft.com/office/drawing/2014/main" id="{55E8B5F3-B8B2-C7AD-8102-BB3D229D8524}"/>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1547;p22">
                <a:extLst>
                  <a:ext uri="{FF2B5EF4-FFF2-40B4-BE49-F238E27FC236}">
                    <a16:creationId xmlns:a16="http://schemas.microsoft.com/office/drawing/2014/main" id="{D159BC85-8930-B06B-0A42-F5977019B610}"/>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1548;p22">
                <a:extLst>
                  <a:ext uri="{FF2B5EF4-FFF2-40B4-BE49-F238E27FC236}">
                    <a16:creationId xmlns:a16="http://schemas.microsoft.com/office/drawing/2014/main" id="{0D2212C0-A342-143D-5158-E2D878E4F4D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1549;p22">
                <a:extLst>
                  <a:ext uri="{FF2B5EF4-FFF2-40B4-BE49-F238E27FC236}">
                    <a16:creationId xmlns:a16="http://schemas.microsoft.com/office/drawing/2014/main" id="{B10511C6-2280-80EC-9D58-721BFE635E03}"/>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1550;p22">
                <a:extLst>
                  <a:ext uri="{FF2B5EF4-FFF2-40B4-BE49-F238E27FC236}">
                    <a16:creationId xmlns:a16="http://schemas.microsoft.com/office/drawing/2014/main" id="{BA07748B-C2B0-BDCF-934B-0B6BB600D004}"/>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6" name="Google Shape;1551;p22">
              <a:extLst>
                <a:ext uri="{FF2B5EF4-FFF2-40B4-BE49-F238E27FC236}">
                  <a16:creationId xmlns:a16="http://schemas.microsoft.com/office/drawing/2014/main" id="{C1363142-29AF-3D1E-7B43-01634BD9D6A1}"/>
                </a:ext>
              </a:extLst>
            </p:cNvPr>
            <p:cNvGrpSpPr/>
            <p:nvPr/>
          </p:nvGrpSpPr>
          <p:grpSpPr>
            <a:xfrm>
              <a:off x="-3004369" y="4101988"/>
              <a:ext cx="4543005" cy="1841860"/>
              <a:chOff x="3616175" y="871400"/>
              <a:chExt cx="4165601" cy="1065213"/>
            </a:xfrm>
          </p:grpSpPr>
          <p:sp>
            <p:nvSpPr>
              <p:cNvPr id="30" name="Google Shape;1552;p22">
                <a:extLst>
                  <a:ext uri="{FF2B5EF4-FFF2-40B4-BE49-F238E27FC236}">
                    <a16:creationId xmlns:a16="http://schemas.microsoft.com/office/drawing/2014/main" id="{8476B5AC-F38F-BE2E-EDFE-81440DACB96E}"/>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1553;p22">
                <a:extLst>
                  <a:ext uri="{FF2B5EF4-FFF2-40B4-BE49-F238E27FC236}">
                    <a16:creationId xmlns:a16="http://schemas.microsoft.com/office/drawing/2014/main" id="{1480F35B-701E-C3F5-9DEE-B7C9F9E53E46}"/>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1554;p22">
                <a:extLst>
                  <a:ext uri="{FF2B5EF4-FFF2-40B4-BE49-F238E27FC236}">
                    <a16:creationId xmlns:a16="http://schemas.microsoft.com/office/drawing/2014/main" id="{6C3D2E18-A428-4602-34D8-4EE008CEE646}"/>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1555;p22">
                <a:extLst>
                  <a:ext uri="{FF2B5EF4-FFF2-40B4-BE49-F238E27FC236}">
                    <a16:creationId xmlns:a16="http://schemas.microsoft.com/office/drawing/2014/main" id="{A572DB86-C102-7FAA-7A56-1A32F81BCAF6}"/>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1556;p22">
                <a:extLst>
                  <a:ext uri="{FF2B5EF4-FFF2-40B4-BE49-F238E27FC236}">
                    <a16:creationId xmlns:a16="http://schemas.microsoft.com/office/drawing/2014/main" id="{1C56D096-7539-E980-1289-3B42C9FAB554}"/>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1557;p22">
                <a:extLst>
                  <a:ext uri="{FF2B5EF4-FFF2-40B4-BE49-F238E27FC236}">
                    <a16:creationId xmlns:a16="http://schemas.microsoft.com/office/drawing/2014/main" id="{3A600468-1343-C51D-BBF6-8FFCBD911858}"/>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1558;p22">
                <a:extLst>
                  <a:ext uri="{FF2B5EF4-FFF2-40B4-BE49-F238E27FC236}">
                    <a16:creationId xmlns:a16="http://schemas.microsoft.com/office/drawing/2014/main" id="{B8D55562-9905-E06E-D204-6CC030CEAA19}"/>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1559;p22">
                <a:extLst>
                  <a:ext uri="{FF2B5EF4-FFF2-40B4-BE49-F238E27FC236}">
                    <a16:creationId xmlns:a16="http://schemas.microsoft.com/office/drawing/2014/main" id="{B041882F-B349-41A5-EB25-242C7346E853}"/>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7" name="Google Shape;1560;p22">
              <a:extLst>
                <a:ext uri="{FF2B5EF4-FFF2-40B4-BE49-F238E27FC236}">
                  <a16:creationId xmlns:a16="http://schemas.microsoft.com/office/drawing/2014/main" id="{6CE37FB2-B935-CFC0-DDFC-7BEE9AD1FA64}"/>
                </a:ext>
              </a:extLst>
            </p:cNvPr>
            <p:cNvGrpSpPr/>
            <p:nvPr/>
          </p:nvGrpSpPr>
          <p:grpSpPr>
            <a:xfrm>
              <a:off x="6790259" y="4209489"/>
              <a:ext cx="2744806" cy="1361955"/>
              <a:chOff x="-409725" y="187188"/>
              <a:chExt cx="3544888" cy="1758950"/>
            </a:xfrm>
          </p:grpSpPr>
          <p:sp>
            <p:nvSpPr>
              <p:cNvPr id="18" name="Google Shape;1562;p22">
                <a:extLst>
                  <a:ext uri="{FF2B5EF4-FFF2-40B4-BE49-F238E27FC236}">
                    <a16:creationId xmlns:a16="http://schemas.microsoft.com/office/drawing/2014/main" id="{00FE6408-25F3-52E9-43D2-6E9FABECFC32}"/>
                  </a:ext>
                </a:extLst>
              </p:cNvPr>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563;p22">
                <a:extLst>
                  <a:ext uri="{FF2B5EF4-FFF2-40B4-BE49-F238E27FC236}">
                    <a16:creationId xmlns:a16="http://schemas.microsoft.com/office/drawing/2014/main" id="{92D282FC-2B05-CC8D-7B21-3DA030D529A6}"/>
                  </a:ext>
                </a:extLst>
              </p:cNvPr>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564;p22">
                <a:extLst>
                  <a:ext uri="{FF2B5EF4-FFF2-40B4-BE49-F238E27FC236}">
                    <a16:creationId xmlns:a16="http://schemas.microsoft.com/office/drawing/2014/main" id="{8DFC43E2-C3B8-0268-21AA-7CF26DD4D911}"/>
                  </a:ext>
                </a:extLst>
              </p:cNvPr>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565;p22">
                <a:extLst>
                  <a:ext uri="{FF2B5EF4-FFF2-40B4-BE49-F238E27FC236}">
                    <a16:creationId xmlns:a16="http://schemas.microsoft.com/office/drawing/2014/main" id="{E96D0DF9-382B-7EC8-9B9E-52D8306972BB}"/>
                  </a:ext>
                </a:extLst>
              </p:cNvPr>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1566;p22">
                <a:extLst>
                  <a:ext uri="{FF2B5EF4-FFF2-40B4-BE49-F238E27FC236}">
                    <a16:creationId xmlns:a16="http://schemas.microsoft.com/office/drawing/2014/main" id="{AD3A0B65-D875-DB9E-962B-6F6C75A434EE}"/>
                  </a:ext>
                </a:extLst>
              </p:cNvPr>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1567;p22">
                <a:extLst>
                  <a:ext uri="{FF2B5EF4-FFF2-40B4-BE49-F238E27FC236}">
                    <a16:creationId xmlns:a16="http://schemas.microsoft.com/office/drawing/2014/main" id="{170EF7DB-EB1B-CD19-3EEF-8E4F9586D0ED}"/>
                  </a:ext>
                </a:extLst>
              </p:cNvPr>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1568;p22">
                <a:extLst>
                  <a:ext uri="{FF2B5EF4-FFF2-40B4-BE49-F238E27FC236}">
                    <a16:creationId xmlns:a16="http://schemas.microsoft.com/office/drawing/2014/main" id="{FD98C1A5-B73D-4761-9D67-4DBBA3773719}"/>
                  </a:ext>
                </a:extLst>
              </p:cNvPr>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569;p22">
                <a:extLst>
                  <a:ext uri="{FF2B5EF4-FFF2-40B4-BE49-F238E27FC236}">
                    <a16:creationId xmlns:a16="http://schemas.microsoft.com/office/drawing/2014/main" id="{C8B7FB88-1D86-A73C-A343-DF49A19E7FE6}"/>
                  </a:ext>
                </a:extLst>
              </p:cNvPr>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570;p22">
                <a:extLst>
                  <a:ext uri="{FF2B5EF4-FFF2-40B4-BE49-F238E27FC236}">
                    <a16:creationId xmlns:a16="http://schemas.microsoft.com/office/drawing/2014/main" id="{6C30138A-4B1C-C96C-30F6-150A8AB89C58}"/>
                  </a:ext>
                </a:extLst>
              </p:cNvPr>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1571;p22">
                <a:extLst>
                  <a:ext uri="{FF2B5EF4-FFF2-40B4-BE49-F238E27FC236}">
                    <a16:creationId xmlns:a16="http://schemas.microsoft.com/office/drawing/2014/main" id="{31764856-4B54-12D4-6FF8-0E21E2AA81A2}"/>
                  </a:ext>
                </a:extLst>
              </p:cNvPr>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1572;p22">
                <a:extLst>
                  <a:ext uri="{FF2B5EF4-FFF2-40B4-BE49-F238E27FC236}">
                    <a16:creationId xmlns:a16="http://schemas.microsoft.com/office/drawing/2014/main" id="{00C911D8-F31A-1B5A-4FF8-06547261FA09}"/>
                  </a:ext>
                </a:extLst>
              </p:cNvPr>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1573;p22">
                <a:extLst>
                  <a:ext uri="{FF2B5EF4-FFF2-40B4-BE49-F238E27FC236}">
                    <a16:creationId xmlns:a16="http://schemas.microsoft.com/office/drawing/2014/main" id="{373F5BA2-BD04-00F0-C263-DA17FB6E2759}"/>
                  </a:ext>
                </a:extLst>
              </p:cNvPr>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pic>
        <p:nvPicPr>
          <p:cNvPr id="51" name="图片 2">
            <a:extLst>
              <a:ext uri="{FF2B5EF4-FFF2-40B4-BE49-F238E27FC236}">
                <a16:creationId xmlns:a16="http://schemas.microsoft.com/office/drawing/2014/main" id="{10B13F54-0432-75DC-8299-FE5FA62FF8A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1393579" y="257538"/>
            <a:ext cx="1205650" cy="781744"/>
          </a:xfrm>
          <a:prstGeom prst="rect">
            <a:avLst/>
          </a:prstGeom>
        </p:spPr>
      </p:pic>
      <p:pic>
        <p:nvPicPr>
          <p:cNvPr id="53" name="下方花草">
            <a:extLst>
              <a:ext uri="{FF2B5EF4-FFF2-40B4-BE49-F238E27FC236}">
                <a16:creationId xmlns:a16="http://schemas.microsoft.com/office/drawing/2014/main" id="{1CCF6CDC-4613-4B22-969D-52098253931B}"/>
              </a:ext>
            </a:extLst>
          </p:cNvPr>
          <p:cNvPicPr>
            <a:picLocks noChangeAspect="1"/>
          </p:cNvPicPr>
          <p:nvPr/>
        </p:nvPicPr>
        <p:blipFill rotWithShape="1">
          <a:blip r:embed="rId5">
            <a:extLst>
              <a:ext uri="{28A0092B-C50C-407E-A947-70E740481C1C}">
                <a14:useLocalDpi xmlns:a14="http://schemas.microsoft.com/office/drawing/2010/main" val="0"/>
              </a:ext>
            </a:extLst>
          </a:blip>
          <a:srcRect l="47171" t="11885" r="37420" b="77248"/>
          <a:stretch/>
        </p:blipFill>
        <p:spPr>
          <a:xfrm>
            <a:off x="1260747" y="961533"/>
            <a:ext cx="2982061" cy="1183027"/>
          </a:xfrm>
          <a:prstGeom prst="rect">
            <a:avLst/>
          </a:prstGeom>
        </p:spPr>
      </p:pic>
      <p:pic>
        <p:nvPicPr>
          <p:cNvPr id="56" name="下方花草">
            <a:extLst>
              <a:ext uri="{FF2B5EF4-FFF2-40B4-BE49-F238E27FC236}">
                <a16:creationId xmlns:a16="http://schemas.microsoft.com/office/drawing/2014/main" id="{1778632D-DB26-C4D9-363F-CDF2E6E3937E}"/>
              </a:ext>
            </a:extLst>
          </p:cNvPr>
          <p:cNvPicPr>
            <a:picLocks noChangeAspect="1"/>
          </p:cNvPicPr>
          <p:nvPr/>
        </p:nvPicPr>
        <p:blipFill rotWithShape="1">
          <a:blip r:embed="rId5">
            <a:extLst>
              <a:ext uri="{28A0092B-C50C-407E-A947-70E740481C1C}">
                <a14:useLocalDpi xmlns:a14="http://schemas.microsoft.com/office/drawing/2010/main" val="0"/>
              </a:ext>
            </a:extLst>
          </a:blip>
          <a:srcRect l="74722" t="2397" r="-6295" b="82219"/>
          <a:stretch/>
        </p:blipFill>
        <p:spPr>
          <a:xfrm>
            <a:off x="8969642" y="-365509"/>
            <a:ext cx="6072156" cy="1664296"/>
          </a:xfrm>
          <a:prstGeom prst="rect">
            <a:avLst/>
          </a:prstGeom>
        </p:spPr>
      </p:pic>
      <p:sp>
        <p:nvSpPr>
          <p:cNvPr id="60" name="文本框 8">
            <a:extLst>
              <a:ext uri="{FF2B5EF4-FFF2-40B4-BE49-F238E27FC236}">
                <a16:creationId xmlns:a16="http://schemas.microsoft.com/office/drawing/2014/main" id="{41B9BF11-F430-9C78-7E6D-178F3E979B06}"/>
              </a:ext>
            </a:extLst>
          </p:cNvPr>
          <p:cNvSpPr txBox="1"/>
          <p:nvPr/>
        </p:nvSpPr>
        <p:spPr>
          <a:xfrm>
            <a:off x="2751777" y="99171"/>
            <a:ext cx="7104259" cy="1077218"/>
          </a:xfrm>
          <a:prstGeom prst="rect">
            <a:avLst/>
          </a:prstGeom>
          <a:noFill/>
        </p:spPr>
        <p:txBody>
          <a:bodyPr wrap="square" rtlCol="0" anchor="t">
            <a:spAutoFit/>
          </a:bodyPr>
          <a:lstStyle/>
          <a:p>
            <a:pPr algn="ctr"/>
            <a:r>
              <a:rPr lang="vi-VN" sz="3200" b="1" dirty="0">
                <a:solidFill>
                  <a:schemeClr val="accent4">
                    <a:lumMod val="75000"/>
                  </a:schemeClr>
                </a:solidFill>
                <a:latin typeface="+mj-lt"/>
              </a:rPr>
              <a:t>2. Một số lưu ý khi đọc truyện ngắn có cốt truyện đơn tuyến</a:t>
            </a:r>
            <a:endParaRPr lang="en-SG" sz="3200" dirty="0">
              <a:solidFill>
                <a:schemeClr val="accent4">
                  <a:lumMod val="75000"/>
                </a:schemeClr>
              </a:solidFill>
              <a:latin typeface="+mj-lt"/>
            </a:endParaRPr>
          </a:p>
        </p:txBody>
      </p:sp>
      <p:pic>
        <p:nvPicPr>
          <p:cNvPr id="61" name="图片 4">
            <a:extLst>
              <a:ext uri="{FF2B5EF4-FFF2-40B4-BE49-F238E27FC236}">
                <a16:creationId xmlns:a16="http://schemas.microsoft.com/office/drawing/2014/main" id="{2EB52D43-B47B-142F-A650-F5123EB863A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2012" r="3221"/>
          <a:stretch/>
        </p:blipFill>
        <p:spPr>
          <a:xfrm>
            <a:off x="25905" y="3135715"/>
            <a:ext cx="4676719" cy="3746407"/>
          </a:xfrm>
          <a:prstGeom prst="rect">
            <a:avLst/>
          </a:prstGeom>
        </p:spPr>
      </p:pic>
      <p:pic>
        <p:nvPicPr>
          <p:cNvPr id="62" name="PA_图片 3">
            <a:extLst>
              <a:ext uri="{FF2B5EF4-FFF2-40B4-BE49-F238E27FC236}">
                <a16:creationId xmlns:a16="http://schemas.microsoft.com/office/drawing/2014/main" id="{96D7491A-5399-73E6-1CF9-6B232BC01B71}"/>
              </a:ext>
            </a:extLst>
          </p:cNvPr>
          <p:cNvPicPr>
            <a:picLocks noChangeAspect="1"/>
          </p:cNvPicPr>
          <p:nvPr>
            <p:custDataLst>
              <p:tags r:id="rId1"/>
            </p:custDataLst>
          </p:nvPr>
        </p:nvPicPr>
        <p:blipFill>
          <a:blip r:embed="rId8" cstate="screen">
            <a:extLst>
              <a:ext uri="{28A0092B-C50C-407E-A947-70E740481C1C}">
                <a14:useLocalDpi xmlns:a14="http://schemas.microsoft.com/office/drawing/2010/main"/>
              </a:ext>
            </a:extLst>
          </a:blip>
          <a:stretch>
            <a:fillRect/>
          </a:stretch>
        </p:blipFill>
        <p:spPr>
          <a:xfrm>
            <a:off x="6053679" y="1563868"/>
            <a:ext cx="5536275" cy="4387500"/>
          </a:xfrm>
          <a:prstGeom prst="rect">
            <a:avLst/>
          </a:prstGeom>
        </p:spPr>
      </p:pic>
      <p:pic>
        <p:nvPicPr>
          <p:cNvPr id="63" name="PA_图片 11">
            <a:extLst>
              <a:ext uri="{FF2B5EF4-FFF2-40B4-BE49-F238E27FC236}">
                <a16:creationId xmlns:a16="http://schemas.microsoft.com/office/drawing/2014/main" id="{DA792389-38A7-CA0A-5CF5-DC34E7992498}"/>
              </a:ext>
            </a:extLst>
          </p:cNvPr>
          <p:cNvPicPr>
            <a:picLocks noChangeAspect="1"/>
          </p:cNvPicPr>
          <p:nvPr>
            <p:custDataLst>
              <p:tags r:id="rId2"/>
            </p:custDataLst>
          </p:nvPr>
        </p:nvPicPr>
        <p:blipFill>
          <a:blip r:embed="rId9" cstate="screen">
            <a:extLst>
              <a:ext uri="{28A0092B-C50C-407E-A947-70E740481C1C}">
                <a14:useLocalDpi xmlns:a14="http://schemas.microsoft.com/office/drawing/2010/main"/>
              </a:ext>
            </a:extLst>
          </a:blip>
          <a:stretch>
            <a:fillRect/>
          </a:stretch>
        </p:blipFill>
        <p:spPr>
          <a:xfrm>
            <a:off x="4541555" y="1488799"/>
            <a:ext cx="1996979" cy="1996979"/>
          </a:xfrm>
          <a:prstGeom prst="rect">
            <a:avLst/>
          </a:prstGeom>
        </p:spPr>
      </p:pic>
      <p:sp>
        <p:nvSpPr>
          <p:cNvPr id="2368" name="TextBox 2367">
            <a:extLst>
              <a:ext uri="{FF2B5EF4-FFF2-40B4-BE49-F238E27FC236}">
                <a16:creationId xmlns:a16="http://schemas.microsoft.com/office/drawing/2014/main" id="{1AA688D3-03DD-B958-54E0-8208DC64D3B1}"/>
              </a:ext>
            </a:extLst>
          </p:cNvPr>
          <p:cNvSpPr txBox="1"/>
          <p:nvPr/>
        </p:nvSpPr>
        <p:spPr>
          <a:xfrm>
            <a:off x="6456558" y="2582191"/>
            <a:ext cx="4646418" cy="2554545"/>
          </a:xfrm>
          <a:prstGeom prst="rect">
            <a:avLst/>
          </a:prstGeom>
          <a:noFill/>
        </p:spPr>
        <p:txBody>
          <a:bodyPr wrap="square">
            <a:spAutoFit/>
          </a:bodyPr>
          <a:lstStyle/>
          <a:p>
            <a:pPr lvl="0" algn="just"/>
            <a:r>
              <a:rPr lang="vi-VN" sz="4000" i="1" dirty="0">
                <a:latin typeface="+mj-lt"/>
              </a:rPr>
              <a:t>Em hãy rút ra một số lưu ý về cách đọc truyện ngắn có cốt truyện đơn tuyến</a:t>
            </a:r>
            <a:endParaRPr kumimoji="0" lang="en-SG" sz="6600" b="0" i="0" u="none" strike="noStrike" kern="1200" cap="none" spc="0" normalizeH="0" baseline="0" noProof="0" dirty="0">
              <a:ln>
                <a:noFill/>
              </a:ln>
              <a:solidFill>
                <a:srgbClr val="092A04"/>
              </a:solidFill>
              <a:effectLst/>
              <a:uLnTx/>
              <a:uFillTx/>
              <a:latin typeface="+mj-lt"/>
            </a:endParaRPr>
          </a:p>
        </p:txBody>
      </p:sp>
    </p:spTree>
    <p:extLst>
      <p:ext uri="{BB962C8B-B14F-4D97-AF65-F5344CB8AC3E}">
        <p14:creationId xmlns:p14="http://schemas.microsoft.com/office/powerpoint/2010/main" val="178924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inVertical)">
                                      <p:cBhvr>
                                        <p:cTn id="7" dur="500"/>
                                        <p:tgtEl>
                                          <p:spTgt spid="61"/>
                                        </p:tgtEl>
                                      </p:cBhvr>
                                    </p:animEffect>
                                  </p:childTnLst>
                                </p:cTn>
                              </p:par>
                              <p:par>
                                <p:cTn id="8" presetID="42" presetClass="entr" presetSubtype="0"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1000"/>
                                        <p:tgtEl>
                                          <p:spTgt spid="63"/>
                                        </p:tgtEl>
                                      </p:cBhvr>
                                    </p:animEffect>
                                    <p:anim calcmode="lin" valueType="num">
                                      <p:cBhvr>
                                        <p:cTn id="11" dur="1000" fill="hold"/>
                                        <p:tgtEl>
                                          <p:spTgt spid="63"/>
                                        </p:tgtEl>
                                        <p:attrNameLst>
                                          <p:attrName>ppt_x</p:attrName>
                                        </p:attrNameLst>
                                      </p:cBhvr>
                                      <p:tavLst>
                                        <p:tav tm="0">
                                          <p:val>
                                            <p:strVal val="#ppt_x"/>
                                          </p:val>
                                        </p:tav>
                                        <p:tav tm="100000">
                                          <p:val>
                                            <p:strVal val="#ppt_x"/>
                                          </p:val>
                                        </p:tav>
                                      </p:tavLst>
                                    </p:anim>
                                    <p:anim calcmode="lin" valueType="num">
                                      <p:cBhvr>
                                        <p:cTn id="12" dur="1000" fill="hold"/>
                                        <p:tgtEl>
                                          <p:spTgt spid="63"/>
                                        </p:tgtEl>
                                        <p:attrNameLst>
                                          <p:attrName>ppt_y</p:attrName>
                                        </p:attrNameLst>
                                      </p:cBhvr>
                                      <p:tavLst>
                                        <p:tav tm="0">
                                          <p:val>
                                            <p:strVal val="#ppt_y+.1"/>
                                          </p:val>
                                        </p:tav>
                                        <p:tav tm="100000">
                                          <p:val>
                                            <p:strVal val="#ppt_y"/>
                                          </p:val>
                                        </p:tav>
                                      </p:tavLst>
                                    </p:anim>
                                  </p:childTnLst>
                                </p:cTn>
                              </p:par>
                              <p:par>
                                <p:cTn id="13" presetID="26" presetClass="emph" presetSubtype="0" repeatCount="5000" fill="hold" nodeType="withEffect">
                                  <p:stCondLst>
                                    <p:cond delay="0"/>
                                  </p:stCondLst>
                                  <p:childTnLst>
                                    <p:animEffect transition="out" filter="fade">
                                      <p:cBhvr>
                                        <p:cTn id="14" dur="500" tmFilter="0, 0; .2, .5; .8, .5; 1, 0"/>
                                        <p:tgtEl>
                                          <p:spTgt spid="63"/>
                                        </p:tgtEl>
                                      </p:cBhvr>
                                    </p:animEffect>
                                    <p:animScale>
                                      <p:cBhvr>
                                        <p:cTn id="15" dur="250" autoRev="1" fill="hold"/>
                                        <p:tgtEl>
                                          <p:spTgt spid="63"/>
                                        </p:tgtEl>
                                      </p:cBhvr>
                                      <p:by x="105000" y="105000"/>
                                    </p:animScale>
                                  </p:childTnLst>
                                </p:cTn>
                              </p:par>
                              <p:par>
                                <p:cTn id="16" presetID="47" presetClass="entr" presetSubtype="0" fill="hold" nodeType="withEffect">
                                  <p:stCondLst>
                                    <p:cond delay="50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1000"/>
                                        <p:tgtEl>
                                          <p:spTgt spid="62"/>
                                        </p:tgtEl>
                                      </p:cBhvr>
                                    </p:animEffect>
                                    <p:anim calcmode="lin" valueType="num">
                                      <p:cBhvr>
                                        <p:cTn id="19" dur="1000" fill="hold"/>
                                        <p:tgtEl>
                                          <p:spTgt spid="62"/>
                                        </p:tgtEl>
                                        <p:attrNameLst>
                                          <p:attrName>ppt_x</p:attrName>
                                        </p:attrNameLst>
                                      </p:cBhvr>
                                      <p:tavLst>
                                        <p:tav tm="0">
                                          <p:val>
                                            <p:strVal val="#ppt_x"/>
                                          </p:val>
                                        </p:tav>
                                        <p:tav tm="100000">
                                          <p:val>
                                            <p:strVal val="#ppt_x"/>
                                          </p:val>
                                        </p:tav>
                                      </p:tavLst>
                                    </p:anim>
                                    <p:anim calcmode="lin" valueType="num">
                                      <p:cBhvr>
                                        <p:cTn id="20"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68"/>
                                        </p:tgtEl>
                                        <p:attrNameLst>
                                          <p:attrName>style.visibility</p:attrName>
                                        </p:attrNameLst>
                                      </p:cBhvr>
                                      <p:to>
                                        <p:strVal val="visible"/>
                                      </p:to>
                                    </p:set>
                                    <p:animEffect transition="in" filter="barn(inVertical)">
                                      <p:cBhvr>
                                        <p:cTn id="25" dur="500"/>
                                        <p:tgtEl>
                                          <p:spTgt spid="2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pic>
        <p:nvPicPr>
          <p:cNvPr id="57" name="下方花草">
            <a:extLst>
              <a:ext uri="{FF2B5EF4-FFF2-40B4-BE49-F238E27FC236}">
                <a16:creationId xmlns:a16="http://schemas.microsoft.com/office/drawing/2014/main" id="{28B8303D-E659-0BB9-79B8-6088C2DC480D}"/>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215392" y="-78476"/>
            <a:ext cx="7166973" cy="1583624"/>
          </a:xfrm>
          <a:prstGeom prst="rect">
            <a:avLst/>
          </a:prstGeom>
        </p:spPr>
      </p:pic>
      <p:grpSp>
        <p:nvGrpSpPr>
          <p:cNvPr id="2413" name="Google Shape;2413;p41"/>
          <p:cNvGrpSpPr/>
          <p:nvPr/>
        </p:nvGrpSpPr>
        <p:grpSpPr>
          <a:xfrm rot="-5400000">
            <a:off x="9217285" y="888746"/>
            <a:ext cx="580963" cy="726537"/>
            <a:chOff x="7164101" y="1562101"/>
            <a:chExt cx="1330450" cy="1663825"/>
          </a:xfrm>
        </p:grpSpPr>
        <p:sp>
          <p:nvSpPr>
            <p:cNvPr id="2414" name="Google Shape;2414;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5" name="Google Shape;2415;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6" name="Google Shape;2416;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7" name="Google Shape;2417;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8" name="Google Shape;2418;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9" name="Google Shape;2419;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0" name="Google Shape;2420;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1" name="Google Shape;2421;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2" name="Google Shape;2422;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3" name="Google Shape;2423;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4" name="Google Shape;2424;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5" name="Google Shape;2425;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6" name="Google Shape;2426;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7" name="Google Shape;2427;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8" name="Google Shape;2428;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9" name="Google Shape;2429;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0" name="Google Shape;2430;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1" name="Google Shape;2431;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2" name="Google Shape;2432;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3" name="Google Shape;2433;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434" name="Google Shape;2434;p41"/>
          <p:cNvGrpSpPr/>
          <p:nvPr/>
        </p:nvGrpSpPr>
        <p:grpSpPr>
          <a:xfrm rot="-5400000">
            <a:off x="4819305" y="5273198"/>
            <a:ext cx="580963" cy="726537"/>
            <a:chOff x="7164101" y="1562101"/>
            <a:chExt cx="1330450" cy="1663825"/>
          </a:xfrm>
        </p:grpSpPr>
        <p:sp>
          <p:nvSpPr>
            <p:cNvPr id="2435" name="Google Shape;2435;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6" name="Google Shape;2436;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7" name="Google Shape;2437;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8" name="Google Shape;2438;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9" name="Google Shape;2439;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0" name="Google Shape;2440;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1" name="Google Shape;2441;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2" name="Google Shape;2442;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3" name="Google Shape;2443;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4" name="Google Shape;2444;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5" name="Google Shape;2445;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6" name="Google Shape;2446;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7" name="Google Shape;2447;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8" name="Google Shape;2448;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9" name="Google Shape;2449;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0" name="Google Shape;2450;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1" name="Google Shape;2451;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2" name="Google Shape;2452;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3" name="Google Shape;2453;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4" name="Google Shape;2454;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473" name="Google Shape;2473;p41"/>
          <p:cNvGrpSpPr/>
          <p:nvPr/>
        </p:nvGrpSpPr>
        <p:grpSpPr>
          <a:xfrm>
            <a:off x="10125880" y="4970454"/>
            <a:ext cx="3251826" cy="2564428"/>
            <a:chOff x="6175312" y="3261101"/>
            <a:chExt cx="3949407" cy="2861031"/>
          </a:xfrm>
        </p:grpSpPr>
        <p:grpSp>
          <p:nvGrpSpPr>
            <p:cNvPr id="2474" name="Google Shape;2474;p41"/>
            <p:cNvGrpSpPr/>
            <p:nvPr/>
          </p:nvGrpSpPr>
          <p:grpSpPr>
            <a:xfrm>
              <a:off x="7572683" y="3261101"/>
              <a:ext cx="1154664" cy="1540670"/>
              <a:chOff x="3764769" y="3145313"/>
              <a:chExt cx="829500" cy="1106803"/>
            </a:xfrm>
          </p:grpSpPr>
          <p:sp>
            <p:nvSpPr>
              <p:cNvPr id="2475" name="Google Shape;2475;p41"/>
              <p:cNvSpPr/>
              <p:nvPr/>
            </p:nvSpPr>
            <p:spPr>
              <a:xfrm>
                <a:off x="3764769" y="3145313"/>
                <a:ext cx="829500" cy="7683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6" name="Google Shape;2476;p41"/>
              <p:cNvSpPr/>
              <p:nvPr/>
            </p:nvSpPr>
            <p:spPr>
              <a:xfrm>
                <a:off x="3863214" y="3236495"/>
                <a:ext cx="632700" cy="585900"/>
              </a:xfrm>
              <a:prstGeom prst="ellipse">
                <a:avLst/>
              </a:prstGeom>
              <a:solidFill>
                <a:schemeClr val="lt1"/>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7" name="Google Shape;2477;p41"/>
              <p:cNvSpPr/>
              <p:nvPr/>
            </p:nvSpPr>
            <p:spPr>
              <a:xfrm>
                <a:off x="3967133" y="3340030"/>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8" name="Google Shape;2478;p41"/>
              <p:cNvSpPr/>
              <p:nvPr/>
            </p:nvSpPr>
            <p:spPr>
              <a:xfrm>
                <a:off x="3945888" y="3563782"/>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9" name="Google Shape;2479;p41"/>
              <p:cNvSpPr/>
              <p:nvPr/>
            </p:nvSpPr>
            <p:spPr>
              <a:xfrm>
                <a:off x="3976183" y="35113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0" name="Google Shape;2480;p41"/>
              <p:cNvSpPr/>
              <p:nvPr/>
            </p:nvSpPr>
            <p:spPr>
              <a:xfrm>
                <a:off x="4171460" y="38091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1" name="Google Shape;2481;p41"/>
              <p:cNvSpPr/>
              <p:nvPr/>
            </p:nvSpPr>
            <p:spPr>
              <a:xfrm>
                <a:off x="4123851" y="35113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2" name="Google Shape;2482;p41"/>
              <p:cNvSpPr/>
              <p:nvPr/>
            </p:nvSpPr>
            <p:spPr>
              <a:xfrm>
                <a:off x="4236820" y="35113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3" name="Google Shape;2483;p41"/>
              <p:cNvSpPr/>
              <p:nvPr/>
            </p:nvSpPr>
            <p:spPr>
              <a:xfrm>
                <a:off x="4300568" y="41238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4" name="Google Shape;2484;p41"/>
              <p:cNvSpPr/>
              <p:nvPr/>
            </p:nvSpPr>
            <p:spPr>
              <a:xfrm>
                <a:off x="4086732" y="35113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5" name="Google Shape;2485;p41"/>
              <p:cNvSpPr/>
              <p:nvPr/>
            </p:nvSpPr>
            <p:spPr>
              <a:xfrm>
                <a:off x="4040737" y="37058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6" name="Google Shape;2486;p41"/>
              <p:cNvSpPr/>
              <p:nvPr/>
            </p:nvSpPr>
            <p:spPr>
              <a:xfrm>
                <a:off x="4110940" y="35113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7" name="Google Shape;2487;p41"/>
              <p:cNvSpPr/>
              <p:nvPr/>
            </p:nvSpPr>
            <p:spPr>
              <a:xfrm>
                <a:off x="4002005" y="36630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8" name="Google Shape;2488;p41"/>
              <p:cNvSpPr/>
              <p:nvPr/>
            </p:nvSpPr>
            <p:spPr>
              <a:xfrm>
                <a:off x="4077856" y="40592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9" name="Google Shape;2489;p41"/>
              <p:cNvSpPr/>
              <p:nvPr/>
            </p:nvSpPr>
            <p:spPr>
              <a:xfrm>
                <a:off x="4072207" y="41302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0" name="Google Shape;2490;p41"/>
              <p:cNvSpPr/>
              <p:nvPr/>
            </p:nvSpPr>
            <p:spPr>
              <a:xfrm>
                <a:off x="4065752" y="4200472"/>
                <a:ext cx="18560" cy="51643"/>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1" name="Google Shape;2491;p41"/>
              <p:cNvSpPr/>
              <p:nvPr/>
            </p:nvSpPr>
            <p:spPr>
              <a:xfrm>
                <a:off x="4282008" y="36364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2" name="Google Shape;2492;p41"/>
              <p:cNvSpPr/>
              <p:nvPr/>
            </p:nvSpPr>
            <p:spPr>
              <a:xfrm>
                <a:off x="4327196" y="35993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493" name="Google Shape;2493;p41"/>
            <p:cNvGrpSpPr/>
            <p:nvPr/>
          </p:nvGrpSpPr>
          <p:grpSpPr>
            <a:xfrm>
              <a:off x="6175312" y="4520798"/>
              <a:ext cx="3949407" cy="1601335"/>
              <a:chOff x="3616175" y="871400"/>
              <a:chExt cx="4165601" cy="1065213"/>
            </a:xfrm>
          </p:grpSpPr>
          <p:sp>
            <p:nvSpPr>
              <p:cNvPr id="2494" name="Google Shape;2494;p41"/>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5" name="Google Shape;2495;p41"/>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6" name="Google Shape;2496;p41"/>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7" name="Google Shape;2497;p41"/>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8" name="Google Shape;2498;p41"/>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9" name="Google Shape;2499;p41"/>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0" name="Google Shape;2500;p41"/>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1" name="Google Shape;2501;p41"/>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2" name="Google Shape;952;p14">
            <a:extLst>
              <a:ext uri="{FF2B5EF4-FFF2-40B4-BE49-F238E27FC236}">
                <a16:creationId xmlns:a16="http://schemas.microsoft.com/office/drawing/2014/main" id="{C1C8AE45-71E6-C0A2-28A4-24E4EB800572}"/>
              </a:ext>
            </a:extLst>
          </p:cNvPr>
          <p:cNvGrpSpPr/>
          <p:nvPr/>
        </p:nvGrpSpPr>
        <p:grpSpPr>
          <a:xfrm>
            <a:off x="9464642" y="6395369"/>
            <a:ext cx="2229616" cy="924084"/>
            <a:chOff x="3616175" y="871400"/>
            <a:chExt cx="4165601" cy="1065213"/>
          </a:xfrm>
        </p:grpSpPr>
        <p:sp>
          <p:nvSpPr>
            <p:cNvPr id="3" name="Google Shape;953;p14">
              <a:extLst>
                <a:ext uri="{FF2B5EF4-FFF2-40B4-BE49-F238E27FC236}">
                  <a16:creationId xmlns:a16="http://schemas.microsoft.com/office/drawing/2014/main" id="{CA83F6A8-CBAE-AB02-3A7E-593FB99F3468}"/>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954;p14">
              <a:extLst>
                <a:ext uri="{FF2B5EF4-FFF2-40B4-BE49-F238E27FC236}">
                  <a16:creationId xmlns:a16="http://schemas.microsoft.com/office/drawing/2014/main" id="{ECF6A230-101E-434E-ABB1-23DA7DFD9542}"/>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955;p14">
              <a:extLst>
                <a:ext uri="{FF2B5EF4-FFF2-40B4-BE49-F238E27FC236}">
                  <a16:creationId xmlns:a16="http://schemas.microsoft.com/office/drawing/2014/main" id="{C44473E8-674C-662D-098C-0BB5F6F5AE99}"/>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956;p14">
              <a:extLst>
                <a:ext uri="{FF2B5EF4-FFF2-40B4-BE49-F238E27FC236}">
                  <a16:creationId xmlns:a16="http://schemas.microsoft.com/office/drawing/2014/main" id="{261FDE3B-C969-3B84-1C92-F2B6F7534892}"/>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 name="Google Shape;957;p14">
              <a:extLst>
                <a:ext uri="{FF2B5EF4-FFF2-40B4-BE49-F238E27FC236}">
                  <a16:creationId xmlns:a16="http://schemas.microsoft.com/office/drawing/2014/main" id="{AF05B528-349C-9010-163F-4B2423F0AB47}"/>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 name="Google Shape;958;p14">
              <a:extLst>
                <a:ext uri="{FF2B5EF4-FFF2-40B4-BE49-F238E27FC236}">
                  <a16:creationId xmlns:a16="http://schemas.microsoft.com/office/drawing/2014/main" id="{4D2E0BDA-E705-F03E-FB5A-4525969966F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959;p14">
              <a:extLst>
                <a:ext uri="{FF2B5EF4-FFF2-40B4-BE49-F238E27FC236}">
                  <a16:creationId xmlns:a16="http://schemas.microsoft.com/office/drawing/2014/main" id="{278160AE-7ADF-4F80-E8DA-CBDDA3C4A178}"/>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960;p14">
              <a:extLst>
                <a:ext uri="{FF2B5EF4-FFF2-40B4-BE49-F238E27FC236}">
                  <a16:creationId xmlns:a16="http://schemas.microsoft.com/office/drawing/2014/main" id="{65C166B3-1A42-9946-CC64-AC22680F52FF}"/>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 name="Google Shape;1541;p22">
            <a:extLst>
              <a:ext uri="{FF2B5EF4-FFF2-40B4-BE49-F238E27FC236}">
                <a16:creationId xmlns:a16="http://schemas.microsoft.com/office/drawing/2014/main" id="{738650D6-3A87-E144-AD6A-DA7C0CB469D4}"/>
              </a:ext>
            </a:extLst>
          </p:cNvPr>
          <p:cNvGrpSpPr/>
          <p:nvPr/>
        </p:nvGrpSpPr>
        <p:grpSpPr>
          <a:xfrm>
            <a:off x="-942867" y="6351399"/>
            <a:ext cx="7861827" cy="861559"/>
            <a:chOff x="-3004369" y="4101988"/>
            <a:chExt cx="12539434" cy="1841860"/>
          </a:xfrm>
        </p:grpSpPr>
        <p:grpSp>
          <p:nvGrpSpPr>
            <p:cNvPr id="15" name="Google Shape;1542;p22">
              <a:extLst>
                <a:ext uri="{FF2B5EF4-FFF2-40B4-BE49-F238E27FC236}">
                  <a16:creationId xmlns:a16="http://schemas.microsoft.com/office/drawing/2014/main" id="{720EA160-C7D4-2209-AA16-CB8373BD9ABB}"/>
                </a:ext>
              </a:extLst>
            </p:cNvPr>
            <p:cNvGrpSpPr/>
            <p:nvPr/>
          </p:nvGrpSpPr>
          <p:grpSpPr>
            <a:xfrm>
              <a:off x="131864" y="4608508"/>
              <a:ext cx="2713473" cy="1100152"/>
              <a:chOff x="3616175" y="871400"/>
              <a:chExt cx="4165601" cy="1065213"/>
            </a:xfrm>
          </p:grpSpPr>
          <p:sp>
            <p:nvSpPr>
              <p:cNvPr id="38" name="Google Shape;1543;p22">
                <a:extLst>
                  <a:ext uri="{FF2B5EF4-FFF2-40B4-BE49-F238E27FC236}">
                    <a16:creationId xmlns:a16="http://schemas.microsoft.com/office/drawing/2014/main" id="{BE4A8D5B-2D06-652E-E387-DC7B34E6B981}"/>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1544;p22">
                <a:extLst>
                  <a:ext uri="{FF2B5EF4-FFF2-40B4-BE49-F238E27FC236}">
                    <a16:creationId xmlns:a16="http://schemas.microsoft.com/office/drawing/2014/main" id="{3F392623-7F2E-087D-8813-7D496A178BDE}"/>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1545;p22">
                <a:extLst>
                  <a:ext uri="{FF2B5EF4-FFF2-40B4-BE49-F238E27FC236}">
                    <a16:creationId xmlns:a16="http://schemas.microsoft.com/office/drawing/2014/main" id="{553001A2-8552-78FE-6177-AFB810F0123A}"/>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1546;p22">
                <a:extLst>
                  <a:ext uri="{FF2B5EF4-FFF2-40B4-BE49-F238E27FC236}">
                    <a16:creationId xmlns:a16="http://schemas.microsoft.com/office/drawing/2014/main" id="{55E8B5F3-B8B2-C7AD-8102-BB3D229D8524}"/>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1547;p22">
                <a:extLst>
                  <a:ext uri="{FF2B5EF4-FFF2-40B4-BE49-F238E27FC236}">
                    <a16:creationId xmlns:a16="http://schemas.microsoft.com/office/drawing/2014/main" id="{D159BC85-8930-B06B-0A42-F5977019B610}"/>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1548;p22">
                <a:extLst>
                  <a:ext uri="{FF2B5EF4-FFF2-40B4-BE49-F238E27FC236}">
                    <a16:creationId xmlns:a16="http://schemas.microsoft.com/office/drawing/2014/main" id="{0D2212C0-A342-143D-5158-E2D878E4F4D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1549;p22">
                <a:extLst>
                  <a:ext uri="{FF2B5EF4-FFF2-40B4-BE49-F238E27FC236}">
                    <a16:creationId xmlns:a16="http://schemas.microsoft.com/office/drawing/2014/main" id="{B10511C6-2280-80EC-9D58-721BFE635E03}"/>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1550;p22">
                <a:extLst>
                  <a:ext uri="{FF2B5EF4-FFF2-40B4-BE49-F238E27FC236}">
                    <a16:creationId xmlns:a16="http://schemas.microsoft.com/office/drawing/2014/main" id="{BA07748B-C2B0-BDCF-934B-0B6BB600D004}"/>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6" name="Google Shape;1551;p22">
              <a:extLst>
                <a:ext uri="{FF2B5EF4-FFF2-40B4-BE49-F238E27FC236}">
                  <a16:creationId xmlns:a16="http://schemas.microsoft.com/office/drawing/2014/main" id="{C1363142-29AF-3D1E-7B43-01634BD9D6A1}"/>
                </a:ext>
              </a:extLst>
            </p:cNvPr>
            <p:cNvGrpSpPr/>
            <p:nvPr/>
          </p:nvGrpSpPr>
          <p:grpSpPr>
            <a:xfrm>
              <a:off x="-3004369" y="4101988"/>
              <a:ext cx="4543005" cy="1841860"/>
              <a:chOff x="3616175" y="871400"/>
              <a:chExt cx="4165601" cy="1065213"/>
            </a:xfrm>
          </p:grpSpPr>
          <p:sp>
            <p:nvSpPr>
              <p:cNvPr id="30" name="Google Shape;1552;p22">
                <a:extLst>
                  <a:ext uri="{FF2B5EF4-FFF2-40B4-BE49-F238E27FC236}">
                    <a16:creationId xmlns:a16="http://schemas.microsoft.com/office/drawing/2014/main" id="{8476B5AC-F38F-BE2E-EDFE-81440DACB96E}"/>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1553;p22">
                <a:extLst>
                  <a:ext uri="{FF2B5EF4-FFF2-40B4-BE49-F238E27FC236}">
                    <a16:creationId xmlns:a16="http://schemas.microsoft.com/office/drawing/2014/main" id="{1480F35B-701E-C3F5-9DEE-B7C9F9E53E46}"/>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1554;p22">
                <a:extLst>
                  <a:ext uri="{FF2B5EF4-FFF2-40B4-BE49-F238E27FC236}">
                    <a16:creationId xmlns:a16="http://schemas.microsoft.com/office/drawing/2014/main" id="{6C3D2E18-A428-4602-34D8-4EE008CEE646}"/>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1555;p22">
                <a:extLst>
                  <a:ext uri="{FF2B5EF4-FFF2-40B4-BE49-F238E27FC236}">
                    <a16:creationId xmlns:a16="http://schemas.microsoft.com/office/drawing/2014/main" id="{A572DB86-C102-7FAA-7A56-1A32F81BCAF6}"/>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1556;p22">
                <a:extLst>
                  <a:ext uri="{FF2B5EF4-FFF2-40B4-BE49-F238E27FC236}">
                    <a16:creationId xmlns:a16="http://schemas.microsoft.com/office/drawing/2014/main" id="{1C56D096-7539-E980-1289-3B42C9FAB554}"/>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1557;p22">
                <a:extLst>
                  <a:ext uri="{FF2B5EF4-FFF2-40B4-BE49-F238E27FC236}">
                    <a16:creationId xmlns:a16="http://schemas.microsoft.com/office/drawing/2014/main" id="{3A600468-1343-C51D-BBF6-8FFCBD911858}"/>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1558;p22">
                <a:extLst>
                  <a:ext uri="{FF2B5EF4-FFF2-40B4-BE49-F238E27FC236}">
                    <a16:creationId xmlns:a16="http://schemas.microsoft.com/office/drawing/2014/main" id="{B8D55562-9905-E06E-D204-6CC030CEAA19}"/>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1559;p22">
                <a:extLst>
                  <a:ext uri="{FF2B5EF4-FFF2-40B4-BE49-F238E27FC236}">
                    <a16:creationId xmlns:a16="http://schemas.microsoft.com/office/drawing/2014/main" id="{B041882F-B349-41A5-EB25-242C7346E853}"/>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7" name="Google Shape;1560;p22">
              <a:extLst>
                <a:ext uri="{FF2B5EF4-FFF2-40B4-BE49-F238E27FC236}">
                  <a16:creationId xmlns:a16="http://schemas.microsoft.com/office/drawing/2014/main" id="{6CE37FB2-B935-CFC0-DDFC-7BEE9AD1FA64}"/>
                </a:ext>
              </a:extLst>
            </p:cNvPr>
            <p:cNvGrpSpPr/>
            <p:nvPr/>
          </p:nvGrpSpPr>
          <p:grpSpPr>
            <a:xfrm>
              <a:off x="6790259" y="4209489"/>
              <a:ext cx="2744806" cy="1361955"/>
              <a:chOff x="-409725" y="187188"/>
              <a:chExt cx="3544888" cy="1758950"/>
            </a:xfrm>
          </p:grpSpPr>
          <p:sp>
            <p:nvSpPr>
              <p:cNvPr id="18" name="Google Shape;1562;p22">
                <a:extLst>
                  <a:ext uri="{FF2B5EF4-FFF2-40B4-BE49-F238E27FC236}">
                    <a16:creationId xmlns:a16="http://schemas.microsoft.com/office/drawing/2014/main" id="{00FE6408-25F3-52E9-43D2-6E9FABECFC32}"/>
                  </a:ext>
                </a:extLst>
              </p:cNvPr>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563;p22">
                <a:extLst>
                  <a:ext uri="{FF2B5EF4-FFF2-40B4-BE49-F238E27FC236}">
                    <a16:creationId xmlns:a16="http://schemas.microsoft.com/office/drawing/2014/main" id="{92D282FC-2B05-CC8D-7B21-3DA030D529A6}"/>
                  </a:ext>
                </a:extLst>
              </p:cNvPr>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564;p22">
                <a:extLst>
                  <a:ext uri="{FF2B5EF4-FFF2-40B4-BE49-F238E27FC236}">
                    <a16:creationId xmlns:a16="http://schemas.microsoft.com/office/drawing/2014/main" id="{8DFC43E2-C3B8-0268-21AA-7CF26DD4D911}"/>
                  </a:ext>
                </a:extLst>
              </p:cNvPr>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565;p22">
                <a:extLst>
                  <a:ext uri="{FF2B5EF4-FFF2-40B4-BE49-F238E27FC236}">
                    <a16:creationId xmlns:a16="http://schemas.microsoft.com/office/drawing/2014/main" id="{E96D0DF9-382B-7EC8-9B9E-52D8306972BB}"/>
                  </a:ext>
                </a:extLst>
              </p:cNvPr>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1566;p22">
                <a:extLst>
                  <a:ext uri="{FF2B5EF4-FFF2-40B4-BE49-F238E27FC236}">
                    <a16:creationId xmlns:a16="http://schemas.microsoft.com/office/drawing/2014/main" id="{AD3A0B65-D875-DB9E-962B-6F6C75A434EE}"/>
                  </a:ext>
                </a:extLst>
              </p:cNvPr>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1567;p22">
                <a:extLst>
                  <a:ext uri="{FF2B5EF4-FFF2-40B4-BE49-F238E27FC236}">
                    <a16:creationId xmlns:a16="http://schemas.microsoft.com/office/drawing/2014/main" id="{170EF7DB-EB1B-CD19-3EEF-8E4F9586D0ED}"/>
                  </a:ext>
                </a:extLst>
              </p:cNvPr>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1568;p22">
                <a:extLst>
                  <a:ext uri="{FF2B5EF4-FFF2-40B4-BE49-F238E27FC236}">
                    <a16:creationId xmlns:a16="http://schemas.microsoft.com/office/drawing/2014/main" id="{FD98C1A5-B73D-4761-9D67-4DBBA3773719}"/>
                  </a:ext>
                </a:extLst>
              </p:cNvPr>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569;p22">
                <a:extLst>
                  <a:ext uri="{FF2B5EF4-FFF2-40B4-BE49-F238E27FC236}">
                    <a16:creationId xmlns:a16="http://schemas.microsoft.com/office/drawing/2014/main" id="{C8B7FB88-1D86-A73C-A343-DF49A19E7FE6}"/>
                  </a:ext>
                </a:extLst>
              </p:cNvPr>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570;p22">
                <a:extLst>
                  <a:ext uri="{FF2B5EF4-FFF2-40B4-BE49-F238E27FC236}">
                    <a16:creationId xmlns:a16="http://schemas.microsoft.com/office/drawing/2014/main" id="{6C30138A-4B1C-C96C-30F6-150A8AB89C58}"/>
                  </a:ext>
                </a:extLst>
              </p:cNvPr>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1571;p22">
                <a:extLst>
                  <a:ext uri="{FF2B5EF4-FFF2-40B4-BE49-F238E27FC236}">
                    <a16:creationId xmlns:a16="http://schemas.microsoft.com/office/drawing/2014/main" id="{31764856-4B54-12D4-6FF8-0E21E2AA81A2}"/>
                  </a:ext>
                </a:extLst>
              </p:cNvPr>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1572;p22">
                <a:extLst>
                  <a:ext uri="{FF2B5EF4-FFF2-40B4-BE49-F238E27FC236}">
                    <a16:creationId xmlns:a16="http://schemas.microsoft.com/office/drawing/2014/main" id="{00C911D8-F31A-1B5A-4FF8-06547261FA09}"/>
                  </a:ext>
                </a:extLst>
              </p:cNvPr>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1573;p22">
                <a:extLst>
                  <a:ext uri="{FF2B5EF4-FFF2-40B4-BE49-F238E27FC236}">
                    <a16:creationId xmlns:a16="http://schemas.microsoft.com/office/drawing/2014/main" id="{373F5BA2-BD04-00F0-C263-DA17FB6E2759}"/>
                  </a:ext>
                </a:extLst>
              </p:cNvPr>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pic>
        <p:nvPicPr>
          <p:cNvPr id="51" name="图片 2">
            <a:extLst>
              <a:ext uri="{FF2B5EF4-FFF2-40B4-BE49-F238E27FC236}">
                <a16:creationId xmlns:a16="http://schemas.microsoft.com/office/drawing/2014/main" id="{10B13F54-0432-75DC-8299-FE5FA62FF8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393579" y="257538"/>
            <a:ext cx="1205650" cy="781744"/>
          </a:xfrm>
          <a:prstGeom prst="rect">
            <a:avLst/>
          </a:prstGeom>
        </p:spPr>
      </p:pic>
      <p:pic>
        <p:nvPicPr>
          <p:cNvPr id="53" name="下方花草">
            <a:extLst>
              <a:ext uri="{FF2B5EF4-FFF2-40B4-BE49-F238E27FC236}">
                <a16:creationId xmlns:a16="http://schemas.microsoft.com/office/drawing/2014/main" id="{1CCF6CDC-4613-4B22-969D-52098253931B}"/>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1260747" y="961533"/>
            <a:ext cx="2982061" cy="1183027"/>
          </a:xfrm>
          <a:prstGeom prst="rect">
            <a:avLst/>
          </a:prstGeom>
        </p:spPr>
      </p:pic>
      <p:pic>
        <p:nvPicPr>
          <p:cNvPr id="56" name="下方花草">
            <a:extLst>
              <a:ext uri="{FF2B5EF4-FFF2-40B4-BE49-F238E27FC236}">
                <a16:creationId xmlns:a16="http://schemas.microsoft.com/office/drawing/2014/main" id="{1778632D-DB26-C4D9-363F-CDF2E6E3937E}"/>
              </a:ext>
            </a:extLst>
          </p:cNvPr>
          <p:cNvPicPr>
            <a:picLocks noChangeAspect="1"/>
          </p:cNvPicPr>
          <p:nvPr/>
        </p:nvPicPr>
        <p:blipFill rotWithShape="1">
          <a:blip r:embed="rId3">
            <a:extLst>
              <a:ext uri="{28A0092B-C50C-407E-A947-70E740481C1C}">
                <a14:useLocalDpi xmlns:a14="http://schemas.microsoft.com/office/drawing/2010/main" val="0"/>
              </a:ext>
            </a:extLst>
          </a:blip>
          <a:srcRect l="74722" t="2397" r="-6295" b="82219"/>
          <a:stretch/>
        </p:blipFill>
        <p:spPr>
          <a:xfrm>
            <a:off x="8969642" y="-365509"/>
            <a:ext cx="6072156" cy="1664296"/>
          </a:xfrm>
          <a:prstGeom prst="rect">
            <a:avLst/>
          </a:prstGeom>
        </p:spPr>
      </p:pic>
      <p:sp>
        <p:nvSpPr>
          <p:cNvPr id="60" name="文本框 8">
            <a:extLst>
              <a:ext uri="{FF2B5EF4-FFF2-40B4-BE49-F238E27FC236}">
                <a16:creationId xmlns:a16="http://schemas.microsoft.com/office/drawing/2014/main" id="{41B9BF11-F430-9C78-7E6D-178F3E979B06}"/>
              </a:ext>
            </a:extLst>
          </p:cNvPr>
          <p:cNvSpPr txBox="1"/>
          <p:nvPr/>
        </p:nvSpPr>
        <p:spPr>
          <a:xfrm>
            <a:off x="2751777" y="99171"/>
            <a:ext cx="7104259" cy="1077218"/>
          </a:xfrm>
          <a:prstGeom prst="rect">
            <a:avLst/>
          </a:prstGeom>
          <a:noFill/>
        </p:spPr>
        <p:txBody>
          <a:bodyPr wrap="square" rtlCol="0" anchor="t">
            <a:spAutoFit/>
          </a:bodyPr>
          <a:lstStyle/>
          <a:p>
            <a:pPr algn="ctr"/>
            <a:r>
              <a:rPr lang="vi-VN" sz="3200" b="1" dirty="0">
                <a:solidFill>
                  <a:schemeClr val="accent4">
                    <a:lumMod val="75000"/>
                  </a:schemeClr>
                </a:solidFill>
                <a:latin typeface="+mj-lt"/>
              </a:rPr>
              <a:t>2. Một số lưu ý khi đọc truyện ngắn có cốt truyện đơn tuyến</a:t>
            </a:r>
            <a:endParaRPr lang="en-SG" sz="3200" dirty="0">
              <a:solidFill>
                <a:schemeClr val="accent4">
                  <a:lumMod val="75000"/>
                </a:schemeClr>
              </a:solidFill>
              <a:latin typeface="+mj-lt"/>
            </a:endParaRPr>
          </a:p>
        </p:txBody>
      </p:sp>
      <p:sp>
        <p:nvSpPr>
          <p:cNvPr id="11" name="Google Shape;5756;p65">
            <a:extLst>
              <a:ext uri="{FF2B5EF4-FFF2-40B4-BE49-F238E27FC236}">
                <a16:creationId xmlns:a16="http://schemas.microsoft.com/office/drawing/2014/main" id="{E9537D32-6CF4-62BD-C2C8-5E0AFCE31231}"/>
              </a:ext>
            </a:extLst>
          </p:cNvPr>
          <p:cNvSpPr/>
          <p:nvPr/>
        </p:nvSpPr>
        <p:spPr>
          <a:xfrm flipH="1">
            <a:off x="2978790" y="2131409"/>
            <a:ext cx="915965" cy="863603"/>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FB43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2" name="Google Shape;5757;p65">
            <a:extLst>
              <a:ext uri="{FF2B5EF4-FFF2-40B4-BE49-F238E27FC236}">
                <a16:creationId xmlns:a16="http://schemas.microsoft.com/office/drawing/2014/main" id="{33774F0E-B2A0-3941-FB7E-FC0FD09AC6D4}"/>
              </a:ext>
            </a:extLst>
          </p:cNvPr>
          <p:cNvSpPr/>
          <p:nvPr/>
        </p:nvSpPr>
        <p:spPr>
          <a:xfrm flipH="1">
            <a:off x="675025" y="4677985"/>
            <a:ext cx="915965" cy="863603"/>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FB43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3" name="Google Shape;5758;p65">
            <a:extLst>
              <a:ext uri="{FF2B5EF4-FFF2-40B4-BE49-F238E27FC236}">
                <a16:creationId xmlns:a16="http://schemas.microsoft.com/office/drawing/2014/main" id="{A7683BCD-3021-297D-9ED2-AA981647F27B}"/>
              </a:ext>
            </a:extLst>
          </p:cNvPr>
          <p:cNvSpPr/>
          <p:nvPr/>
        </p:nvSpPr>
        <p:spPr>
          <a:xfrm flipH="1">
            <a:off x="8123957" y="2131409"/>
            <a:ext cx="915965" cy="863603"/>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FB43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6" name="Google Shape;5759;p65">
            <a:extLst>
              <a:ext uri="{FF2B5EF4-FFF2-40B4-BE49-F238E27FC236}">
                <a16:creationId xmlns:a16="http://schemas.microsoft.com/office/drawing/2014/main" id="{52700EB0-2219-F78D-020C-C57D3358C091}"/>
              </a:ext>
            </a:extLst>
          </p:cNvPr>
          <p:cNvSpPr/>
          <p:nvPr/>
        </p:nvSpPr>
        <p:spPr>
          <a:xfrm flipH="1">
            <a:off x="5820241" y="4677985"/>
            <a:ext cx="915965" cy="863603"/>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FB43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7" name="Google Shape;5760;p65">
            <a:extLst>
              <a:ext uri="{FF2B5EF4-FFF2-40B4-BE49-F238E27FC236}">
                <a16:creationId xmlns:a16="http://schemas.microsoft.com/office/drawing/2014/main" id="{CFB00BED-5F51-8F73-CAD0-E229D144CE68}"/>
              </a:ext>
            </a:extLst>
          </p:cNvPr>
          <p:cNvSpPr txBox="1"/>
          <p:nvPr/>
        </p:nvSpPr>
        <p:spPr>
          <a:xfrm>
            <a:off x="528571" y="3522907"/>
            <a:ext cx="671200" cy="5492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defRPr/>
            </a:pPr>
            <a:r>
              <a:rPr lang="en" sz="4000" kern="0">
                <a:solidFill>
                  <a:srgbClr val="EF4198"/>
                </a:solidFill>
                <a:latin typeface="Atma"/>
                <a:ea typeface="Atma"/>
                <a:cs typeface="Atma"/>
                <a:sym typeface="Atma"/>
              </a:rPr>
              <a:t>1</a:t>
            </a:r>
            <a:endParaRPr sz="4000" kern="0">
              <a:solidFill>
                <a:srgbClr val="EF4198"/>
              </a:solidFill>
              <a:latin typeface="Atma"/>
              <a:ea typeface="Atma"/>
              <a:cs typeface="Atma"/>
              <a:sym typeface="Atma"/>
            </a:endParaRPr>
          </a:p>
        </p:txBody>
      </p:sp>
      <p:sp>
        <p:nvSpPr>
          <p:cNvPr id="48" name="Google Shape;5761;p65">
            <a:extLst>
              <a:ext uri="{FF2B5EF4-FFF2-40B4-BE49-F238E27FC236}">
                <a16:creationId xmlns:a16="http://schemas.microsoft.com/office/drawing/2014/main" id="{4222B0D3-7155-A8AC-6BAF-9F311EB1D3D2}"/>
              </a:ext>
            </a:extLst>
          </p:cNvPr>
          <p:cNvSpPr txBox="1"/>
          <p:nvPr/>
        </p:nvSpPr>
        <p:spPr>
          <a:xfrm>
            <a:off x="3101171" y="3522907"/>
            <a:ext cx="671200" cy="5492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defRPr/>
            </a:pPr>
            <a:r>
              <a:rPr lang="en" sz="4000" kern="0">
                <a:solidFill>
                  <a:srgbClr val="EF4198"/>
                </a:solidFill>
                <a:latin typeface="Atma"/>
                <a:ea typeface="Atma"/>
                <a:cs typeface="Atma"/>
                <a:sym typeface="Atma"/>
              </a:rPr>
              <a:t>2</a:t>
            </a:r>
            <a:endParaRPr sz="4000" kern="0">
              <a:solidFill>
                <a:srgbClr val="EF4198"/>
              </a:solidFill>
              <a:latin typeface="Atma"/>
              <a:ea typeface="Atma"/>
              <a:cs typeface="Atma"/>
              <a:sym typeface="Atma"/>
            </a:endParaRPr>
          </a:p>
        </p:txBody>
      </p:sp>
      <p:sp>
        <p:nvSpPr>
          <p:cNvPr id="49" name="Google Shape;5762;p65">
            <a:extLst>
              <a:ext uri="{FF2B5EF4-FFF2-40B4-BE49-F238E27FC236}">
                <a16:creationId xmlns:a16="http://schemas.microsoft.com/office/drawing/2014/main" id="{6E2F9A05-10C7-ECD6-B27E-55BD4C6C0055}"/>
              </a:ext>
            </a:extLst>
          </p:cNvPr>
          <p:cNvSpPr txBox="1"/>
          <p:nvPr/>
        </p:nvSpPr>
        <p:spPr>
          <a:xfrm>
            <a:off x="5673771" y="3522907"/>
            <a:ext cx="671200" cy="5492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defRPr/>
            </a:pPr>
            <a:r>
              <a:rPr lang="en" sz="4000" kern="0">
                <a:solidFill>
                  <a:srgbClr val="EF4198"/>
                </a:solidFill>
                <a:latin typeface="Atma"/>
                <a:ea typeface="Atma"/>
                <a:cs typeface="Atma"/>
                <a:sym typeface="Atma"/>
              </a:rPr>
              <a:t>3</a:t>
            </a:r>
            <a:endParaRPr sz="4000" kern="0">
              <a:solidFill>
                <a:srgbClr val="EF4198"/>
              </a:solidFill>
              <a:latin typeface="Atma"/>
              <a:ea typeface="Atma"/>
              <a:cs typeface="Atma"/>
              <a:sym typeface="Atma"/>
            </a:endParaRPr>
          </a:p>
        </p:txBody>
      </p:sp>
      <p:sp>
        <p:nvSpPr>
          <p:cNvPr id="50" name="Google Shape;5763;p65">
            <a:extLst>
              <a:ext uri="{FF2B5EF4-FFF2-40B4-BE49-F238E27FC236}">
                <a16:creationId xmlns:a16="http://schemas.microsoft.com/office/drawing/2014/main" id="{0CF9F871-EABF-3971-F485-A95F85196C4C}"/>
              </a:ext>
            </a:extLst>
          </p:cNvPr>
          <p:cNvSpPr txBox="1"/>
          <p:nvPr/>
        </p:nvSpPr>
        <p:spPr>
          <a:xfrm>
            <a:off x="8246371" y="3522907"/>
            <a:ext cx="671200" cy="5492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defRPr/>
            </a:pPr>
            <a:r>
              <a:rPr lang="en" sz="4000" kern="0">
                <a:solidFill>
                  <a:srgbClr val="EF4198"/>
                </a:solidFill>
                <a:latin typeface="Atma"/>
                <a:ea typeface="Atma"/>
                <a:cs typeface="Atma"/>
                <a:sym typeface="Atma"/>
              </a:rPr>
              <a:t>4</a:t>
            </a:r>
            <a:endParaRPr sz="4000" kern="0">
              <a:solidFill>
                <a:srgbClr val="EF4198"/>
              </a:solidFill>
              <a:latin typeface="Atma"/>
              <a:ea typeface="Atma"/>
              <a:cs typeface="Atma"/>
              <a:sym typeface="Atma"/>
            </a:endParaRPr>
          </a:p>
        </p:txBody>
      </p:sp>
      <p:cxnSp>
        <p:nvCxnSpPr>
          <p:cNvPr id="52" name="Google Shape;5764;p65">
            <a:extLst>
              <a:ext uri="{FF2B5EF4-FFF2-40B4-BE49-F238E27FC236}">
                <a16:creationId xmlns:a16="http://schemas.microsoft.com/office/drawing/2014/main" id="{74BE1FC6-AFBE-7F75-F670-7B25C338E96E}"/>
              </a:ext>
            </a:extLst>
          </p:cNvPr>
          <p:cNvCxnSpPr>
            <a:stCxn id="47" idx="3"/>
            <a:endCxn id="48" idx="1"/>
          </p:cNvCxnSpPr>
          <p:nvPr/>
        </p:nvCxnSpPr>
        <p:spPr>
          <a:xfrm>
            <a:off x="1199771" y="3797507"/>
            <a:ext cx="1901600" cy="0"/>
          </a:xfrm>
          <a:prstGeom prst="straightConnector1">
            <a:avLst/>
          </a:prstGeom>
          <a:noFill/>
          <a:ln w="19050" cap="flat" cmpd="sng">
            <a:solidFill>
              <a:srgbClr val="FE5F26"/>
            </a:solidFill>
            <a:prstDash val="solid"/>
            <a:round/>
            <a:headEnd type="none" w="med" len="med"/>
            <a:tailEnd type="none" w="med" len="med"/>
          </a:ln>
        </p:spPr>
      </p:cxnSp>
      <p:cxnSp>
        <p:nvCxnSpPr>
          <p:cNvPr id="54" name="Google Shape;5765;p65">
            <a:extLst>
              <a:ext uri="{FF2B5EF4-FFF2-40B4-BE49-F238E27FC236}">
                <a16:creationId xmlns:a16="http://schemas.microsoft.com/office/drawing/2014/main" id="{63A07040-05B7-1582-C93F-E4EB01B8FB5D}"/>
              </a:ext>
            </a:extLst>
          </p:cNvPr>
          <p:cNvCxnSpPr>
            <a:stCxn id="48" idx="3"/>
            <a:endCxn id="49" idx="1"/>
          </p:cNvCxnSpPr>
          <p:nvPr/>
        </p:nvCxnSpPr>
        <p:spPr>
          <a:xfrm>
            <a:off x="3772371" y="3797507"/>
            <a:ext cx="1901600" cy="0"/>
          </a:xfrm>
          <a:prstGeom prst="straightConnector1">
            <a:avLst/>
          </a:prstGeom>
          <a:noFill/>
          <a:ln w="19050" cap="flat" cmpd="sng">
            <a:solidFill>
              <a:srgbClr val="FE5F26"/>
            </a:solidFill>
            <a:prstDash val="solid"/>
            <a:round/>
            <a:headEnd type="none" w="med" len="med"/>
            <a:tailEnd type="none" w="med" len="med"/>
          </a:ln>
        </p:spPr>
      </p:cxnSp>
      <p:cxnSp>
        <p:nvCxnSpPr>
          <p:cNvPr id="55" name="Google Shape;5766;p65">
            <a:extLst>
              <a:ext uri="{FF2B5EF4-FFF2-40B4-BE49-F238E27FC236}">
                <a16:creationId xmlns:a16="http://schemas.microsoft.com/office/drawing/2014/main" id="{4BC807F6-9170-D61A-CA21-94BEB60AE88D}"/>
              </a:ext>
            </a:extLst>
          </p:cNvPr>
          <p:cNvCxnSpPr>
            <a:stCxn id="49" idx="3"/>
            <a:endCxn id="50" idx="1"/>
          </p:cNvCxnSpPr>
          <p:nvPr/>
        </p:nvCxnSpPr>
        <p:spPr>
          <a:xfrm>
            <a:off x="6344971" y="3797507"/>
            <a:ext cx="1901600" cy="0"/>
          </a:xfrm>
          <a:prstGeom prst="straightConnector1">
            <a:avLst/>
          </a:prstGeom>
          <a:noFill/>
          <a:ln w="19050" cap="flat" cmpd="sng">
            <a:solidFill>
              <a:srgbClr val="FE5F26"/>
            </a:solidFill>
            <a:prstDash val="solid"/>
            <a:round/>
            <a:headEnd type="none" w="med" len="med"/>
            <a:tailEnd type="none" w="med" len="med"/>
          </a:ln>
        </p:spPr>
      </p:cxnSp>
      <p:cxnSp>
        <p:nvCxnSpPr>
          <p:cNvPr id="58" name="Google Shape;5767;p65">
            <a:extLst>
              <a:ext uri="{FF2B5EF4-FFF2-40B4-BE49-F238E27FC236}">
                <a16:creationId xmlns:a16="http://schemas.microsoft.com/office/drawing/2014/main" id="{17D0EF0D-284D-8339-8D77-DBEC474FC864}"/>
              </a:ext>
            </a:extLst>
          </p:cNvPr>
          <p:cNvCxnSpPr>
            <a:stCxn id="47" idx="0"/>
          </p:cNvCxnSpPr>
          <p:nvPr/>
        </p:nvCxnSpPr>
        <p:spPr>
          <a:xfrm rot="10800000">
            <a:off x="864171" y="3100507"/>
            <a:ext cx="0" cy="422400"/>
          </a:xfrm>
          <a:prstGeom prst="straightConnector1">
            <a:avLst/>
          </a:prstGeom>
          <a:noFill/>
          <a:ln w="19050" cap="flat" cmpd="sng">
            <a:solidFill>
              <a:srgbClr val="FE5F26"/>
            </a:solidFill>
            <a:prstDash val="solid"/>
            <a:round/>
            <a:headEnd type="none" w="med" len="med"/>
            <a:tailEnd type="none" w="med" len="med"/>
          </a:ln>
        </p:spPr>
      </p:cxnSp>
      <p:cxnSp>
        <p:nvCxnSpPr>
          <p:cNvPr id="59" name="Google Shape;5768;p65">
            <a:extLst>
              <a:ext uri="{FF2B5EF4-FFF2-40B4-BE49-F238E27FC236}">
                <a16:creationId xmlns:a16="http://schemas.microsoft.com/office/drawing/2014/main" id="{408F5F09-0611-B29B-E052-DE50E79F3649}"/>
              </a:ext>
            </a:extLst>
          </p:cNvPr>
          <p:cNvCxnSpPr>
            <a:stCxn id="48" idx="2"/>
          </p:cNvCxnSpPr>
          <p:nvPr/>
        </p:nvCxnSpPr>
        <p:spPr>
          <a:xfrm>
            <a:off x="3436771" y="4072107"/>
            <a:ext cx="0" cy="440800"/>
          </a:xfrm>
          <a:prstGeom prst="straightConnector1">
            <a:avLst/>
          </a:prstGeom>
          <a:noFill/>
          <a:ln w="19050" cap="flat" cmpd="sng">
            <a:solidFill>
              <a:srgbClr val="FE5F26"/>
            </a:solidFill>
            <a:prstDash val="solid"/>
            <a:round/>
            <a:headEnd type="none" w="med" len="med"/>
            <a:tailEnd type="none" w="med" len="med"/>
          </a:ln>
        </p:spPr>
      </p:cxnSp>
      <p:cxnSp>
        <p:nvCxnSpPr>
          <p:cNvPr id="2369" name="Google Shape;5769;p65">
            <a:extLst>
              <a:ext uri="{FF2B5EF4-FFF2-40B4-BE49-F238E27FC236}">
                <a16:creationId xmlns:a16="http://schemas.microsoft.com/office/drawing/2014/main" id="{129C6FF6-D70D-36C2-220D-1E7795E3783E}"/>
              </a:ext>
            </a:extLst>
          </p:cNvPr>
          <p:cNvCxnSpPr/>
          <p:nvPr/>
        </p:nvCxnSpPr>
        <p:spPr>
          <a:xfrm rot="10800000">
            <a:off x="6009370" y="3100340"/>
            <a:ext cx="0" cy="422400"/>
          </a:xfrm>
          <a:prstGeom prst="straightConnector1">
            <a:avLst/>
          </a:prstGeom>
          <a:noFill/>
          <a:ln w="19050" cap="flat" cmpd="sng">
            <a:solidFill>
              <a:srgbClr val="FE5F26"/>
            </a:solidFill>
            <a:prstDash val="solid"/>
            <a:round/>
            <a:headEnd type="none" w="med" len="med"/>
            <a:tailEnd type="none" w="med" len="med"/>
          </a:ln>
        </p:spPr>
      </p:cxnSp>
      <p:cxnSp>
        <p:nvCxnSpPr>
          <p:cNvPr id="2370" name="Google Shape;5770;p65">
            <a:extLst>
              <a:ext uri="{FF2B5EF4-FFF2-40B4-BE49-F238E27FC236}">
                <a16:creationId xmlns:a16="http://schemas.microsoft.com/office/drawing/2014/main" id="{4B2BB29E-77FB-60CA-411D-3968FC2FBF00}"/>
              </a:ext>
            </a:extLst>
          </p:cNvPr>
          <p:cNvCxnSpPr>
            <a:stCxn id="50" idx="2"/>
          </p:cNvCxnSpPr>
          <p:nvPr/>
        </p:nvCxnSpPr>
        <p:spPr>
          <a:xfrm>
            <a:off x="8581971" y="4072107"/>
            <a:ext cx="0" cy="440800"/>
          </a:xfrm>
          <a:prstGeom prst="straightConnector1">
            <a:avLst/>
          </a:prstGeom>
          <a:noFill/>
          <a:ln w="19050" cap="flat" cmpd="sng">
            <a:solidFill>
              <a:srgbClr val="FE5F26"/>
            </a:solidFill>
            <a:prstDash val="solid"/>
            <a:round/>
            <a:headEnd type="none" w="med" len="med"/>
            <a:tailEnd type="none" w="med" len="med"/>
          </a:ln>
        </p:spPr>
      </p:cxnSp>
      <p:grpSp>
        <p:nvGrpSpPr>
          <p:cNvPr id="2371" name="Google Shape;5771;p65">
            <a:extLst>
              <a:ext uri="{FF2B5EF4-FFF2-40B4-BE49-F238E27FC236}">
                <a16:creationId xmlns:a16="http://schemas.microsoft.com/office/drawing/2014/main" id="{83E89CA5-D860-BFAF-D449-20C2D8547FD0}"/>
              </a:ext>
            </a:extLst>
          </p:cNvPr>
          <p:cNvGrpSpPr/>
          <p:nvPr/>
        </p:nvGrpSpPr>
        <p:grpSpPr>
          <a:xfrm>
            <a:off x="3187449" y="2320800"/>
            <a:ext cx="498644" cy="484829"/>
            <a:chOff x="3512070" y="1956222"/>
            <a:chExt cx="373983" cy="363622"/>
          </a:xfrm>
        </p:grpSpPr>
        <p:sp>
          <p:nvSpPr>
            <p:cNvPr id="2372" name="Google Shape;5772;p65">
              <a:extLst>
                <a:ext uri="{FF2B5EF4-FFF2-40B4-BE49-F238E27FC236}">
                  <a16:creationId xmlns:a16="http://schemas.microsoft.com/office/drawing/2014/main" id="{987A2C24-DA8A-58D9-B12E-B92EE112A7C0}"/>
                </a:ext>
              </a:extLst>
            </p:cNvPr>
            <p:cNvSpPr/>
            <p:nvPr/>
          </p:nvSpPr>
          <p:spPr>
            <a:xfrm>
              <a:off x="3547316" y="2232314"/>
              <a:ext cx="316069" cy="53841"/>
            </a:xfrm>
            <a:custGeom>
              <a:avLst/>
              <a:gdLst/>
              <a:ahLst/>
              <a:cxnLst/>
              <a:rect l="l" t="t" r="r" b="b"/>
              <a:pathLst>
                <a:path w="21110" h="3596" extrusionOk="0">
                  <a:moveTo>
                    <a:pt x="1809" y="1"/>
                  </a:moveTo>
                  <a:cubicBezTo>
                    <a:pt x="800" y="1"/>
                    <a:pt x="1" y="799"/>
                    <a:pt x="1" y="1788"/>
                  </a:cubicBezTo>
                  <a:cubicBezTo>
                    <a:pt x="1" y="2776"/>
                    <a:pt x="800" y="3596"/>
                    <a:pt x="1809" y="3596"/>
                  </a:cubicBezTo>
                  <a:lnTo>
                    <a:pt x="21109" y="3596"/>
                  </a:lnTo>
                  <a:lnTo>
                    <a:pt x="21109" y="1"/>
                  </a:lnTo>
                  <a:close/>
                </a:path>
              </a:pathLst>
            </a:custGeom>
            <a:solidFill>
              <a:srgbClr val="FDF0D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3" name="Google Shape;5773;p65">
              <a:extLst>
                <a:ext uri="{FF2B5EF4-FFF2-40B4-BE49-F238E27FC236}">
                  <a16:creationId xmlns:a16="http://schemas.microsoft.com/office/drawing/2014/main" id="{5ACB4D28-93FC-72E1-FEB9-97C721EFBDF7}"/>
                </a:ext>
              </a:extLst>
            </p:cNvPr>
            <p:cNvSpPr/>
            <p:nvPr/>
          </p:nvSpPr>
          <p:spPr>
            <a:xfrm>
              <a:off x="3548903" y="2232314"/>
              <a:ext cx="314482" cy="53841"/>
            </a:xfrm>
            <a:custGeom>
              <a:avLst/>
              <a:gdLst/>
              <a:ahLst/>
              <a:cxnLst/>
              <a:rect l="l" t="t" r="r" b="b"/>
              <a:pathLst>
                <a:path w="21004" h="3596" extrusionOk="0">
                  <a:moveTo>
                    <a:pt x="19805" y="1"/>
                  </a:moveTo>
                  <a:lnTo>
                    <a:pt x="19805" y="1640"/>
                  </a:lnTo>
                  <a:cubicBezTo>
                    <a:pt x="19805" y="2061"/>
                    <a:pt x="19469" y="2397"/>
                    <a:pt x="19048" y="2397"/>
                  </a:cubicBezTo>
                  <a:lnTo>
                    <a:pt x="0" y="2397"/>
                  </a:lnTo>
                  <a:cubicBezTo>
                    <a:pt x="252" y="3112"/>
                    <a:pt x="925" y="3596"/>
                    <a:pt x="1703" y="3596"/>
                  </a:cubicBezTo>
                  <a:lnTo>
                    <a:pt x="21003" y="3596"/>
                  </a:lnTo>
                  <a:lnTo>
                    <a:pt x="21003" y="1"/>
                  </a:ln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4" name="Google Shape;5774;p65">
              <a:extLst>
                <a:ext uri="{FF2B5EF4-FFF2-40B4-BE49-F238E27FC236}">
                  <a16:creationId xmlns:a16="http://schemas.microsoft.com/office/drawing/2014/main" id="{68EAE934-99D9-9E9D-335F-58ECC98562C5}"/>
                </a:ext>
              </a:extLst>
            </p:cNvPr>
            <p:cNvSpPr/>
            <p:nvPr/>
          </p:nvSpPr>
          <p:spPr>
            <a:xfrm>
              <a:off x="3515215" y="2198312"/>
              <a:ext cx="370524" cy="121217"/>
            </a:xfrm>
            <a:custGeom>
              <a:avLst/>
              <a:gdLst/>
              <a:ahLst/>
              <a:cxnLst/>
              <a:rect l="l" t="t" r="r" b="b"/>
              <a:pathLst>
                <a:path w="24747" h="8096" extrusionOk="0">
                  <a:moveTo>
                    <a:pt x="3953" y="1"/>
                  </a:moveTo>
                  <a:cubicBezTo>
                    <a:pt x="1746" y="64"/>
                    <a:pt x="0" y="1851"/>
                    <a:pt x="0" y="4038"/>
                  </a:cubicBezTo>
                  <a:cubicBezTo>
                    <a:pt x="0" y="6245"/>
                    <a:pt x="1746" y="8032"/>
                    <a:pt x="3953" y="8095"/>
                  </a:cubicBezTo>
                  <a:lnTo>
                    <a:pt x="24010" y="8095"/>
                  </a:lnTo>
                  <a:cubicBezTo>
                    <a:pt x="24410" y="8095"/>
                    <a:pt x="24746" y="7759"/>
                    <a:pt x="24746" y="7338"/>
                  </a:cubicBezTo>
                  <a:lnTo>
                    <a:pt x="24746" y="6582"/>
                  </a:lnTo>
                  <a:cubicBezTo>
                    <a:pt x="24746" y="6182"/>
                    <a:pt x="24410" y="5846"/>
                    <a:pt x="24010" y="5846"/>
                  </a:cubicBezTo>
                  <a:lnTo>
                    <a:pt x="3953" y="5867"/>
                  </a:lnTo>
                  <a:cubicBezTo>
                    <a:pt x="2965" y="5867"/>
                    <a:pt x="2166" y="5068"/>
                    <a:pt x="2145" y="4101"/>
                  </a:cubicBezTo>
                  <a:cubicBezTo>
                    <a:pt x="2145" y="3070"/>
                    <a:pt x="2965" y="2251"/>
                    <a:pt x="3995" y="2251"/>
                  </a:cubicBezTo>
                  <a:lnTo>
                    <a:pt x="24010" y="2251"/>
                  </a:lnTo>
                  <a:cubicBezTo>
                    <a:pt x="24410" y="2251"/>
                    <a:pt x="24746" y="1914"/>
                    <a:pt x="24746" y="1515"/>
                  </a:cubicBezTo>
                  <a:lnTo>
                    <a:pt x="24746" y="758"/>
                  </a:lnTo>
                  <a:cubicBezTo>
                    <a:pt x="24746" y="337"/>
                    <a:pt x="24410" y="1"/>
                    <a:pt x="24010" y="1"/>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5" name="Google Shape;5775;p65">
              <a:extLst>
                <a:ext uri="{FF2B5EF4-FFF2-40B4-BE49-F238E27FC236}">
                  <a16:creationId xmlns:a16="http://schemas.microsoft.com/office/drawing/2014/main" id="{C8A662C5-895B-5A05-842D-A21F17BBD1DE}"/>
                </a:ext>
              </a:extLst>
            </p:cNvPr>
            <p:cNvSpPr/>
            <p:nvPr/>
          </p:nvSpPr>
          <p:spPr>
            <a:xfrm>
              <a:off x="3864628" y="2198626"/>
              <a:ext cx="21426" cy="33703"/>
            </a:xfrm>
            <a:custGeom>
              <a:avLst/>
              <a:gdLst/>
              <a:ahLst/>
              <a:cxnLst/>
              <a:rect l="l" t="t" r="r" b="b"/>
              <a:pathLst>
                <a:path w="1431" h="2251" extrusionOk="0">
                  <a:moveTo>
                    <a:pt x="0" y="1"/>
                  </a:moveTo>
                  <a:lnTo>
                    <a:pt x="0" y="2251"/>
                  </a:lnTo>
                  <a:lnTo>
                    <a:pt x="673" y="2251"/>
                  </a:lnTo>
                  <a:cubicBezTo>
                    <a:pt x="1094" y="2251"/>
                    <a:pt x="1430" y="1914"/>
                    <a:pt x="1430" y="1494"/>
                  </a:cubicBezTo>
                  <a:lnTo>
                    <a:pt x="1430" y="758"/>
                  </a:lnTo>
                  <a:cubicBezTo>
                    <a:pt x="1430" y="337"/>
                    <a:pt x="1094" y="1"/>
                    <a:pt x="673"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6" name="Google Shape;5776;p65">
              <a:extLst>
                <a:ext uri="{FF2B5EF4-FFF2-40B4-BE49-F238E27FC236}">
                  <a16:creationId xmlns:a16="http://schemas.microsoft.com/office/drawing/2014/main" id="{997E4BB2-F714-9633-3BD2-0921183655C7}"/>
                </a:ext>
              </a:extLst>
            </p:cNvPr>
            <p:cNvSpPr/>
            <p:nvPr/>
          </p:nvSpPr>
          <p:spPr>
            <a:xfrm>
              <a:off x="3864628" y="2286141"/>
              <a:ext cx="21426" cy="33703"/>
            </a:xfrm>
            <a:custGeom>
              <a:avLst/>
              <a:gdLst/>
              <a:ahLst/>
              <a:cxnLst/>
              <a:rect l="l" t="t" r="r" b="b"/>
              <a:pathLst>
                <a:path w="1431" h="2251" extrusionOk="0">
                  <a:moveTo>
                    <a:pt x="0" y="1"/>
                  </a:moveTo>
                  <a:lnTo>
                    <a:pt x="0" y="2250"/>
                  </a:lnTo>
                  <a:lnTo>
                    <a:pt x="673" y="2250"/>
                  </a:lnTo>
                  <a:cubicBezTo>
                    <a:pt x="1094" y="2229"/>
                    <a:pt x="1430" y="1914"/>
                    <a:pt x="1430" y="1493"/>
                  </a:cubicBezTo>
                  <a:lnTo>
                    <a:pt x="1430" y="737"/>
                  </a:lnTo>
                  <a:cubicBezTo>
                    <a:pt x="1430" y="337"/>
                    <a:pt x="1094" y="1"/>
                    <a:pt x="673"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7" name="Google Shape;5777;p65">
              <a:extLst>
                <a:ext uri="{FF2B5EF4-FFF2-40B4-BE49-F238E27FC236}">
                  <a16:creationId xmlns:a16="http://schemas.microsoft.com/office/drawing/2014/main" id="{29E0F19A-862B-7D54-DF85-AAA562D31B39}"/>
                </a:ext>
              </a:extLst>
            </p:cNvPr>
            <p:cNvSpPr/>
            <p:nvPr/>
          </p:nvSpPr>
          <p:spPr>
            <a:xfrm>
              <a:off x="3574401" y="2259070"/>
              <a:ext cx="52583" cy="52838"/>
            </a:xfrm>
            <a:custGeom>
              <a:avLst/>
              <a:gdLst/>
              <a:ahLst/>
              <a:cxnLst/>
              <a:rect l="l" t="t" r="r" b="b"/>
              <a:pathLst>
                <a:path w="3512" h="3529" extrusionOk="0">
                  <a:moveTo>
                    <a:pt x="736" y="1"/>
                  </a:moveTo>
                  <a:cubicBezTo>
                    <a:pt x="336" y="1"/>
                    <a:pt x="0" y="337"/>
                    <a:pt x="0" y="758"/>
                  </a:cubicBezTo>
                  <a:lnTo>
                    <a:pt x="0" y="2776"/>
                  </a:lnTo>
                  <a:cubicBezTo>
                    <a:pt x="0" y="3200"/>
                    <a:pt x="343" y="3529"/>
                    <a:pt x="740" y="3529"/>
                  </a:cubicBezTo>
                  <a:cubicBezTo>
                    <a:pt x="835" y="3529"/>
                    <a:pt x="933" y="3510"/>
                    <a:pt x="1030" y="3470"/>
                  </a:cubicBezTo>
                  <a:lnTo>
                    <a:pt x="1787" y="3154"/>
                  </a:lnTo>
                  <a:lnTo>
                    <a:pt x="2460" y="3449"/>
                  </a:lnTo>
                  <a:cubicBezTo>
                    <a:pt x="2560" y="3490"/>
                    <a:pt x="2662" y="3510"/>
                    <a:pt x="2760" y="3510"/>
                  </a:cubicBezTo>
                  <a:cubicBezTo>
                    <a:pt x="3160" y="3510"/>
                    <a:pt x="3511" y="3193"/>
                    <a:pt x="3511" y="2755"/>
                  </a:cubicBezTo>
                  <a:lnTo>
                    <a:pt x="3511" y="758"/>
                  </a:lnTo>
                  <a:cubicBezTo>
                    <a:pt x="3511" y="337"/>
                    <a:pt x="3175" y="1"/>
                    <a:pt x="2775" y="1"/>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8" name="Google Shape;5778;p65">
              <a:extLst>
                <a:ext uri="{FF2B5EF4-FFF2-40B4-BE49-F238E27FC236}">
                  <a16:creationId xmlns:a16="http://schemas.microsoft.com/office/drawing/2014/main" id="{22BBFDBE-C947-50EA-4E75-BA7704BDF91F}"/>
                </a:ext>
              </a:extLst>
            </p:cNvPr>
            <p:cNvSpPr/>
            <p:nvPr/>
          </p:nvSpPr>
          <p:spPr>
            <a:xfrm>
              <a:off x="3547316" y="1990239"/>
              <a:ext cx="316069" cy="53841"/>
            </a:xfrm>
            <a:custGeom>
              <a:avLst/>
              <a:gdLst/>
              <a:ahLst/>
              <a:cxnLst/>
              <a:rect l="l" t="t" r="r" b="b"/>
              <a:pathLst>
                <a:path w="21110" h="3596" extrusionOk="0">
                  <a:moveTo>
                    <a:pt x="1809" y="1"/>
                  </a:moveTo>
                  <a:cubicBezTo>
                    <a:pt x="800" y="1"/>
                    <a:pt x="1" y="800"/>
                    <a:pt x="1" y="1788"/>
                  </a:cubicBezTo>
                  <a:cubicBezTo>
                    <a:pt x="1" y="2776"/>
                    <a:pt x="800" y="3596"/>
                    <a:pt x="1809" y="3596"/>
                  </a:cubicBezTo>
                  <a:lnTo>
                    <a:pt x="21109" y="3596"/>
                  </a:lnTo>
                  <a:lnTo>
                    <a:pt x="21109" y="1"/>
                  </a:lnTo>
                  <a:close/>
                </a:path>
              </a:pathLst>
            </a:custGeom>
            <a:solidFill>
              <a:srgbClr val="FDF0D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9" name="Google Shape;5779;p65">
              <a:extLst>
                <a:ext uri="{FF2B5EF4-FFF2-40B4-BE49-F238E27FC236}">
                  <a16:creationId xmlns:a16="http://schemas.microsoft.com/office/drawing/2014/main" id="{50DE8C1C-4F1A-BAFE-30FD-086E5AC32D89}"/>
                </a:ext>
              </a:extLst>
            </p:cNvPr>
            <p:cNvSpPr/>
            <p:nvPr/>
          </p:nvSpPr>
          <p:spPr>
            <a:xfrm>
              <a:off x="3548903" y="1990239"/>
              <a:ext cx="314482" cy="53841"/>
            </a:xfrm>
            <a:custGeom>
              <a:avLst/>
              <a:gdLst/>
              <a:ahLst/>
              <a:cxnLst/>
              <a:rect l="l" t="t" r="r" b="b"/>
              <a:pathLst>
                <a:path w="21004" h="3596" extrusionOk="0">
                  <a:moveTo>
                    <a:pt x="19805" y="1"/>
                  </a:moveTo>
                  <a:lnTo>
                    <a:pt x="19805" y="1641"/>
                  </a:lnTo>
                  <a:cubicBezTo>
                    <a:pt x="19805" y="2061"/>
                    <a:pt x="19469" y="2398"/>
                    <a:pt x="19048" y="2398"/>
                  </a:cubicBezTo>
                  <a:lnTo>
                    <a:pt x="0" y="2398"/>
                  </a:lnTo>
                  <a:cubicBezTo>
                    <a:pt x="252" y="3112"/>
                    <a:pt x="925" y="3596"/>
                    <a:pt x="1703" y="3596"/>
                  </a:cubicBezTo>
                  <a:lnTo>
                    <a:pt x="21003" y="3596"/>
                  </a:lnTo>
                  <a:lnTo>
                    <a:pt x="21003" y="1"/>
                  </a:ln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0" name="Google Shape;5780;p65">
              <a:extLst>
                <a:ext uri="{FF2B5EF4-FFF2-40B4-BE49-F238E27FC236}">
                  <a16:creationId xmlns:a16="http://schemas.microsoft.com/office/drawing/2014/main" id="{939A8CD1-4CEF-41FA-23FA-9FB33A91B7E2}"/>
                </a:ext>
              </a:extLst>
            </p:cNvPr>
            <p:cNvSpPr/>
            <p:nvPr/>
          </p:nvSpPr>
          <p:spPr>
            <a:xfrm>
              <a:off x="3512070" y="1956222"/>
              <a:ext cx="373669" cy="121247"/>
            </a:xfrm>
            <a:custGeom>
              <a:avLst/>
              <a:gdLst/>
              <a:ahLst/>
              <a:cxnLst/>
              <a:rect l="l" t="t" r="r" b="b"/>
              <a:pathLst>
                <a:path w="24957" h="8098" extrusionOk="0">
                  <a:moveTo>
                    <a:pt x="4049" y="1"/>
                  </a:moveTo>
                  <a:cubicBezTo>
                    <a:pt x="1829" y="1"/>
                    <a:pt x="0" y="1806"/>
                    <a:pt x="0" y="4039"/>
                  </a:cubicBezTo>
                  <a:cubicBezTo>
                    <a:pt x="0" y="6284"/>
                    <a:pt x="1850" y="8097"/>
                    <a:pt x="4086" y="8097"/>
                  </a:cubicBezTo>
                  <a:cubicBezTo>
                    <a:pt x="4112" y="8097"/>
                    <a:pt x="4137" y="8097"/>
                    <a:pt x="4163" y="8097"/>
                  </a:cubicBezTo>
                  <a:lnTo>
                    <a:pt x="24220" y="8097"/>
                  </a:lnTo>
                  <a:cubicBezTo>
                    <a:pt x="24620" y="8097"/>
                    <a:pt x="24956" y="7760"/>
                    <a:pt x="24956" y="7340"/>
                  </a:cubicBezTo>
                  <a:lnTo>
                    <a:pt x="24956" y="6583"/>
                  </a:lnTo>
                  <a:cubicBezTo>
                    <a:pt x="24956" y="6183"/>
                    <a:pt x="24620" y="5847"/>
                    <a:pt x="24220" y="5847"/>
                  </a:cubicBezTo>
                  <a:lnTo>
                    <a:pt x="4163" y="5847"/>
                  </a:lnTo>
                  <a:lnTo>
                    <a:pt x="4163" y="5868"/>
                  </a:lnTo>
                  <a:cubicBezTo>
                    <a:pt x="3175" y="5847"/>
                    <a:pt x="2376" y="5069"/>
                    <a:pt x="2355" y="4102"/>
                  </a:cubicBezTo>
                  <a:cubicBezTo>
                    <a:pt x="2355" y="3072"/>
                    <a:pt x="3175" y="2252"/>
                    <a:pt x="4205" y="2252"/>
                  </a:cubicBezTo>
                  <a:lnTo>
                    <a:pt x="24220" y="2252"/>
                  </a:lnTo>
                  <a:cubicBezTo>
                    <a:pt x="24620" y="2252"/>
                    <a:pt x="24956" y="1915"/>
                    <a:pt x="24956" y="1495"/>
                  </a:cubicBezTo>
                  <a:lnTo>
                    <a:pt x="24956" y="759"/>
                  </a:lnTo>
                  <a:cubicBezTo>
                    <a:pt x="24956" y="339"/>
                    <a:pt x="24620" y="2"/>
                    <a:pt x="24220" y="2"/>
                  </a:cubicBezTo>
                  <a:lnTo>
                    <a:pt x="4163" y="2"/>
                  </a:lnTo>
                  <a:cubicBezTo>
                    <a:pt x="4125" y="1"/>
                    <a:pt x="4087" y="1"/>
                    <a:pt x="4049" y="1"/>
                  </a:cubicBezTo>
                  <a:close/>
                </a:path>
              </a:pathLst>
            </a:custGeom>
            <a:solidFill>
              <a:srgbClr val="FE5F2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1" name="Google Shape;5781;p65">
              <a:extLst>
                <a:ext uri="{FF2B5EF4-FFF2-40B4-BE49-F238E27FC236}">
                  <a16:creationId xmlns:a16="http://schemas.microsoft.com/office/drawing/2014/main" id="{44B8602B-5BC2-7815-BAED-B24E0DED9B8D}"/>
                </a:ext>
              </a:extLst>
            </p:cNvPr>
            <p:cNvSpPr/>
            <p:nvPr/>
          </p:nvSpPr>
          <p:spPr>
            <a:xfrm>
              <a:off x="3864628" y="1956566"/>
              <a:ext cx="21426" cy="33688"/>
            </a:xfrm>
            <a:custGeom>
              <a:avLst/>
              <a:gdLst/>
              <a:ahLst/>
              <a:cxnLst/>
              <a:rect l="l" t="t" r="r" b="b"/>
              <a:pathLst>
                <a:path w="1431" h="2250" extrusionOk="0">
                  <a:moveTo>
                    <a:pt x="0" y="0"/>
                  </a:moveTo>
                  <a:lnTo>
                    <a:pt x="0" y="2250"/>
                  </a:lnTo>
                  <a:lnTo>
                    <a:pt x="673" y="2250"/>
                  </a:lnTo>
                  <a:cubicBezTo>
                    <a:pt x="1094" y="2250"/>
                    <a:pt x="1430" y="1913"/>
                    <a:pt x="1430" y="1493"/>
                  </a:cubicBezTo>
                  <a:lnTo>
                    <a:pt x="1430" y="757"/>
                  </a:lnTo>
                  <a:cubicBezTo>
                    <a:pt x="1430" y="337"/>
                    <a:pt x="1094" y="0"/>
                    <a:pt x="673"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2" name="Google Shape;5782;p65">
              <a:extLst>
                <a:ext uri="{FF2B5EF4-FFF2-40B4-BE49-F238E27FC236}">
                  <a16:creationId xmlns:a16="http://schemas.microsoft.com/office/drawing/2014/main" id="{7995002E-1F94-2A6F-BC12-9370B22D99BF}"/>
                </a:ext>
              </a:extLst>
            </p:cNvPr>
            <p:cNvSpPr/>
            <p:nvPr/>
          </p:nvSpPr>
          <p:spPr>
            <a:xfrm>
              <a:off x="3864628" y="2044065"/>
              <a:ext cx="21426" cy="33703"/>
            </a:xfrm>
            <a:custGeom>
              <a:avLst/>
              <a:gdLst/>
              <a:ahLst/>
              <a:cxnLst/>
              <a:rect l="l" t="t" r="r" b="b"/>
              <a:pathLst>
                <a:path w="1431" h="2251" extrusionOk="0">
                  <a:moveTo>
                    <a:pt x="0" y="1"/>
                  </a:moveTo>
                  <a:lnTo>
                    <a:pt x="0" y="2251"/>
                  </a:lnTo>
                  <a:lnTo>
                    <a:pt x="673" y="2251"/>
                  </a:lnTo>
                  <a:cubicBezTo>
                    <a:pt x="1094" y="2251"/>
                    <a:pt x="1430" y="1914"/>
                    <a:pt x="1430" y="1494"/>
                  </a:cubicBezTo>
                  <a:lnTo>
                    <a:pt x="1430" y="737"/>
                  </a:lnTo>
                  <a:cubicBezTo>
                    <a:pt x="1430" y="337"/>
                    <a:pt x="1094" y="1"/>
                    <a:pt x="673"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3" name="Google Shape;5783;p65">
              <a:extLst>
                <a:ext uri="{FF2B5EF4-FFF2-40B4-BE49-F238E27FC236}">
                  <a16:creationId xmlns:a16="http://schemas.microsoft.com/office/drawing/2014/main" id="{EF352ECD-B49F-89CF-AC16-0E2DD0228DFF}"/>
                </a:ext>
              </a:extLst>
            </p:cNvPr>
            <p:cNvSpPr/>
            <p:nvPr/>
          </p:nvSpPr>
          <p:spPr>
            <a:xfrm>
              <a:off x="3574401" y="2016995"/>
              <a:ext cx="52583" cy="52733"/>
            </a:xfrm>
            <a:custGeom>
              <a:avLst/>
              <a:gdLst/>
              <a:ahLst/>
              <a:cxnLst/>
              <a:rect l="l" t="t" r="r" b="b"/>
              <a:pathLst>
                <a:path w="3512" h="3522" extrusionOk="0">
                  <a:moveTo>
                    <a:pt x="736" y="1"/>
                  </a:moveTo>
                  <a:cubicBezTo>
                    <a:pt x="336" y="1"/>
                    <a:pt x="0" y="337"/>
                    <a:pt x="0" y="758"/>
                  </a:cubicBezTo>
                  <a:lnTo>
                    <a:pt x="0" y="2776"/>
                  </a:lnTo>
                  <a:cubicBezTo>
                    <a:pt x="0" y="3205"/>
                    <a:pt x="349" y="3521"/>
                    <a:pt x="752" y="3521"/>
                  </a:cubicBezTo>
                  <a:cubicBezTo>
                    <a:pt x="843" y="3521"/>
                    <a:pt x="937" y="3505"/>
                    <a:pt x="1030" y="3470"/>
                  </a:cubicBezTo>
                  <a:lnTo>
                    <a:pt x="1787" y="3155"/>
                  </a:lnTo>
                  <a:lnTo>
                    <a:pt x="2460" y="3449"/>
                  </a:lnTo>
                  <a:cubicBezTo>
                    <a:pt x="2560" y="3491"/>
                    <a:pt x="2662" y="3510"/>
                    <a:pt x="2760" y="3510"/>
                  </a:cubicBezTo>
                  <a:cubicBezTo>
                    <a:pt x="3160" y="3510"/>
                    <a:pt x="3511" y="3193"/>
                    <a:pt x="3511" y="2755"/>
                  </a:cubicBezTo>
                  <a:lnTo>
                    <a:pt x="3511" y="758"/>
                  </a:lnTo>
                  <a:cubicBezTo>
                    <a:pt x="3511" y="337"/>
                    <a:pt x="3175" y="1"/>
                    <a:pt x="2775" y="1"/>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4" name="Google Shape;5784;p65">
              <a:extLst>
                <a:ext uri="{FF2B5EF4-FFF2-40B4-BE49-F238E27FC236}">
                  <a16:creationId xmlns:a16="http://schemas.microsoft.com/office/drawing/2014/main" id="{D3CE4927-1E22-7896-5A69-63BE938816E3}"/>
                </a:ext>
              </a:extLst>
            </p:cNvPr>
            <p:cNvSpPr/>
            <p:nvPr/>
          </p:nvSpPr>
          <p:spPr>
            <a:xfrm>
              <a:off x="3536311" y="2111127"/>
              <a:ext cx="315740" cy="53841"/>
            </a:xfrm>
            <a:custGeom>
              <a:avLst/>
              <a:gdLst/>
              <a:ahLst/>
              <a:cxnLst/>
              <a:rect l="l" t="t" r="r" b="b"/>
              <a:pathLst>
                <a:path w="21088" h="3596" extrusionOk="0">
                  <a:moveTo>
                    <a:pt x="0" y="0"/>
                  </a:moveTo>
                  <a:lnTo>
                    <a:pt x="0" y="3595"/>
                  </a:lnTo>
                  <a:lnTo>
                    <a:pt x="19300" y="3595"/>
                  </a:lnTo>
                  <a:cubicBezTo>
                    <a:pt x="20289" y="3595"/>
                    <a:pt x="21088" y="2796"/>
                    <a:pt x="21088" y="1808"/>
                  </a:cubicBezTo>
                  <a:cubicBezTo>
                    <a:pt x="21088" y="820"/>
                    <a:pt x="20289" y="0"/>
                    <a:pt x="19300" y="0"/>
                  </a:cubicBezTo>
                  <a:close/>
                </a:path>
              </a:pathLst>
            </a:custGeom>
            <a:solidFill>
              <a:srgbClr val="FDF0D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5" name="Google Shape;5785;p65">
              <a:extLst>
                <a:ext uri="{FF2B5EF4-FFF2-40B4-BE49-F238E27FC236}">
                  <a16:creationId xmlns:a16="http://schemas.microsoft.com/office/drawing/2014/main" id="{073EF0DA-73CD-8781-0B6D-47AEDD328550}"/>
                </a:ext>
              </a:extLst>
            </p:cNvPr>
            <p:cNvSpPr/>
            <p:nvPr/>
          </p:nvSpPr>
          <p:spPr>
            <a:xfrm>
              <a:off x="3536311" y="2111127"/>
              <a:ext cx="315740" cy="53841"/>
            </a:xfrm>
            <a:custGeom>
              <a:avLst/>
              <a:gdLst/>
              <a:ahLst/>
              <a:cxnLst/>
              <a:rect l="l" t="t" r="r" b="b"/>
              <a:pathLst>
                <a:path w="21088" h="3596" extrusionOk="0">
                  <a:moveTo>
                    <a:pt x="19279" y="0"/>
                  </a:moveTo>
                  <a:cubicBezTo>
                    <a:pt x="19679" y="1178"/>
                    <a:pt x="18817" y="2397"/>
                    <a:pt x="17576" y="2397"/>
                  </a:cubicBezTo>
                  <a:lnTo>
                    <a:pt x="0" y="2397"/>
                  </a:lnTo>
                  <a:lnTo>
                    <a:pt x="0" y="3595"/>
                  </a:lnTo>
                  <a:lnTo>
                    <a:pt x="19300" y="3595"/>
                  </a:lnTo>
                  <a:cubicBezTo>
                    <a:pt x="20289" y="3595"/>
                    <a:pt x="21088" y="2796"/>
                    <a:pt x="21088" y="1808"/>
                  </a:cubicBezTo>
                  <a:cubicBezTo>
                    <a:pt x="21088" y="820"/>
                    <a:pt x="20289" y="0"/>
                    <a:pt x="1930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6" name="Google Shape;5786;p65">
              <a:extLst>
                <a:ext uri="{FF2B5EF4-FFF2-40B4-BE49-F238E27FC236}">
                  <a16:creationId xmlns:a16="http://schemas.microsoft.com/office/drawing/2014/main" id="{246432AE-4DCA-5237-A4D3-FC5F76B7F5C8}"/>
                </a:ext>
              </a:extLst>
            </p:cNvPr>
            <p:cNvSpPr/>
            <p:nvPr/>
          </p:nvSpPr>
          <p:spPr>
            <a:xfrm>
              <a:off x="3513642" y="2077439"/>
              <a:ext cx="370509" cy="120888"/>
            </a:xfrm>
            <a:custGeom>
              <a:avLst/>
              <a:gdLst/>
              <a:ahLst/>
              <a:cxnLst/>
              <a:rect l="l" t="t" r="r" b="b"/>
              <a:pathLst>
                <a:path w="24746" h="8074" extrusionOk="0">
                  <a:moveTo>
                    <a:pt x="757" y="1"/>
                  </a:moveTo>
                  <a:cubicBezTo>
                    <a:pt x="337" y="1"/>
                    <a:pt x="0" y="337"/>
                    <a:pt x="0" y="757"/>
                  </a:cubicBezTo>
                  <a:lnTo>
                    <a:pt x="0" y="1493"/>
                  </a:lnTo>
                  <a:cubicBezTo>
                    <a:pt x="0" y="1914"/>
                    <a:pt x="337" y="2250"/>
                    <a:pt x="757" y="2250"/>
                  </a:cubicBezTo>
                  <a:lnTo>
                    <a:pt x="20772" y="2250"/>
                  </a:lnTo>
                  <a:cubicBezTo>
                    <a:pt x="21782" y="2250"/>
                    <a:pt x="22602" y="3070"/>
                    <a:pt x="22602" y="4079"/>
                  </a:cubicBezTo>
                  <a:cubicBezTo>
                    <a:pt x="22602" y="5067"/>
                    <a:pt x="21803" y="5845"/>
                    <a:pt x="20814" y="5845"/>
                  </a:cubicBezTo>
                  <a:lnTo>
                    <a:pt x="20814" y="5824"/>
                  </a:lnTo>
                  <a:lnTo>
                    <a:pt x="757" y="5824"/>
                  </a:lnTo>
                  <a:cubicBezTo>
                    <a:pt x="337" y="5824"/>
                    <a:pt x="0" y="6161"/>
                    <a:pt x="0" y="6581"/>
                  </a:cubicBezTo>
                  <a:lnTo>
                    <a:pt x="0" y="7338"/>
                  </a:lnTo>
                  <a:cubicBezTo>
                    <a:pt x="0" y="7738"/>
                    <a:pt x="337" y="8074"/>
                    <a:pt x="757" y="8074"/>
                  </a:cubicBezTo>
                  <a:lnTo>
                    <a:pt x="20814" y="8074"/>
                  </a:lnTo>
                  <a:cubicBezTo>
                    <a:pt x="23001" y="8032"/>
                    <a:pt x="24746" y="6224"/>
                    <a:pt x="24746" y="4037"/>
                  </a:cubicBezTo>
                  <a:cubicBezTo>
                    <a:pt x="24746" y="1851"/>
                    <a:pt x="23001" y="64"/>
                    <a:pt x="20814" y="1"/>
                  </a:cubicBezTo>
                  <a:close/>
                </a:path>
              </a:pathLst>
            </a:custGeom>
            <a:solidFill>
              <a:srgbClr val="338EE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7" name="Google Shape;5787;p65">
              <a:extLst>
                <a:ext uri="{FF2B5EF4-FFF2-40B4-BE49-F238E27FC236}">
                  <a16:creationId xmlns:a16="http://schemas.microsoft.com/office/drawing/2014/main" id="{7DA14250-EFE8-2807-18ED-A744636E0262}"/>
                </a:ext>
              </a:extLst>
            </p:cNvPr>
            <p:cNvSpPr/>
            <p:nvPr/>
          </p:nvSpPr>
          <p:spPr>
            <a:xfrm>
              <a:off x="3806385" y="2077753"/>
              <a:ext cx="77767" cy="120888"/>
            </a:xfrm>
            <a:custGeom>
              <a:avLst/>
              <a:gdLst/>
              <a:ahLst/>
              <a:cxnLst/>
              <a:rect l="l" t="t" r="r" b="b"/>
              <a:pathLst>
                <a:path w="5194" h="8074" extrusionOk="0">
                  <a:moveTo>
                    <a:pt x="1" y="1"/>
                  </a:moveTo>
                  <a:cubicBezTo>
                    <a:pt x="2188" y="43"/>
                    <a:pt x="3933" y="1851"/>
                    <a:pt x="3933" y="4037"/>
                  </a:cubicBezTo>
                  <a:cubicBezTo>
                    <a:pt x="3933" y="6224"/>
                    <a:pt x="2188" y="8011"/>
                    <a:pt x="1" y="8074"/>
                  </a:cubicBezTo>
                  <a:lnTo>
                    <a:pt x="1262" y="8074"/>
                  </a:lnTo>
                  <a:cubicBezTo>
                    <a:pt x="3449" y="8011"/>
                    <a:pt x="5194" y="6224"/>
                    <a:pt x="5194" y="4037"/>
                  </a:cubicBezTo>
                  <a:cubicBezTo>
                    <a:pt x="5194" y="1851"/>
                    <a:pt x="3449" y="43"/>
                    <a:pt x="1262"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8" name="Google Shape;5788;p65">
              <a:extLst>
                <a:ext uri="{FF2B5EF4-FFF2-40B4-BE49-F238E27FC236}">
                  <a16:creationId xmlns:a16="http://schemas.microsoft.com/office/drawing/2014/main" id="{EF1129F7-C6A7-6494-439B-D839BE08FCDE}"/>
                </a:ext>
              </a:extLst>
            </p:cNvPr>
            <p:cNvSpPr/>
            <p:nvPr/>
          </p:nvSpPr>
          <p:spPr>
            <a:xfrm>
              <a:off x="3772397" y="2138182"/>
              <a:ext cx="52898" cy="52568"/>
            </a:xfrm>
            <a:custGeom>
              <a:avLst/>
              <a:gdLst/>
              <a:ahLst/>
              <a:cxnLst/>
              <a:rect l="l" t="t" r="r" b="b"/>
              <a:pathLst>
                <a:path w="3533" h="3511" extrusionOk="0">
                  <a:moveTo>
                    <a:pt x="720" y="0"/>
                  </a:moveTo>
                  <a:cubicBezTo>
                    <a:pt x="317" y="0"/>
                    <a:pt x="0" y="329"/>
                    <a:pt x="0" y="737"/>
                  </a:cubicBezTo>
                  <a:lnTo>
                    <a:pt x="0" y="2734"/>
                  </a:lnTo>
                  <a:cubicBezTo>
                    <a:pt x="0" y="3173"/>
                    <a:pt x="365" y="3489"/>
                    <a:pt x="759" y="3489"/>
                  </a:cubicBezTo>
                  <a:cubicBezTo>
                    <a:pt x="856" y="3489"/>
                    <a:pt x="956" y="3470"/>
                    <a:pt x="1052" y="3428"/>
                  </a:cubicBezTo>
                  <a:lnTo>
                    <a:pt x="1745" y="3134"/>
                  </a:lnTo>
                  <a:lnTo>
                    <a:pt x="2502" y="3449"/>
                  </a:lnTo>
                  <a:cubicBezTo>
                    <a:pt x="2599" y="3491"/>
                    <a:pt x="2697" y="3510"/>
                    <a:pt x="2794" y="3510"/>
                  </a:cubicBezTo>
                  <a:cubicBezTo>
                    <a:pt x="3182" y="3510"/>
                    <a:pt x="3532" y="3197"/>
                    <a:pt x="3532" y="2776"/>
                  </a:cubicBezTo>
                  <a:lnTo>
                    <a:pt x="3532" y="737"/>
                  </a:lnTo>
                  <a:cubicBezTo>
                    <a:pt x="3532" y="349"/>
                    <a:pt x="3215" y="0"/>
                    <a:pt x="2811" y="0"/>
                  </a:cubicBezTo>
                  <a:cubicBezTo>
                    <a:pt x="2799" y="0"/>
                    <a:pt x="2787" y="1"/>
                    <a:pt x="2776" y="1"/>
                  </a:cubicBezTo>
                  <a:lnTo>
                    <a:pt x="757" y="1"/>
                  </a:lnTo>
                  <a:cubicBezTo>
                    <a:pt x="745" y="1"/>
                    <a:pt x="732" y="0"/>
                    <a:pt x="720" y="0"/>
                  </a:cubicBez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389" name="Google Shape;5789;p65">
            <a:extLst>
              <a:ext uri="{FF2B5EF4-FFF2-40B4-BE49-F238E27FC236}">
                <a16:creationId xmlns:a16="http://schemas.microsoft.com/office/drawing/2014/main" id="{85CA8276-9A27-FA00-CB55-7176462C0642}"/>
              </a:ext>
            </a:extLst>
          </p:cNvPr>
          <p:cNvGrpSpPr/>
          <p:nvPr/>
        </p:nvGrpSpPr>
        <p:grpSpPr>
          <a:xfrm>
            <a:off x="927351" y="4887531"/>
            <a:ext cx="411344" cy="444504"/>
            <a:chOff x="1748310" y="2408601"/>
            <a:chExt cx="308508" cy="333378"/>
          </a:xfrm>
        </p:grpSpPr>
        <p:sp>
          <p:nvSpPr>
            <p:cNvPr id="2390" name="Google Shape;5790;p65">
              <a:extLst>
                <a:ext uri="{FF2B5EF4-FFF2-40B4-BE49-F238E27FC236}">
                  <a16:creationId xmlns:a16="http://schemas.microsoft.com/office/drawing/2014/main" id="{8C9BC9DF-C55D-18AC-84B9-A2A190C1C22A}"/>
                </a:ext>
              </a:extLst>
            </p:cNvPr>
            <p:cNvSpPr/>
            <p:nvPr/>
          </p:nvSpPr>
          <p:spPr>
            <a:xfrm>
              <a:off x="1748310" y="2433470"/>
              <a:ext cx="308508" cy="308508"/>
            </a:xfrm>
            <a:custGeom>
              <a:avLst/>
              <a:gdLst/>
              <a:ahLst/>
              <a:cxnLst/>
              <a:rect l="l" t="t" r="r" b="b"/>
              <a:pathLst>
                <a:path w="20605" h="20605" extrusionOk="0">
                  <a:moveTo>
                    <a:pt x="905" y="0"/>
                  </a:moveTo>
                  <a:cubicBezTo>
                    <a:pt x="400" y="0"/>
                    <a:pt x="1" y="400"/>
                    <a:pt x="1" y="904"/>
                  </a:cubicBezTo>
                  <a:lnTo>
                    <a:pt x="1" y="19700"/>
                  </a:lnTo>
                  <a:cubicBezTo>
                    <a:pt x="1" y="20205"/>
                    <a:pt x="400" y="20604"/>
                    <a:pt x="905" y="20604"/>
                  </a:cubicBezTo>
                  <a:lnTo>
                    <a:pt x="19701" y="20604"/>
                  </a:lnTo>
                  <a:cubicBezTo>
                    <a:pt x="20184" y="20604"/>
                    <a:pt x="20584" y="20205"/>
                    <a:pt x="20605" y="19721"/>
                  </a:cubicBezTo>
                  <a:lnTo>
                    <a:pt x="20605" y="904"/>
                  </a:lnTo>
                  <a:cubicBezTo>
                    <a:pt x="20605" y="400"/>
                    <a:pt x="20184" y="0"/>
                    <a:pt x="19701" y="0"/>
                  </a:cubicBezTo>
                  <a:close/>
                </a:path>
              </a:pathLst>
            </a:custGeom>
            <a:solidFill>
              <a:srgbClr val="FDF0D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91" name="Google Shape;5791;p65">
              <a:extLst>
                <a:ext uri="{FF2B5EF4-FFF2-40B4-BE49-F238E27FC236}">
                  <a16:creationId xmlns:a16="http://schemas.microsoft.com/office/drawing/2014/main" id="{CB2F2E4F-1718-CFBA-45D0-F92FEB77DC86}"/>
                </a:ext>
              </a:extLst>
            </p:cNvPr>
            <p:cNvSpPr/>
            <p:nvPr/>
          </p:nvSpPr>
          <p:spPr>
            <a:xfrm>
              <a:off x="2022187" y="2433470"/>
              <a:ext cx="34631" cy="308508"/>
            </a:xfrm>
            <a:custGeom>
              <a:avLst/>
              <a:gdLst/>
              <a:ahLst/>
              <a:cxnLst/>
              <a:rect l="l" t="t" r="r" b="b"/>
              <a:pathLst>
                <a:path w="2313" h="20605" extrusionOk="0">
                  <a:moveTo>
                    <a:pt x="0" y="0"/>
                  </a:moveTo>
                  <a:lnTo>
                    <a:pt x="0" y="20604"/>
                  </a:lnTo>
                  <a:lnTo>
                    <a:pt x="1409" y="20604"/>
                  </a:lnTo>
                  <a:cubicBezTo>
                    <a:pt x="1892" y="20604"/>
                    <a:pt x="2313" y="20205"/>
                    <a:pt x="2313" y="19700"/>
                  </a:cubicBezTo>
                  <a:lnTo>
                    <a:pt x="2313" y="904"/>
                  </a:lnTo>
                  <a:cubicBezTo>
                    <a:pt x="2313" y="400"/>
                    <a:pt x="1892" y="0"/>
                    <a:pt x="140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92" name="Google Shape;5792;p65">
              <a:extLst>
                <a:ext uri="{FF2B5EF4-FFF2-40B4-BE49-F238E27FC236}">
                  <a16:creationId xmlns:a16="http://schemas.microsoft.com/office/drawing/2014/main" id="{F41D9C39-7E3F-DD6A-718C-B7FD7C4B9071}"/>
                </a:ext>
              </a:extLst>
            </p:cNvPr>
            <p:cNvSpPr/>
            <p:nvPr/>
          </p:nvSpPr>
          <p:spPr>
            <a:xfrm>
              <a:off x="1748310" y="2433470"/>
              <a:ext cx="308508" cy="55728"/>
            </a:xfrm>
            <a:custGeom>
              <a:avLst/>
              <a:gdLst/>
              <a:ahLst/>
              <a:cxnLst/>
              <a:rect l="l" t="t" r="r" b="b"/>
              <a:pathLst>
                <a:path w="20605" h="3722" extrusionOk="0">
                  <a:moveTo>
                    <a:pt x="905" y="0"/>
                  </a:moveTo>
                  <a:cubicBezTo>
                    <a:pt x="400" y="0"/>
                    <a:pt x="1" y="400"/>
                    <a:pt x="1" y="904"/>
                  </a:cubicBezTo>
                  <a:lnTo>
                    <a:pt x="1" y="3721"/>
                  </a:lnTo>
                  <a:lnTo>
                    <a:pt x="20605" y="3721"/>
                  </a:lnTo>
                  <a:lnTo>
                    <a:pt x="20605" y="904"/>
                  </a:lnTo>
                  <a:cubicBezTo>
                    <a:pt x="20605" y="400"/>
                    <a:pt x="20184" y="0"/>
                    <a:pt x="19701" y="0"/>
                  </a:cubicBezTo>
                  <a:close/>
                </a:path>
              </a:pathLst>
            </a:custGeom>
            <a:solidFill>
              <a:srgbClr val="FE5F2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93" name="Google Shape;5793;p65">
              <a:extLst>
                <a:ext uri="{FF2B5EF4-FFF2-40B4-BE49-F238E27FC236}">
                  <a16:creationId xmlns:a16="http://schemas.microsoft.com/office/drawing/2014/main" id="{AF99D3C1-7B1E-673E-9613-C7739BCD6B5A}"/>
                </a:ext>
              </a:extLst>
            </p:cNvPr>
            <p:cNvSpPr/>
            <p:nvPr/>
          </p:nvSpPr>
          <p:spPr>
            <a:xfrm>
              <a:off x="2022187" y="2433470"/>
              <a:ext cx="34631" cy="55728"/>
            </a:xfrm>
            <a:custGeom>
              <a:avLst/>
              <a:gdLst/>
              <a:ahLst/>
              <a:cxnLst/>
              <a:rect l="l" t="t" r="r" b="b"/>
              <a:pathLst>
                <a:path w="2313" h="3722" extrusionOk="0">
                  <a:moveTo>
                    <a:pt x="0" y="0"/>
                  </a:moveTo>
                  <a:lnTo>
                    <a:pt x="0" y="3721"/>
                  </a:lnTo>
                  <a:lnTo>
                    <a:pt x="2313" y="3721"/>
                  </a:lnTo>
                  <a:lnTo>
                    <a:pt x="2313" y="904"/>
                  </a:lnTo>
                  <a:cubicBezTo>
                    <a:pt x="2313" y="400"/>
                    <a:pt x="1892" y="0"/>
                    <a:pt x="140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94" name="Google Shape;5794;p65">
              <a:extLst>
                <a:ext uri="{FF2B5EF4-FFF2-40B4-BE49-F238E27FC236}">
                  <a16:creationId xmlns:a16="http://schemas.microsoft.com/office/drawing/2014/main" id="{AEBAD629-C2BA-378F-B7E7-562BD64C5284}"/>
                </a:ext>
              </a:extLst>
            </p:cNvPr>
            <p:cNvSpPr/>
            <p:nvPr/>
          </p:nvSpPr>
          <p:spPr>
            <a:xfrm>
              <a:off x="1780111" y="2408601"/>
              <a:ext cx="28657" cy="49754"/>
            </a:xfrm>
            <a:custGeom>
              <a:avLst/>
              <a:gdLst/>
              <a:ahLst/>
              <a:cxnLst/>
              <a:rect l="l" t="t" r="r" b="b"/>
              <a:pathLst>
                <a:path w="1914" h="3323" extrusionOk="0">
                  <a:moveTo>
                    <a:pt x="968" y="0"/>
                  </a:moveTo>
                  <a:cubicBezTo>
                    <a:pt x="442" y="0"/>
                    <a:pt x="0" y="442"/>
                    <a:pt x="0" y="967"/>
                  </a:cubicBezTo>
                  <a:lnTo>
                    <a:pt x="0" y="2376"/>
                  </a:lnTo>
                  <a:cubicBezTo>
                    <a:pt x="0" y="2902"/>
                    <a:pt x="442" y="3322"/>
                    <a:pt x="968" y="3322"/>
                  </a:cubicBezTo>
                  <a:cubicBezTo>
                    <a:pt x="1472" y="3322"/>
                    <a:pt x="1914" y="2902"/>
                    <a:pt x="1914" y="2376"/>
                  </a:cubicBezTo>
                  <a:lnTo>
                    <a:pt x="1914" y="967"/>
                  </a:lnTo>
                  <a:cubicBezTo>
                    <a:pt x="1914" y="442"/>
                    <a:pt x="1472" y="0"/>
                    <a:pt x="968" y="0"/>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95" name="Google Shape;5795;p65">
              <a:extLst>
                <a:ext uri="{FF2B5EF4-FFF2-40B4-BE49-F238E27FC236}">
                  <a16:creationId xmlns:a16="http://schemas.microsoft.com/office/drawing/2014/main" id="{51EFB0DD-BD63-E74E-8E17-2A0145A4B9BD}"/>
                </a:ext>
              </a:extLst>
            </p:cNvPr>
            <p:cNvSpPr/>
            <p:nvPr/>
          </p:nvSpPr>
          <p:spPr>
            <a:xfrm>
              <a:off x="1852189" y="2408601"/>
              <a:ext cx="28358" cy="49754"/>
            </a:xfrm>
            <a:custGeom>
              <a:avLst/>
              <a:gdLst/>
              <a:ahLst/>
              <a:cxnLst/>
              <a:rect l="l" t="t" r="r" b="b"/>
              <a:pathLst>
                <a:path w="1894" h="3323" extrusionOk="0">
                  <a:moveTo>
                    <a:pt x="947" y="0"/>
                  </a:moveTo>
                  <a:cubicBezTo>
                    <a:pt x="421" y="0"/>
                    <a:pt x="1" y="442"/>
                    <a:pt x="1" y="967"/>
                  </a:cubicBezTo>
                  <a:lnTo>
                    <a:pt x="1" y="2376"/>
                  </a:lnTo>
                  <a:cubicBezTo>
                    <a:pt x="1" y="2902"/>
                    <a:pt x="421" y="3322"/>
                    <a:pt x="947" y="3322"/>
                  </a:cubicBezTo>
                  <a:cubicBezTo>
                    <a:pt x="1473" y="3322"/>
                    <a:pt x="1893" y="2902"/>
                    <a:pt x="1893" y="2376"/>
                  </a:cubicBezTo>
                  <a:lnTo>
                    <a:pt x="1893" y="967"/>
                  </a:lnTo>
                  <a:cubicBezTo>
                    <a:pt x="1893" y="442"/>
                    <a:pt x="1473" y="0"/>
                    <a:pt x="947" y="0"/>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96" name="Google Shape;5796;p65">
              <a:extLst>
                <a:ext uri="{FF2B5EF4-FFF2-40B4-BE49-F238E27FC236}">
                  <a16:creationId xmlns:a16="http://schemas.microsoft.com/office/drawing/2014/main" id="{9A43293D-DE4E-06BA-3100-204C51E1803F}"/>
                </a:ext>
              </a:extLst>
            </p:cNvPr>
            <p:cNvSpPr/>
            <p:nvPr/>
          </p:nvSpPr>
          <p:spPr>
            <a:xfrm>
              <a:off x="1924282" y="2408601"/>
              <a:ext cx="28343" cy="49754"/>
            </a:xfrm>
            <a:custGeom>
              <a:avLst/>
              <a:gdLst/>
              <a:ahLst/>
              <a:cxnLst/>
              <a:rect l="l" t="t" r="r" b="b"/>
              <a:pathLst>
                <a:path w="1893" h="3323" extrusionOk="0">
                  <a:moveTo>
                    <a:pt x="947" y="0"/>
                  </a:moveTo>
                  <a:cubicBezTo>
                    <a:pt x="421" y="0"/>
                    <a:pt x="1" y="442"/>
                    <a:pt x="1" y="967"/>
                  </a:cubicBezTo>
                  <a:lnTo>
                    <a:pt x="1" y="2376"/>
                  </a:lnTo>
                  <a:cubicBezTo>
                    <a:pt x="1" y="2902"/>
                    <a:pt x="421" y="3322"/>
                    <a:pt x="947" y="3322"/>
                  </a:cubicBezTo>
                  <a:cubicBezTo>
                    <a:pt x="1472" y="3322"/>
                    <a:pt x="1893" y="2902"/>
                    <a:pt x="1893" y="2376"/>
                  </a:cubicBezTo>
                  <a:lnTo>
                    <a:pt x="1893" y="967"/>
                  </a:lnTo>
                  <a:cubicBezTo>
                    <a:pt x="1893" y="442"/>
                    <a:pt x="1472" y="0"/>
                    <a:pt x="947" y="0"/>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97" name="Google Shape;5797;p65">
              <a:extLst>
                <a:ext uri="{FF2B5EF4-FFF2-40B4-BE49-F238E27FC236}">
                  <a16:creationId xmlns:a16="http://schemas.microsoft.com/office/drawing/2014/main" id="{A8F73423-242D-DE86-F470-5DB57930D5DA}"/>
                </a:ext>
              </a:extLst>
            </p:cNvPr>
            <p:cNvSpPr/>
            <p:nvPr/>
          </p:nvSpPr>
          <p:spPr>
            <a:xfrm>
              <a:off x="1996060" y="2408601"/>
              <a:ext cx="28657" cy="49754"/>
            </a:xfrm>
            <a:custGeom>
              <a:avLst/>
              <a:gdLst/>
              <a:ahLst/>
              <a:cxnLst/>
              <a:rect l="l" t="t" r="r" b="b"/>
              <a:pathLst>
                <a:path w="1914" h="3323" extrusionOk="0">
                  <a:moveTo>
                    <a:pt x="967" y="0"/>
                  </a:moveTo>
                  <a:cubicBezTo>
                    <a:pt x="442" y="0"/>
                    <a:pt x="0" y="442"/>
                    <a:pt x="0" y="967"/>
                  </a:cubicBezTo>
                  <a:lnTo>
                    <a:pt x="0" y="2376"/>
                  </a:lnTo>
                  <a:cubicBezTo>
                    <a:pt x="0" y="2902"/>
                    <a:pt x="442" y="3322"/>
                    <a:pt x="967" y="3322"/>
                  </a:cubicBezTo>
                  <a:cubicBezTo>
                    <a:pt x="1493" y="3322"/>
                    <a:pt x="1913" y="2902"/>
                    <a:pt x="1913" y="2376"/>
                  </a:cubicBezTo>
                  <a:lnTo>
                    <a:pt x="1913" y="967"/>
                  </a:lnTo>
                  <a:cubicBezTo>
                    <a:pt x="1913" y="442"/>
                    <a:pt x="1493" y="0"/>
                    <a:pt x="967" y="0"/>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398" name="Google Shape;5798;p65">
            <a:extLst>
              <a:ext uri="{FF2B5EF4-FFF2-40B4-BE49-F238E27FC236}">
                <a16:creationId xmlns:a16="http://schemas.microsoft.com/office/drawing/2014/main" id="{0C947407-2FCB-24E7-CE8F-EF412E76BF4C}"/>
              </a:ext>
            </a:extLst>
          </p:cNvPr>
          <p:cNvGrpSpPr/>
          <p:nvPr/>
        </p:nvGrpSpPr>
        <p:grpSpPr>
          <a:xfrm>
            <a:off x="8379870" y="2328677"/>
            <a:ext cx="404217" cy="469079"/>
            <a:chOff x="2224585" y="1962854"/>
            <a:chExt cx="303163" cy="351809"/>
          </a:xfrm>
        </p:grpSpPr>
        <p:sp>
          <p:nvSpPr>
            <p:cNvPr id="2399" name="Google Shape;5799;p65">
              <a:extLst>
                <a:ext uri="{FF2B5EF4-FFF2-40B4-BE49-F238E27FC236}">
                  <a16:creationId xmlns:a16="http://schemas.microsoft.com/office/drawing/2014/main" id="{FD22DC5A-DEF4-AE68-C47A-62D59EC7FFF8}"/>
                </a:ext>
              </a:extLst>
            </p:cNvPr>
            <p:cNvSpPr/>
            <p:nvPr/>
          </p:nvSpPr>
          <p:spPr>
            <a:xfrm>
              <a:off x="2283143" y="1962854"/>
              <a:ext cx="181018" cy="81870"/>
            </a:xfrm>
            <a:custGeom>
              <a:avLst/>
              <a:gdLst/>
              <a:ahLst/>
              <a:cxnLst/>
              <a:rect l="l" t="t" r="r" b="b"/>
              <a:pathLst>
                <a:path w="12090" h="5468" extrusionOk="0">
                  <a:moveTo>
                    <a:pt x="652" y="1"/>
                  </a:moveTo>
                  <a:lnTo>
                    <a:pt x="0" y="5467"/>
                  </a:lnTo>
                  <a:lnTo>
                    <a:pt x="12089" y="5467"/>
                  </a:lnTo>
                  <a:lnTo>
                    <a:pt x="11774" y="1"/>
                  </a:ln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00" name="Google Shape;5800;p65">
              <a:extLst>
                <a:ext uri="{FF2B5EF4-FFF2-40B4-BE49-F238E27FC236}">
                  <a16:creationId xmlns:a16="http://schemas.microsoft.com/office/drawing/2014/main" id="{AE9D957E-5C15-EBEF-66A2-AAA8CD9DDB3D}"/>
                </a:ext>
              </a:extLst>
            </p:cNvPr>
            <p:cNvSpPr/>
            <p:nvPr/>
          </p:nvSpPr>
          <p:spPr>
            <a:xfrm>
              <a:off x="2224899" y="1962854"/>
              <a:ext cx="141355" cy="186378"/>
            </a:xfrm>
            <a:custGeom>
              <a:avLst/>
              <a:gdLst/>
              <a:ahLst/>
              <a:cxnLst/>
              <a:rect l="l" t="t" r="r" b="b"/>
              <a:pathLst>
                <a:path w="9441" h="12448" extrusionOk="0">
                  <a:moveTo>
                    <a:pt x="4563" y="1"/>
                  </a:moveTo>
                  <a:lnTo>
                    <a:pt x="1494" y="1514"/>
                  </a:lnTo>
                  <a:cubicBezTo>
                    <a:pt x="421" y="2040"/>
                    <a:pt x="1" y="3323"/>
                    <a:pt x="505" y="4395"/>
                  </a:cubicBezTo>
                  <a:lnTo>
                    <a:pt x="3659" y="10828"/>
                  </a:lnTo>
                  <a:lnTo>
                    <a:pt x="4458" y="12447"/>
                  </a:lnTo>
                  <a:lnTo>
                    <a:pt x="9441" y="10008"/>
                  </a:lnTo>
                  <a:lnTo>
                    <a:pt x="8221" y="7464"/>
                  </a:lnTo>
                  <a:lnTo>
                    <a:pt x="4563" y="1"/>
                  </a:ln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01" name="Google Shape;5801;p65">
              <a:extLst>
                <a:ext uri="{FF2B5EF4-FFF2-40B4-BE49-F238E27FC236}">
                  <a16:creationId xmlns:a16="http://schemas.microsoft.com/office/drawing/2014/main" id="{BA9231BC-86BD-8DE0-E55E-451A19CE07B0}"/>
                </a:ext>
              </a:extLst>
            </p:cNvPr>
            <p:cNvSpPr/>
            <p:nvPr/>
          </p:nvSpPr>
          <p:spPr>
            <a:xfrm>
              <a:off x="2386393" y="1962854"/>
              <a:ext cx="141355" cy="186378"/>
            </a:xfrm>
            <a:custGeom>
              <a:avLst/>
              <a:gdLst/>
              <a:ahLst/>
              <a:cxnLst/>
              <a:rect l="l" t="t" r="r" b="b"/>
              <a:pathLst>
                <a:path w="9441" h="12448" extrusionOk="0">
                  <a:moveTo>
                    <a:pt x="4878" y="1"/>
                  </a:moveTo>
                  <a:lnTo>
                    <a:pt x="1241" y="7464"/>
                  </a:lnTo>
                  <a:lnTo>
                    <a:pt x="0" y="10008"/>
                  </a:lnTo>
                  <a:lnTo>
                    <a:pt x="4983" y="12447"/>
                  </a:lnTo>
                  <a:lnTo>
                    <a:pt x="5782" y="10828"/>
                  </a:lnTo>
                  <a:lnTo>
                    <a:pt x="8936" y="4395"/>
                  </a:lnTo>
                  <a:cubicBezTo>
                    <a:pt x="9440" y="3323"/>
                    <a:pt x="9020" y="2040"/>
                    <a:pt x="7947" y="1514"/>
                  </a:cubicBezTo>
                  <a:lnTo>
                    <a:pt x="4878" y="1"/>
                  </a:lnTo>
                  <a:close/>
                </a:path>
              </a:pathLst>
            </a:custGeom>
            <a:solidFill>
              <a:srgbClr val="5A25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02" name="Google Shape;5802;p65">
              <a:extLst>
                <a:ext uri="{FF2B5EF4-FFF2-40B4-BE49-F238E27FC236}">
                  <a16:creationId xmlns:a16="http://schemas.microsoft.com/office/drawing/2014/main" id="{0BF4A049-E300-4EFB-6600-9F8A00C1E162}"/>
                </a:ext>
              </a:extLst>
            </p:cNvPr>
            <p:cNvSpPr/>
            <p:nvPr/>
          </p:nvSpPr>
          <p:spPr>
            <a:xfrm>
              <a:off x="2279684" y="2074609"/>
              <a:ext cx="86571" cy="74623"/>
            </a:xfrm>
            <a:custGeom>
              <a:avLst/>
              <a:gdLst/>
              <a:ahLst/>
              <a:cxnLst/>
              <a:rect l="l" t="t" r="r" b="b"/>
              <a:pathLst>
                <a:path w="5782" h="4984" extrusionOk="0">
                  <a:moveTo>
                    <a:pt x="4541" y="0"/>
                  </a:moveTo>
                  <a:cubicBezTo>
                    <a:pt x="2649" y="484"/>
                    <a:pt x="1030" y="1682"/>
                    <a:pt x="0" y="3364"/>
                  </a:cubicBezTo>
                  <a:lnTo>
                    <a:pt x="799" y="4983"/>
                  </a:lnTo>
                  <a:lnTo>
                    <a:pt x="5782" y="2544"/>
                  </a:lnTo>
                  <a:lnTo>
                    <a:pt x="4541" y="0"/>
                  </a:ln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03" name="Google Shape;5803;p65">
              <a:extLst>
                <a:ext uri="{FF2B5EF4-FFF2-40B4-BE49-F238E27FC236}">
                  <a16:creationId xmlns:a16="http://schemas.microsoft.com/office/drawing/2014/main" id="{C64DEA45-780C-32A4-6B03-05A2AD3BE2C6}"/>
                </a:ext>
              </a:extLst>
            </p:cNvPr>
            <p:cNvSpPr/>
            <p:nvPr/>
          </p:nvSpPr>
          <p:spPr>
            <a:xfrm>
              <a:off x="2386393" y="2074609"/>
              <a:ext cx="86571" cy="74623"/>
            </a:xfrm>
            <a:custGeom>
              <a:avLst/>
              <a:gdLst/>
              <a:ahLst/>
              <a:cxnLst/>
              <a:rect l="l" t="t" r="r" b="b"/>
              <a:pathLst>
                <a:path w="5782" h="4984" extrusionOk="0">
                  <a:moveTo>
                    <a:pt x="1241" y="0"/>
                  </a:moveTo>
                  <a:lnTo>
                    <a:pt x="0" y="2544"/>
                  </a:lnTo>
                  <a:lnTo>
                    <a:pt x="4983" y="4983"/>
                  </a:lnTo>
                  <a:lnTo>
                    <a:pt x="5782" y="3364"/>
                  </a:lnTo>
                  <a:cubicBezTo>
                    <a:pt x="4752" y="1682"/>
                    <a:pt x="3133" y="484"/>
                    <a:pt x="124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04" name="Google Shape;5804;p65">
              <a:extLst>
                <a:ext uri="{FF2B5EF4-FFF2-40B4-BE49-F238E27FC236}">
                  <a16:creationId xmlns:a16="http://schemas.microsoft.com/office/drawing/2014/main" id="{EC6E67CD-0DCF-E7D5-4068-9D85CAEF0441}"/>
                </a:ext>
              </a:extLst>
            </p:cNvPr>
            <p:cNvSpPr/>
            <p:nvPr/>
          </p:nvSpPr>
          <p:spPr>
            <a:xfrm>
              <a:off x="2224585" y="2087830"/>
              <a:ext cx="265073" cy="226833"/>
            </a:xfrm>
            <a:custGeom>
              <a:avLst/>
              <a:gdLst/>
              <a:ahLst/>
              <a:cxnLst/>
              <a:rect l="l" t="t" r="r" b="b"/>
              <a:pathLst>
                <a:path w="17704" h="15150" extrusionOk="0">
                  <a:moveTo>
                    <a:pt x="10134" y="0"/>
                  </a:moveTo>
                  <a:cubicBezTo>
                    <a:pt x="3386" y="0"/>
                    <a:pt x="1" y="8158"/>
                    <a:pt x="4773" y="12930"/>
                  </a:cubicBezTo>
                  <a:cubicBezTo>
                    <a:pt x="6221" y="14378"/>
                    <a:pt x="8158" y="15150"/>
                    <a:pt x="10125" y="15150"/>
                  </a:cubicBezTo>
                  <a:cubicBezTo>
                    <a:pt x="11100" y="15150"/>
                    <a:pt x="12081" y="14960"/>
                    <a:pt x="13015" y="14570"/>
                  </a:cubicBezTo>
                  <a:cubicBezTo>
                    <a:pt x="15853" y="13414"/>
                    <a:pt x="17703" y="10639"/>
                    <a:pt x="17703" y="7590"/>
                  </a:cubicBezTo>
                  <a:cubicBezTo>
                    <a:pt x="17703" y="3406"/>
                    <a:pt x="14318" y="0"/>
                    <a:pt x="10134" y="0"/>
                  </a:cubicBezTo>
                  <a:close/>
                </a:path>
              </a:pathLst>
            </a:custGeom>
            <a:solidFill>
              <a:srgbClr val="FE5F2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05" name="Google Shape;5805;p65">
              <a:extLst>
                <a:ext uri="{FF2B5EF4-FFF2-40B4-BE49-F238E27FC236}">
                  <a16:creationId xmlns:a16="http://schemas.microsoft.com/office/drawing/2014/main" id="{A0DA2CF4-781D-457E-A91E-FD1D02E7FAC4}"/>
                </a:ext>
              </a:extLst>
            </p:cNvPr>
            <p:cNvSpPr/>
            <p:nvPr/>
          </p:nvSpPr>
          <p:spPr>
            <a:xfrm>
              <a:off x="2274953" y="2125605"/>
              <a:ext cx="177244" cy="151627"/>
            </a:xfrm>
            <a:custGeom>
              <a:avLst/>
              <a:gdLst/>
              <a:ahLst/>
              <a:cxnLst/>
              <a:rect l="l" t="t" r="r" b="b"/>
              <a:pathLst>
                <a:path w="11838" h="10127" extrusionOk="0">
                  <a:moveTo>
                    <a:pt x="6770" y="0"/>
                  </a:moveTo>
                  <a:cubicBezTo>
                    <a:pt x="2250" y="0"/>
                    <a:pt x="1" y="5446"/>
                    <a:pt x="3196" y="8641"/>
                  </a:cubicBezTo>
                  <a:cubicBezTo>
                    <a:pt x="4222" y="9667"/>
                    <a:pt x="5488" y="10127"/>
                    <a:pt x="6731" y="10127"/>
                  </a:cubicBezTo>
                  <a:cubicBezTo>
                    <a:pt x="9333" y="10127"/>
                    <a:pt x="11837" y="8112"/>
                    <a:pt x="11837" y="5067"/>
                  </a:cubicBezTo>
                  <a:cubicBezTo>
                    <a:pt x="11837" y="2271"/>
                    <a:pt x="9567" y="0"/>
                    <a:pt x="6770" y="0"/>
                  </a:cubicBezTo>
                  <a:close/>
                </a:path>
              </a:pathLst>
            </a:custGeom>
            <a:solidFill>
              <a:srgbClr val="802751">
                <a:alpha val="3581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06" name="Google Shape;5806;p65">
              <a:extLst>
                <a:ext uri="{FF2B5EF4-FFF2-40B4-BE49-F238E27FC236}">
                  <a16:creationId xmlns:a16="http://schemas.microsoft.com/office/drawing/2014/main" id="{0C75A24B-D140-433E-861A-60C8B7C3847B}"/>
                </a:ext>
              </a:extLst>
            </p:cNvPr>
            <p:cNvSpPr/>
            <p:nvPr/>
          </p:nvSpPr>
          <p:spPr>
            <a:xfrm>
              <a:off x="2326263" y="2154053"/>
              <a:ext cx="99492" cy="89191"/>
            </a:xfrm>
            <a:custGeom>
              <a:avLst/>
              <a:gdLst/>
              <a:ahLst/>
              <a:cxnLst/>
              <a:rect l="l" t="t" r="r" b="b"/>
              <a:pathLst>
                <a:path w="6645" h="5957" extrusionOk="0">
                  <a:moveTo>
                    <a:pt x="3343" y="0"/>
                  </a:moveTo>
                  <a:cubicBezTo>
                    <a:pt x="3054" y="0"/>
                    <a:pt x="2766" y="158"/>
                    <a:pt x="2629" y="476"/>
                  </a:cubicBezTo>
                  <a:lnTo>
                    <a:pt x="2292" y="1149"/>
                  </a:lnTo>
                  <a:cubicBezTo>
                    <a:pt x="2166" y="1380"/>
                    <a:pt x="1956" y="1548"/>
                    <a:pt x="1683" y="1590"/>
                  </a:cubicBezTo>
                  <a:lnTo>
                    <a:pt x="947" y="1695"/>
                  </a:lnTo>
                  <a:cubicBezTo>
                    <a:pt x="274" y="1759"/>
                    <a:pt x="1" y="2600"/>
                    <a:pt x="505" y="3062"/>
                  </a:cubicBezTo>
                  <a:lnTo>
                    <a:pt x="1031" y="3588"/>
                  </a:lnTo>
                  <a:cubicBezTo>
                    <a:pt x="1220" y="3756"/>
                    <a:pt x="1304" y="4029"/>
                    <a:pt x="1262" y="4281"/>
                  </a:cubicBezTo>
                  <a:lnTo>
                    <a:pt x="1136" y="5017"/>
                  </a:lnTo>
                  <a:cubicBezTo>
                    <a:pt x="1053" y="5532"/>
                    <a:pt x="1455" y="5955"/>
                    <a:pt x="1917" y="5955"/>
                  </a:cubicBezTo>
                  <a:cubicBezTo>
                    <a:pt x="2041" y="5955"/>
                    <a:pt x="2168" y="5925"/>
                    <a:pt x="2292" y="5858"/>
                  </a:cubicBezTo>
                  <a:lnTo>
                    <a:pt x="2965" y="5522"/>
                  </a:lnTo>
                  <a:cubicBezTo>
                    <a:pt x="3081" y="5459"/>
                    <a:pt x="3207" y="5427"/>
                    <a:pt x="3333" y="5427"/>
                  </a:cubicBezTo>
                  <a:cubicBezTo>
                    <a:pt x="3459" y="5427"/>
                    <a:pt x="3585" y="5459"/>
                    <a:pt x="3701" y="5522"/>
                  </a:cubicBezTo>
                  <a:lnTo>
                    <a:pt x="4374" y="5858"/>
                  </a:lnTo>
                  <a:cubicBezTo>
                    <a:pt x="4500" y="5926"/>
                    <a:pt x="4632" y="5957"/>
                    <a:pt x="4759" y="5957"/>
                  </a:cubicBezTo>
                  <a:cubicBezTo>
                    <a:pt x="5223" y="5957"/>
                    <a:pt x="5629" y="5545"/>
                    <a:pt x="5530" y="5017"/>
                  </a:cubicBezTo>
                  <a:lnTo>
                    <a:pt x="5404" y="4281"/>
                  </a:lnTo>
                  <a:cubicBezTo>
                    <a:pt x="5362" y="4029"/>
                    <a:pt x="5446" y="3756"/>
                    <a:pt x="5635" y="3588"/>
                  </a:cubicBezTo>
                  <a:lnTo>
                    <a:pt x="6161" y="3062"/>
                  </a:lnTo>
                  <a:cubicBezTo>
                    <a:pt x="6644" y="2578"/>
                    <a:pt x="6371" y="1780"/>
                    <a:pt x="5719" y="1695"/>
                  </a:cubicBezTo>
                  <a:lnTo>
                    <a:pt x="4983" y="1590"/>
                  </a:lnTo>
                  <a:cubicBezTo>
                    <a:pt x="4731" y="1527"/>
                    <a:pt x="4500" y="1380"/>
                    <a:pt x="4395" y="1128"/>
                  </a:cubicBezTo>
                  <a:lnTo>
                    <a:pt x="4058" y="455"/>
                  </a:lnTo>
                  <a:cubicBezTo>
                    <a:pt x="3912" y="153"/>
                    <a:pt x="3627" y="0"/>
                    <a:pt x="3343" y="0"/>
                  </a:cubicBezTo>
                  <a:close/>
                </a:path>
              </a:pathLst>
            </a:custGeom>
            <a:solidFill>
              <a:srgbClr val="FFB43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407" name="Google Shape;5807;p65">
            <a:extLst>
              <a:ext uri="{FF2B5EF4-FFF2-40B4-BE49-F238E27FC236}">
                <a16:creationId xmlns:a16="http://schemas.microsoft.com/office/drawing/2014/main" id="{78DF1D4C-C0F9-1539-FA78-3CD79C344F80}"/>
              </a:ext>
            </a:extLst>
          </p:cNvPr>
          <p:cNvGrpSpPr/>
          <p:nvPr/>
        </p:nvGrpSpPr>
        <p:grpSpPr>
          <a:xfrm>
            <a:off x="6041464" y="4880721"/>
            <a:ext cx="473511" cy="458099"/>
            <a:chOff x="3510094" y="2909281"/>
            <a:chExt cx="355133" cy="343574"/>
          </a:xfrm>
        </p:grpSpPr>
        <p:sp>
          <p:nvSpPr>
            <p:cNvPr id="2408" name="Google Shape;5808;p65">
              <a:extLst>
                <a:ext uri="{FF2B5EF4-FFF2-40B4-BE49-F238E27FC236}">
                  <a16:creationId xmlns:a16="http://schemas.microsoft.com/office/drawing/2014/main" id="{3ED8C591-8571-5156-1640-86B2124CB91A}"/>
                </a:ext>
              </a:extLst>
            </p:cNvPr>
            <p:cNvSpPr/>
            <p:nvPr/>
          </p:nvSpPr>
          <p:spPr>
            <a:xfrm>
              <a:off x="3583205" y="3134527"/>
              <a:ext cx="50652" cy="47523"/>
            </a:xfrm>
            <a:custGeom>
              <a:avLst/>
              <a:gdLst/>
              <a:ahLst/>
              <a:cxnLst/>
              <a:rect l="l" t="t" r="r" b="b"/>
              <a:pathLst>
                <a:path w="3383" h="3174" extrusionOk="0">
                  <a:moveTo>
                    <a:pt x="2785" y="0"/>
                  </a:moveTo>
                  <a:cubicBezTo>
                    <a:pt x="2689" y="0"/>
                    <a:pt x="2590" y="37"/>
                    <a:pt x="2503" y="125"/>
                  </a:cubicBezTo>
                  <a:lnTo>
                    <a:pt x="148" y="2479"/>
                  </a:lnTo>
                  <a:cubicBezTo>
                    <a:pt x="1" y="2626"/>
                    <a:pt x="1" y="2900"/>
                    <a:pt x="148" y="3047"/>
                  </a:cubicBezTo>
                  <a:cubicBezTo>
                    <a:pt x="232" y="3131"/>
                    <a:pt x="337" y="3173"/>
                    <a:pt x="442" y="3173"/>
                  </a:cubicBezTo>
                  <a:cubicBezTo>
                    <a:pt x="547" y="3173"/>
                    <a:pt x="652" y="3131"/>
                    <a:pt x="737" y="3047"/>
                  </a:cubicBezTo>
                  <a:lnTo>
                    <a:pt x="3091" y="713"/>
                  </a:lnTo>
                  <a:cubicBezTo>
                    <a:pt x="3382" y="406"/>
                    <a:pt x="3102" y="0"/>
                    <a:pt x="2785" y="0"/>
                  </a:cubicBezTo>
                  <a:close/>
                </a:path>
              </a:pathLst>
            </a:custGeom>
            <a:solidFill>
              <a:srgbClr val="FDF0D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09" name="Google Shape;5809;p65">
              <a:extLst>
                <a:ext uri="{FF2B5EF4-FFF2-40B4-BE49-F238E27FC236}">
                  <a16:creationId xmlns:a16="http://schemas.microsoft.com/office/drawing/2014/main" id="{4AD913B5-B306-D734-2ADE-DA3CC987586F}"/>
                </a:ext>
              </a:extLst>
            </p:cNvPr>
            <p:cNvSpPr/>
            <p:nvPr/>
          </p:nvSpPr>
          <p:spPr>
            <a:xfrm>
              <a:off x="3655746" y="2909281"/>
              <a:ext cx="209480" cy="192127"/>
            </a:xfrm>
            <a:custGeom>
              <a:avLst/>
              <a:gdLst/>
              <a:ahLst/>
              <a:cxnLst/>
              <a:rect l="l" t="t" r="r" b="b"/>
              <a:pathLst>
                <a:path w="13991" h="12832" extrusionOk="0">
                  <a:moveTo>
                    <a:pt x="12033" y="1"/>
                  </a:moveTo>
                  <a:cubicBezTo>
                    <a:pt x="11708" y="1"/>
                    <a:pt x="11370" y="133"/>
                    <a:pt x="11071" y="452"/>
                  </a:cubicBezTo>
                  <a:lnTo>
                    <a:pt x="1043" y="10501"/>
                  </a:lnTo>
                  <a:cubicBezTo>
                    <a:pt x="1" y="11447"/>
                    <a:pt x="901" y="12832"/>
                    <a:pt x="1947" y="12832"/>
                  </a:cubicBezTo>
                  <a:cubicBezTo>
                    <a:pt x="2273" y="12832"/>
                    <a:pt x="2614" y="12697"/>
                    <a:pt x="2914" y="12372"/>
                  </a:cubicBezTo>
                  <a:lnTo>
                    <a:pt x="12963" y="2323"/>
                  </a:lnTo>
                  <a:lnTo>
                    <a:pt x="12963" y="2344"/>
                  </a:lnTo>
                  <a:cubicBezTo>
                    <a:pt x="13991" y="1381"/>
                    <a:pt x="13082" y="1"/>
                    <a:pt x="12033" y="1"/>
                  </a:cubicBezTo>
                  <a:close/>
                </a:path>
              </a:pathLst>
            </a:custGeom>
            <a:solidFill>
              <a:srgbClr val="FE5F2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10" name="Google Shape;5810;p65">
              <a:extLst>
                <a:ext uri="{FF2B5EF4-FFF2-40B4-BE49-F238E27FC236}">
                  <a16:creationId xmlns:a16="http://schemas.microsoft.com/office/drawing/2014/main" id="{12ADC881-B3C0-406F-5ED2-3669D5DCABB7}"/>
                </a:ext>
              </a:extLst>
            </p:cNvPr>
            <p:cNvSpPr/>
            <p:nvPr/>
          </p:nvSpPr>
          <p:spPr>
            <a:xfrm>
              <a:off x="3673863" y="2923430"/>
              <a:ext cx="184806" cy="179550"/>
            </a:xfrm>
            <a:custGeom>
              <a:avLst/>
              <a:gdLst/>
              <a:ahLst/>
              <a:cxnLst/>
              <a:rect l="l" t="t" r="r" b="b"/>
              <a:pathLst>
                <a:path w="12343" h="11992" extrusionOk="0">
                  <a:moveTo>
                    <a:pt x="11464" y="0"/>
                  </a:moveTo>
                  <a:cubicBezTo>
                    <a:pt x="11187" y="0"/>
                    <a:pt x="10921" y="162"/>
                    <a:pt x="10807" y="453"/>
                  </a:cubicBezTo>
                  <a:lnTo>
                    <a:pt x="758" y="10481"/>
                  </a:lnTo>
                  <a:cubicBezTo>
                    <a:pt x="190" y="10649"/>
                    <a:pt x="1" y="11343"/>
                    <a:pt x="421" y="11764"/>
                  </a:cubicBezTo>
                  <a:cubicBezTo>
                    <a:pt x="577" y="11920"/>
                    <a:pt x="774" y="11992"/>
                    <a:pt x="967" y="11992"/>
                  </a:cubicBezTo>
                  <a:cubicBezTo>
                    <a:pt x="1294" y="11992"/>
                    <a:pt x="1611" y="11784"/>
                    <a:pt x="1704" y="11427"/>
                  </a:cubicBezTo>
                  <a:lnTo>
                    <a:pt x="11753" y="1378"/>
                  </a:lnTo>
                  <a:lnTo>
                    <a:pt x="11753" y="1399"/>
                  </a:lnTo>
                  <a:cubicBezTo>
                    <a:pt x="12216" y="1188"/>
                    <a:pt x="12342" y="579"/>
                    <a:pt x="11985" y="221"/>
                  </a:cubicBezTo>
                  <a:cubicBezTo>
                    <a:pt x="11834" y="71"/>
                    <a:pt x="11647" y="0"/>
                    <a:pt x="1146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11" name="Google Shape;5811;p65">
              <a:extLst>
                <a:ext uri="{FF2B5EF4-FFF2-40B4-BE49-F238E27FC236}">
                  <a16:creationId xmlns:a16="http://schemas.microsoft.com/office/drawing/2014/main" id="{A80F7432-33CF-8247-4897-4B90CA8B82B7}"/>
                </a:ext>
              </a:extLst>
            </p:cNvPr>
            <p:cNvSpPr/>
            <p:nvPr/>
          </p:nvSpPr>
          <p:spPr>
            <a:xfrm>
              <a:off x="3541970" y="3007531"/>
              <a:ext cx="218793" cy="216383"/>
            </a:xfrm>
            <a:custGeom>
              <a:avLst/>
              <a:gdLst/>
              <a:ahLst/>
              <a:cxnLst/>
              <a:rect l="l" t="t" r="r" b="b"/>
              <a:pathLst>
                <a:path w="14613" h="14452" extrusionOk="0">
                  <a:moveTo>
                    <a:pt x="11156" y="1"/>
                  </a:moveTo>
                  <a:cubicBezTo>
                    <a:pt x="10596" y="1"/>
                    <a:pt x="10000" y="134"/>
                    <a:pt x="9398" y="428"/>
                  </a:cubicBezTo>
                  <a:cubicBezTo>
                    <a:pt x="7792" y="1240"/>
                    <a:pt x="3601" y="3145"/>
                    <a:pt x="1236" y="3145"/>
                  </a:cubicBezTo>
                  <a:cubicBezTo>
                    <a:pt x="724" y="3145"/>
                    <a:pt x="297" y="3056"/>
                    <a:pt x="1" y="2846"/>
                  </a:cubicBezTo>
                  <a:lnTo>
                    <a:pt x="1" y="2846"/>
                  </a:lnTo>
                  <a:lnTo>
                    <a:pt x="11606" y="14451"/>
                  </a:lnTo>
                  <a:cubicBezTo>
                    <a:pt x="10429" y="12769"/>
                    <a:pt x="13036" y="7009"/>
                    <a:pt x="14003" y="5032"/>
                  </a:cubicBezTo>
                  <a:cubicBezTo>
                    <a:pt x="14612" y="3834"/>
                    <a:pt x="14549" y="2636"/>
                    <a:pt x="14066" y="1732"/>
                  </a:cubicBezTo>
                  <a:cubicBezTo>
                    <a:pt x="13525" y="693"/>
                    <a:pt x="12435" y="1"/>
                    <a:pt x="11156" y="1"/>
                  </a:cubicBezTo>
                  <a:close/>
                </a:path>
              </a:pathLst>
            </a:custGeom>
            <a:solidFill>
              <a:srgbClr val="FDF0D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12" name="Google Shape;5812;p65">
              <a:extLst>
                <a:ext uri="{FF2B5EF4-FFF2-40B4-BE49-F238E27FC236}">
                  <a16:creationId xmlns:a16="http://schemas.microsoft.com/office/drawing/2014/main" id="{FF97E8D2-1E68-0B21-70B2-0000CB7EE35A}"/>
                </a:ext>
              </a:extLst>
            </p:cNvPr>
            <p:cNvSpPr/>
            <p:nvPr/>
          </p:nvSpPr>
          <p:spPr>
            <a:xfrm>
              <a:off x="3562123" y="3027504"/>
              <a:ext cx="198640" cy="196409"/>
            </a:xfrm>
            <a:custGeom>
              <a:avLst/>
              <a:gdLst/>
              <a:ahLst/>
              <a:cxnLst/>
              <a:rect l="l" t="t" r="r" b="b"/>
              <a:pathLst>
                <a:path w="13267" h="13118" extrusionOk="0">
                  <a:moveTo>
                    <a:pt x="11099" y="0"/>
                  </a:moveTo>
                  <a:cubicBezTo>
                    <a:pt x="10513" y="0"/>
                    <a:pt x="9928" y="148"/>
                    <a:pt x="9398" y="440"/>
                  </a:cubicBezTo>
                  <a:cubicBezTo>
                    <a:pt x="7779" y="1249"/>
                    <a:pt x="3620" y="3145"/>
                    <a:pt x="1256" y="3145"/>
                  </a:cubicBezTo>
                  <a:cubicBezTo>
                    <a:pt x="734" y="3145"/>
                    <a:pt x="300" y="3053"/>
                    <a:pt x="0" y="2836"/>
                  </a:cubicBezTo>
                  <a:lnTo>
                    <a:pt x="0" y="2836"/>
                  </a:lnTo>
                  <a:lnTo>
                    <a:pt x="10260" y="13117"/>
                  </a:lnTo>
                  <a:cubicBezTo>
                    <a:pt x="9083" y="11435"/>
                    <a:pt x="11690" y="5675"/>
                    <a:pt x="12657" y="3698"/>
                  </a:cubicBezTo>
                  <a:cubicBezTo>
                    <a:pt x="13266" y="2500"/>
                    <a:pt x="13203" y="1302"/>
                    <a:pt x="12720" y="398"/>
                  </a:cubicBezTo>
                  <a:cubicBezTo>
                    <a:pt x="12209" y="132"/>
                    <a:pt x="11654" y="0"/>
                    <a:pt x="1109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55" name="Google Shape;5813;p65">
              <a:extLst>
                <a:ext uri="{FF2B5EF4-FFF2-40B4-BE49-F238E27FC236}">
                  <a16:creationId xmlns:a16="http://schemas.microsoft.com/office/drawing/2014/main" id="{06A89439-61B2-FAC4-192B-EF11E4F6B692}"/>
                </a:ext>
              </a:extLst>
            </p:cNvPr>
            <p:cNvSpPr/>
            <p:nvPr/>
          </p:nvSpPr>
          <p:spPr>
            <a:xfrm>
              <a:off x="3516562" y="3033523"/>
              <a:ext cx="217446" cy="210304"/>
            </a:xfrm>
            <a:custGeom>
              <a:avLst/>
              <a:gdLst/>
              <a:ahLst/>
              <a:cxnLst/>
              <a:rect l="l" t="t" r="r" b="b"/>
              <a:pathLst>
                <a:path w="14523" h="14046" extrusionOk="0">
                  <a:moveTo>
                    <a:pt x="1642" y="1"/>
                  </a:moveTo>
                  <a:cubicBezTo>
                    <a:pt x="783" y="1"/>
                    <a:pt x="1" y="916"/>
                    <a:pt x="499" y="1867"/>
                  </a:cubicBezTo>
                  <a:cubicBezTo>
                    <a:pt x="562" y="1972"/>
                    <a:pt x="646" y="2077"/>
                    <a:pt x="730" y="2161"/>
                  </a:cubicBezTo>
                  <a:lnTo>
                    <a:pt x="12252" y="13682"/>
                  </a:lnTo>
                  <a:cubicBezTo>
                    <a:pt x="12494" y="13924"/>
                    <a:pt x="12814" y="14045"/>
                    <a:pt x="13135" y="14045"/>
                  </a:cubicBezTo>
                  <a:cubicBezTo>
                    <a:pt x="13455" y="14045"/>
                    <a:pt x="13776" y="13924"/>
                    <a:pt x="14018" y="13682"/>
                  </a:cubicBezTo>
                  <a:cubicBezTo>
                    <a:pt x="14522" y="13178"/>
                    <a:pt x="14522" y="12379"/>
                    <a:pt x="14018" y="11895"/>
                  </a:cubicBezTo>
                  <a:lnTo>
                    <a:pt x="2517" y="374"/>
                  </a:lnTo>
                  <a:cubicBezTo>
                    <a:pt x="2251" y="113"/>
                    <a:pt x="1942" y="1"/>
                    <a:pt x="1642" y="1"/>
                  </a:cubicBezTo>
                  <a:close/>
                </a:path>
              </a:pathLst>
            </a:custGeom>
            <a:solidFill>
              <a:srgbClr val="FE5F2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56" name="Google Shape;5814;p65">
              <a:extLst>
                <a:ext uri="{FF2B5EF4-FFF2-40B4-BE49-F238E27FC236}">
                  <a16:creationId xmlns:a16="http://schemas.microsoft.com/office/drawing/2014/main" id="{8F97858B-B38B-29C1-98CA-A50DD82DBB97}"/>
                </a:ext>
              </a:extLst>
            </p:cNvPr>
            <p:cNvSpPr/>
            <p:nvPr/>
          </p:nvSpPr>
          <p:spPr>
            <a:xfrm>
              <a:off x="3524033" y="3056041"/>
              <a:ext cx="202413" cy="188100"/>
            </a:xfrm>
            <a:custGeom>
              <a:avLst/>
              <a:gdLst/>
              <a:ahLst/>
              <a:cxnLst/>
              <a:rect l="l" t="t" r="r" b="b"/>
              <a:pathLst>
                <a:path w="13519" h="12563" extrusionOk="0">
                  <a:moveTo>
                    <a:pt x="894" y="0"/>
                  </a:moveTo>
                  <a:cubicBezTo>
                    <a:pt x="573" y="0"/>
                    <a:pt x="252" y="121"/>
                    <a:pt x="0" y="363"/>
                  </a:cubicBezTo>
                  <a:cubicBezTo>
                    <a:pt x="63" y="468"/>
                    <a:pt x="147" y="573"/>
                    <a:pt x="231" y="657"/>
                  </a:cubicBezTo>
                  <a:lnTo>
                    <a:pt x="11732" y="12200"/>
                  </a:lnTo>
                  <a:cubicBezTo>
                    <a:pt x="11984" y="12441"/>
                    <a:pt x="12305" y="12562"/>
                    <a:pt x="12625" y="12562"/>
                  </a:cubicBezTo>
                  <a:cubicBezTo>
                    <a:pt x="12946" y="12562"/>
                    <a:pt x="13267" y="12441"/>
                    <a:pt x="13519" y="12200"/>
                  </a:cubicBezTo>
                  <a:cubicBezTo>
                    <a:pt x="13456" y="12073"/>
                    <a:pt x="13372" y="11968"/>
                    <a:pt x="13288" y="11884"/>
                  </a:cubicBezTo>
                  <a:lnTo>
                    <a:pt x="1787" y="363"/>
                  </a:lnTo>
                  <a:cubicBezTo>
                    <a:pt x="1535" y="121"/>
                    <a:pt x="1214" y="0"/>
                    <a:pt x="89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57" name="Google Shape;5815;p65">
              <a:extLst>
                <a:ext uri="{FF2B5EF4-FFF2-40B4-BE49-F238E27FC236}">
                  <a16:creationId xmlns:a16="http://schemas.microsoft.com/office/drawing/2014/main" id="{96E34AE2-5D32-8D1E-3174-3B3D536A5CA9}"/>
                </a:ext>
              </a:extLst>
            </p:cNvPr>
            <p:cNvSpPr/>
            <p:nvPr/>
          </p:nvSpPr>
          <p:spPr>
            <a:xfrm>
              <a:off x="3556389" y="3171360"/>
              <a:ext cx="39108" cy="35620"/>
            </a:xfrm>
            <a:custGeom>
              <a:avLst/>
              <a:gdLst/>
              <a:ahLst/>
              <a:cxnLst/>
              <a:rect l="l" t="t" r="r" b="b"/>
              <a:pathLst>
                <a:path w="2612" h="2379" extrusionOk="0">
                  <a:moveTo>
                    <a:pt x="1348" y="0"/>
                  </a:moveTo>
                  <a:cubicBezTo>
                    <a:pt x="840" y="0"/>
                    <a:pt x="335" y="306"/>
                    <a:pt x="194" y="902"/>
                  </a:cubicBezTo>
                  <a:cubicBezTo>
                    <a:pt x="1" y="1735"/>
                    <a:pt x="660" y="2379"/>
                    <a:pt x="1359" y="2379"/>
                  </a:cubicBezTo>
                  <a:cubicBezTo>
                    <a:pt x="1649" y="2379"/>
                    <a:pt x="1945" y="2269"/>
                    <a:pt x="2191" y="2017"/>
                  </a:cubicBezTo>
                  <a:cubicBezTo>
                    <a:pt x="2507" y="1701"/>
                    <a:pt x="2612" y="1239"/>
                    <a:pt x="2486" y="818"/>
                  </a:cubicBezTo>
                  <a:cubicBezTo>
                    <a:pt x="2302" y="269"/>
                    <a:pt x="1824" y="0"/>
                    <a:pt x="1348" y="0"/>
                  </a:cubicBezTo>
                  <a:close/>
                </a:path>
              </a:pathLst>
            </a:custGeom>
            <a:solidFill>
              <a:srgbClr val="FE5F2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58" name="Google Shape;5816;p65">
              <a:extLst>
                <a:ext uri="{FF2B5EF4-FFF2-40B4-BE49-F238E27FC236}">
                  <a16:creationId xmlns:a16="http://schemas.microsoft.com/office/drawing/2014/main" id="{60BEB15B-A73F-E9CE-2D5C-0F2CC031A14D}"/>
                </a:ext>
              </a:extLst>
            </p:cNvPr>
            <p:cNvSpPr/>
            <p:nvPr/>
          </p:nvSpPr>
          <p:spPr>
            <a:xfrm>
              <a:off x="3573413" y="3180268"/>
              <a:ext cx="22084" cy="21920"/>
            </a:xfrm>
            <a:custGeom>
              <a:avLst/>
              <a:gdLst/>
              <a:ahLst/>
              <a:cxnLst/>
              <a:rect l="l" t="t" r="r" b="b"/>
              <a:pathLst>
                <a:path w="1475" h="1464" extrusionOk="0">
                  <a:moveTo>
                    <a:pt x="821" y="1"/>
                  </a:moveTo>
                  <a:cubicBezTo>
                    <a:pt x="498" y="1"/>
                    <a:pt x="188" y="212"/>
                    <a:pt x="108" y="560"/>
                  </a:cubicBezTo>
                  <a:cubicBezTo>
                    <a:pt x="1" y="1042"/>
                    <a:pt x="364" y="1463"/>
                    <a:pt x="811" y="1463"/>
                  </a:cubicBezTo>
                  <a:cubicBezTo>
                    <a:pt x="890" y="1463"/>
                    <a:pt x="972" y="1450"/>
                    <a:pt x="1054" y="1422"/>
                  </a:cubicBezTo>
                  <a:cubicBezTo>
                    <a:pt x="1370" y="1106"/>
                    <a:pt x="1475" y="644"/>
                    <a:pt x="1349" y="223"/>
                  </a:cubicBezTo>
                  <a:cubicBezTo>
                    <a:pt x="1195" y="70"/>
                    <a:pt x="1006" y="1"/>
                    <a:pt x="82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59" name="Google Shape;5817;p65">
              <a:extLst>
                <a:ext uri="{FF2B5EF4-FFF2-40B4-BE49-F238E27FC236}">
                  <a16:creationId xmlns:a16="http://schemas.microsoft.com/office/drawing/2014/main" id="{240A72BD-4A4F-0426-189B-6331D1935718}"/>
                </a:ext>
              </a:extLst>
            </p:cNvPr>
            <p:cNvSpPr/>
            <p:nvPr/>
          </p:nvSpPr>
          <p:spPr>
            <a:xfrm>
              <a:off x="3510094" y="2969111"/>
              <a:ext cx="174534" cy="41549"/>
            </a:xfrm>
            <a:custGeom>
              <a:avLst/>
              <a:gdLst/>
              <a:ahLst/>
              <a:cxnLst/>
              <a:rect l="l" t="t" r="r" b="b"/>
              <a:pathLst>
                <a:path w="11657" h="2775" extrusionOk="0">
                  <a:moveTo>
                    <a:pt x="7213" y="1"/>
                  </a:moveTo>
                  <a:cubicBezTo>
                    <a:pt x="4756" y="1"/>
                    <a:pt x="2223" y="716"/>
                    <a:pt x="364" y="2027"/>
                  </a:cubicBezTo>
                  <a:cubicBezTo>
                    <a:pt x="0" y="2287"/>
                    <a:pt x="264" y="2774"/>
                    <a:pt x="614" y="2774"/>
                  </a:cubicBezTo>
                  <a:cubicBezTo>
                    <a:pt x="690" y="2774"/>
                    <a:pt x="769" y="2752"/>
                    <a:pt x="847" y="2700"/>
                  </a:cubicBezTo>
                  <a:cubicBezTo>
                    <a:pt x="2563" y="1480"/>
                    <a:pt x="4936" y="816"/>
                    <a:pt x="7221" y="816"/>
                  </a:cubicBezTo>
                  <a:cubicBezTo>
                    <a:pt x="8521" y="816"/>
                    <a:pt x="9792" y="1031"/>
                    <a:pt x="10897" y="1480"/>
                  </a:cubicBezTo>
                  <a:cubicBezTo>
                    <a:pt x="10957" y="1506"/>
                    <a:pt x="11015" y="1517"/>
                    <a:pt x="11069" y="1517"/>
                  </a:cubicBezTo>
                  <a:cubicBezTo>
                    <a:pt x="11465" y="1517"/>
                    <a:pt x="11656" y="908"/>
                    <a:pt x="11212" y="723"/>
                  </a:cubicBezTo>
                  <a:cubicBezTo>
                    <a:pt x="9996" y="234"/>
                    <a:pt x="8617" y="1"/>
                    <a:pt x="7213" y="1"/>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60" name="Google Shape;5818;p65">
              <a:extLst>
                <a:ext uri="{FF2B5EF4-FFF2-40B4-BE49-F238E27FC236}">
                  <a16:creationId xmlns:a16="http://schemas.microsoft.com/office/drawing/2014/main" id="{0F142F13-37D3-E8E9-E985-F944FD78C0FC}"/>
                </a:ext>
              </a:extLst>
            </p:cNvPr>
            <p:cNvSpPr/>
            <p:nvPr/>
          </p:nvSpPr>
          <p:spPr>
            <a:xfrm>
              <a:off x="3529948" y="2930572"/>
              <a:ext cx="133270" cy="33928"/>
            </a:xfrm>
            <a:custGeom>
              <a:avLst/>
              <a:gdLst/>
              <a:ahLst/>
              <a:cxnLst/>
              <a:rect l="l" t="t" r="r" b="b"/>
              <a:pathLst>
                <a:path w="8901" h="2266" extrusionOk="0">
                  <a:moveTo>
                    <a:pt x="5461" y="1"/>
                  </a:moveTo>
                  <a:cubicBezTo>
                    <a:pt x="3626" y="1"/>
                    <a:pt x="1739" y="535"/>
                    <a:pt x="362" y="1510"/>
                  </a:cubicBezTo>
                  <a:cubicBezTo>
                    <a:pt x="1" y="1768"/>
                    <a:pt x="245" y="2265"/>
                    <a:pt x="598" y="2265"/>
                  </a:cubicBezTo>
                  <a:cubicBezTo>
                    <a:pt x="677" y="2265"/>
                    <a:pt x="761" y="2241"/>
                    <a:pt x="846" y="2183"/>
                  </a:cubicBezTo>
                  <a:cubicBezTo>
                    <a:pt x="2092" y="1299"/>
                    <a:pt x="3807" y="816"/>
                    <a:pt x="5465" y="816"/>
                  </a:cubicBezTo>
                  <a:cubicBezTo>
                    <a:pt x="6408" y="816"/>
                    <a:pt x="7333" y="972"/>
                    <a:pt x="8141" y="1300"/>
                  </a:cubicBezTo>
                  <a:cubicBezTo>
                    <a:pt x="8202" y="1325"/>
                    <a:pt x="8259" y="1337"/>
                    <a:pt x="8313" y="1337"/>
                  </a:cubicBezTo>
                  <a:cubicBezTo>
                    <a:pt x="8709" y="1337"/>
                    <a:pt x="8900" y="728"/>
                    <a:pt x="8456" y="543"/>
                  </a:cubicBezTo>
                  <a:cubicBezTo>
                    <a:pt x="7545" y="176"/>
                    <a:pt x="6512" y="1"/>
                    <a:pt x="5461" y="1"/>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61" name="Google Shape;5819;p65">
              <a:extLst>
                <a:ext uri="{FF2B5EF4-FFF2-40B4-BE49-F238E27FC236}">
                  <a16:creationId xmlns:a16="http://schemas.microsoft.com/office/drawing/2014/main" id="{DD428C17-882C-A2D4-0E24-36DA9756643D}"/>
                </a:ext>
              </a:extLst>
            </p:cNvPr>
            <p:cNvSpPr/>
            <p:nvPr/>
          </p:nvSpPr>
          <p:spPr>
            <a:xfrm>
              <a:off x="3753292" y="3083980"/>
              <a:ext cx="52793" cy="168875"/>
            </a:xfrm>
            <a:custGeom>
              <a:avLst/>
              <a:gdLst/>
              <a:ahLst/>
              <a:cxnLst/>
              <a:rect l="l" t="t" r="r" b="b"/>
              <a:pathLst>
                <a:path w="3526" h="11279" extrusionOk="0">
                  <a:moveTo>
                    <a:pt x="1806" y="1"/>
                  </a:moveTo>
                  <a:cubicBezTo>
                    <a:pt x="1547" y="1"/>
                    <a:pt x="1290" y="237"/>
                    <a:pt x="1424" y="557"/>
                  </a:cubicBezTo>
                  <a:cubicBezTo>
                    <a:pt x="2664" y="3627"/>
                    <a:pt x="2138" y="7916"/>
                    <a:pt x="225" y="10628"/>
                  </a:cubicBezTo>
                  <a:cubicBezTo>
                    <a:pt x="0" y="10942"/>
                    <a:pt x="267" y="11278"/>
                    <a:pt x="552" y="11278"/>
                  </a:cubicBezTo>
                  <a:cubicBezTo>
                    <a:pt x="668" y="11278"/>
                    <a:pt x="786" y="11223"/>
                    <a:pt x="877" y="11090"/>
                  </a:cubicBezTo>
                  <a:cubicBezTo>
                    <a:pt x="2937" y="8189"/>
                    <a:pt x="3526" y="3606"/>
                    <a:pt x="2180" y="263"/>
                  </a:cubicBezTo>
                  <a:cubicBezTo>
                    <a:pt x="2104" y="79"/>
                    <a:pt x="1954" y="1"/>
                    <a:pt x="1806" y="1"/>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62" name="Google Shape;5820;p65">
              <a:extLst>
                <a:ext uri="{FF2B5EF4-FFF2-40B4-BE49-F238E27FC236}">
                  <a16:creationId xmlns:a16="http://schemas.microsoft.com/office/drawing/2014/main" id="{923D9499-5819-2109-9D23-CF51CD95D00D}"/>
                </a:ext>
              </a:extLst>
            </p:cNvPr>
            <p:cNvSpPr/>
            <p:nvPr/>
          </p:nvSpPr>
          <p:spPr>
            <a:xfrm>
              <a:off x="3799243" y="3105481"/>
              <a:ext cx="43046" cy="127700"/>
            </a:xfrm>
            <a:custGeom>
              <a:avLst/>
              <a:gdLst/>
              <a:ahLst/>
              <a:cxnLst/>
              <a:rect l="l" t="t" r="r" b="b"/>
              <a:pathLst>
                <a:path w="2875" h="8529" extrusionOk="0">
                  <a:moveTo>
                    <a:pt x="1501" y="1"/>
                  </a:moveTo>
                  <a:cubicBezTo>
                    <a:pt x="1239" y="1"/>
                    <a:pt x="973" y="247"/>
                    <a:pt x="1109" y="572"/>
                  </a:cubicBezTo>
                  <a:cubicBezTo>
                    <a:pt x="2013" y="2779"/>
                    <a:pt x="1613" y="5912"/>
                    <a:pt x="226" y="7867"/>
                  </a:cubicBezTo>
                  <a:cubicBezTo>
                    <a:pt x="0" y="8198"/>
                    <a:pt x="280" y="8529"/>
                    <a:pt x="573" y="8529"/>
                  </a:cubicBezTo>
                  <a:cubicBezTo>
                    <a:pt x="690" y="8529"/>
                    <a:pt x="809" y="8477"/>
                    <a:pt x="898" y="8351"/>
                  </a:cubicBezTo>
                  <a:cubicBezTo>
                    <a:pt x="2433" y="6164"/>
                    <a:pt x="2875" y="2737"/>
                    <a:pt x="1866" y="256"/>
                  </a:cubicBezTo>
                  <a:cubicBezTo>
                    <a:pt x="1791" y="77"/>
                    <a:pt x="1646" y="1"/>
                    <a:pt x="1501" y="1"/>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2463" name="Google Shape;5757;p65">
            <a:extLst>
              <a:ext uri="{FF2B5EF4-FFF2-40B4-BE49-F238E27FC236}">
                <a16:creationId xmlns:a16="http://schemas.microsoft.com/office/drawing/2014/main" id="{48784955-60BC-5E33-83AF-1EC8DC03AC31}"/>
              </a:ext>
            </a:extLst>
          </p:cNvPr>
          <p:cNvSpPr/>
          <p:nvPr/>
        </p:nvSpPr>
        <p:spPr>
          <a:xfrm flipH="1">
            <a:off x="10665258" y="4488683"/>
            <a:ext cx="915965" cy="863603"/>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FB43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64" name="Google Shape;5760;p65">
            <a:extLst>
              <a:ext uri="{FF2B5EF4-FFF2-40B4-BE49-F238E27FC236}">
                <a16:creationId xmlns:a16="http://schemas.microsoft.com/office/drawing/2014/main" id="{B2EFEC95-1620-A401-EAAD-88336F2F7E12}"/>
              </a:ext>
            </a:extLst>
          </p:cNvPr>
          <p:cNvSpPr txBox="1"/>
          <p:nvPr/>
        </p:nvSpPr>
        <p:spPr>
          <a:xfrm>
            <a:off x="10676887" y="3468092"/>
            <a:ext cx="671200" cy="5492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defRPr/>
            </a:pPr>
            <a:r>
              <a:rPr lang="en" sz="4000" kern="0">
                <a:solidFill>
                  <a:srgbClr val="EF4198"/>
                </a:solidFill>
                <a:latin typeface="Atma"/>
                <a:ea typeface="Atma"/>
                <a:cs typeface="Atma"/>
                <a:sym typeface="Atma"/>
              </a:rPr>
              <a:t>5</a:t>
            </a:r>
            <a:endParaRPr sz="4000" kern="0">
              <a:solidFill>
                <a:srgbClr val="EF4198"/>
              </a:solidFill>
              <a:latin typeface="Atma"/>
              <a:ea typeface="Atma"/>
              <a:cs typeface="Atma"/>
              <a:sym typeface="Atma"/>
            </a:endParaRPr>
          </a:p>
        </p:txBody>
      </p:sp>
      <p:cxnSp>
        <p:nvCxnSpPr>
          <p:cNvPr id="2465" name="Google Shape;5767;p65">
            <a:extLst>
              <a:ext uri="{FF2B5EF4-FFF2-40B4-BE49-F238E27FC236}">
                <a16:creationId xmlns:a16="http://schemas.microsoft.com/office/drawing/2014/main" id="{6CEA2846-9B56-2D55-B0B7-B6CF25FCF335}"/>
              </a:ext>
            </a:extLst>
          </p:cNvPr>
          <p:cNvCxnSpPr>
            <a:stCxn id="2464" idx="0"/>
          </p:cNvCxnSpPr>
          <p:nvPr/>
        </p:nvCxnSpPr>
        <p:spPr>
          <a:xfrm rot="10800000">
            <a:off x="11012487" y="3045692"/>
            <a:ext cx="0" cy="422400"/>
          </a:xfrm>
          <a:prstGeom prst="straightConnector1">
            <a:avLst/>
          </a:prstGeom>
          <a:noFill/>
          <a:ln w="19050" cap="flat" cmpd="sng">
            <a:solidFill>
              <a:srgbClr val="FE5F26"/>
            </a:solidFill>
            <a:prstDash val="solid"/>
            <a:round/>
            <a:headEnd type="none" w="med" len="med"/>
            <a:tailEnd type="none" w="med" len="med"/>
          </a:ln>
        </p:spPr>
      </p:cxnSp>
      <p:grpSp>
        <p:nvGrpSpPr>
          <p:cNvPr id="2466" name="Google Shape;5789;p65">
            <a:extLst>
              <a:ext uri="{FF2B5EF4-FFF2-40B4-BE49-F238E27FC236}">
                <a16:creationId xmlns:a16="http://schemas.microsoft.com/office/drawing/2014/main" id="{FD7FEC82-4AD1-A560-5524-73B4BA1C318B}"/>
              </a:ext>
            </a:extLst>
          </p:cNvPr>
          <p:cNvGrpSpPr/>
          <p:nvPr/>
        </p:nvGrpSpPr>
        <p:grpSpPr>
          <a:xfrm>
            <a:off x="10936743" y="4711472"/>
            <a:ext cx="411344" cy="444504"/>
            <a:chOff x="1748310" y="2408601"/>
            <a:chExt cx="308508" cy="333378"/>
          </a:xfrm>
        </p:grpSpPr>
        <p:sp>
          <p:nvSpPr>
            <p:cNvPr id="2467" name="Google Shape;5790;p65">
              <a:extLst>
                <a:ext uri="{FF2B5EF4-FFF2-40B4-BE49-F238E27FC236}">
                  <a16:creationId xmlns:a16="http://schemas.microsoft.com/office/drawing/2014/main" id="{D3D9A50A-3B65-899B-B457-FBB7967E8EEC}"/>
                </a:ext>
              </a:extLst>
            </p:cNvPr>
            <p:cNvSpPr/>
            <p:nvPr/>
          </p:nvSpPr>
          <p:spPr>
            <a:xfrm>
              <a:off x="1748310" y="2433470"/>
              <a:ext cx="308508" cy="308508"/>
            </a:xfrm>
            <a:custGeom>
              <a:avLst/>
              <a:gdLst/>
              <a:ahLst/>
              <a:cxnLst/>
              <a:rect l="l" t="t" r="r" b="b"/>
              <a:pathLst>
                <a:path w="20605" h="20605" extrusionOk="0">
                  <a:moveTo>
                    <a:pt x="905" y="0"/>
                  </a:moveTo>
                  <a:cubicBezTo>
                    <a:pt x="400" y="0"/>
                    <a:pt x="1" y="400"/>
                    <a:pt x="1" y="904"/>
                  </a:cubicBezTo>
                  <a:lnTo>
                    <a:pt x="1" y="19700"/>
                  </a:lnTo>
                  <a:cubicBezTo>
                    <a:pt x="1" y="20205"/>
                    <a:pt x="400" y="20604"/>
                    <a:pt x="905" y="20604"/>
                  </a:cubicBezTo>
                  <a:lnTo>
                    <a:pt x="19701" y="20604"/>
                  </a:lnTo>
                  <a:cubicBezTo>
                    <a:pt x="20184" y="20604"/>
                    <a:pt x="20584" y="20205"/>
                    <a:pt x="20605" y="19721"/>
                  </a:cubicBezTo>
                  <a:lnTo>
                    <a:pt x="20605" y="904"/>
                  </a:lnTo>
                  <a:cubicBezTo>
                    <a:pt x="20605" y="400"/>
                    <a:pt x="20184" y="0"/>
                    <a:pt x="19701" y="0"/>
                  </a:cubicBezTo>
                  <a:close/>
                </a:path>
              </a:pathLst>
            </a:custGeom>
            <a:solidFill>
              <a:srgbClr val="FDF0D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68" name="Google Shape;5791;p65">
              <a:extLst>
                <a:ext uri="{FF2B5EF4-FFF2-40B4-BE49-F238E27FC236}">
                  <a16:creationId xmlns:a16="http://schemas.microsoft.com/office/drawing/2014/main" id="{71FF1186-B00A-539D-7CE3-B8385C1F8B65}"/>
                </a:ext>
              </a:extLst>
            </p:cNvPr>
            <p:cNvSpPr/>
            <p:nvPr/>
          </p:nvSpPr>
          <p:spPr>
            <a:xfrm>
              <a:off x="2022187" y="2433470"/>
              <a:ext cx="34631" cy="308508"/>
            </a:xfrm>
            <a:custGeom>
              <a:avLst/>
              <a:gdLst/>
              <a:ahLst/>
              <a:cxnLst/>
              <a:rect l="l" t="t" r="r" b="b"/>
              <a:pathLst>
                <a:path w="2313" h="20605" extrusionOk="0">
                  <a:moveTo>
                    <a:pt x="0" y="0"/>
                  </a:moveTo>
                  <a:lnTo>
                    <a:pt x="0" y="20604"/>
                  </a:lnTo>
                  <a:lnTo>
                    <a:pt x="1409" y="20604"/>
                  </a:lnTo>
                  <a:cubicBezTo>
                    <a:pt x="1892" y="20604"/>
                    <a:pt x="2313" y="20205"/>
                    <a:pt x="2313" y="19700"/>
                  </a:cubicBezTo>
                  <a:lnTo>
                    <a:pt x="2313" y="904"/>
                  </a:lnTo>
                  <a:cubicBezTo>
                    <a:pt x="2313" y="400"/>
                    <a:pt x="1892" y="0"/>
                    <a:pt x="140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69" name="Google Shape;5792;p65">
              <a:extLst>
                <a:ext uri="{FF2B5EF4-FFF2-40B4-BE49-F238E27FC236}">
                  <a16:creationId xmlns:a16="http://schemas.microsoft.com/office/drawing/2014/main" id="{169B4237-29EE-EB9D-0753-1A5C799D3917}"/>
                </a:ext>
              </a:extLst>
            </p:cNvPr>
            <p:cNvSpPr/>
            <p:nvPr/>
          </p:nvSpPr>
          <p:spPr>
            <a:xfrm>
              <a:off x="1748310" y="2433470"/>
              <a:ext cx="308508" cy="55728"/>
            </a:xfrm>
            <a:custGeom>
              <a:avLst/>
              <a:gdLst/>
              <a:ahLst/>
              <a:cxnLst/>
              <a:rect l="l" t="t" r="r" b="b"/>
              <a:pathLst>
                <a:path w="20605" h="3722" extrusionOk="0">
                  <a:moveTo>
                    <a:pt x="905" y="0"/>
                  </a:moveTo>
                  <a:cubicBezTo>
                    <a:pt x="400" y="0"/>
                    <a:pt x="1" y="400"/>
                    <a:pt x="1" y="904"/>
                  </a:cubicBezTo>
                  <a:lnTo>
                    <a:pt x="1" y="3721"/>
                  </a:lnTo>
                  <a:lnTo>
                    <a:pt x="20605" y="3721"/>
                  </a:lnTo>
                  <a:lnTo>
                    <a:pt x="20605" y="904"/>
                  </a:lnTo>
                  <a:cubicBezTo>
                    <a:pt x="20605" y="400"/>
                    <a:pt x="20184" y="0"/>
                    <a:pt x="19701" y="0"/>
                  </a:cubicBezTo>
                  <a:close/>
                </a:path>
              </a:pathLst>
            </a:custGeom>
            <a:solidFill>
              <a:srgbClr val="FE5F2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70" name="Google Shape;5793;p65">
              <a:extLst>
                <a:ext uri="{FF2B5EF4-FFF2-40B4-BE49-F238E27FC236}">
                  <a16:creationId xmlns:a16="http://schemas.microsoft.com/office/drawing/2014/main" id="{10C72343-0D58-A885-7C79-D565FC4E8696}"/>
                </a:ext>
              </a:extLst>
            </p:cNvPr>
            <p:cNvSpPr/>
            <p:nvPr/>
          </p:nvSpPr>
          <p:spPr>
            <a:xfrm>
              <a:off x="2022187" y="2433470"/>
              <a:ext cx="34631" cy="55728"/>
            </a:xfrm>
            <a:custGeom>
              <a:avLst/>
              <a:gdLst/>
              <a:ahLst/>
              <a:cxnLst/>
              <a:rect l="l" t="t" r="r" b="b"/>
              <a:pathLst>
                <a:path w="2313" h="3722" extrusionOk="0">
                  <a:moveTo>
                    <a:pt x="0" y="0"/>
                  </a:moveTo>
                  <a:lnTo>
                    <a:pt x="0" y="3721"/>
                  </a:lnTo>
                  <a:lnTo>
                    <a:pt x="2313" y="3721"/>
                  </a:lnTo>
                  <a:lnTo>
                    <a:pt x="2313" y="904"/>
                  </a:lnTo>
                  <a:cubicBezTo>
                    <a:pt x="2313" y="400"/>
                    <a:pt x="1892" y="0"/>
                    <a:pt x="140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71" name="Google Shape;5794;p65">
              <a:extLst>
                <a:ext uri="{FF2B5EF4-FFF2-40B4-BE49-F238E27FC236}">
                  <a16:creationId xmlns:a16="http://schemas.microsoft.com/office/drawing/2014/main" id="{C2524388-67AB-3127-B575-A0EBF4CB2383}"/>
                </a:ext>
              </a:extLst>
            </p:cNvPr>
            <p:cNvSpPr/>
            <p:nvPr/>
          </p:nvSpPr>
          <p:spPr>
            <a:xfrm>
              <a:off x="1780111" y="2408601"/>
              <a:ext cx="28657" cy="49754"/>
            </a:xfrm>
            <a:custGeom>
              <a:avLst/>
              <a:gdLst/>
              <a:ahLst/>
              <a:cxnLst/>
              <a:rect l="l" t="t" r="r" b="b"/>
              <a:pathLst>
                <a:path w="1914" h="3323" extrusionOk="0">
                  <a:moveTo>
                    <a:pt x="968" y="0"/>
                  </a:moveTo>
                  <a:cubicBezTo>
                    <a:pt x="442" y="0"/>
                    <a:pt x="0" y="442"/>
                    <a:pt x="0" y="967"/>
                  </a:cubicBezTo>
                  <a:lnTo>
                    <a:pt x="0" y="2376"/>
                  </a:lnTo>
                  <a:cubicBezTo>
                    <a:pt x="0" y="2902"/>
                    <a:pt x="442" y="3322"/>
                    <a:pt x="968" y="3322"/>
                  </a:cubicBezTo>
                  <a:cubicBezTo>
                    <a:pt x="1472" y="3322"/>
                    <a:pt x="1914" y="2902"/>
                    <a:pt x="1914" y="2376"/>
                  </a:cubicBezTo>
                  <a:lnTo>
                    <a:pt x="1914" y="967"/>
                  </a:lnTo>
                  <a:cubicBezTo>
                    <a:pt x="1914" y="442"/>
                    <a:pt x="1472" y="0"/>
                    <a:pt x="968" y="0"/>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72" name="Google Shape;5795;p65">
              <a:extLst>
                <a:ext uri="{FF2B5EF4-FFF2-40B4-BE49-F238E27FC236}">
                  <a16:creationId xmlns:a16="http://schemas.microsoft.com/office/drawing/2014/main" id="{D19212DB-0142-BFE2-7CD6-2C7470851D10}"/>
                </a:ext>
              </a:extLst>
            </p:cNvPr>
            <p:cNvSpPr/>
            <p:nvPr/>
          </p:nvSpPr>
          <p:spPr>
            <a:xfrm>
              <a:off x="1852189" y="2408601"/>
              <a:ext cx="28358" cy="49754"/>
            </a:xfrm>
            <a:custGeom>
              <a:avLst/>
              <a:gdLst/>
              <a:ahLst/>
              <a:cxnLst/>
              <a:rect l="l" t="t" r="r" b="b"/>
              <a:pathLst>
                <a:path w="1894" h="3323" extrusionOk="0">
                  <a:moveTo>
                    <a:pt x="947" y="0"/>
                  </a:moveTo>
                  <a:cubicBezTo>
                    <a:pt x="421" y="0"/>
                    <a:pt x="1" y="442"/>
                    <a:pt x="1" y="967"/>
                  </a:cubicBezTo>
                  <a:lnTo>
                    <a:pt x="1" y="2376"/>
                  </a:lnTo>
                  <a:cubicBezTo>
                    <a:pt x="1" y="2902"/>
                    <a:pt x="421" y="3322"/>
                    <a:pt x="947" y="3322"/>
                  </a:cubicBezTo>
                  <a:cubicBezTo>
                    <a:pt x="1473" y="3322"/>
                    <a:pt x="1893" y="2902"/>
                    <a:pt x="1893" y="2376"/>
                  </a:cubicBezTo>
                  <a:lnTo>
                    <a:pt x="1893" y="967"/>
                  </a:lnTo>
                  <a:cubicBezTo>
                    <a:pt x="1893" y="442"/>
                    <a:pt x="1473" y="0"/>
                    <a:pt x="947" y="0"/>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02" name="Google Shape;5796;p65">
              <a:extLst>
                <a:ext uri="{FF2B5EF4-FFF2-40B4-BE49-F238E27FC236}">
                  <a16:creationId xmlns:a16="http://schemas.microsoft.com/office/drawing/2014/main" id="{C81ED023-6FDB-3874-81B1-B71F99C4A966}"/>
                </a:ext>
              </a:extLst>
            </p:cNvPr>
            <p:cNvSpPr/>
            <p:nvPr/>
          </p:nvSpPr>
          <p:spPr>
            <a:xfrm>
              <a:off x="1924282" y="2408601"/>
              <a:ext cx="28343" cy="49754"/>
            </a:xfrm>
            <a:custGeom>
              <a:avLst/>
              <a:gdLst/>
              <a:ahLst/>
              <a:cxnLst/>
              <a:rect l="l" t="t" r="r" b="b"/>
              <a:pathLst>
                <a:path w="1893" h="3323" extrusionOk="0">
                  <a:moveTo>
                    <a:pt x="947" y="0"/>
                  </a:moveTo>
                  <a:cubicBezTo>
                    <a:pt x="421" y="0"/>
                    <a:pt x="1" y="442"/>
                    <a:pt x="1" y="967"/>
                  </a:cubicBezTo>
                  <a:lnTo>
                    <a:pt x="1" y="2376"/>
                  </a:lnTo>
                  <a:cubicBezTo>
                    <a:pt x="1" y="2902"/>
                    <a:pt x="421" y="3322"/>
                    <a:pt x="947" y="3322"/>
                  </a:cubicBezTo>
                  <a:cubicBezTo>
                    <a:pt x="1472" y="3322"/>
                    <a:pt x="1893" y="2902"/>
                    <a:pt x="1893" y="2376"/>
                  </a:cubicBezTo>
                  <a:lnTo>
                    <a:pt x="1893" y="967"/>
                  </a:lnTo>
                  <a:cubicBezTo>
                    <a:pt x="1893" y="442"/>
                    <a:pt x="1472" y="0"/>
                    <a:pt x="947" y="0"/>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03" name="Google Shape;5797;p65">
              <a:extLst>
                <a:ext uri="{FF2B5EF4-FFF2-40B4-BE49-F238E27FC236}">
                  <a16:creationId xmlns:a16="http://schemas.microsoft.com/office/drawing/2014/main" id="{DE8EBF60-ADD3-4C6F-ECC6-F399D5E2B1E7}"/>
                </a:ext>
              </a:extLst>
            </p:cNvPr>
            <p:cNvSpPr/>
            <p:nvPr/>
          </p:nvSpPr>
          <p:spPr>
            <a:xfrm>
              <a:off x="1996060" y="2408601"/>
              <a:ext cx="28657" cy="49754"/>
            </a:xfrm>
            <a:custGeom>
              <a:avLst/>
              <a:gdLst/>
              <a:ahLst/>
              <a:cxnLst/>
              <a:rect l="l" t="t" r="r" b="b"/>
              <a:pathLst>
                <a:path w="1914" h="3323" extrusionOk="0">
                  <a:moveTo>
                    <a:pt x="967" y="0"/>
                  </a:moveTo>
                  <a:cubicBezTo>
                    <a:pt x="442" y="0"/>
                    <a:pt x="0" y="442"/>
                    <a:pt x="0" y="967"/>
                  </a:cubicBezTo>
                  <a:lnTo>
                    <a:pt x="0" y="2376"/>
                  </a:lnTo>
                  <a:cubicBezTo>
                    <a:pt x="0" y="2902"/>
                    <a:pt x="442" y="3322"/>
                    <a:pt x="967" y="3322"/>
                  </a:cubicBezTo>
                  <a:cubicBezTo>
                    <a:pt x="1493" y="3322"/>
                    <a:pt x="1913" y="2902"/>
                    <a:pt x="1913" y="2376"/>
                  </a:cubicBezTo>
                  <a:lnTo>
                    <a:pt x="1913" y="967"/>
                  </a:lnTo>
                  <a:cubicBezTo>
                    <a:pt x="1913" y="442"/>
                    <a:pt x="1493" y="0"/>
                    <a:pt x="967" y="0"/>
                  </a:cubicBezTo>
                  <a:close/>
                </a:path>
              </a:pathLst>
            </a:custGeom>
            <a:solidFill>
              <a:srgbClr val="EF41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cxnSp>
        <p:nvCxnSpPr>
          <p:cNvPr id="2504" name="Google Shape;5766;p65">
            <a:extLst>
              <a:ext uri="{FF2B5EF4-FFF2-40B4-BE49-F238E27FC236}">
                <a16:creationId xmlns:a16="http://schemas.microsoft.com/office/drawing/2014/main" id="{F6EF8E44-814A-EA0E-38F7-AB264D711CAD}"/>
              </a:ext>
            </a:extLst>
          </p:cNvPr>
          <p:cNvCxnSpPr/>
          <p:nvPr/>
        </p:nvCxnSpPr>
        <p:spPr>
          <a:xfrm>
            <a:off x="8889842" y="3797507"/>
            <a:ext cx="1901600" cy="0"/>
          </a:xfrm>
          <a:prstGeom prst="straightConnector1">
            <a:avLst/>
          </a:prstGeom>
          <a:noFill/>
          <a:ln w="19050" cap="flat" cmpd="sng">
            <a:solidFill>
              <a:srgbClr val="FE5F26"/>
            </a:solidFill>
            <a:prstDash val="solid"/>
            <a:round/>
            <a:headEnd type="none" w="med" len="med"/>
            <a:tailEnd type="none" w="med" len="med"/>
          </a:ln>
        </p:spPr>
      </p:cxnSp>
      <p:sp>
        <p:nvSpPr>
          <p:cNvPr id="2505" name="TextBox 2504">
            <a:extLst>
              <a:ext uri="{FF2B5EF4-FFF2-40B4-BE49-F238E27FC236}">
                <a16:creationId xmlns:a16="http://schemas.microsoft.com/office/drawing/2014/main" id="{78F578A8-3B10-5D60-707F-B413E95AAEED}"/>
              </a:ext>
            </a:extLst>
          </p:cNvPr>
          <p:cNvSpPr txBox="1"/>
          <p:nvPr/>
        </p:nvSpPr>
        <p:spPr>
          <a:xfrm>
            <a:off x="-9547" y="1759214"/>
            <a:ext cx="2037876" cy="1200329"/>
          </a:xfrm>
          <a:prstGeom prst="rect">
            <a:avLst/>
          </a:prstGeom>
          <a:noFill/>
        </p:spPr>
        <p:txBody>
          <a:bodyPr wrap="square">
            <a:spAutoFit/>
          </a:bodyPr>
          <a:lstStyle/>
          <a:p>
            <a:pPr algn="ctr"/>
            <a:r>
              <a:rPr lang="vi-VN" sz="2400" dirty="0">
                <a:solidFill>
                  <a:schemeClr val="accent5"/>
                </a:solidFill>
                <a:latin typeface="Times New Roman" panose="02020603050405020304" pitchFamily="18" charset="0"/>
                <a:cs typeface="Times New Roman" panose="02020603050405020304" pitchFamily="18" charset="0"/>
              </a:rPr>
              <a:t>X</a:t>
            </a:r>
            <a:r>
              <a:rPr lang="it-IT" sz="2400" dirty="0">
                <a:solidFill>
                  <a:schemeClr val="accent5"/>
                </a:solidFill>
                <a:latin typeface="Times New Roman" panose="02020603050405020304" pitchFamily="18" charset="0"/>
                <a:cs typeface="Times New Roman" panose="02020603050405020304" pitchFamily="18" charset="0"/>
              </a:rPr>
              <a:t>ác định</a:t>
            </a:r>
            <a:r>
              <a:rPr lang="vi-VN" sz="2400" dirty="0">
                <a:solidFill>
                  <a:schemeClr val="accent5"/>
                </a:solidFill>
                <a:latin typeface="Times New Roman" panose="02020603050405020304" pitchFamily="18" charset="0"/>
                <a:cs typeface="Times New Roman" panose="02020603050405020304" pitchFamily="18" charset="0"/>
              </a:rPr>
              <a:t> được cốt truyện và đề tài</a:t>
            </a:r>
            <a:endParaRPr lang="en-SG" sz="2400" dirty="0">
              <a:solidFill>
                <a:schemeClr val="accent5"/>
              </a:solidFill>
              <a:latin typeface="Times New Roman" panose="02020603050405020304" pitchFamily="18" charset="0"/>
              <a:cs typeface="Times New Roman" panose="02020603050405020304" pitchFamily="18" charset="0"/>
            </a:endParaRPr>
          </a:p>
        </p:txBody>
      </p:sp>
      <p:sp>
        <p:nvSpPr>
          <p:cNvPr id="2506" name="TextBox 2505">
            <a:extLst>
              <a:ext uri="{FF2B5EF4-FFF2-40B4-BE49-F238E27FC236}">
                <a16:creationId xmlns:a16="http://schemas.microsoft.com/office/drawing/2014/main" id="{35F6865B-5A95-6050-9F83-D3809F9E395E}"/>
              </a:ext>
            </a:extLst>
          </p:cNvPr>
          <p:cNvSpPr txBox="1"/>
          <p:nvPr/>
        </p:nvSpPr>
        <p:spPr>
          <a:xfrm>
            <a:off x="1861887" y="4488683"/>
            <a:ext cx="3415860" cy="2308324"/>
          </a:xfrm>
          <a:prstGeom prst="rect">
            <a:avLst/>
          </a:prstGeom>
          <a:noFill/>
        </p:spPr>
        <p:txBody>
          <a:bodyPr wrap="square">
            <a:spAutoFit/>
          </a:bodyPr>
          <a:lstStyle/>
          <a:p>
            <a:pPr algn="ctr"/>
            <a:r>
              <a:rPr lang="vi-VN" sz="2400" dirty="0">
                <a:solidFill>
                  <a:schemeClr val="accent5"/>
                </a:solidFill>
                <a:latin typeface="Times New Roman" panose="02020603050405020304" pitchFamily="18" charset="0"/>
                <a:cs typeface="Times New Roman" panose="02020603050405020304" pitchFamily="18" charset="0"/>
              </a:rPr>
              <a:t>Phân tích nhân vật thông qua ngoại hình, lời nói, suy nghĩ, hành động, công việc, mối quan hệ với nhân vật khác từ đó chỉ ra tính cách của nhân vật</a:t>
            </a:r>
            <a:endParaRPr lang="en-SG" sz="2400" dirty="0">
              <a:solidFill>
                <a:schemeClr val="accent5"/>
              </a:solidFill>
              <a:latin typeface="Times New Roman" panose="02020603050405020304" pitchFamily="18" charset="0"/>
              <a:cs typeface="Times New Roman" panose="02020603050405020304" pitchFamily="18" charset="0"/>
            </a:endParaRPr>
          </a:p>
        </p:txBody>
      </p:sp>
      <p:sp>
        <p:nvSpPr>
          <p:cNvPr id="2507" name="TextBox 2506">
            <a:extLst>
              <a:ext uri="{FF2B5EF4-FFF2-40B4-BE49-F238E27FC236}">
                <a16:creationId xmlns:a16="http://schemas.microsoft.com/office/drawing/2014/main" id="{9DF6CB00-0B1E-AF66-E770-5F64EB292C9C}"/>
              </a:ext>
            </a:extLst>
          </p:cNvPr>
          <p:cNvSpPr txBox="1"/>
          <p:nvPr/>
        </p:nvSpPr>
        <p:spPr>
          <a:xfrm>
            <a:off x="4583827" y="1169427"/>
            <a:ext cx="3000784" cy="1938992"/>
          </a:xfrm>
          <a:prstGeom prst="rect">
            <a:avLst/>
          </a:prstGeom>
          <a:noFill/>
        </p:spPr>
        <p:txBody>
          <a:bodyPr wrap="square">
            <a:spAutoFit/>
          </a:bodyPr>
          <a:lstStyle/>
          <a:p>
            <a:pPr algn="ctr" defTabSz="1219170">
              <a:buClr>
                <a:srgbClr val="000000"/>
              </a:buClr>
              <a:defRPr/>
            </a:pPr>
            <a:r>
              <a:rPr lang="vi-VN" sz="2400" dirty="0">
                <a:solidFill>
                  <a:schemeClr val="accent5"/>
                </a:solidFill>
                <a:latin typeface="Times New Roman" panose="02020603050405020304" pitchFamily="18" charset="0"/>
                <a:cs typeface="Times New Roman" panose="02020603050405020304" pitchFamily="18" charset="0"/>
              </a:rPr>
              <a:t>Phân tích được cách cảm nhận của các nhân vật khác đối với nhân vật chính trong tác phẩm</a:t>
            </a:r>
            <a:endParaRPr lang="en-US" sz="4800" kern="0" dirty="0">
              <a:solidFill>
                <a:schemeClr val="accent5"/>
              </a:solidFill>
              <a:latin typeface="Times New Roman" panose="02020603050405020304" pitchFamily="18" charset="0"/>
              <a:cs typeface="Times New Roman" panose="02020603050405020304" pitchFamily="18" charset="0"/>
              <a:sym typeface="Arial"/>
            </a:endParaRPr>
          </a:p>
        </p:txBody>
      </p:sp>
      <p:sp>
        <p:nvSpPr>
          <p:cNvPr id="2508" name="TextBox 2507">
            <a:extLst>
              <a:ext uri="{FF2B5EF4-FFF2-40B4-BE49-F238E27FC236}">
                <a16:creationId xmlns:a16="http://schemas.microsoft.com/office/drawing/2014/main" id="{51554B99-A44C-2C10-E8F4-9CF04BBA2359}"/>
              </a:ext>
            </a:extLst>
          </p:cNvPr>
          <p:cNvSpPr txBox="1"/>
          <p:nvPr/>
        </p:nvSpPr>
        <p:spPr>
          <a:xfrm>
            <a:off x="7423482" y="4626484"/>
            <a:ext cx="2473627" cy="1200329"/>
          </a:xfrm>
          <a:prstGeom prst="rect">
            <a:avLst/>
          </a:prstGeom>
          <a:noFill/>
        </p:spPr>
        <p:txBody>
          <a:bodyPr wrap="square">
            <a:spAutoFit/>
          </a:bodyPr>
          <a:lstStyle/>
          <a:p>
            <a:pPr lvl="0" algn="ctr">
              <a:defRPr/>
            </a:pPr>
            <a:r>
              <a:rPr lang="it-IT" sz="2400" dirty="0">
                <a:solidFill>
                  <a:schemeClr val="accent5"/>
                </a:solidFill>
                <a:latin typeface="Times New Roman" panose="02020603050405020304" pitchFamily="18" charset="0"/>
                <a:cs typeface="Times New Roman" panose="02020603050405020304" pitchFamily="18" charset="0"/>
              </a:rPr>
              <a:t>Tìm hiểu nghệ thuật kể chuyện của nhà văn</a:t>
            </a:r>
            <a:endParaRPr kumimoji="0" lang="en-SG" sz="4000" b="0" i="0" u="none" strike="noStrike" kern="0" cap="none" spc="0" normalizeH="0" baseline="0" noProof="0" dirty="0">
              <a:ln>
                <a:noFill/>
              </a:ln>
              <a:solidFill>
                <a:schemeClr val="accent5"/>
              </a:solidFill>
              <a:effectLst/>
              <a:uLnTx/>
              <a:uFillTx/>
              <a:latin typeface="Times New Roman" panose="02020603050405020304" pitchFamily="18" charset="0"/>
              <a:cs typeface="Times New Roman" panose="02020603050405020304" pitchFamily="18" charset="0"/>
            </a:endParaRPr>
          </a:p>
        </p:txBody>
      </p:sp>
      <p:sp>
        <p:nvSpPr>
          <p:cNvPr id="2509" name="TextBox 2508">
            <a:extLst>
              <a:ext uri="{FF2B5EF4-FFF2-40B4-BE49-F238E27FC236}">
                <a16:creationId xmlns:a16="http://schemas.microsoft.com/office/drawing/2014/main" id="{C04ED574-5B55-1A14-081E-B1FF8688EC5B}"/>
              </a:ext>
            </a:extLst>
          </p:cNvPr>
          <p:cNvSpPr txBox="1"/>
          <p:nvPr/>
        </p:nvSpPr>
        <p:spPr>
          <a:xfrm>
            <a:off x="9574456" y="1764599"/>
            <a:ext cx="2659637" cy="1200329"/>
          </a:xfrm>
          <a:prstGeom prst="rect">
            <a:avLst/>
          </a:prstGeom>
          <a:noFill/>
        </p:spPr>
        <p:txBody>
          <a:bodyPr wrap="square">
            <a:spAutoFit/>
          </a:bodyPr>
          <a:lstStyle/>
          <a:p>
            <a:pPr algn="ctr" defTabSz="1219170">
              <a:buClr>
                <a:srgbClr val="000000"/>
              </a:buClr>
              <a:defRPr/>
            </a:pPr>
            <a:r>
              <a:rPr lang="it-IT" sz="2400" dirty="0">
                <a:solidFill>
                  <a:schemeClr val="accent5"/>
                </a:solidFill>
                <a:latin typeface="Times New Roman" panose="02020603050405020304" pitchFamily="18" charset="0"/>
                <a:cs typeface="Times New Roman" panose="02020603050405020304" pitchFamily="18" charset="0"/>
              </a:rPr>
              <a:t>Khám phá thông điệp của tác phẩm;...</a:t>
            </a:r>
            <a:endParaRPr lang="en-US" sz="4800" kern="0" dirty="0">
              <a:solidFill>
                <a:schemeClr val="accent5"/>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8425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par>
                                <p:cTn id="8" presetID="16" presetClass="entr" presetSubtype="21"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barn(inVertical)">
                                      <p:cBhvr>
                                        <p:cTn id="10" dur="500"/>
                                        <p:tgtEl>
                                          <p:spTgt spid="5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505"/>
                                        </p:tgtEl>
                                        <p:attrNameLst>
                                          <p:attrName>style.visibility</p:attrName>
                                        </p:attrNameLst>
                                      </p:cBhvr>
                                      <p:to>
                                        <p:strVal val="visible"/>
                                      </p:to>
                                    </p:set>
                                    <p:animEffect transition="in" filter="barn(inVertical)">
                                      <p:cBhvr>
                                        <p:cTn id="13" dur="500"/>
                                        <p:tgtEl>
                                          <p:spTgt spid="250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nodeType="withEffect">
                                  <p:stCondLst>
                                    <p:cond delay="0"/>
                                  </p:stCondLst>
                                  <p:childTnLst>
                                    <p:set>
                                      <p:cBhvr>
                                        <p:cTn id="18" dur="1" fill="hold">
                                          <p:stCondLst>
                                            <p:cond delay="0"/>
                                          </p:stCondLst>
                                        </p:cTn>
                                        <p:tgtEl>
                                          <p:spTgt spid="2389"/>
                                        </p:tgtEl>
                                        <p:attrNameLst>
                                          <p:attrName>style.visibility</p:attrName>
                                        </p:attrNameLst>
                                      </p:cBhvr>
                                      <p:to>
                                        <p:strVal val="visible"/>
                                      </p:to>
                                    </p:set>
                                    <p:animEffect transition="in" filter="barn(inVertical)">
                                      <p:cBhvr>
                                        <p:cTn id="19" dur="500"/>
                                        <p:tgtEl>
                                          <p:spTgt spid="238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barn(inVertical)">
                                      <p:cBhvr>
                                        <p:cTn id="24" dur="500"/>
                                        <p:tgtEl>
                                          <p:spTgt spid="5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2371"/>
                                        </p:tgtEl>
                                        <p:attrNameLst>
                                          <p:attrName>style.visibility</p:attrName>
                                        </p:attrNameLst>
                                      </p:cBhvr>
                                      <p:to>
                                        <p:strVal val="visible"/>
                                      </p:to>
                                    </p:set>
                                    <p:animEffect transition="in" filter="barn(inVertical)">
                                      <p:cBhvr>
                                        <p:cTn id="30" dur="500"/>
                                        <p:tgtEl>
                                          <p:spTgt spid="237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barn(inVertical)">
                                      <p:cBhvr>
                                        <p:cTn id="33" dur="500"/>
                                        <p:tgtEl>
                                          <p:spTgt spid="48"/>
                                        </p:tgtEl>
                                      </p:cBhvr>
                                    </p:animEffect>
                                  </p:childTnLst>
                                </p:cTn>
                              </p:par>
                              <p:par>
                                <p:cTn id="34" presetID="16" presetClass="entr" presetSubtype="21" fill="hold" nodeType="with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barn(inVertical)">
                                      <p:cBhvr>
                                        <p:cTn id="36" dur="500"/>
                                        <p:tgtEl>
                                          <p:spTgt spid="5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506"/>
                                        </p:tgtEl>
                                        <p:attrNameLst>
                                          <p:attrName>style.visibility</p:attrName>
                                        </p:attrNameLst>
                                      </p:cBhvr>
                                      <p:to>
                                        <p:strVal val="visible"/>
                                      </p:to>
                                    </p:set>
                                    <p:animEffect transition="in" filter="barn(inVertical)">
                                      <p:cBhvr>
                                        <p:cTn id="39" dur="500"/>
                                        <p:tgtEl>
                                          <p:spTgt spid="250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barn(inVertical)">
                                      <p:cBhvr>
                                        <p:cTn id="44" dur="500"/>
                                        <p:tgtEl>
                                          <p:spTgt spid="54"/>
                                        </p:tgtEl>
                                      </p:cBhvr>
                                    </p:animEffect>
                                  </p:childTnLst>
                                </p:cTn>
                              </p:par>
                              <p:par>
                                <p:cTn id="45" presetID="16" presetClass="entr" presetSubtype="21" fill="hold" nodeType="withEffect">
                                  <p:stCondLst>
                                    <p:cond delay="0"/>
                                  </p:stCondLst>
                                  <p:childTnLst>
                                    <p:set>
                                      <p:cBhvr>
                                        <p:cTn id="46" dur="1" fill="hold">
                                          <p:stCondLst>
                                            <p:cond delay="0"/>
                                          </p:stCondLst>
                                        </p:cTn>
                                        <p:tgtEl>
                                          <p:spTgt spid="2369"/>
                                        </p:tgtEl>
                                        <p:attrNameLst>
                                          <p:attrName>style.visibility</p:attrName>
                                        </p:attrNameLst>
                                      </p:cBhvr>
                                      <p:to>
                                        <p:strVal val="visible"/>
                                      </p:to>
                                    </p:set>
                                    <p:animEffect transition="in" filter="barn(inVertical)">
                                      <p:cBhvr>
                                        <p:cTn id="47" dur="500"/>
                                        <p:tgtEl>
                                          <p:spTgt spid="2369"/>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507"/>
                                        </p:tgtEl>
                                        <p:attrNameLst>
                                          <p:attrName>style.visibility</p:attrName>
                                        </p:attrNameLst>
                                      </p:cBhvr>
                                      <p:to>
                                        <p:strVal val="visible"/>
                                      </p:to>
                                    </p:set>
                                    <p:animEffect transition="in" filter="barn(inVertical)">
                                      <p:cBhvr>
                                        <p:cTn id="50" dur="500"/>
                                        <p:tgtEl>
                                          <p:spTgt spid="2507"/>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barn(inVertical)">
                                      <p:cBhvr>
                                        <p:cTn id="53" dur="500"/>
                                        <p:tgtEl>
                                          <p:spTgt spid="46"/>
                                        </p:tgtEl>
                                      </p:cBhvr>
                                    </p:animEffect>
                                  </p:childTnLst>
                                </p:cTn>
                              </p:par>
                              <p:par>
                                <p:cTn id="54" presetID="16" presetClass="entr" presetSubtype="21" fill="hold" nodeType="withEffect">
                                  <p:stCondLst>
                                    <p:cond delay="0"/>
                                  </p:stCondLst>
                                  <p:childTnLst>
                                    <p:set>
                                      <p:cBhvr>
                                        <p:cTn id="55" dur="1" fill="hold">
                                          <p:stCondLst>
                                            <p:cond delay="0"/>
                                          </p:stCondLst>
                                        </p:cTn>
                                        <p:tgtEl>
                                          <p:spTgt spid="2407"/>
                                        </p:tgtEl>
                                        <p:attrNameLst>
                                          <p:attrName>style.visibility</p:attrName>
                                        </p:attrNameLst>
                                      </p:cBhvr>
                                      <p:to>
                                        <p:strVal val="visible"/>
                                      </p:to>
                                    </p:set>
                                    <p:animEffect transition="in" filter="barn(inVertical)">
                                      <p:cBhvr>
                                        <p:cTn id="56" dur="500"/>
                                        <p:tgtEl>
                                          <p:spTgt spid="2407"/>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barn(inVertical)">
                                      <p:cBhvr>
                                        <p:cTn id="59" dur="500"/>
                                        <p:tgtEl>
                                          <p:spTgt spid="49"/>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barn(inVertical)">
                                      <p:cBhvr>
                                        <p:cTn id="64" dur="500"/>
                                        <p:tgtEl>
                                          <p:spTgt spid="5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barn(inVertical)">
                                      <p:cBhvr>
                                        <p:cTn id="67" dur="500"/>
                                        <p:tgtEl>
                                          <p:spTgt spid="50"/>
                                        </p:tgtEl>
                                      </p:cBhvr>
                                    </p:animEffect>
                                  </p:childTnLst>
                                </p:cTn>
                              </p:par>
                              <p:par>
                                <p:cTn id="68" presetID="16" presetClass="entr" presetSubtype="21" fill="hold" nodeType="withEffect">
                                  <p:stCondLst>
                                    <p:cond delay="0"/>
                                  </p:stCondLst>
                                  <p:childTnLst>
                                    <p:set>
                                      <p:cBhvr>
                                        <p:cTn id="69" dur="1" fill="hold">
                                          <p:stCondLst>
                                            <p:cond delay="0"/>
                                          </p:stCondLst>
                                        </p:cTn>
                                        <p:tgtEl>
                                          <p:spTgt spid="2370"/>
                                        </p:tgtEl>
                                        <p:attrNameLst>
                                          <p:attrName>style.visibility</p:attrName>
                                        </p:attrNameLst>
                                      </p:cBhvr>
                                      <p:to>
                                        <p:strVal val="visible"/>
                                      </p:to>
                                    </p:set>
                                    <p:animEffect transition="in" filter="barn(inVertical)">
                                      <p:cBhvr>
                                        <p:cTn id="70" dur="500"/>
                                        <p:tgtEl>
                                          <p:spTgt spid="2370"/>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2508"/>
                                        </p:tgtEl>
                                        <p:attrNameLst>
                                          <p:attrName>style.visibility</p:attrName>
                                        </p:attrNameLst>
                                      </p:cBhvr>
                                      <p:to>
                                        <p:strVal val="visible"/>
                                      </p:to>
                                    </p:set>
                                    <p:animEffect transition="in" filter="barn(inVertical)">
                                      <p:cBhvr>
                                        <p:cTn id="73" dur="500"/>
                                        <p:tgtEl>
                                          <p:spTgt spid="250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barn(inVertical)">
                                      <p:cBhvr>
                                        <p:cTn id="76" dur="500"/>
                                        <p:tgtEl>
                                          <p:spTgt spid="13"/>
                                        </p:tgtEl>
                                      </p:cBhvr>
                                    </p:animEffect>
                                  </p:childTnLst>
                                </p:cTn>
                              </p:par>
                              <p:par>
                                <p:cTn id="77" presetID="16" presetClass="entr" presetSubtype="21" fill="hold" nodeType="withEffect">
                                  <p:stCondLst>
                                    <p:cond delay="0"/>
                                  </p:stCondLst>
                                  <p:childTnLst>
                                    <p:set>
                                      <p:cBhvr>
                                        <p:cTn id="78" dur="1" fill="hold">
                                          <p:stCondLst>
                                            <p:cond delay="0"/>
                                          </p:stCondLst>
                                        </p:cTn>
                                        <p:tgtEl>
                                          <p:spTgt spid="2398"/>
                                        </p:tgtEl>
                                        <p:attrNameLst>
                                          <p:attrName>style.visibility</p:attrName>
                                        </p:attrNameLst>
                                      </p:cBhvr>
                                      <p:to>
                                        <p:strVal val="visible"/>
                                      </p:to>
                                    </p:set>
                                    <p:animEffect transition="in" filter="barn(inVertical)">
                                      <p:cBhvr>
                                        <p:cTn id="79" dur="500"/>
                                        <p:tgtEl>
                                          <p:spTgt spid="2398"/>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2504"/>
                                        </p:tgtEl>
                                        <p:attrNameLst>
                                          <p:attrName>style.visibility</p:attrName>
                                        </p:attrNameLst>
                                      </p:cBhvr>
                                      <p:to>
                                        <p:strVal val="visible"/>
                                      </p:to>
                                    </p:set>
                                    <p:animEffect transition="in" filter="barn(inVertical)">
                                      <p:cBhvr>
                                        <p:cTn id="84" dur="500"/>
                                        <p:tgtEl>
                                          <p:spTgt spid="2504"/>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2464"/>
                                        </p:tgtEl>
                                        <p:attrNameLst>
                                          <p:attrName>style.visibility</p:attrName>
                                        </p:attrNameLst>
                                      </p:cBhvr>
                                      <p:to>
                                        <p:strVal val="visible"/>
                                      </p:to>
                                    </p:set>
                                    <p:animEffect transition="in" filter="barn(inVertical)">
                                      <p:cBhvr>
                                        <p:cTn id="87" dur="500"/>
                                        <p:tgtEl>
                                          <p:spTgt spid="2464"/>
                                        </p:tgtEl>
                                      </p:cBhvr>
                                    </p:animEffect>
                                  </p:childTnLst>
                                </p:cTn>
                              </p:par>
                              <p:par>
                                <p:cTn id="88" presetID="16" presetClass="entr" presetSubtype="21" fill="hold" nodeType="withEffect">
                                  <p:stCondLst>
                                    <p:cond delay="0"/>
                                  </p:stCondLst>
                                  <p:childTnLst>
                                    <p:set>
                                      <p:cBhvr>
                                        <p:cTn id="89" dur="1" fill="hold">
                                          <p:stCondLst>
                                            <p:cond delay="0"/>
                                          </p:stCondLst>
                                        </p:cTn>
                                        <p:tgtEl>
                                          <p:spTgt spid="2465"/>
                                        </p:tgtEl>
                                        <p:attrNameLst>
                                          <p:attrName>style.visibility</p:attrName>
                                        </p:attrNameLst>
                                      </p:cBhvr>
                                      <p:to>
                                        <p:strVal val="visible"/>
                                      </p:to>
                                    </p:set>
                                    <p:animEffect transition="in" filter="barn(inVertical)">
                                      <p:cBhvr>
                                        <p:cTn id="90" dur="500"/>
                                        <p:tgtEl>
                                          <p:spTgt spid="2465"/>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2509"/>
                                        </p:tgtEl>
                                        <p:attrNameLst>
                                          <p:attrName>style.visibility</p:attrName>
                                        </p:attrNameLst>
                                      </p:cBhvr>
                                      <p:to>
                                        <p:strVal val="visible"/>
                                      </p:to>
                                    </p:set>
                                    <p:animEffect transition="in" filter="barn(inVertical)">
                                      <p:cBhvr>
                                        <p:cTn id="93" dur="500"/>
                                        <p:tgtEl>
                                          <p:spTgt spid="2509"/>
                                        </p:tgtEl>
                                      </p:cBhvr>
                                    </p:animEffect>
                                  </p:childTnLst>
                                </p:cTn>
                              </p:par>
                              <p:par>
                                <p:cTn id="94" presetID="16" presetClass="entr" presetSubtype="21" fill="hold" nodeType="withEffect">
                                  <p:stCondLst>
                                    <p:cond delay="0"/>
                                  </p:stCondLst>
                                  <p:childTnLst>
                                    <p:set>
                                      <p:cBhvr>
                                        <p:cTn id="95" dur="1" fill="hold">
                                          <p:stCondLst>
                                            <p:cond delay="0"/>
                                          </p:stCondLst>
                                        </p:cTn>
                                        <p:tgtEl>
                                          <p:spTgt spid="2466"/>
                                        </p:tgtEl>
                                        <p:attrNameLst>
                                          <p:attrName>style.visibility</p:attrName>
                                        </p:attrNameLst>
                                      </p:cBhvr>
                                      <p:to>
                                        <p:strVal val="visible"/>
                                      </p:to>
                                    </p:set>
                                    <p:animEffect transition="in" filter="barn(inVertical)">
                                      <p:cBhvr>
                                        <p:cTn id="96" dur="500"/>
                                        <p:tgtEl>
                                          <p:spTgt spid="2466"/>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2463"/>
                                        </p:tgtEl>
                                        <p:attrNameLst>
                                          <p:attrName>style.visibility</p:attrName>
                                        </p:attrNameLst>
                                      </p:cBhvr>
                                      <p:to>
                                        <p:strVal val="visible"/>
                                      </p:to>
                                    </p:set>
                                    <p:animEffect transition="in" filter="barn(inVertical)">
                                      <p:cBhvr>
                                        <p:cTn id="99" dur="500"/>
                                        <p:tgtEl>
                                          <p:spTgt spid="2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46" grpId="0" animBg="1"/>
      <p:bldP spid="47" grpId="0"/>
      <p:bldP spid="48" grpId="0"/>
      <p:bldP spid="49" grpId="0"/>
      <p:bldP spid="50" grpId="0"/>
      <p:bldP spid="2463" grpId="0" animBg="1"/>
      <p:bldP spid="2464" grpId="0"/>
      <p:bldP spid="2505" grpId="0"/>
      <p:bldP spid="2506" grpId="0"/>
      <p:bldP spid="2507" grpId="0"/>
      <p:bldP spid="2508" grpId="0"/>
      <p:bldP spid="250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2C10A9-3DC3-001E-5B6B-C7A9931AA32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375" l="10000" r="92623">
                        <a14:foregroundMark x1="48033" y1="34375" x2="47705" y2="59062"/>
                        <a14:foregroundMark x1="90355" y1="81116" x2="90656" y2="85000"/>
                        <a14:foregroundMark x1="89470" y1="69726" x2="89726" y2="73022"/>
                        <a14:foregroundMark x1="86557" y1="32188" x2="89036" y2="64130"/>
                        <a14:foregroundMark x1="90656" y1="85000" x2="90656" y2="85000"/>
                        <a14:foregroundMark x1="85902" y1="49375" x2="86066" y2="94688"/>
                        <a14:foregroundMark x1="86066" y1="94688" x2="86066" y2="94688"/>
                        <a14:foregroundMark x1="68852" y1="91250" x2="75738" y2="90313"/>
                        <a14:foregroundMark x1="75738" y1="90313" x2="75738" y2="90313"/>
                        <a14:foregroundMark x1="90492" y1="52188" x2="91388" y2="63881"/>
                        <a14:foregroundMark x1="52131" y1="54063" x2="53770" y2="65313"/>
                        <a14:foregroundMark x1="50330" y1="86926" x2="48033" y2="67813"/>
                        <a14:foregroundMark x1="51639" y1="97813" x2="51073" y2="93103"/>
                        <a14:foregroundMark x1="27541" y1="50313" x2="28019" y2="82813"/>
                        <a14:foregroundMark x1="32571" y1="82868" x2="32295" y2="58438"/>
                        <a14:foregroundMark x1="36066" y1="67500" x2="36393" y2="58750"/>
                        <a14:foregroundMark x1="36393" y1="58750" x2="33279" y2="45625"/>
                        <a14:foregroundMark x1="32729" y1="44446" x2="31967" y2="42813"/>
                        <a14:foregroundMark x1="33279" y1="45625" x2="33079" y2="45197"/>
                        <a14:foregroundMark x1="24918" y1="52812" x2="24918" y2="70938"/>
                        <a14:foregroundMark x1="23279" y1="70625" x2="22869" y2="75313"/>
                        <a14:foregroundMark x1="52623" y1="90625" x2="52951" y2="95000"/>
                        <a14:foregroundMark x1="71967" y1="94688" x2="71180" y2="96563"/>
                        <a14:foregroundMark x1="92131" y1="66250" x2="90328" y2="79375"/>
                        <a14:foregroundMark x1="34262" y1="82188" x2="34098" y2="83750"/>
                        <a14:foregroundMark x1="35082" y1="87188" x2="30820" y2="86563"/>
                        <a14:foregroundMark x1="21311" y1="82500" x2="21148" y2="80938"/>
                        <a14:foregroundMark x1="21639" y1="83438" x2="22787" y2="81250"/>
                        <a14:backgroundMark x1="22623" y1="22188" x2="11475" y2="58438"/>
                        <a14:backgroundMark x1="37049" y1="22500" x2="41639" y2="24688"/>
                        <a14:backgroundMark x1="36557" y1="28438" x2="37213" y2="43750"/>
                        <a14:backgroundMark x1="37213" y1="43750" x2="37213" y2="43750"/>
                        <a14:backgroundMark x1="51803" y1="17188" x2="70820" y2="24688"/>
                        <a14:backgroundMark x1="64918" y1="46563" x2="56557" y2="20625"/>
                        <a14:backgroundMark x1="69836" y1="37188" x2="67705" y2="66250"/>
                        <a14:backgroundMark x1="75738" y1="78125" x2="68197" y2="30000"/>
                        <a14:backgroundMark x1="62459" y1="81875" x2="62623" y2="72500"/>
                        <a14:backgroundMark x1="66885" y1="66563" x2="54533" y2="90108"/>
                        <a14:backgroundMark x1="58361" y1="44375" x2="58525" y2="25625"/>
                        <a14:backgroundMark x1="39180" y1="74688" x2="39180" y2="83125"/>
                        <a14:backgroundMark x1="71967" y1="96563" x2="71967" y2="99688"/>
                        <a14:backgroundMark x1="93118" y1="80738" x2="92951" y2="82188"/>
                        <a14:backgroundMark x1="94754" y1="66563" x2="94648" y2="67479"/>
                        <a14:backgroundMark x1="92623" y1="63750" x2="92704" y2="66530"/>
                        <a14:backgroundMark x1="13115" y1="81875" x2="24098" y2="97500"/>
                        <a14:backgroundMark x1="26393" y1="95938" x2="36721" y2="94688"/>
                        <a14:backgroundMark x1="31872" y1="89867" x2="25410" y2="90625"/>
                        <a14:backgroundMark x1="36066" y1="89375" x2="35789" y2="89408"/>
                        <a14:backgroundMark x1="23770" y1="84688" x2="22951" y2="89688"/>
                        <a14:backgroundMark x1="19836" y1="75313" x2="19836" y2="84688"/>
                        <a14:backgroundMark x1="24262" y1="82813" x2="24262" y2="92813"/>
                      </a14:backgroundRemoval>
                    </a14:imgEffect>
                  </a14:imgLayer>
                </a14:imgProps>
              </a:ext>
            </a:extLst>
          </a:blip>
          <a:srcRect l="37905" t="3842"/>
          <a:stretch/>
        </p:blipFill>
        <p:spPr>
          <a:xfrm>
            <a:off x="8214360" y="3187871"/>
            <a:ext cx="4555330" cy="3700609"/>
          </a:xfrm>
          <a:prstGeom prst="rect">
            <a:avLst/>
          </a:prstGeom>
        </p:spPr>
      </p:pic>
      <p:sp>
        <p:nvSpPr>
          <p:cNvPr id="4" name="Rectangle 3">
            <a:extLst>
              <a:ext uri="{FF2B5EF4-FFF2-40B4-BE49-F238E27FC236}">
                <a16:creationId xmlns:a16="http://schemas.microsoft.com/office/drawing/2014/main" id="{6F4B236F-0675-49D8-2EAD-184C691EAC3D}"/>
              </a:ext>
            </a:extLst>
          </p:cNvPr>
          <p:cNvSpPr/>
          <p:nvPr/>
        </p:nvSpPr>
        <p:spPr>
          <a:xfrm>
            <a:off x="3752652" y="633326"/>
            <a:ext cx="5814456" cy="255454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12700" cmpd="sng">
                  <a:solidFill>
                    <a:srgbClr val="FFC000"/>
                  </a:solidFill>
                  <a:prstDash val="solid"/>
                </a:ln>
                <a:solidFill>
                  <a:srgbClr val="CB6D15"/>
                </a:solidFill>
                <a:effectLst/>
                <a:uLnTx/>
                <a:uFillTx/>
                <a:latin typeface="Arial" panose="020B0604020202020204" pitchFamily="34" charset="0"/>
                <a:ea typeface="+mn-ea"/>
                <a:cs typeface="+mn-cs"/>
              </a:rPr>
              <a:t>Hoạt động luyện tập</a:t>
            </a:r>
            <a:endParaRPr kumimoji="0" lang="en-US" sz="8000" b="1" i="0" u="none" strike="noStrike" kern="1200" cap="none" spc="0" normalizeH="0" baseline="0" noProof="0" dirty="0">
              <a:ln w="12700" cmpd="sng">
                <a:solidFill>
                  <a:srgbClr val="FFC000"/>
                </a:solidFill>
                <a:prstDash val="solid"/>
              </a:ln>
              <a:solidFill>
                <a:srgbClr val="CB6D15"/>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96EA487E-A3D3-AEF0-DB93-45F00E44F17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375" l="10000" r="92623">
                        <a14:foregroundMark x1="48033" y1="34375" x2="47705" y2="59062"/>
                        <a14:foregroundMark x1="90355" y1="81116" x2="90656" y2="85000"/>
                        <a14:foregroundMark x1="89470" y1="69726" x2="89726" y2="73022"/>
                        <a14:foregroundMark x1="86557" y1="32188" x2="89036" y2="64130"/>
                        <a14:foregroundMark x1="90656" y1="85000" x2="90656" y2="85000"/>
                        <a14:foregroundMark x1="85902" y1="49375" x2="86066" y2="94688"/>
                        <a14:foregroundMark x1="86066" y1="94688" x2="86066" y2="94688"/>
                        <a14:foregroundMark x1="68852" y1="91250" x2="75738" y2="90313"/>
                        <a14:foregroundMark x1="75738" y1="90313" x2="75738" y2="90313"/>
                        <a14:foregroundMark x1="90492" y1="52188" x2="91388" y2="63881"/>
                        <a14:foregroundMark x1="52131" y1="54063" x2="53770" y2="65313"/>
                        <a14:foregroundMark x1="50330" y1="86926" x2="48033" y2="67813"/>
                        <a14:foregroundMark x1="51639" y1="97813" x2="51073" y2="93103"/>
                        <a14:foregroundMark x1="27541" y1="50313" x2="28019" y2="82813"/>
                        <a14:foregroundMark x1="32571" y1="82868" x2="32295" y2="58438"/>
                        <a14:foregroundMark x1="36066" y1="67500" x2="36393" y2="58750"/>
                        <a14:foregroundMark x1="36393" y1="58750" x2="33279" y2="45625"/>
                        <a14:foregroundMark x1="32729" y1="44446" x2="31967" y2="42813"/>
                        <a14:foregroundMark x1="33279" y1="45625" x2="33079" y2="45197"/>
                        <a14:foregroundMark x1="24918" y1="52812" x2="24918" y2="70938"/>
                        <a14:foregroundMark x1="23279" y1="70625" x2="22869" y2="75313"/>
                        <a14:foregroundMark x1="52623" y1="90625" x2="52951" y2="95000"/>
                        <a14:foregroundMark x1="71967" y1="94688" x2="71180" y2="96563"/>
                        <a14:foregroundMark x1="92131" y1="66250" x2="90328" y2="79375"/>
                        <a14:foregroundMark x1="34262" y1="82188" x2="34098" y2="83750"/>
                        <a14:foregroundMark x1="35082" y1="87188" x2="30820" y2="86563"/>
                        <a14:foregroundMark x1="21311" y1="82500" x2="21148" y2="80938"/>
                        <a14:foregroundMark x1="21639" y1="83438" x2="22787" y2="81250"/>
                        <a14:backgroundMark x1="22623" y1="22188" x2="11475" y2="58438"/>
                        <a14:backgroundMark x1="37049" y1="22500" x2="41639" y2="24688"/>
                        <a14:backgroundMark x1="36557" y1="28438" x2="37213" y2="43750"/>
                        <a14:backgroundMark x1="37213" y1="43750" x2="37213" y2="43750"/>
                        <a14:backgroundMark x1="51803" y1="17188" x2="70820" y2="24688"/>
                        <a14:backgroundMark x1="64918" y1="46563" x2="56557" y2="20625"/>
                        <a14:backgroundMark x1="69836" y1="37188" x2="67705" y2="66250"/>
                        <a14:backgroundMark x1="75738" y1="78125" x2="68197" y2="30000"/>
                        <a14:backgroundMark x1="62459" y1="81875" x2="62623" y2="72500"/>
                        <a14:backgroundMark x1="66885" y1="66563" x2="54533" y2="90108"/>
                        <a14:backgroundMark x1="58361" y1="44375" x2="58525" y2="25625"/>
                        <a14:backgroundMark x1="39180" y1="74688" x2="39180" y2="83125"/>
                        <a14:backgroundMark x1="71967" y1="96563" x2="71967" y2="99688"/>
                        <a14:backgroundMark x1="93118" y1="80738" x2="92951" y2="82188"/>
                        <a14:backgroundMark x1="94754" y1="66563" x2="94648" y2="67479"/>
                        <a14:backgroundMark x1="92623" y1="63750" x2="92704" y2="66530"/>
                        <a14:backgroundMark x1="13115" y1="81875" x2="24098" y2="97500"/>
                        <a14:backgroundMark x1="26393" y1="95938" x2="36721" y2="94688"/>
                        <a14:backgroundMark x1="31872" y1="89867" x2="25410" y2="90625"/>
                        <a14:backgroundMark x1="36066" y1="89375" x2="35789" y2="89408"/>
                        <a14:backgroundMark x1="23770" y1="84688" x2="22951" y2="89688"/>
                        <a14:backgroundMark x1="19836" y1="75313" x2="19836" y2="84688"/>
                        <a14:backgroundMark x1="24262" y1="82813" x2="24262" y2="92813"/>
                      </a14:backgroundRemoval>
                    </a14:imgEffect>
                  </a14:imgLayer>
                </a14:imgProps>
              </a:ext>
            </a:extLst>
          </a:blip>
          <a:srcRect l="19027" t="7089" r="62207" b="15288"/>
          <a:stretch/>
        </p:blipFill>
        <p:spPr>
          <a:xfrm>
            <a:off x="6659880" y="3429000"/>
            <a:ext cx="1580184" cy="3429000"/>
          </a:xfrm>
          <a:prstGeom prst="rect">
            <a:avLst/>
          </a:prstGeom>
        </p:spPr>
      </p:pic>
    </p:spTree>
    <p:extLst>
      <p:ext uri="{BB962C8B-B14F-4D97-AF65-F5344CB8AC3E}">
        <p14:creationId xmlns:p14="http://schemas.microsoft.com/office/powerpoint/2010/main" val="342258644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6A1622-BC2B-BCB1-10D4-DDD96706D10B}"/>
              </a:ext>
            </a:extLst>
          </p:cNvPr>
          <p:cNvPicPr>
            <a:picLocks noChangeAspect="1"/>
          </p:cNvPicPr>
          <p:nvPr/>
        </p:nvPicPr>
        <p:blipFill>
          <a:blip r:embed="rId2"/>
          <a:stretch>
            <a:fillRect/>
          </a:stretch>
        </p:blipFill>
        <p:spPr>
          <a:xfrm>
            <a:off x="0" y="3347"/>
            <a:ext cx="12192000" cy="6854653"/>
          </a:xfrm>
          <a:prstGeom prst="rect">
            <a:avLst/>
          </a:prstGeom>
        </p:spPr>
      </p:pic>
      <p:sp>
        <p:nvSpPr>
          <p:cNvPr id="5" name="Rectangle: Rounded Corners 4">
            <a:hlinkClick r:id="rId3" action="ppaction://hlinksldjump"/>
            <a:extLst>
              <a:ext uri="{FF2B5EF4-FFF2-40B4-BE49-F238E27FC236}">
                <a16:creationId xmlns:a16="http://schemas.microsoft.com/office/drawing/2014/main" id="{AFF94967-D8C3-6B9C-71D4-2448342DE367}"/>
              </a:ext>
            </a:extLst>
          </p:cNvPr>
          <p:cNvSpPr/>
          <p:nvPr/>
        </p:nvSpPr>
        <p:spPr>
          <a:xfrm>
            <a:off x="112641" y="592414"/>
            <a:ext cx="477520" cy="3962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1</a:t>
            </a:r>
            <a:endParaRPr kumimoji="0" lang="en-SG"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7" name="Rectangle: Rounded Corners 6">
            <a:hlinkClick r:id="rId4" action="ppaction://hlinksldjump"/>
            <a:extLst>
              <a:ext uri="{FF2B5EF4-FFF2-40B4-BE49-F238E27FC236}">
                <a16:creationId xmlns:a16="http://schemas.microsoft.com/office/drawing/2014/main" id="{F0C8B9DD-E6D0-BD53-1922-BD90BD033C38}"/>
              </a:ext>
            </a:extLst>
          </p:cNvPr>
          <p:cNvSpPr/>
          <p:nvPr/>
        </p:nvSpPr>
        <p:spPr>
          <a:xfrm>
            <a:off x="112641" y="1126031"/>
            <a:ext cx="477520" cy="3962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2</a:t>
            </a:r>
            <a:endParaRPr kumimoji="0" lang="en-SG"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8" name="Rectangle: Rounded Corners 7">
            <a:hlinkClick r:id="rId5" action="ppaction://hlinksldjump"/>
            <a:extLst>
              <a:ext uri="{FF2B5EF4-FFF2-40B4-BE49-F238E27FC236}">
                <a16:creationId xmlns:a16="http://schemas.microsoft.com/office/drawing/2014/main" id="{3AD6829B-46E1-89E8-8CE2-092BD7E9C901}"/>
              </a:ext>
            </a:extLst>
          </p:cNvPr>
          <p:cNvSpPr>
            <a:spLocks/>
          </p:cNvSpPr>
          <p:nvPr/>
        </p:nvSpPr>
        <p:spPr>
          <a:xfrm>
            <a:off x="112641" y="1615371"/>
            <a:ext cx="477520" cy="3962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3</a:t>
            </a:r>
            <a:endParaRPr kumimoji="0" lang="en-SG"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9" name="Rectangle: Rounded Corners 8">
            <a:hlinkClick r:id="rId6" action="ppaction://hlinksldjump"/>
            <a:extLst>
              <a:ext uri="{FF2B5EF4-FFF2-40B4-BE49-F238E27FC236}">
                <a16:creationId xmlns:a16="http://schemas.microsoft.com/office/drawing/2014/main" id="{4B80C812-C52E-D32C-9F84-68A3BFE72E19}"/>
              </a:ext>
            </a:extLst>
          </p:cNvPr>
          <p:cNvSpPr/>
          <p:nvPr/>
        </p:nvSpPr>
        <p:spPr>
          <a:xfrm>
            <a:off x="112641" y="2104711"/>
            <a:ext cx="477520" cy="3962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4</a:t>
            </a:r>
            <a:endParaRPr kumimoji="0" lang="en-SG"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0" name="Rectangle: Rounded Corners 9">
            <a:hlinkClick r:id="rId7" action="ppaction://hlinksldjump"/>
            <a:extLst>
              <a:ext uri="{FF2B5EF4-FFF2-40B4-BE49-F238E27FC236}">
                <a16:creationId xmlns:a16="http://schemas.microsoft.com/office/drawing/2014/main" id="{FEF59FDC-5216-8850-AA7E-DF7A9CDEA22E}"/>
              </a:ext>
            </a:extLst>
          </p:cNvPr>
          <p:cNvSpPr/>
          <p:nvPr/>
        </p:nvSpPr>
        <p:spPr>
          <a:xfrm>
            <a:off x="112641" y="2623218"/>
            <a:ext cx="477520" cy="3962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5</a:t>
            </a:r>
            <a:endParaRPr kumimoji="0" lang="en-SG"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1" name="Rectangle: Rounded Corners 10">
            <a:hlinkClick r:id="rId8" action="ppaction://hlinksldjump"/>
            <a:extLst>
              <a:ext uri="{FF2B5EF4-FFF2-40B4-BE49-F238E27FC236}">
                <a16:creationId xmlns:a16="http://schemas.microsoft.com/office/drawing/2014/main" id="{6D8BF2F3-FEAE-63B4-5B06-1A551CE80D47}"/>
              </a:ext>
            </a:extLst>
          </p:cNvPr>
          <p:cNvSpPr/>
          <p:nvPr/>
        </p:nvSpPr>
        <p:spPr>
          <a:xfrm>
            <a:off x="112641" y="3083001"/>
            <a:ext cx="477520" cy="3962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6</a:t>
            </a:r>
            <a:endParaRPr kumimoji="0" lang="en-SG"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2" name="Rectangle: Rounded Corners 11">
            <a:hlinkClick r:id="rId9" action="ppaction://hlinksldjump"/>
            <a:extLst>
              <a:ext uri="{FF2B5EF4-FFF2-40B4-BE49-F238E27FC236}">
                <a16:creationId xmlns:a16="http://schemas.microsoft.com/office/drawing/2014/main" id="{E8AD789B-3E28-8229-9F85-8F2346B6426F}"/>
              </a:ext>
            </a:extLst>
          </p:cNvPr>
          <p:cNvSpPr/>
          <p:nvPr/>
        </p:nvSpPr>
        <p:spPr>
          <a:xfrm>
            <a:off x="112641" y="3634578"/>
            <a:ext cx="477520" cy="3962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7</a:t>
            </a:r>
            <a:endParaRPr kumimoji="0" lang="en-SG"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3" name="Rectangle: Rounded Corners 12">
            <a:hlinkClick r:id="rId10" action="ppaction://hlinksldjump"/>
            <a:extLst>
              <a:ext uri="{FF2B5EF4-FFF2-40B4-BE49-F238E27FC236}">
                <a16:creationId xmlns:a16="http://schemas.microsoft.com/office/drawing/2014/main" id="{B5D19F5E-8BC3-FB1D-2D67-C564D4474C11}"/>
              </a:ext>
            </a:extLst>
          </p:cNvPr>
          <p:cNvSpPr/>
          <p:nvPr/>
        </p:nvSpPr>
        <p:spPr>
          <a:xfrm>
            <a:off x="112641" y="4186155"/>
            <a:ext cx="477520" cy="3962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8</a:t>
            </a:r>
            <a:endParaRPr kumimoji="0" lang="en-SG"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9" name="Rectangle: Rounded Corners 28">
            <a:hlinkClick r:id="rId11" action="ppaction://hlinksldjump"/>
            <a:extLst>
              <a:ext uri="{FF2B5EF4-FFF2-40B4-BE49-F238E27FC236}">
                <a16:creationId xmlns:a16="http://schemas.microsoft.com/office/drawing/2014/main" id="{EB5A43A4-BE5B-AB52-EF1E-DCCF03AA0C51}"/>
              </a:ext>
            </a:extLst>
          </p:cNvPr>
          <p:cNvSpPr/>
          <p:nvPr/>
        </p:nvSpPr>
        <p:spPr>
          <a:xfrm>
            <a:off x="9756506" y="5532120"/>
            <a:ext cx="1978294" cy="53848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Vận dụng</a:t>
            </a:r>
            <a:endParaRPr kumimoji="0" lang="en-SG" sz="32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40" name="Rectangle 39">
            <a:extLst>
              <a:ext uri="{FF2B5EF4-FFF2-40B4-BE49-F238E27FC236}">
                <a16:creationId xmlns:a16="http://schemas.microsoft.com/office/drawing/2014/main" id="{492ADE35-9F29-6639-B494-CB1480947B97}"/>
              </a:ext>
            </a:extLst>
          </p:cNvPr>
          <p:cNvSpPr/>
          <p:nvPr/>
        </p:nvSpPr>
        <p:spPr>
          <a:xfrm>
            <a:off x="3447622" y="5353032"/>
            <a:ext cx="5677576"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mn-cs"/>
              </a:rPr>
              <a:t>Ô CHỮ BÍ MẬT</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01DDA091-8597-984E-356C-477CF6F1F37E}"/>
              </a:ext>
            </a:extLst>
          </p:cNvPr>
          <p:cNvGraphicFramePr>
            <a:graphicFrameLocks noGrp="1"/>
          </p:cNvGraphicFramePr>
          <p:nvPr>
            <p:extLst>
              <p:ext uri="{D42A27DB-BD31-4B8C-83A1-F6EECF244321}">
                <p14:modId xmlns:p14="http://schemas.microsoft.com/office/powerpoint/2010/main" val="3877916655"/>
              </p:ext>
            </p:extLst>
          </p:nvPr>
        </p:nvGraphicFramePr>
        <p:xfrm>
          <a:off x="5573316" y="591265"/>
          <a:ext cx="2709335" cy="489374"/>
        </p:xfrm>
        <a:graphic>
          <a:graphicData uri="http://schemas.openxmlformats.org/drawingml/2006/table">
            <a:tbl>
              <a:tblPr firstRow="1" bandRow="1">
                <a:tableStyleId>{00A15C55-8517-42AA-B614-E9B94910E393}</a:tableStyleId>
              </a:tblPr>
              <a:tblGrid>
                <a:gridCol w="541867">
                  <a:extLst>
                    <a:ext uri="{9D8B030D-6E8A-4147-A177-3AD203B41FA5}">
                      <a16:colId xmlns:a16="http://schemas.microsoft.com/office/drawing/2014/main" val="3783056975"/>
                    </a:ext>
                  </a:extLst>
                </a:gridCol>
                <a:gridCol w="541867">
                  <a:extLst>
                    <a:ext uri="{9D8B030D-6E8A-4147-A177-3AD203B41FA5}">
                      <a16:colId xmlns:a16="http://schemas.microsoft.com/office/drawing/2014/main" val="18149001"/>
                    </a:ext>
                  </a:extLst>
                </a:gridCol>
                <a:gridCol w="541867">
                  <a:extLst>
                    <a:ext uri="{9D8B030D-6E8A-4147-A177-3AD203B41FA5}">
                      <a16:colId xmlns:a16="http://schemas.microsoft.com/office/drawing/2014/main" val="2589268404"/>
                    </a:ext>
                  </a:extLst>
                </a:gridCol>
                <a:gridCol w="541867">
                  <a:extLst>
                    <a:ext uri="{9D8B030D-6E8A-4147-A177-3AD203B41FA5}">
                      <a16:colId xmlns:a16="http://schemas.microsoft.com/office/drawing/2014/main" val="1315297160"/>
                    </a:ext>
                  </a:extLst>
                </a:gridCol>
                <a:gridCol w="541867">
                  <a:extLst>
                    <a:ext uri="{9D8B030D-6E8A-4147-A177-3AD203B41FA5}">
                      <a16:colId xmlns:a16="http://schemas.microsoft.com/office/drawing/2014/main" val="1080643598"/>
                    </a:ext>
                  </a:extLst>
                </a:gridCol>
              </a:tblGrid>
              <a:tr h="489374">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C</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Ô</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Đ</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Ơ</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N</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3696634"/>
                  </a:ext>
                </a:extLst>
              </a:tr>
            </a:tbl>
          </a:graphicData>
        </a:graphic>
      </p:graphicFrame>
      <p:graphicFrame>
        <p:nvGraphicFramePr>
          <p:cNvPr id="4" name="Table 3">
            <a:extLst>
              <a:ext uri="{FF2B5EF4-FFF2-40B4-BE49-F238E27FC236}">
                <a16:creationId xmlns:a16="http://schemas.microsoft.com/office/drawing/2014/main" id="{D3B80AEF-A74B-A8C6-5DD5-452E430B3F77}"/>
              </a:ext>
            </a:extLst>
          </p:cNvPr>
          <p:cNvGraphicFramePr>
            <a:graphicFrameLocks noGrp="1"/>
          </p:cNvGraphicFramePr>
          <p:nvPr>
            <p:extLst>
              <p:ext uri="{D42A27DB-BD31-4B8C-83A1-F6EECF244321}">
                <p14:modId xmlns:p14="http://schemas.microsoft.com/office/powerpoint/2010/main" val="3628625491"/>
              </p:ext>
            </p:extLst>
          </p:nvPr>
        </p:nvGraphicFramePr>
        <p:xfrm>
          <a:off x="2322126" y="1079464"/>
          <a:ext cx="4334936" cy="489374"/>
        </p:xfrm>
        <a:graphic>
          <a:graphicData uri="http://schemas.openxmlformats.org/drawingml/2006/table">
            <a:tbl>
              <a:tblPr firstRow="1" bandRow="1">
                <a:tableStyleId>{00A15C55-8517-42AA-B614-E9B94910E393}</a:tableStyleId>
              </a:tblPr>
              <a:tblGrid>
                <a:gridCol w="541867">
                  <a:extLst>
                    <a:ext uri="{9D8B030D-6E8A-4147-A177-3AD203B41FA5}">
                      <a16:colId xmlns:a16="http://schemas.microsoft.com/office/drawing/2014/main" val="3783056975"/>
                    </a:ext>
                  </a:extLst>
                </a:gridCol>
                <a:gridCol w="541867">
                  <a:extLst>
                    <a:ext uri="{9D8B030D-6E8A-4147-A177-3AD203B41FA5}">
                      <a16:colId xmlns:a16="http://schemas.microsoft.com/office/drawing/2014/main" val="18149001"/>
                    </a:ext>
                  </a:extLst>
                </a:gridCol>
                <a:gridCol w="541867">
                  <a:extLst>
                    <a:ext uri="{9D8B030D-6E8A-4147-A177-3AD203B41FA5}">
                      <a16:colId xmlns:a16="http://schemas.microsoft.com/office/drawing/2014/main" val="2589268404"/>
                    </a:ext>
                  </a:extLst>
                </a:gridCol>
                <a:gridCol w="541867">
                  <a:extLst>
                    <a:ext uri="{9D8B030D-6E8A-4147-A177-3AD203B41FA5}">
                      <a16:colId xmlns:a16="http://schemas.microsoft.com/office/drawing/2014/main" val="1315297160"/>
                    </a:ext>
                  </a:extLst>
                </a:gridCol>
                <a:gridCol w="541867">
                  <a:extLst>
                    <a:ext uri="{9D8B030D-6E8A-4147-A177-3AD203B41FA5}">
                      <a16:colId xmlns:a16="http://schemas.microsoft.com/office/drawing/2014/main" val="1080643598"/>
                    </a:ext>
                  </a:extLst>
                </a:gridCol>
                <a:gridCol w="541867">
                  <a:extLst>
                    <a:ext uri="{9D8B030D-6E8A-4147-A177-3AD203B41FA5}">
                      <a16:colId xmlns:a16="http://schemas.microsoft.com/office/drawing/2014/main" val="1947094352"/>
                    </a:ext>
                  </a:extLst>
                </a:gridCol>
                <a:gridCol w="541867">
                  <a:extLst>
                    <a:ext uri="{9D8B030D-6E8A-4147-A177-3AD203B41FA5}">
                      <a16:colId xmlns:a16="http://schemas.microsoft.com/office/drawing/2014/main" val="1124804082"/>
                    </a:ext>
                  </a:extLst>
                </a:gridCol>
                <a:gridCol w="541867">
                  <a:extLst>
                    <a:ext uri="{9D8B030D-6E8A-4147-A177-3AD203B41FA5}">
                      <a16:colId xmlns:a16="http://schemas.microsoft.com/office/drawing/2014/main" val="2647880202"/>
                    </a:ext>
                  </a:extLst>
                </a:gridCol>
              </a:tblGrid>
              <a:tr h="489374">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K</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H</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I</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Ê</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M</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T</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Ố</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N</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3696634"/>
                  </a:ext>
                </a:extLst>
              </a:tr>
            </a:tbl>
          </a:graphicData>
        </a:graphic>
      </p:graphicFrame>
      <p:graphicFrame>
        <p:nvGraphicFramePr>
          <p:cNvPr id="6" name="Table 5">
            <a:extLst>
              <a:ext uri="{FF2B5EF4-FFF2-40B4-BE49-F238E27FC236}">
                <a16:creationId xmlns:a16="http://schemas.microsoft.com/office/drawing/2014/main" id="{35996A4B-24DC-A617-736D-13F3B91535BB}"/>
              </a:ext>
            </a:extLst>
          </p:cNvPr>
          <p:cNvGraphicFramePr>
            <a:graphicFrameLocks noGrp="1"/>
          </p:cNvGraphicFramePr>
          <p:nvPr>
            <p:extLst>
              <p:ext uri="{D42A27DB-BD31-4B8C-83A1-F6EECF244321}">
                <p14:modId xmlns:p14="http://schemas.microsoft.com/office/powerpoint/2010/main" val="869851490"/>
              </p:ext>
            </p:extLst>
          </p:nvPr>
        </p:nvGraphicFramePr>
        <p:xfrm>
          <a:off x="2322123" y="1568804"/>
          <a:ext cx="5418670" cy="489374"/>
        </p:xfrm>
        <a:graphic>
          <a:graphicData uri="http://schemas.openxmlformats.org/drawingml/2006/table">
            <a:tbl>
              <a:tblPr firstRow="1" bandRow="1">
                <a:tableStyleId>{00A15C55-8517-42AA-B614-E9B94910E393}</a:tableStyleId>
              </a:tblPr>
              <a:tblGrid>
                <a:gridCol w="541867">
                  <a:extLst>
                    <a:ext uri="{9D8B030D-6E8A-4147-A177-3AD203B41FA5}">
                      <a16:colId xmlns:a16="http://schemas.microsoft.com/office/drawing/2014/main" val="3783056975"/>
                    </a:ext>
                  </a:extLst>
                </a:gridCol>
                <a:gridCol w="541867">
                  <a:extLst>
                    <a:ext uri="{9D8B030D-6E8A-4147-A177-3AD203B41FA5}">
                      <a16:colId xmlns:a16="http://schemas.microsoft.com/office/drawing/2014/main" val="18149001"/>
                    </a:ext>
                  </a:extLst>
                </a:gridCol>
                <a:gridCol w="541867">
                  <a:extLst>
                    <a:ext uri="{9D8B030D-6E8A-4147-A177-3AD203B41FA5}">
                      <a16:colId xmlns:a16="http://schemas.microsoft.com/office/drawing/2014/main" val="2589268404"/>
                    </a:ext>
                  </a:extLst>
                </a:gridCol>
                <a:gridCol w="541867">
                  <a:extLst>
                    <a:ext uri="{9D8B030D-6E8A-4147-A177-3AD203B41FA5}">
                      <a16:colId xmlns:a16="http://schemas.microsoft.com/office/drawing/2014/main" val="1315297160"/>
                    </a:ext>
                  </a:extLst>
                </a:gridCol>
                <a:gridCol w="541867">
                  <a:extLst>
                    <a:ext uri="{9D8B030D-6E8A-4147-A177-3AD203B41FA5}">
                      <a16:colId xmlns:a16="http://schemas.microsoft.com/office/drawing/2014/main" val="1080643598"/>
                    </a:ext>
                  </a:extLst>
                </a:gridCol>
                <a:gridCol w="541867">
                  <a:extLst>
                    <a:ext uri="{9D8B030D-6E8A-4147-A177-3AD203B41FA5}">
                      <a16:colId xmlns:a16="http://schemas.microsoft.com/office/drawing/2014/main" val="1947094352"/>
                    </a:ext>
                  </a:extLst>
                </a:gridCol>
                <a:gridCol w="541867">
                  <a:extLst>
                    <a:ext uri="{9D8B030D-6E8A-4147-A177-3AD203B41FA5}">
                      <a16:colId xmlns:a16="http://schemas.microsoft.com/office/drawing/2014/main" val="1124804082"/>
                    </a:ext>
                  </a:extLst>
                </a:gridCol>
                <a:gridCol w="541867">
                  <a:extLst>
                    <a:ext uri="{9D8B030D-6E8A-4147-A177-3AD203B41FA5}">
                      <a16:colId xmlns:a16="http://schemas.microsoft.com/office/drawing/2014/main" val="2647880202"/>
                    </a:ext>
                  </a:extLst>
                </a:gridCol>
                <a:gridCol w="541867">
                  <a:extLst>
                    <a:ext uri="{9D8B030D-6E8A-4147-A177-3AD203B41FA5}">
                      <a16:colId xmlns:a16="http://schemas.microsoft.com/office/drawing/2014/main" val="4091436006"/>
                    </a:ext>
                  </a:extLst>
                </a:gridCol>
                <a:gridCol w="541867">
                  <a:extLst>
                    <a:ext uri="{9D8B030D-6E8A-4147-A177-3AD203B41FA5}">
                      <a16:colId xmlns:a16="http://schemas.microsoft.com/office/drawing/2014/main" val="1827955618"/>
                    </a:ext>
                  </a:extLst>
                </a:gridCol>
              </a:tblGrid>
              <a:tr h="489374">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Đ</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Ỉ</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N</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H</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Y</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Ê</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N</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S</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Ơ</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N</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3696634"/>
                  </a:ext>
                </a:extLst>
              </a:tr>
            </a:tbl>
          </a:graphicData>
        </a:graphic>
      </p:graphicFrame>
      <p:graphicFrame>
        <p:nvGraphicFramePr>
          <p:cNvPr id="15" name="Table 14">
            <a:extLst>
              <a:ext uri="{FF2B5EF4-FFF2-40B4-BE49-F238E27FC236}">
                <a16:creationId xmlns:a16="http://schemas.microsoft.com/office/drawing/2014/main" id="{73AD3C7F-4EB0-D260-C0BE-7ABF6A9DC440}"/>
              </a:ext>
            </a:extLst>
          </p:cNvPr>
          <p:cNvGraphicFramePr>
            <a:graphicFrameLocks noGrp="1"/>
          </p:cNvGraphicFramePr>
          <p:nvPr>
            <p:extLst>
              <p:ext uri="{D42A27DB-BD31-4B8C-83A1-F6EECF244321}">
                <p14:modId xmlns:p14="http://schemas.microsoft.com/office/powerpoint/2010/main" val="4274170211"/>
              </p:ext>
            </p:extLst>
          </p:nvPr>
        </p:nvGraphicFramePr>
        <p:xfrm>
          <a:off x="3951354" y="2058127"/>
          <a:ext cx="8128005" cy="489374"/>
        </p:xfrm>
        <a:graphic>
          <a:graphicData uri="http://schemas.openxmlformats.org/drawingml/2006/table">
            <a:tbl>
              <a:tblPr firstRow="1" bandRow="1">
                <a:tableStyleId>{00A15C55-8517-42AA-B614-E9B94910E393}</a:tableStyleId>
              </a:tblPr>
              <a:tblGrid>
                <a:gridCol w="541867">
                  <a:extLst>
                    <a:ext uri="{9D8B030D-6E8A-4147-A177-3AD203B41FA5}">
                      <a16:colId xmlns:a16="http://schemas.microsoft.com/office/drawing/2014/main" val="3783056975"/>
                    </a:ext>
                  </a:extLst>
                </a:gridCol>
                <a:gridCol w="541867">
                  <a:extLst>
                    <a:ext uri="{9D8B030D-6E8A-4147-A177-3AD203B41FA5}">
                      <a16:colId xmlns:a16="http://schemas.microsoft.com/office/drawing/2014/main" val="18149001"/>
                    </a:ext>
                  </a:extLst>
                </a:gridCol>
                <a:gridCol w="541867">
                  <a:extLst>
                    <a:ext uri="{9D8B030D-6E8A-4147-A177-3AD203B41FA5}">
                      <a16:colId xmlns:a16="http://schemas.microsoft.com/office/drawing/2014/main" val="2589268404"/>
                    </a:ext>
                  </a:extLst>
                </a:gridCol>
                <a:gridCol w="541867">
                  <a:extLst>
                    <a:ext uri="{9D8B030D-6E8A-4147-A177-3AD203B41FA5}">
                      <a16:colId xmlns:a16="http://schemas.microsoft.com/office/drawing/2014/main" val="1315297160"/>
                    </a:ext>
                  </a:extLst>
                </a:gridCol>
                <a:gridCol w="541867">
                  <a:extLst>
                    <a:ext uri="{9D8B030D-6E8A-4147-A177-3AD203B41FA5}">
                      <a16:colId xmlns:a16="http://schemas.microsoft.com/office/drawing/2014/main" val="1080643598"/>
                    </a:ext>
                  </a:extLst>
                </a:gridCol>
                <a:gridCol w="541867">
                  <a:extLst>
                    <a:ext uri="{9D8B030D-6E8A-4147-A177-3AD203B41FA5}">
                      <a16:colId xmlns:a16="http://schemas.microsoft.com/office/drawing/2014/main" val="1947094352"/>
                    </a:ext>
                  </a:extLst>
                </a:gridCol>
                <a:gridCol w="541867">
                  <a:extLst>
                    <a:ext uri="{9D8B030D-6E8A-4147-A177-3AD203B41FA5}">
                      <a16:colId xmlns:a16="http://schemas.microsoft.com/office/drawing/2014/main" val="1124804082"/>
                    </a:ext>
                  </a:extLst>
                </a:gridCol>
                <a:gridCol w="541867">
                  <a:extLst>
                    <a:ext uri="{9D8B030D-6E8A-4147-A177-3AD203B41FA5}">
                      <a16:colId xmlns:a16="http://schemas.microsoft.com/office/drawing/2014/main" val="2647880202"/>
                    </a:ext>
                  </a:extLst>
                </a:gridCol>
                <a:gridCol w="541867">
                  <a:extLst>
                    <a:ext uri="{9D8B030D-6E8A-4147-A177-3AD203B41FA5}">
                      <a16:colId xmlns:a16="http://schemas.microsoft.com/office/drawing/2014/main" val="4091436006"/>
                    </a:ext>
                  </a:extLst>
                </a:gridCol>
                <a:gridCol w="541867">
                  <a:extLst>
                    <a:ext uri="{9D8B030D-6E8A-4147-A177-3AD203B41FA5}">
                      <a16:colId xmlns:a16="http://schemas.microsoft.com/office/drawing/2014/main" val="1827955618"/>
                    </a:ext>
                  </a:extLst>
                </a:gridCol>
                <a:gridCol w="541867">
                  <a:extLst>
                    <a:ext uri="{9D8B030D-6E8A-4147-A177-3AD203B41FA5}">
                      <a16:colId xmlns:a16="http://schemas.microsoft.com/office/drawing/2014/main" val="3297942905"/>
                    </a:ext>
                  </a:extLst>
                </a:gridCol>
                <a:gridCol w="541867">
                  <a:extLst>
                    <a:ext uri="{9D8B030D-6E8A-4147-A177-3AD203B41FA5}">
                      <a16:colId xmlns:a16="http://schemas.microsoft.com/office/drawing/2014/main" val="2488511323"/>
                    </a:ext>
                  </a:extLst>
                </a:gridCol>
                <a:gridCol w="541867">
                  <a:extLst>
                    <a:ext uri="{9D8B030D-6E8A-4147-A177-3AD203B41FA5}">
                      <a16:colId xmlns:a16="http://schemas.microsoft.com/office/drawing/2014/main" val="405010633"/>
                    </a:ext>
                  </a:extLst>
                </a:gridCol>
                <a:gridCol w="541867">
                  <a:extLst>
                    <a:ext uri="{9D8B030D-6E8A-4147-A177-3AD203B41FA5}">
                      <a16:colId xmlns:a16="http://schemas.microsoft.com/office/drawing/2014/main" val="1384267885"/>
                    </a:ext>
                  </a:extLst>
                </a:gridCol>
                <a:gridCol w="541867">
                  <a:extLst>
                    <a:ext uri="{9D8B030D-6E8A-4147-A177-3AD203B41FA5}">
                      <a16:colId xmlns:a16="http://schemas.microsoft.com/office/drawing/2014/main" val="3072756469"/>
                    </a:ext>
                  </a:extLst>
                </a:gridCol>
              </a:tblGrid>
              <a:tr h="489374">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C</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Ô</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N</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G</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T</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Á</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C</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K</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H</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Í</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T</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Ư</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Ợ</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N</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G</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3696634"/>
                  </a:ext>
                </a:extLst>
              </a:tr>
            </a:tbl>
          </a:graphicData>
        </a:graphic>
      </p:graphicFrame>
      <p:graphicFrame>
        <p:nvGraphicFramePr>
          <p:cNvPr id="16" name="Table 15">
            <a:extLst>
              <a:ext uri="{FF2B5EF4-FFF2-40B4-BE49-F238E27FC236}">
                <a16:creationId xmlns:a16="http://schemas.microsoft.com/office/drawing/2014/main" id="{C8A225A1-CCD6-79AF-2C80-405B7A3D4F4E}"/>
              </a:ext>
            </a:extLst>
          </p:cNvPr>
          <p:cNvGraphicFramePr>
            <a:graphicFrameLocks noGrp="1"/>
          </p:cNvGraphicFramePr>
          <p:nvPr>
            <p:extLst>
              <p:ext uri="{D42A27DB-BD31-4B8C-83A1-F6EECF244321}">
                <p14:modId xmlns:p14="http://schemas.microsoft.com/office/powerpoint/2010/main" val="1856462669"/>
              </p:ext>
            </p:extLst>
          </p:nvPr>
        </p:nvGraphicFramePr>
        <p:xfrm>
          <a:off x="2874861" y="2546650"/>
          <a:ext cx="3793069" cy="489374"/>
        </p:xfrm>
        <a:graphic>
          <a:graphicData uri="http://schemas.openxmlformats.org/drawingml/2006/table">
            <a:tbl>
              <a:tblPr firstRow="1" bandRow="1">
                <a:tableStyleId>{00A15C55-8517-42AA-B614-E9B94910E393}</a:tableStyleId>
              </a:tblPr>
              <a:tblGrid>
                <a:gridCol w="541867">
                  <a:extLst>
                    <a:ext uri="{9D8B030D-6E8A-4147-A177-3AD203B41FA5}">
                      <a16:colId xmlns:a16="http://schemas.microsoft.com/office/drawing/2014/main" val="3783056975"/>
                    </a:ext>
                  </a:extLst>
                </a:gridCol>
                <a:gridCol w="541867">
                  <a:extLst>
                    <a:ext uri="{9D8B030D-6E8A-4147-A177-3AD203B41FA5}">
                      <a16:colId xmlns:a16="http://schemas.microsoft.com/office/drawing/2014/main" val="18149001"/>
                    </a:ext>
                  </a:extLst>
                </a:gridCol>
                <a:gridCol w="541867">
                  <a:extLst>
                    <a:ext uri="{9D8B030D-6E8A-4147-A177-3AD203B41FA5}">
                      <a16:colId xmlns:a16="http://schemas.microsoft.com/office/drawing/2014/main" val="2589268404"/>
                    </a:ext>
                  </a:extLst>
                </a:gridCol>
                <a:gridCol w="541867">
                  <a:extLst>
                    <a:ext uri="{9D8B030D-6E8A-4147-A177-3AD203B41FA5}">
                      <a16:colId xmlns:a16="http://schemas.microsoft.com/office/drawing/2014/main" val="1315297160"/>
                    </a:ext>
                  </a:extLst>
                </a:gridCol>
                <a:gridCol w="541867">
                  <a:extLst>
                    <a:ext uri="{9D8B030D-6E8A-4147-A177-3AD203B41FA5}">
                      <a16:colId xmlns:a16="http://schemas.microsoft.com/office/drawing/2014/main" val="1080643598"/>
                    </a:ext>
                  </a:extLst>
                </a:gridCol>
                <a:gridCol w="541867">
                  <a:extLst>
                    <a:ext uri="{9D8B030D-6E8A-4147-A177-3AD203B41FA5}">
                      <a16:colId xmlns:a16="http://schemas.microsoft.com/office/drawing/2014/main" val="1947094352"/>
                    </a:ext>
                  </a:extLst>
                </a:gridCol>
                <a:gridCol w="541867">
                  <a:extLst>
                    <a:ext uri="{9D8B030D-6E8A-4147-A177-3AD203B41FA5}">
                      <a16:colId xmlns:a16="http://schemas.microsoft.com/office/drawing/2014/main" val="1124804082"/>
                    </a:ext>
                  </a:extLst>
                </a:gridCol>
              </a:tblGrid>
              <a:tr h="489374">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C</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H</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Ấ</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T</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T</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H</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Ơ</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3696634"/>
                  </a:ext>
                </a:extLst>
              </a:tr>
            </a:tbl>
          </a:graphicData>
        </a:graphic>
      </p:graphicFrame>
      <p:graphicFrame>
        <p:nvGraphicFramePr>
          <p:cNvPr id="17" name="Table 16">
            <a:extLst>
              <a:ext uri="{FF2B5EF4-FFF2-40B4-BE49-F238E27FC236}">
                <a16:creationId xmlns:a16="http://schemas.microsoft.com/office/drawing/2014/main" id="{A550277D-B77F-85BD-290F-90757638308F}"/>
              </a:ext>
            </a:extLst>
          </p:cNvPr>
          <p:cNvGraphicFramePr>
            <a:graphicFrameLocks noGrp="1"/>
          </p:cNvGraphicFramePr>
          <p:nvPr>
            <p:extLst>
              <p:ext uri="{D42A27DB-BD31-4B8C-83A1-F6EECF244321}">
                <p14:modId xmlns:p14="http://schemas.microsoft.com/office/powerpoint/2010/main" val="184414418"/>
              </p:ext>
            </p:extLst>
          </p:nvPr>
        </p:nvGraphicFramePr>
        <p:xfrm>
          <a:off x="711038" y="3030637"/>
          <a:ext cx="6502404" cy="489374"/>
        </p:xfrm>
        <a:graphic>
          <a:graphicData uri="http://schemas.openxmlformats.org/drawingml/2006/table">
            <a:tbl>
              <a:tblPr firstRow="1" bandRow="1">
                <a:tableStyleId>{00A15C55-8517-42AA-B614-E9B94910E393}</a:tableStyleId>
              </a:tblPr>
              <a:tblGrid>
                <a:gridCol w="541867">
                  <a:extLst>
                    <a:ext uri="{9D8B030D-6E8A-4147-A177-3AD203B41FA5}">
                      <a16:colId xmlns:a16="http://schemas.microsoft.com/office/drawing/2014/main" val="3783056975"/>
                    </a:ext>
                  </a:extLst>
                </a:gridCol>
                <a:gridCol w="541867">
                  <a:extLst>
                    <a:ext uri="{9D8B030D-6E8A-4147-A177-3AD203B41FA5}">
                      <a16:colId xmlns:a16="http://schemas.microsoft.com/office/drawing/2014/main" val="18149001"/>
                    </a:ext>
                  </a:extLst>
                </a:gridCol>
                <a:gridCol w="541867">
                  <a:extLst>
                    <a:ext uri="{9D8B030D-6E8A-4147-A177-3AD203B41FA5}">
                      <a16:colId xmlns:a16="http://schemas.microsoft.com/office/drawing/2014/main" val="2589268404"/>
                    </a:ext>
                  </a:extLst>
                </a:gridCol>
                <a:gridCol w="541867">
                  <a:extLst>
                    <a:ext uri="{9D8B030D-6E8A-4147-A177-3AD203B41FA5}">
                      <a16:colId xmlns:a16="http://schemas.microsoft.com/office/drawing/2014/main" val="1315297160"/>
                    </a:ext>
                  </a:extLst>
                </a:gridCol>
                <a:gridCol w="541867">
                  <a:extLst>
                    <a:ext uri="{9D8B030D-6E8A-4147-A177-3AD203B41FA5}">
                      <a16:colId xmlns:a16="http://schemas.microsoft.com/office/drawing/2014/main" val="1080643598"/>
                    </a:ext>
                  </a:extLst>
                </a:gridCol>
                <a:gridCol w="541867">
                  <a:extLst>
                    <a:ext uri="{9D8B030D-6E8A-4147-A177-3AD203B41FA5}">
                      <a16:colId xmlns:a16="http://schemas.microsoft.com/office/drawing/2014/main" val="1947094352"/>
                    </a:ext>
                  </a:extLst>
                </a:gridCol>
                <a:gridCol w="541867">
                  <a:extLst>
                    <a:ext uri="{9D8B030D-6E8A-4147-A177-3AD203B41FA5}">
                      <a16:colId xmlns:a16="http://schemas.microsoft.com/office/drawing/2014/main" val="1124804082"/>
                    </a:ext>
                  </a:extLst>
                </a:gridCol>
                <a:gridCol w="541867">
                  <a:extLst>
                    <a:ext uri="{9D8B030D-6E8A-4147-A177-3AD203B41FA5}">
                      <a16:colId xmlns:a16="http://schemas.microsoft.com/office/drawing/2014/main" val="2647880202"/>
                    </a:ext>
                  </a:extLst>
                </a:gridCol>
                <a:gridCol w="541867">
                  <a:extLst>
                    <a:ext uri="{9D8B030D-6E8A-4147-A177-3AD203B41FA5}">
                      <a16:colId xmlns:a16="http://schemas.microsoft.com/office/drawing/2014/main" val="4091436006"/>
                    </a:ext>
                  </a:extLst>
                </a:gridCol>
                <a:gridCol w="541867">
                  <a:extLst>
                    <a:ext uri="{9D8B030D-6E8A-4147-A177-3AD203B41FA5}">
                      <a16:colId xmlns:a16="http://schemas.microsoft.com/office/drawing/2014/main" val="1827955618"/>
                    </a:ext>
                  </a:extLst>
                </a:gridCol>
                <a:gridCol w="541867">
                  <a:extLst>
                    <a:ext uri="{9D8B030D-6E8A-4147-A177-3AD203B41FA5}">
                      <a16:colId xmlns:a16="http://schemas.microsoft.com/office/drawing/2014/main" val="3297942905"/>
                    </a:ext>
                  </a:extLst>
                </a:gridCol>
                <a:gridCol w="541867">
                  <a:extLst>
                    <a:ext uri="{9D8B030D-6E8A-4147-A177-3AD203B41FA5}">
                      <a16:colId xmlns:a16="http://schemas.microsoft.com/office/drawing/2014/main" val="2488511323"/>
                    </a:ext>
                  </a:extLst>
                </a:gridCol>
              </a:tblGrid>
              <a:tr h="489374">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A</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N</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H</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T</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H</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A</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N</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H</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N</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I</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Ê</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N</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3696634"/>
                  </a:ext>
                </a:extLst>
              </a:tr>
            </a:tbl>
          </a:graphicData>
        </a:graphic>
      </p:graphicFrame>
      <p:graphicFrame>
        <p:nvGraphicFramePr>
          <p:cNvPr id="19" name="Table 18">
            <a:extLst>
              <a:ext uri="{FF2B5EF4-FFF2-40B4-BE49-F238E27FC236}">
                <a16:creationId xmlns:a16="http://schemas.microsoft.com/office/drawing/2014/main" id="{F75A1A08-2EA0-B277-D8B5-65A89C79CF4E}"/>
              </a:ext>
            </a:extLst>
          </p:cNvPr>
          <p:cNvGraphicFramePr>
            <a:graphicFrameLocks noGrp="1"/>
          </p:cNvGraphicFramePr>
          <p:nvPr>
            <p:extLst>
              <p:ext uri="{D42A27DB-BD31-4B8C-83A1-F6EECF244321}">
                <p14:modId xmlns:p14="http://schemas.microsoft.com/office/powerpoint/2010/main" val="1612496246"/>
              </p:ext>
            </p:extLst>
          </p:nvPr>
        </p:nvGraphicFramePr>
        <p:xfrm>
          <a:off x="2343883" y="3526164"/>
          <a:ext cx="4334936" cy="489374"/>
        </p:xfrm>
        <a:graphic>
          <a:graphicData uri="http://schemas.openxmlformats.org/drawingml/2006/table">
            <a:tbl>
              <a:tblPr firstRow="1" bandRow="1">
                <a:tableStyleId>{00A15C55-8517-42AA-B614-E9B94910E393}</a:tableStyleId>
              </a:tblPr>
              <a:tblGrid>
                <a:gridCol w="541867">
                  <a:extLst>
                    <a:ext uri="{9D8B030D-6E8A-4147-A177-3AD203B41FA5}">
                      <a16:colId xmlns:a16="http://schemas.microsoft.com/office/drawing/2014/main" val="3783056975"/>
                    </a:ext>
                  </a:extLst>
                </a:gridCol>
                <a:gridCol w="541867">
                  <a:extLst>
                    <a:ext uri="{9D8B030D-6E8A-4147-A177-3AD203B41FA5}">
                      <a16:colId xmlns:a16="http://schemas.microsoft.com/office/drawing/2014/main" val="18149001"/>
                    </a:ext>
                  </a:extLst>
                </a:gridCol>
                <a:gridCol w="541867">
                  <a:extLst>
                    <a:ext uri="{9D8B030D-6E8A-4147-A177-3AD203B41FA5}">
                      <a16:colId xmlns:a16="http://schemas.microsoft.com/office/drawing/2014/main" val="2589268404"/>
                    </a:ext>
                  </a:extLst>
                </a:gridCol>
                <a:gridCol w="541867">
                  <a:extLst>
                    <a:ext uri="{9D8B030D-6E8A-4147-A177-3AD203B41FA5}">
                      <a16:colId xmlns:a16="http://schemas.microsoft.com/office/drawing/2014/main" val="1315297160"/>
                    </a:ext>
                  </a:extLst>
                </a:gridCol>
                <a:gridCol w="541867">
                  <a:extLst>
                    <a:ext uri="{9D8B030D-6E8A-4147-A177-3AD203B41FA5}">
                      <a16:colId xmlns:a16="http://schemas.microsoft.com/office/drawing/2014/main" val="1080643598"/>
                    </a:ext>
                  </a:extLst>
                </a:gridCol>
                <a:gridCol w="541867">
                  <a:extLst>
                    <a:ext uri="{9D8B030D-6E8A-4147-A177-3AD203B41FA5}">
                      <a16:colId xmlns:a16="http://schemas.microsoft.com/office/drawing/2014/main" val="1947094352"/>
                    </a:ext>
                  </a:extLst>
                </a:gridCol>
                <a:gridCol w="541867">
                  <a:extLst>
                    <a:ext uri="{9D8B030D-6E8A-4147-A177-3AD203B41FA5}">
                      <a16:colId xmlns:a16="http://schemas.microsoft.com/office/drawing/2014/main" val="1124804082"/>
                    </a:ext>
                  </a:extLst>
                </a:gridCol>
                <a:gridCol w="541867">
                  <a:extLst>
                    <a:ext uri="{9D8B030D-6E8A-4147-A177-3AD203B41FA5}">
                      <a16:colId xmlns:a16="http://schemas.microsoft.com/office/drawing/2014/main" val="2647880202"/>
                    </a:ext>
                  </a:extLst>
                </a:gridCol>
              </a:tblGrid>
              <a:tr h="489374">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Đ</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Ơ</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N</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T</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U</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Y</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Ế</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N</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3696634"/>
                  </a:ext>
                </a:extLst>
              </a:tr>
            </a:tbl>
          </a:graphicData>
        </a:graphic>
      </p:graphicFrame>
      <p:graphicFrame>
        <p:nvGraphicFramePr>
          <p:cNvPr id="20" name="Table 19">
            <a:extLst>
              <a:ext uri="{FF2B5EF4-FFF2-40B4-BE49-F238E27FC236}">
                <a16:creationId xmlns:a16="http://schemas.microsoft.com/office/drawing/2014/main" id="{D95A4A71-C056-5F35-DAA7-D6F6915A356D}"/>
              </a:ext>
            </a:extLst>
          </p:cNvPr>
          <p:cNvGraphicFramePr>
            <a:graphicFrameLocks noGrp="1"/>
          </p:cNvGraphicFramePr>
          <p:nvPr>
            <p:extLst>
              <p:ext uri="{D42A27DB-BD31-4B8C-83A1-F6EECF244321}">
                <p14:modId xmlns:p14="http://schemas.microsoft.com/office/powerpoint/2010/main" val="4043802796"/>
              </p:ext>
            </p:extLst>
          </p:nvPr>
        </p:nvGraphicFramePr>
        <p:xfrm>
          <a:off x="5058619" y="4017248"/>
          <a:ext cx="4334936" cy="489374"/>
        </p:xfrm>
        <a:graphic>
          <a:graphicData uri="http://schemas.openxmlformats.org/drawingml/2006/table">
            <a:tbl>
              <a:tblPr firstRow="1" bandRow="1">
                <a:tableStyleId>{00A15C55-8517-42AA-B614-E9B94910E393}</a:tableStyleId>
              </a:tblPr>
              <a:tblGrid>
                <a:gridCol w="541867">
                  <a:extLst>
                    <a:ext uri="{9D8B030D-6E8A-4147-A177-3AD203B41FA5}">
                      <a16:colId xmlns:a16="http://schemas.microsoft.com/office/drawing/2014/main" val="3783056975"/>
                    </a:ext>
                  </a:extLst>
                </a:gridCol>
                <a:gridCol w="541867">
                  <a:extLst>
                    <a:ext uri="{9D8B030D-6E8A-4147-A177-3AD203B41FA5}">
                      <a16:colId xmlns:a16="http://schemas.microsoft.com/office/drawing/2014/main" val="18149001"/>
                    </a:ext>
                  </a:extLst>
                </a:gridCol>
                <a:gridCol w="541867">
                  <a:extLst>
                    <a:ext uri="{9D8B030D-6E8A-4147-A177-3AD203B41FA5}">
                      <a16:colId xmlns:a16="http://schemas.microsoft.com/office/drawing/2014/main" val="2589268404"/>
                    </a:ext>
                  </a:extLst>
                </a:gridCol>
                <a:gridCol w="541867">
                  <a:extLst>
                    <a:ext uri="{9D8B030D-6E8A-4147-A177-3AD203B41FA5}">
                      <a16:colId xmlns:a16="http://schemas.microsoft.com/office/drawing/2014/main" val="1315297160"/>
                    </a:ext>
                  </a:extLst>
                </a:gridCol>
                <a:gridCol w="541867">
                  <a:extLst>
                    <a:ext uri="{9D8B030D-6E8A-4147-A177-3AD203B41FA5}">
                      <a16:colId xmlns:a16="http://schemas.microsoft.com/office/drawing/2014/main" val="1080643598"/>
                    </a:ext>
                  </a:extLst>
                </a:gridCol>
                <a:gridCol w="541867">
                  <a:extLst>
                    <a:ext uri="{9D8B030D-6E8A-4147-A177-3AD203B41FA5}">
                      <a16:colId xmlns:a16="http://schemas.microsoft.com/office/drawing/2014/main" val="1947094352"/>
                    </a:ext>
                  </a:extLst>
                </a:gridCol>
                <a:gridCol w="541867">
                  <a:extLst>
                    <a:ext uri="{9D8B030D-6E8A-4147-A177-3AD203B41FA5}">
                      <a16:colId xmlns:a16="http://schemas.microsoft.com/office/drawing/2014/main" val="1124804082"/>
                    </a:ext>
                  </a:extLst>
                </a:gridCol>
                <a:gridCol w="541867">
                  <a:extLst>
                    <a:ext uri="{9D8B030D-6E8A-4147-A177-3AD203B41FA5}">
                      <a16:colId xmlns:a16="http://schemas.microsoft.com/office/drawing/2014/main" val="2647880202"/>
                    </a:ext>
                  </a:extLst>
                </a:gridCol>
              </a:tblGrid>
              <a:tr h="489374">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Ô</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N</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G</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H</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Ọ</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A</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S</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solidFill>
                            <a:schemeClr val="tx1"/>
                          </a:solidFill>
                          <a:latin typeface="Times New Roman" panose="02020603050405020304" pitchFamily="18" charset="0"/>
                          <a:cs typeface="Times New Roman" panose="02020603050405020304" pitchFamily="18" charset="0"/>
                        </a:rPr>
                        <a:t>Ĩ</a:t>
                      </a:r>
                      <a:endParaRPr lang="en-SG"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3696634"/>
                  </a:ext>
                </a:extLst>
              </a:tr>
            </a:tbl>
          </a:graphicData>
        </a:graphic>
      </p:graphicFrame>
      <p:graphicFrame>
        <p:nvGraphicFramePr>
          <p:cNvPr id="39" name="Table 38">
            <a:extLst>
              <a:ext uri="{FF2B5EF4-FFF2-40B4-BE49-F238E27FC236}">
                <a16:creationId xmlns:a16="http://schemas.microsoft.com/office/drawing/2014/main" id="{C9AA122A-F08C-7873-1536-B56E7E2F9E95}"/>
              </a:ext>
            </a:extLst>
          </p:cNvPr>
          <p:cNvGraphicFramePr>
            <a:graphicFrameLocks noGrp="1"/>
          </p:cNvGraphicFramePr>
          <p:nvPr>
            <p:extLst>
              <p:ext uri="{D42A27DB-BD31-4B8C-83A1-F6EECF244321}">
                <p14:modId xmlns:p14="http://schemas.microsoft.com/office/powerpoint/2010/main" val="847869901"/>
              </p:ext>
            </p:extLst>
          </p:nvPr>
        </p:nvGraphicFramePr>
        <p:xfrm>
          <a:off x="5565080" y="591265"/>
          <a:ext cx="2709335" cy="489374"/>
        </p:xfrm>
        <a:graphic>
          <a:graphicData uri="http://schemas.openxmlformats.org/drawingml/2006/table">
            <a:tbl>
              <a:tblPr firstRow="1" bandRow="1">
                <a:tableStyleId>{00A15C55-8517-42AA-B614-E9B94910E393}</a:tableStyleId>
              </a:tblPr>
              <a:tblGrid>
                <a:gridCol w="541867">
                  <a:extLst>
                    <a:ext uri="{9D8B030D-6E8A-4147-A177-3AD203B41FA5}">
                      <a16:colId xmlns:a16="http://schemas.microsoft.com/office/drawing/2014/main" val="3783056975"/>
                    </a:ext>
                  </a:extLst>
                </a:gridCol>
                <a:gridCol w="541867">
                  <a:extLst>
                    <a:ext uri="{9D8B030D-6E8A-4147-A177-3AD203B41FA5}">
                      <a16:colId xmlns:a16="http://schemas.microsoft.com/office/drawing/2014/main" val="18149001"/>
                    </a:ext>
                  </a:extLst>
                </a:gridCol>
                <a:gridCol w="541867">
                  <a:extLst>
                    <a:ext uri="{9D8B030D-6E8A-4147-A177-3AD203B41FA5}">
                      <a16:colId xmlns:a16="http://schemas.microsoft.com/office/drawing/2014/main" val="2589268404"/>
                    </a:ext>
                  </a:extLst>
                </a:gridCol>
                <a:gridCol w="541867">
                  <a:extLst>
                    <a:ext uri="{9D8B030D-6E8A-4147-A177-3AD203B41FA5}">
                      <a16:colId xmlns:a16="http://schemas.microsoft.com/office/drawing/2014/main" val="1315297160"/>
                    </a:ext>
                  </a:extLst>
                </a:gridCol>
                <a:gridCol w="541867">
                  <a:extLst>
                    <a:ext uri="{9D8B030D-6E8A-4147-A177-3AD203B41FA5}">
                      <a16:colId xmlns:a16="http://schemas.microsoft.com/office/drawing/2014/main" val="1080643598"/>
                    </a:ext>
                  </a:extLst>
                </a:gridCol>
              </a:tblGrid>
              <a:tr h="489374">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C</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Ô</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Đ</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Ơ</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N</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73696634"/>
                  </a:ext>
                </a:extLst>
              </a:tr>
            </a:tbl>
          </a:graphicData>
        </a:graphic>
      </p:graphicFrame>
      <p:graphicFrame>
        <p:nvGraphicFramePr>
          <p:cNvPr id="41" name="Table 40">
            <a:extLst>
              <a:ext uri="{FF2B5EF4-FFF2-40B4-BE49-F238E27FC236}">
                <a16:creationId xmlns:a16="http://schemas.microsoft.com/office/drawing/2014/main" id="{702EB6DC-8649-5AB8-BA61-D6540F7292F5}"/>
              </a:ext>
            </a:extLst>
          </p:cNvPr>
          <p:cNvGraphicFramePr>
            <a:graphicFrameLocks noGrp="1"/>
          </p:cNvGraphicFramePr>
          <p:nvPr>
            <p:extLst>
              <p:ext uri="{D42A27DB-BD31-4B8C-83A1-F6EECF244321}">
                <p14:modId xmlns:p14="http://schemas.microsoft.com/office/powerpoint/2010/main" val="615632664"/>
              </p:ext>
            </p:extLst>
          </p:nvPr>
        </p:nvGraphicFramePr>
        <p:xfrm>
          <a:off x="2313890" y="1079464"/>
          <a:ext cx="4334936" cy="489374"/>
        </p:xfrm>
        <a:graphic>
          <a:graphicData uri="http://schemas.openxmlformats.org/drawingml/2006/table">
            <a:tbl>
              <a:tblPr firstRow="1" bandRow="1">
                <a:tableStyleId>{00A15C55-8517-42AA-B614-E9B94910E393}</a:tableStyleId>
              </a:tblPr>
              <a:tblGrid>
                <a:gridCol w="541867">
                  <a:extLst>
                    <a:ext uri="{9D8B030D-6E8A-4147-A177-3AD203B41FA5}">
                      <a16:colId xmlns:a16="http://schemas.microsoft.com/office/drawing/2014/main" val="3783056975"/>
                    </a:ext>
                  </a:extLst>
                </a:gridCol>
                <a:gridCol w="541867">
                  <a:extLst>
                    <a:ext uri="{9D8B030D-6E8A-4147-A177-3AD203B41FA5}">
                      <a16:colId xmlns:a16="http://schemas.microsoft.com/office/drawing/2014/main" val="18149001"/>
                    </a:ext>
                  </a:extLst>
                </a:gridCol>
                <a:gridCol w="541867">
                  <a:extLst>
                    <a:ext uri="{9D8B030D-6E8A-4147-A177-3AD203B41FA5}">
                      <a16:colId xmlns:a16="http://schemas.microsoft.com/office/drawing/2014/main" val="2589268404"/>
                    </a:ext>
                  </a:extLst>
                </a:gridCol>
                <a:gridCol w="541867">
                  <a:extLst>
                    <a:ext uri="{9D8B030D-6E8A-4147-A177-3AD203B41FA5}">
                      <a16:colId xmlns:a16="http://schemas.microsoft.com/office/drawing/2014/main" val="1315297160"/>
                    </a:ext>
                  </a:extLst>
                </a:gridCol>
                <a:gridCol w="541867">
                  <a:extLst>
                    <a:ext uri="{9D8B030D-6E8A-4147-A177-3AD203B41FA5}">
                      <a16:colId xmlns:a16="http://schemas.microsoft.com/office/drawing/2014/main" val="1080643598"/>
                    </a:ext>
                  </a:extLst>
                </a:gridCol>
                <a:gridCol w="541867">
                  <a:extLst>
                    <a:ext uri="{9D8B030D-6E8A-4147-A177-3AD203B41FA5}">
                      <a16:colId xmlns:a16="http://schemas.microsoft.com/office/drawing/2014/main" val="1947094352"/>
                    </a:ext>
                  </a:extLst>
                </a:gridCol>
                <a:gridCol w="541867">
                  <a:extLst>
                    <a:ext uri="{9D8B030D-6E8A-4147-A177-3AD203B41FA5}">
                      <a16:colId xmlns:a16="http://schemas.microsoft.com/office/drawing/2014/main" val="1124804082"/>
                    </a:ext>
                  </a:extLst>
                </a:gridCol>
                <a:gridCol w="541867">
                  <a:extLst>
                    <a:ext uri="{9D8B030D-6E8A-4147-A177-3AD203B41FA5}">
                      <a16:colId xmlns:a16="http://schemas.microsoft.com/office/drawing/2014/main" val="2647880202"/>
                    </a:ext>
                  </a:extLst>
                </a:gridCol>
              </a:tblGrid>
              <a:tr h="489374">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K</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H</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I</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Ê</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M</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T</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Ố</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N</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73696634"/>
                  </a:ext>
                </a:extLst>
              </a:tr>
            </a:tbl>
          </a:graphicData>
        </a:graphic>
      </p:graphicFrame>
      <p:graphicFrame>
        <p:nvGraphicFramePr>
          <p:cNvPr id="42" name="Table 41">
            <a:extLst>
              <a:ext uri="{FF2B5EF4-FFF2-40B4-BE49-F238E27FC236}">
                <a16:creationId xmlns:a16="http://schemas.microsoft.com/office/drawing/2014/main" id="{85A7322A-FF25-F12D-8BEE-0F1F522C1FE2}"/>
              </a:ext>
            </a:extLst>
          </p:cNvPr>
          <p:cNvGraphicFramePr>
            <a:graphicFrameLocks noGrp="1"/>
          </p:cNvGraphicFramePr>
          <p:nvPr>
            <p:extLst>
              <p:ext uri="{D42A27DB-BD31-4B8C-83A1-F6EECF244321}">
                <p14:modId xmlns:p14="http://schemas.microsoft.com/office/powerpoint/2010/main" val="3717283625"/>
              </p:ext>
            </p:extLst>
          </p:nvPr>
        </p:nvGraphicFramePr>
        <p:xfrm>
          <a:off x="2313887" y="1568804"/>
          <a:ext cx="5418670" cy="489374"/>
        </p:xfrm>
        <a:graphic>
          <a:graphicData uri="http://schemas.openxmlformats.org/drawingml/2006/table">
            <a:tbl>
              <a:tblPr firstRow="1" bandRow="1">
                <a:tableStyleId>{00A15C55-8517-42AA-B614-E9B94910E393}</a:tableStyleId>
              </a:tblPr>
              <a:tblGrid>
                <a:gridCol w="541867">
                  <a:extLst>
                    <a:ext uri="{9D8B030D-6E8A-4147-A177-3AD203B41FA5}">
                      <a16:colId xmlns:a16="http://schemas.microsoft.com/office/drawing/2014/main" val="3783056975"/>
                    </a:ext>
                  </a:extLst>
                </a:gridCol>
                <a:gridCol w="541867">
                  <a:extLst>
                    <a:ext uri="{9D8B030D-6E8A-4147-A177-3AD203B41FA5}">
                      <a16:colId xmlns:a16="http://schemas.microsoft.com/office/drawing/2014/main" val="18149001"/>
                    </a:ext>
                  </a:extLst>
                </a:gridCol>
                <a:gridCol w="541867">
                  <a:extLst>
                    <a:ext uri="{9D8B030D-6E8A-4147-A177-3AD203B41FA5}">
                      <a16:colId xmlns:a16="http://schemas.microsoft.com/office/drawing/2014/main" val="2589268404"/>
                    </a:ext>
                  </a:extLst>
                </a:gridCol>
                <a:gridCol w="541867">
                  <a:extLst>
                    <a:ext uri="{9D8B030D-6E8A-4147-A177-3AD203B41FA5}">
                      <a16:colId xmlns:a16="http://schemas.microsoft.com/office/drawing/2014/main" val="1315297160"/>
                    </a:ext>
                  </a:extLst>
                </a:gridCol>
                <a:gridCol w="541867">
                  <a:extLst>
                    <a:ext uri="{9D8B030D-6E8A-4147-A177-3AD203B41FA5}">
                      <a16:colId xmlns:a16="http://schemas.microsoft.com/office/drawing/2014/main" val="1080643598"/>
                    </a:ext>
                  </a:extLst>
                </a:gridCol>
                <a:gridCol w="541867">
                  <a:extLst>
                    <a:ext uri="{9D8B030D-6E8A-4147-A177-3AD203B41FA5}">
                      <a16:colId xmlns:a16="http://schemas.microsoft.com/office/drawing/2014/main" val="1947094352"/>
                    </a:ext>
                  </a:extLst>
                </a:gridCol>
                <a:gridCol w="541867">
                  <a:extLst>
                    <a:ext uri="{9D8B030D-6E8A-4147-A177-3AD203B41FA5}">
                      <a16:colId xmlns:a16="http://schemas.microsoft.com/office/drawing/2014/main" val="1124804082"/>
                    </a:ext>
                  </a:extLst>
                </a:gridCol>
                <a:gridCol w="541867">
                  <a:extLst>
                    <a:ext uri="{9D8B030D-6E8A-4147-A177-3AD203B41FA5}">
                      <a16:colId xmlns:a16="http://schemas.microsoft.com/office/drawing/2014/main" val="2647880202"/>
                    </a:ext>
                  </a:extLst>
                </a:gridCol>
                <a:gridCol w="541867">
                  <a:extLst>
                    <a:ext uri="{9D8B030D-6E8A-4147-A177-3AD203B41FA5}">
                      <a16:colId xmlns:a16="http://schemas.microsoft.com/office/drawing/2014/main" val="4091436006"/>
                    </a:ext>
                  </a:extLst>
                </a:gridCol>
                <a:gridCol w="541867">
                  <a:extLst>
                    <a:ext uri="{9D8B030D-6E8A-4147-A177-3AD203B41FA5}">
                      <a16:colId xmlns:a16="http://schemas.microsoft.com/office/drawing/2014/main" val="1827955618"/>
                    </a:ext>
                  </a:extLst>
                </a:gridCol>
              </a:tblGrid>
              <a:tr h="489374">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Đ</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Ỉ</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N</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H</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Y</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Ê</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N</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S</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Ơ</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N</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73696634"/>
                  </a:ext>
                </a:extLst>
              </a:tr>
            </a:tbl>
          </a:graphicData>
        </a:graphic>
      </p:graphicFrame>
      <p:graphicFrame>
        <p:nvGraphicFramePr>
          <p:cNvPr id="43" name="Table 42">
            <a:extLst>
              <a:ext uri="{FF2B5EF4-FFF2-40B4-BE49-F238E27FC236}">
                <a16:creationId xmlns:a16="http://schemas.microsoft.com/office/drawing/2014/main" id="{7A9375D3-67F0-6041-6DBA-B64DB8164597}"/>
              </a:ext>
            </a:extLst>
          </p:cNvPr>
          <p:cNvGraphicFramePr>
            <a:graphicFrameLocks noGrp="1"/>
          </p:cNvGraphicFramePr>
          <p:nvPr>
            <p:extLst>
              <p:ext uri="{D42A27DB-BD31-4B8C-83A1-F6EECF244321}">
                <p14:modId xmlns:p14="http://schemas.microsoft.com/office/powerpoint/2010/main" val="2680669282"/>
              </p:ext>
            </p:extLst>
          </p:nvPr>
        </p:nvGraphicFramePr>
        <p:xfrm>
          <a:off x="3943118" y="2058127"/>
          <a:ext cx="8128005" cy="489374"/>
        </p:xfrm>
        <a:graphic>
          <a:graphicData uri="http://schemas.openxmlformats.org/drawingml/2006/table">
            <a:tbl>
              <a:tblPr firstRow="1" bandRow="1">
                <a:tableStyleId>{00A15C55-8517-42AA-B614-E9B94910E393}</a:tableStyleId>
              </a:tblPr>
              <a:tblGrid>
                <a:gridCol w="541867">
                  <a:extLst>
                    <a:ext uri="{9D8B030D-6E8A-4147-A177-3AD203B41FA5}">
                      <a16:colId xmlns:a16="http://schemas.microsoft.com/office/drawing/2014/main" val="3783056975"/>
                    </a:ext>
                  </a:extLst>
                </a:gridCol>
                <a:gridCol w="541867">
                  <a:extLst>
                    <a:ext uri="{9D8B030D-6E8A-4147-A177-3AD203B41FA5}">
                      <a16:colId xmlns:a16="http://schemas.microsoft.com/office/drawing/2014/main" val="18149001"/>
                    </a:ext>
                  </a:extLst>
                </a:gridCol>
                <a:gridCol w="541867">
                  <a:extLst>
                    <a:ext uri="{9D8B030D-6E8A-4147-A177-3AD203B41FA5}">
                      <a16:colId xmlns:a16="http://schemas.microsoft.com/office/drawing/2014/main" val="2589268404"/>
                    </a:ext>
                  </a:extLst>
                </a:gridCol>
                <a:gridCol w="541867">
                  <a:extLst>
                    <a:ext uri="{9D8B030D-6E8A-4147-A177-3AD203B41FA5}">
                      <a16:colId xmlns:a16="http://schemas.microsoft.com/office/drawing/2014/main" val="1315297160"/>
                    </a:ext>
                  </a:extLst>
                </a:gridCol>
                <a:gridCol w="541867">
                  <a:extLst>
                    <a:ext uri="{9D8B030D-6E8A-4147-A177-3AD203B41FA5}">
                      <a16:colId xmlns:a16="http://schemas.microsoft.com/office/drawing/2014/main" val="1080643598"/>
                    </a:ext>
                  </a:extLst>
                </a:gridCol>
                <a:gridCol w="541867">
                  <a:extLst>
                    <a:ext uri="{9D8B030D-6E8A-4147-A177-3AD203B41FA5}">
                      <a16:colId xmlns:a16="http://schemas.microsoft.com/office/drawing/2014/main" val="1947094352"/>
                    </a:ext>
                  </a:extLst>
                </a:gridCol>
                <a:gridCol w="541867">
                  <a:extLst>
                    <a:ext uri="{9D8B030D-6E8A-4147-A177-3AD203B41FA5}">
                      <a16:colId xmlns:a16="http://schemas.microsoft.com/office/drawing/2014/main" val="1124804082"/>
                    </a:ext>
                  </a:extLst>
                </a:gridCol>
                <a:gridCol w="541867">
                  <a:extLst>
                    <a:ext uri="{9D8B030D-6E8A-4147-A177-3AD203B41FA5}">
                      <a16:colId xmlns:a16="http://schemas.microsoft.com/office/drawing/2014/main" val="2647880202"/>
                    </a:ext>
                  </a:extLst>
                </a:gridCol>
                <a:gridCol w="541867">
                  <a:extLst>
                    <a:ext uri="{9D8B030D-6E8A-4147-A177-3AD203B41FA5}">
                      <a16:colId xmlns:a16="http://schemas.microsoft.com/office/drawing/2014/main" val="4091436006"/>
                    </a:ext>
                  </a:extLst>
                </a:gridCol>
                <a:gridCol w="541867">
                  <a:extLst>
                    <a:ext uri="{9D8B030D-6E8A-4147-A177-3AD203B41FA5}">
                      <a16:colId xmlns:a16="http://schemas.microsoft.com/office/drawing/2014/main" val="1827955618"/>
                    </a:ext>
                  </a:extLst>
                </a:gridCol>
                <a:gridCol w="541867">
                  <a:extLst>
                    <a:ext uri="{9D8B030D-6E8A-4147-A177-3AD203B41FA5}">
                      <a16:colId xmlns:a16="http://schemas.microsoft.com/office/drawing/2014/main" val="3297942905"/>
                    </a:ext>
                  </a:extLst>
                </a:gridCol>
                <a:gridCol w="541867">
                  <a:extLst>
                    <a:ext uri="{9D8B030D-6E8A-4147-A177-3AD203B41FA5}">
                      <a16:colId xmlns:a16="http://schemas.microsoft.com/office/drawing/2014/main" val="2488511323"/>
                    </a:ext>
                  </a:extLst>
                </a:gridCol>
                <a:gridCol w="541867">
                  <a:extLst>
                    <a:ext uri="{9D8B030D-6E8A-4147-A177-3AD203B41FA5}">
                      <a16:colId xmlns:a16="http://schemas.microsoft.com/office/drawing/2014/main" val="405010633"/>
                    </a:ext>
                  </a:extLst>
                </a:gridCol>
                <a:gridCol w="541867">
                  <a:extLst>
                    <a:ext uri="{9D8B030D-6E8A-4147-A177-3AD203B41FA5}">
                      <a16:colId xmlns:a16="http://schemas.microsoft.com/office/drawing/2014/main" val="1384267885"/>
                    </a:ext>
                  </a:extLst>
                </a:gridCol>
                <a:gridCol w="541867">
                  <a:extLst>
                    <a:ext uri="{9D8B030D-6E8A-4147-A177-3AD203B41FA5}">
                      <a16:colId xmlns:a16="http://schemas.microsoft.com/office/drawing/2014/main" val="3072756469"/>
                    </a:ext>
                  </a:extLst>
                </a:gridCol>
              </a:tblGrid>
              <a:tr h="489374">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C</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Ô</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N</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G</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T</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Á</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C</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K</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H</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Í</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T</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Ư</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Ợ</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N</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G</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73696634"/>
                  </a:ext>
                </a:extLst>
              </a:tr>
            </a:tbl>
          </a:graphicData>
        </a:graphic>
      </p:graphicFrame>
      <p:graphicFrame>
        <p:nvGraphicFramePr>
          <p:cNvPr id="44" name="Table 43">
            <a:extLst>
              <a:ext uri="{FF2B5EF4-FFF2-40B4-BE49-F238E27FC236}">
                <a16:creationId xmlns:a16="http://schemas.microsoft.com/office/drawing/2014/main" id="{D5257761-AD5C-378F-0466-E1C302037FA5}"/>
              </a:ext>
            </a:extLst>
          </p:cNvPr>
          <p:cNvGraphicFramePr>
            <a:graphicFrameLocks noGrp="1"/>
          </p:cNvGraphicFramePr>
          <p:nvPr>
            <p:extLst>
              <p:ext uri="{D42A27DB-BD31-4B8C-83A1-F6EECF244321}">
                <p14:modId xmlns:p14="http://schemas.microsoft.com/office/powerpoint/2010/main" val="530105083"/>
              </p:ext>
            </p:extLst>
          </p:nvPr>
        </p:nvGraphicFramePr>
        <p:xfrm>
          <a:off x="2866625" y="2546650"/>
          <a:ext cx="3793069" cy="489374"/>
        </p:xfrm>
        <a:graphic>
          <a:graphicData uri="http://schemas.openxmlformats.org/drawingml/2006/table">
            <a:tbl>
              <a:tblPr firstRow="1" bandRow="1">
                <a:tableStyleId>{00A15C55-8517-42AA-B614-E9B94910E393}</a:tableStyleId>
              </a:tblPr>
              <a:tblGrid>
                <a:gridCol w="541867">
                  <a:extLst>
                    <a:ext uri="{9D8B030D-6E8A-4147-A177-3AD203B41FA5}">
                      <a16:colId xmlns:a16="http://schemas.microsoft.com/office/drawing/2014/main" val="3783056975"/>
                    </a:ext>
                  </a:extLst>
                </a:gridCol>
                <a:gridCol w="541867">
                  <a:extLst>
                    <a:ext uri="{9D8B030D-6E8A-4147-A177-3AD203B41FA5}">
                      <a16:colId xmlns:a16="http://schemas.microsoft.com/office/drawing/2014/main" val="18149001"/>
                    </a:ext>
                  </a:extLst>
                </a:gridCol>
                <a:gridCol w="541867">
                  <a:extLst>
                    <a:ext uri="{9D8B030D-6E8A-4147-A177-3AD203B41FA5}">
                      <a16:colId xmlns:a16="http://schemas.microsoft.com/office/drawing/2014/main" val="2589268404"/>
                    </a:ext>
                  </a:extLst>
                </a:gridCol>
                <a:gridCol w="541867">
                  <a:extLst>
                    <a:ext uri="{9D8B030D-6E8A-4147-A177-3AD203B41FA5}">
                      <a16:colId xmlns:a16="http://schemas.microsoft.com/office/drawing/2014/main" val="1315297160"/>
                    </a:ext>
                  </a:extLst>
                </a:gridCol>
                <a:gridCol w="541867">
                  <a:extLst>
                    <a:ext uri="{9D8B030D-6E8A-4147-A177-3AD203B41FA5}">
                      <a16:colId xmlns:a16="http://schemas.microsoft.com/office/drawing/2014/main" val="1080643598"/>
                    </a:ext>
                  </a:extLst>
                </a:gridCol>
                <a:gridCol w="541867">
                  <a:extLst>
                    <a:ext uri="{9D8B030D-6E8A-4147-A177-3AD203B41FA5}">
                      <a16:colId xmlns:a16="http://schemas.microsoft.com/office/drawing/2014/main" val="1947094352"/>
                    </a:ext>
                  </a:extLst>
                </a:gridCol>
                <a:gridCol w="541867">
                  <a:extLst>
                    <a:ext uri="{9D8B030D-6E8A-4147-A177-3AD203B41FA5}">
                      <a16:colId xmlns:a16="http://schemas.microsoft.com/office/drawing/2014/main" val="1124804082"/>
                    </a:ext>
                  </a:extLst>
                </a:gridCol>
              </a:tblGrid>
              <a:tr h="489374">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C</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H</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Ấ</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T</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T</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H</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Ơ</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73696634"/>
                  </a:ext>
                </a:extLst>
              </a:tr>
            </a:tbl>
          </a:graphicData>
        </a:graphic>
      </p:graphicFrame>
      <p:graphicFrame>
        <p:nvGraphicFramePr>
          <p:cNvPr id="45" name="Table 44">
            <a:extLst>
              <a:ext uri="{FF2B5EF4-FFF2-40B4-BE49-F238E27FC236}">
                <a16:creationId xmlns:a16="http://schemas.microsoft.com/office/drawing/2014/main" id="{331A0432-F48D-B2C1-4272-0EAF3874058F}"/>
              </a:ext>
            </a:extLst>
          </p:cNvPr>
          <p:cNvGraphicFramePr>
            <a:graphicFrameLocks noGrp="1"/>
          </p:cNvGraphicFramePr>
          <p:nvPr>
            <p:extLst>
              <p:ext uri="{D42A27DB-BD31-4B8C-83A1-F6EECF244321}">
                <p14:modId xmlns:p14="http://schemas.microsoft.com/office/powerpoint/2010/main" val="3052547998"/>
              </p:ext>
            </p:extLst>
          </p:nvPr>
        </p:nvGraphicFramePr>
        <p:xfrm>
          <a:off x="702802" y="3030637"/>
          <a:ext cx="6502404" cy="489374"/>
        </p:xfrm>
        <a:graphic>
          <a:graphicData uri="http://schemas.openxmlformats.org/drawingml/2006/table">
            <a:tbl>
              <a:tblPr firstRow="1" bandRow="1">
                <a:tableStyleId>{00A15C55-8517-42AA-B614-E9B94910E393}</a:tableStyleId>
              </a:tblPr>
              <a:tblGrid>
                <a:gridCol w="541867">
                  <a:extLst>
                    <a:ext uri="{9D8B030D-6E8A-4147-A177-3AD203B41FA5}">
                      <a16:colId xmlns:a16="http://schemas.microsoft.com/office/drawing/2014/main" val="3783056975"/>
                    </a:ext>
                  </a:extLst>
                </a:gridCol>
                <a:gridCol w="541867">
                  <a:extLst>
                    <a:ext uri="{9D8B030D-6E8A-4147-A177-3AD203B41FA5}">
                      <a16:colId xmlns:a16="http://schemas.microsoft.com/office/drawing/2014/main" val="18149001"/>
                    </a:ext>
                  </a:extLst>
                </a:gridCol>
                <a:gridCol w="541867">
                  <a:extLst>
                    <a:ext uri="{9D8B030D-6E8A-4147-A177-3AD203B41FA5}">
                      <a16:colId xmlns:a16="http://schemas.microsoft.com/office/drawing/2014/main" val="2589268404"/>
                    </a:ext>
                  </a:extLst>
                </a:gridCol>
                <a:gridCol w="541867">
                  <a:extLst>
                    <a:ext uri="{9D8B030D-6E8A-4147-A177-3AD203B41FA5}">
                      <a16:colId xmlns:a16="http://schemas.microsoft.com/office/drawing/2014/main" val="1315297160"/>
                    </a:ext>
                  </a:extLst>
                </a:gridCol>
                <a:gridCol w="541867">
                  <a:extLst>
                    <a:ext uri="{9D8B030D-6E8A-4147-A177-3AD203B41FA5}">
                      <a16:colId xmlns:a16="http://schemas.microsoft.com/office/drawing/2014/main" val="1080643598"/>
                    </a:ext>
                  </a:extLst>
                </a:gridCol>
                <a:gridCol w="541867">
                  <a:extLst>
                    <a:ext uri="{9D8B030D-6E8A-4147-A177-3AD203B41FA5}">
                      <a16:colId xmlns:a16="http://schemas.microsoft.com/office/drawing/2014/main" val="1947094352"/>
                    </a:ext>
                  </a:extLst>
                </a:gridCol>
                <a:gridCol w="541867">
                  <a:extLst>
                    <a:ext uri="{9D8B030D-6E8A-4147-A177-3AD203B41FA5}">
                      <a16:colId xmlns:a16="http://schemas.microsoft.com/office/drawing/2014/main" val="1124804082"/>
                    </a:ext>
                  </a:extLst>
                </a:gridCol>
                <a:gridCol w="541867">
                  <a:extLst>
                    <a:ext uri="{9D8B030D-6E8A-4147-A177-3AD203B41FA5}">
                      <a16:colId xmlns:a16="http://schemas.microsoft.com/office/drawing/2014/main" val="2647880202"/>
                    </a:ext>
                  </a:extLst>
                </a:gridCol>
                <a:gridCol w="541867">
                  <a:extLst>
                    <a:ext uri="{9D8B030D-6E8A-4147-A177-3AD203B41FA5}">
                      <a16:colId xmlns:a16="http://schemas.microsoft.com/office/drawing/2014/main" val="4091436006"/>
                    </a:ext>
                  </a:extLst>
                </a:gridCol>
                <a:gridCol w="541867">
                  <a:extLst>
                    <a:ext uri="{9D8B030D-6E8A-4147-A177-3AD203B41FA5}">
                      <a16:colId xmlns:a16="http://schemas.microsoft.com/office/drawing/2014/main" val="1827955618"/>
                    </a:ext>
                  </a:extLst>
                </a:gridCol>
                <a:gridCol w="541867">
                  <a:extLst>
                    <a:ext uri="{9D8B030D-6E8A-4147-A177-3AD203B41FA5}">
                      <a16:colId xmlns:a16="http://schemas.microsoft.com/office/drawing/2014/main" val="3297942905"/>
                    </a:ext>
                  </a:extLst>
                </a:gridCol>
                <a:gridCol w="541867">
                  <a:extLst>
                    <a:ext uri="{9D8B030D-6E8A-4147-A177-3AD203B41FA5}">
                      <a16:colId xmlns:a16="http://schemas.microsoft.com/office/drawing/2014/main" val="2488511323"/>
                    </a:ext>
                  </a:extLst>
                </a:gridCol>
              </a:tblGrid>
              <a:tr h="489374">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A</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N</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H</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T</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H</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A</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N</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H</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N</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I</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Ê</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N</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73696634"/>
                  </a:ext>
                </a:extLst>
              </a:tr>
            </a:tbl>
          </a:graphicData>
        </a:graphic>
      </p:graphicFrame>
      <p:graphicFrame>
        <p:nvGraphicFramePr>
          <p:cNvPr id="46" name="Table 45">
            <a:extLst>
              <a:ext uri="{FF2B5EF4-FFF2-40B4-BE49-F238E27FC236}">
                <a16:creationId xmlns:a16="http://schemas.microsoft.com/office/drawing/2014/main" id="{81F3451C-D454-AF92-4612-639F36DF064C}"/>
              </a:ext>
            </a:extLst>
          </p:cNvPr>
          <p:cNvGraphicFramePr>
            <a:graphicFrameLocks noGrp="1"/>
          </p:cNvGraphicFramePr>
          <p:nvPr>
            <p:extLst>
              <p:ext uri="{D42A27DB-BD31-4B8C-83A1-F6EECF244321}">
                <p14:modId xmlns:p14="http://schemas.microsoft.com/office/powerpoint/2010/main" val="1613442884"/>
              </p:ext>
            </p:extLst>
          </p:nvPr>
        </p:nvGraphicFramePr>
        <p:xfrm>
          <a:off x="2335647" y="3526164"/>
          <a:ext cx="4334936" cy="489374"/>
        </p:xfrm>
        <a:graphic>
          <a:graphicData uri="http://schemas.openxmlformats.org/drawingml/2006/table">
            <a:tbl>
              <a:tblPr firstRow="1" bandRow="1">
                <a:tableStyleId>{00A15C55-8517-42AA-B614-E9B94910E393}</a:tableStyleId>
              </a:tblPr>
              <a:tblGrid>
                <a:gridCol w="541867">
                  <a:extLst>
                    <a:ext uri="{9D8B030D-6E8A-4147-A177-3AD203B41FA5}">
                      <a16:colId xmlns:a16="http://schemas.microsoft.com/office/drawing/2014/main" val="3783056975"/>
                    </a:ext>
                  </a:extLst>
                </a:gridCol>
                <a:gridCol w="541867">
                  <a:extLst>
                    <a:ext uri="{9D8B030D-6E8A-4147-A177-3AD203B41FA5}">
                      <a16:colId xmlns:a16="http://schemas.microsoft.com/office/drawing/2014/main" val="18149001"/>
                    </a:ext>
                  </a:extLst>
                </a:gridCol>
                <a:gridCol w="541867">
                  <a:extLst>
                    <a:ext uri="{9D8B030D-6E8A-4147-A177-3AD203B41FA5}">
                      <a16:colId xmlns:a16="http://schemas.microsoft.com/office/drawing/2014/main" val="2589268404"/>
                    </a:ext>
                  </a:extLst>
                </a:gridCol>
                <a:gridCol w="541867">
                  <a:extLst>
                    <a:ext uri="{9D8B030D-6E8A-4147-A177-3AD203B41FA5}">
                      <a16:colId xmlns:a16="http://schemas.microsoft.com/office/drawing/2014/main" val="1315297160"/>
                    </a:ext>
                  </a:extLst>
                </a:gridCol>
                <a:gridCol w="541867">
                  <a:extLst>
                    <a:ext uri="{9D8B030D-6E8A-4147-A177-3AD203B41FA5}">
                      <a16:colId xmlns:a16="http://schemas.microsoft.com/office/drawing/2014/main" val="1080643598"/>
                    </a:ext>
                  </a:extLst>
                </a:gridCol>
                <a:gridCol w="541867">
                  <a:extLst>
                    <a:ext uri="{9D8B030D-6E8A-4147-A177-3AD203B41FA5}">
                      <a16:colId xmlns:a16="http://schemas.microsoft.com/office/drawing/2014/main" val="1947094352"/>
                    </a:ext>
                  </a:extLst>
                </a:gridCol>
                <a:gridCol w="541867">
                  <a:extLst>
                    <a:ext uri="{9D8B030D-6E8A-4147-A177-3AD203B41FA5}">
                      <a16:colId xmlns:a16="http://schemas.microsoft.com/office/drawing/2014/main" val="1124804082"/>
                    </a:ext>
                  </a:extLst>
                </a:gridCol>
                <a:gridCol w="541867">
                  <a:extLst>
                    <a:ext uri="{9D8B030D-6E8A-4147-A177-3AD203B41FA5}">
                      <a16:colId xmlns:a16="http://schemas.microsoft.com/office/drawing/2014/main" val="2647880202"/>
                    </a:ext>
                  </a:extLst>
                </a:gridCol>
              </a:tblGrid>
              <a:tr h="489374">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Đ</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Ơ</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N</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T</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U</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Y</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Ế</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N</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73696634"/>
                  </a:ext>
                </a:extLst>
              </a:tr>
            </a:tbl>
          </a:graphicData>
        </a:graphic>
      </p:graphicFrame>
      <p:graphicFrame>
        <p:nvGraphicFramePr>
          <p:cNvPr id="47" name="Table 46">
            <a:extLst>
              <a:ext uri="{FF2B5EF4-FFF2-40B4-BE49-F238E27FC236}">
                <a16:creationId xmlns:a16="http://schemas.microsoft.com/office/drawing/2014/main" id="{9579DAB8-D6FF-C913-0809-88C406BE6138}"/>
              </a:ext>
            </a:extLst>
          </p:cNvPr>
          <p:cNvGraphicFramePr>
            <a:graphicFrameLocks noGrp="1"/>
          </p:cNvGraphicFramePr>
          <p:nvPr>
            <p:extLst>
              <p:ext uri="{D42A27DB-BD31-4B8C-83A1-F6EECF244321}">
                <p14:modId xmlns:p14="http://schemas.microsoft.com/office/powerpoint/2010/main" val="31408900"/>
              </p:ext>
            </p:extLst>
          </p:nvPr>
        </p:nvGraphicFramePr>
        <p:xfrm>
          <a:off x="5050383" y="4017248"/>
          <a:ext cx="4334936" cy="489374"/>
        </p:xfrm>
        <a:graphic>
          <a:graphicData uri="http://schemas.openxmlformats.org/drawingml/2006/table">
            <a:tbl>
              <a:tblPr firstRow="1" bandRow="1">
                <a:tableStyleId>{00A15C55-8517-42AA-B614-E9B94910E393}</a:tableStyleId>
              </a:tblPr>
              <a:tblGrid>
                <a:gridCol w="541867">
                  <a:extLst>
                    <a:ext uri="{9D8B030D-6E8A-4147-A177-3AD203B41FA5}">
                      <a16:colId xmlns:a16="http://schemas.microsoft.com/office/drawing/2014/main" val="3783056975"/>
                    </a:ext>
                  </a:extLst>
                </a:gridCol>
                <a:gridCol w="541867">
                  <a:extLst>
                    <a:ext uri="{9D8B030D-6E8A-4147-A177-3AD203B41FA5}">
                      <a16:colId xmlns:a16="http://schemas.microsoft.com/office/drawing/2014/main" val="18149001"/>
                    </a:ext>
                  </a:extLst>
                </a:gridCol>
                <a:gridCol w="541867">
                  <a:extLst>
                    <a:ext uri="{9D8B030D-6E8A-4147-A177-3AD203B41FA5}">
                      <a16:colId xmlns:a16="http://schemas.microsoft.com/office/drawing/2014/main" val="2589268404"/>
                    </a:ext>
                  </a:extLst>
                </a:gridCol>
                <a:gridCol w="541867">
                  <a:extLst>
                    <a:ext uri="{9D8B030D-6E8A-4147-A177-3AD203B41FA5}">
                      <a16:colId xmlns:a16="http://schemas.microsoft.com/office/drawing/2014/main" val="1315297160"/>
                    </a:ext>
                  </a:extLst>
                </a:gridCol>
                <a:gridCol w="541867">
                  <a:extLst>
                    <a:ext uri="{9D8B030D-6E8A-4147-A177-3AD203B41FA5}">
                      <a16:colId xmlns:a16="http://schemas.microsoft.com/office/drawing/2014/main" val="1080643598"/>
                    </a:ext>
                  </a:extLst>
                </a:gridCol>
                <a:gridCol w="541867">
                  <a:extLst>
                    <a:ext uri="{9D8B030D-6E8A-4147-A177-3AD203B41FA5}">
                      <a16:colId xmlns:a16="http://schemas.microsoft.com/office/drawing/2014/main" val="1947094352"/>
                    </a:ext>
                  </a:extLst>
                </a:gridCol>
                <a:gridCol w="541867">
                  <a:extLst>
                    <a:ext uri="{9D8B030D-6E8A-4147-A177-3AD203B41FA5}">
                      <a16:colId xmlns:a16="http://schemas.microsoft.com/office/drawing/2014/main" val="1124804082"/>
                    </a:ext>
                  </a:extLst>
                </a:gridCol>
                <a:gridCol w="541867">
                  <a:extLst>
                    <a:ext uri="{9D8B030D-6E8A-4147-A177-3AD203B41FA5}">
                      <a16:colId xmlns:a16="http://schemas.microsoft.com/office/drawing/2014/main" val="2647880202"/>
                    </a:ext>
                  </a:extLst>
                </a:gridCol>
              </a:tblGrid>
              <a:tr h="489374">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Ô</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N</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G</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H</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Ọ</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A</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S</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2400" dirty="0">
                          <a:solidFill>
                            <a:srgbClr val="DEEBF7"/>
                          </a:solidFill>
                          <a:latin typeface="Times New Roman" panose="02020603050405020304" pitchFamily="18" charset="0"/>
                          <a:cs typeface="Times New Roman" panose="02020603050405020304" pitchFamily="18" charset="0"/>
                        </a:rPr>
                        <a:t>Ĩ</a:t>
                      </a:r>
                      <a:endParaRPr lang="en-SG" sz="2400" dirty="0">
                        <a:solidFill>
                          <a:srgbClr val="DEEBF7"/>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73696634"/>
                  </a:ext>
                </a:extLst>
              </a:tr>
            </a:tbl>
          </a:graphicData>
        </a:graphic>
      </p:graphicFrame>
    </p:spTree>
    <p:extLst>
      <p:ext uri="{BB962C8B-B14F-4D97-AF65-F5344CB8AC3E}">
        <p14:creationId xmlns:p14="http://schemas.microsoft.com/office/powerpoint/2010/main" val="2938398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8" restart="whenNotActive" fill="hold" evtFilter="cancelBubble" nodeType="interactiveSeq">
                <p:stCondLst>
                  <p:cond evt="onClick" delay="0">
                    <p:tgtEl>
                      <p:spTgt spid="41"/>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4" restart="whenNotActive" fill="hold" evtFilter="cancelBubble" nodeType="interactiveSeq">
                <p:stCondLst>
                  <p:cond evt="onClick" delay="0">
                    <p:tgtEl>
                      <p:spTgt spid="42"/>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42"/>
                                        </p:tgtEl>
                                      </p:cBhvr>
                                    </p:animEffect>
                                    <p:set>
                                      <p:cBhvr>
                                        <p:cTn id="1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0" restart="whenNotActive" fill="hold" evtFilter="cancelBubble" nodeType="interactiveSeq">
                <p:stCondLst>
                  <p:cond evt="onClick" delay="0">
                    <p:tgtEl>
                      <p:spTgt spid="43"/>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500"/>
                                        <p:tgtEl>
                                          <p:spTgt spid="43"/>
                                        </p:tgtEl>
                                      </p:cBhvr>
                                    </p:animEffect>
                                    <p:set>
                                      <p:cBhvr>
                                        <p:cTn id="2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6" restart="whenNotActive" fill="hold" evtFilter="cancelBubble" nodeType="interactiveSeq">
                <p:stCondLst>
                  <p:cond evt="onClick" delay="0">
                    <p:tgtEl>
                      <p:spTgt spid="44"/>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44"/>
                                        </p:tgtEl>
                                      </p:cBhvr>
                                    </p:animEffect>
                                    <p:set>
                                      <p:cBhvr>
                                        <p:cTn id="3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16" presetClass="exit" presetSubtype="21" fill="hold" nodeType="clickEffect">
                                  <p:stCondLst>
                                    <p:cond delay="0"/>
                                  </p:stCondLst>
                                  <p:childTnLst>
                                    <p:animEffect transition="out" filter="barn(inVertical)">
                                      <p:cBhvr>
                                        <p:cTn id="36" dur="500"/>
                                        <p:tgtEl>
                                          <p:spTgt spid="45"/>
                                        </p:tgtEl>
                                      </p:cBhvr>
                                    </p:animEffect>
                                    <p:set>
                                      <p:cBhvr>
                                        <p:cTn id="3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8" restart="whenNotActive" fill="hold" evtFilter="cancelBubble" nodeType="interactiveSeq">
                <p:stCondLst>
                  <p:cond evt="onClick" delay="0">
                    <p:tgtEl>
                      <p:spTgt spid="46"/>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nodeType="clickEffect">
                                  <p:stCondLst>
                                    <p:cond delay="0"/>
                                  </p:stCondLst>
                                  <p:childTnLst>
                                    <p:animEffect transition="out" filter="barn(inVertical)">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4" restart="whenNotActive" fill="hold" evtFilter="cancelBubble" nodeType="interactiveSeq">
                <p:stCondLst>
                  <p:cond evt="onClick" delay="0">
                    <p:tgtEl>
                      <p:spTgt spid="47"/>
                    </p:tgtEl>
                  </p:cond>
                </p:stCondLst>
                <p:endSync evt="end" delay="0">
                  <p:rtn val="all"/>
                </p:endSync>
                <p:childTnLst>
                  <p:par>
                    <p:cTn id="45" fill="hold">
                      <p:stCondLst>
                        <p:cond delay="0"/>
                      </p:stCondLst>
                      <p:childTnLst>
                        <p:par>
                          <p:cTn id="46" fill="hold">
                            <p:stCondLst>
                              <p:cond delay="0"/>
                            </p:stCondLst>
                            <p:childTnLst>
                              <p:par>
                                <p:cTn id="47" presetID="16" presetClass="exit" presetSubtype="21" fill="hold" nodeType="clickEffect">
                                  <p:stCondLst>
                                    <p:cond delay="0"/>
                                  </p:stCondLst>
                                  <p:childTnLst>
                                    <p:animEffect transition="out" filter="barn(inVertical)">
                                      <p:cBhvr>
                                        <p:cTn id="48" dur="500"/>
                                        <p:tgtEl>
                                          <p:spTgt spid="47"/>
                                        </p:tgtEl>
                                      </p:cBhvr>
                                    </p:animEffect>
                                    <p:set>
                                      <p:cBhvr>
                                        <p:cTn id="4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6A1622-BC2B-BCB1-10D4-DDD96706D10B}"/>
              </a:ext>
            </a:extLst>
          </p:cNvPr>
          <p:cNvPicPr>
            <a:picLocks noChangeAspect="1"/>
          </p:cNvPicPr>
          <p:nvPr/>
        </p:nvPicPr>
        <p:blipFill>
          <a:blip r:embed="rId2"/>
          <a:stretch>
            <a:fillRect/>
          </a:stretch>
        </p:blipFill>
        <p:spPr>
          <a:xfrm>
            <a:off x="0" y="3347"/>
            <a:ext cx="12192000" cy="6854653"/>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3480659" y="2414330"/>
            <a:ext cx="5641308" cy="2029339"/>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3117935" y="2401568"/>
            <a:ext cx="696729" cy="382784"/>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3774271" y="2607660"/>
            <a:ext cx="5334182" cy="1748575"/>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608246" y="3030404"/>
            <a:ext cx="738613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libri Light" panose="020F0302020204030204"/>
                <a:ea typeface="+mn-ea"/>
                <a:cs typeface="+mn-cs"/>
              </a:rPr>
              <a:t>CÔ ĐƠN</a:t>
            </a:r>
            <a:endParaRPr kumimoji="0" lang="en-US" sz="44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 name="Google Shape;1162;p36">
            <a:extLst>
              <a:ext uri="{FF2B5EF4-FFF2-40B4-BE49-F238E27FC236}">
                <a16:creationId xmlns:a16="http://schemas.microsoft.com/office/drawing/2014/main" id="{80412F05-4537-C28B-D6CE-CAD8D3D64B4D}"/>
              </a:ext>
            </a:extLst>
          </p:cNvPr>
          <p:cNvSpPr txBox="1"/>
          <p:nvPr/>
        </p:nvSpPr>
        <p:spPr>
          <a:xfrm>
            <a:off x="1509563" y="532123"/>
            <a:ext cx="9502994" cy="1690079"/>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nl-NL" sz="4000" b="1" i="1" dirty="0">
                <a:latin typeface="Times New Roman" panose="02020603050405020304" pitchFamily="18" charset="0"/>
                <a:cs typeface="Times New Roman" panose="02020603050405020304" pitchFamily="18" charset="0"/>
              </a:rPr>
              <a:t>Hàng</a:t>
            </a:r>
            <a:r>
              <a:rPr lang="vi-VN" sz="4000" b="1" i="1" dirty="0">
                <a:latin typeface="Times New Roman" panose="02020603050405020304" pitchFamily="18" charset="0"/>
                <a:cs typeface="Times New Roman" panose="02020603050405020304" pitchFamily="18" charset="0"/>
              </a:rPr>
              <a:t> ngang 1: Đây là thử thách lớn nhất của nhân vật anh thanh niên. </a:t>
            </a:r>
            <a:endParaRPr lang="en-SG" sz="4000" b="1" dirty="0">
              <a:latin typeface="Times New Roman" panose="02020603050405020304" pitchFamily="18" charset="0"/>
              <a:cs typeface="Times New Roman" panose="02020603050405020304" pitchFamily="18" charset="0"/>
            </a:endParaRPr>
          </a:p>
        </p:txBody>
      </p:sp>
      <p:pic>
        <p:nvPicPr>
          <p:cNvPr id="2" name="Picture 1">
            <a:hlinkClick r:id="rId3" action="ppaction://hlinksldjump"/>
            <a:extLst>
              <a:ext uri="{FF2B5EF4-FFF2-40B4-BE49-F238E27FC236}">
                <a16:creationId xmlns:a16="http://schemas.microsoft.com/office/drawing/2014/main" id="{C7814B3A-4296-B964-9632-2E765FE551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2720" y="5202348"/>
            <a:ext cx="1502547" cy="1270195"/>
          </a:xfrm>
          <a:prstGeom prst="rect">
            <a:avLst/>
          </a:prstGeom>
        </p:spPr>
      </p:pic>
    </p:spTree>
    <p:extLst>
      <p:ext uri="{BB962C8B-B14F-4D97-AF65-F5344CB8AC3E}">
        <p14:creationId xmlns:p14="http://schemas.microsoft.com/office/powerpoint/2010/main" val="2857486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6A1622-BC2B-BCB1-10D4-DDD96706D10B}"/>
              </a:ext>
            </a:extLst>
          </p:cNvPr>
          <p:cNvPicPr>
            <a:picLocks noChangeAspect="1"/>
          </p:cNvPicPr>
          <p:nvPr/>
        </p:nvPicPr>
        <p:blipFill>
          <a:blip r:embed="rId2"/>
          <a:stretch>
            <a:fillRect/>
          </a:stretch>
        </p:blipFill>
        <p:spPr>
          <a:xfrm>
            <a:off x="0" y="3347"/>
            <a:ext cx="12192000" cy="6854653"/>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3392523" y="2887163"/>
            <a:ext cx="5628427" cy="1961322"/>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3092906" y="2912609"/>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3686134" y="3022839"/>
            <a:ext cx="4951089" cy="1689969"/>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3483311" y="3319849"/>
            <a:ext cx="54468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KHIÊM TỐN</a:t>
            </a:r>
            <a:endParaRPr kumimoji="0" lang="en-US" sz="6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 name="Google Shape;1162;p36">
            <a:extLst>
              <a:ext uri="{FF2B5EF4-FFF2-40B4-BE49-F238E27FC236}">
                <a16:creationId xmlns:a16="http://schemas.microsoft.com/office/drawing/2014/main" id="{80412F05-4537-C28B-D6CE-CAD8D3D64B4D}"/>
              </a:ext>
            </a:extLst>
          </p:cNvPr>
          <p:cNvSpPr txBox="1"/>
          <p:nvPr/>
        </p:nvSpPr>
        <p:spPr>
          <a:xfrm>
            <a:off x="1509563" y="385457"/>
            <a:ext cx="9502994" cy="2251925"/>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3600" b="1" i="1" dirty="0">
                <a:latin typeface="+mj-lt"/>
              </a:rPr>
              <a:t>Hàng ngang 2: Đây là một trong những phẩm chất tốt đẹp của anh thanh niên trong truyện Lặng lẽ Sa Pa.</a:t>
            </a:r>
            <a:endParaRPr lang="en-SG" sz="3600" b="1" dirty="0">
              <a:latin typeface="+mj-lt"/>
            </a:endParaRPr>
          </a:p>
        </p:txBody>
      </p:sp>
      <p:pic>
        <p:nvPicPr>
          <p:cNvPr id="5" name="Picture 4">
            <a:hlinkClick r:id="rId3" action="ppaction://hlinksldjump"/>
            <a:extLst>
              <a:ext uri="{FF2B5EF4-FFF2-40B4-BE49-F238E27FC236}">
                <a16:creationId xmlns:a16="http://schemas.microsoft.com/office/drawing/2014/main" id="{D1A65E4D-6043-BEFA-BCB0-F3BE2787F2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2720" y="5202348"/>
            <a:ext cx="1502547" cy="1270195"/>
          </a:xfrm>
          <a:prstGeom prst="rect">
            <a:avLst/>
          </a:prstGeom>
        </p:spPr>
      </p:pic>
    </p:spTree>
    <p:extLst>
      <p:ext uri="{BB962C8B-B14F-4D97-AF65-F5344CB8AC3E}">
        <p14:creationId xmlns:p14="http://schemas.microsoft.com/office/powerpoint/2010/main" val="307457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pic>
        <p:nvPicPr>
          <p:cNvPr id="57" name="下方花草">
            <a:extLst>
              <a:ext uri="{FF2B5EF4-FFF2-40B4-BE49-F238E27FC236}">
                <a16:creationId xmlns:a16="http://schemas.microsoft.com/office/drawing/2014/main" id="{28B8303D-E659-0BB9-79B8-6088C2DC480D}"/>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215392" y="-182276"/>
            <a:ext cx="7166973" cy="1583624"/>
          </a:xfrm>
          <a:prstGeom prst="rect">
            <a:avLst/>
          </a:prstGeom>
        </p:spPr>
      </p:pic>
      <p:grpSp>
        <p:nvGrpSpPr>
          <p:cNvPr id="2413" name="Google Shape;2413;p41"/>
          <p:cNvGrpSpPr/>
          <p:nvPr/>
        </p:nvGrpSpPr>
        <p:grpSpPr>
          <a:xfrm rot="-5400000">
            <a:off x="9217285" y="888746"/>
            <a:ext cx="580963" cy="726537"/>
            <a:chOff x="7164101" y="1562101"/>
            <a:chExt cx="1330450" cy="1663825"/>
          </a:xfrm>
        </p:grpSpPr>
        <p:sp>
          <p:nvSpPr>
            <p:cNvPr id="2414" name="Google Shape;2414;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5" name="Google Shape;2415;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6" name="Google Shape;2416;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7" name="Google Shape;2417;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8" name="Google Shape;2418;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9" name="Google Shape;2419;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0" name="Google Shape;2420;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1" name="Google Shape;2421;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2" name="Google Shape;2422;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3" name="Google Shape;2423;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4" name="Google Shape;2424;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5" name="Google Shape;2425;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6" name="Google Shape;2426;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7" name="Google Shape;2427;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8" name="Google Shape;2428;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9" name="Google Shape;2429;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0" name="Google Shape;2430;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1" name="Google Shape;2431;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2" name="Google Shape;2432;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3" name="Google Shape;2433;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34" name="Google Shape;2434;p41"/>
          <p:cNvGrpSpPr/>
          <p:nvPr/>
        </p:nvGrpSpPr>
        <p:grpSpPr>
          <a:xfrm rot="-5400000">
            <a:off x="4743103" y="5490913"/>
            <a:ext cx="580963" cy="726537"/>
            <a:chOff x="7164101" y="1562101"/>
            <a:chExt cx="1330450" cy="1663825"/>
          </a:xfrm>
        </p:grpSpPr>
        <p:sp>
          <p:nvSpPr>
            <p:cNvPr id="2435" name="Google Shape;2435;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6" name="Google Shape;2436;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7" name="Google Shape;2437;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8" name="Google Shape;2438;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9" name="Google Shape;2439;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0" name="Google Shape;2440;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1" name="Google Shape;2441;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2" name="Google Shape;2442;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3" name="Google Shape;2443;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4" name="Google Shape;2444;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5" name="Google Shape;2445;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6" name="Google Shape;2446;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7" name="Google Shape;2447;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8" name="Google Shape;2448;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9" name="Google Shape;2449;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0" name="Google Shape;2450;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1" name="Google Shape;2451;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2" name="Google Shape;2452;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3" name="Google Shape;2453;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4" name="Google Shape;2454;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73" name="Google Shape;2473;p41"/>
          <p:cNvGrpSpPr/>
          <p:nvPr/>
        </p:nvGrpSpPr>
        <p:grpSpPr>
          <a:xfrm>
            <a:off x="10125880" y="4970454"/>
            <a:ext cx="3251826" cy="2564428"/>
            <a:chOff x="6175312" y="3261101"/>
            <a:chExt cx="3949407" cy="2861031"/>
          </a:xfrm>
        </p:grpSpPr>
        <p:grpSp>
          <p:nvGrpSpPr>
            <p:cNvPr id="2474" name="Google Shape;2474;p41"/>
            <p:cNvGrpSpPr/>
            <p:nvPr/>
          </p:nvGrpSpPr>
          <p:grpSpPr>
            <a:xfrm>
              <a:off x="7572683" y="3261101"/>
              <a:ext cx="1154664" cy="1540670"/>
              <a:chOff x="3764769" y="3145313"/>
              <a:chExt cx="829500" cy="1106803"/>
            </a:xfrm>
          </p:grpSpPr>
          <p:sp>
            <p:nvSpPr>
              <p:cNvPr id="2475" name="Google Shape;2475;p41"/>
              <p:cNvSpPr/>
              <p:nvPr/>
            </p:nvSpPr>
            <p:spPr>
              <a:xfrm>
                <a:off x="3764769" y="3145313"/>
                <a:ext cx="829500" cy="7683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6" name="Google Shape;2476;p41"/>
              <p:cNvSpPr/>
              <p:nvPr/>
            </p:nvSpPr>
            <p:spPr>
              <a:xfrm>
                <a:off x="3863214" y="3236495"/>
                <a:ext cx="632700" cy="585900"/>
              </a:xfrm>
              <a:prstGeom prst="ellipse">
                <a:avLst/>
              </a:pr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7" name="Google Shape;2477;p41"/>
              <p:cNvSpPr/>
              <p:nvPr/>
            </p:nvSpPr>
            <p:spPr>
              <a:xfrm>
                <a:off x="3967133" y="3340030"/>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8" name="Google Shape;2478;p41"/>
              <p:cNvSpPr/>
              <p:nvPr/>
            </p:nvSpPr>
            <p:spPr>
              <a:xfrm>
                <a:off x="3945888" y="3563782"/>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9" name="Google Shape;2479;p41"/>
              <p:cNvSpPr/>
              <p:nvPr/>
            </p:nvSpPr>
            <p:spPr>
              <a:xfrm>
                <a:off x="3976183" y="35113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0" name="Google Shape;2480;p41"/>
              <p:cNvSpPr/>
              <p:nvPr/>
            </p:nvSpPr>
            <p:spPr>
              <a:xfrm>
                <a:off x="4171460" y="38091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1" name="Google Shape;2481;p41"/>
              <p:cNvSpPr/>
              <p:nvPr/>
            </p:nvSpPr>
            <p:spPr>
              <a:xfrm>
                <a:off x="4123851" y="35113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2" name="Google Shape;2482;p41"/>
              <p:cNvSpPr/>
              <p:nvPr/>
            </p:nvSpPr>
            <p:spPr>
              <a:xfrm>
                <a:off x="4236820" y="35113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3" name="Google Shape;2483;p41"/>
              <p:cNvSpPr/>
              <p:nvPr/>
            </p:nvSpPr>
            <p:spPr>
              <a:xfrm>
                <a:off x="4300568" y="41238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4" name="Google Shape;2484;p41"/>
              <p:cNvSpPr/>
              <p:nvPr/>
            </p:nvSpPr>
            <p:spPr>
              <a:xfrm>
                <a:off x="4086732" y="35113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5" name="Google Shape;2485;p41"/>
              <p:cNvSpPr/>
              <p:nvPr/>
            </p:nvSpPr>
            <p:spPr>
              <a:xfrm>
                <a:off x="4040737" y="37058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6" name="Google Shape;2486;p41"/>
              <p:cNvSpPr/>
              <p:nvPr/>
            </p:nvSpPr>
            <p:spPr>
              <a:xfrm>
                <a:off x="4110940" y="35113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7" name="Google Shape;2487;p41"/>
              <p:cNvSpPr/>
              <p:nvPr/>
            </p:nvSpPr>
            <p:spPr>
              <a:xfrm>
                <a:off x="4002005" y="36630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8" name="Google Shape;2488;p41"/>
              <p:cNvSpPr/>
              <p:nvPr/>
            </p:nvSpPr>
            <p:spPr>
              <a:xfrm>
                <a:off x="4077856" y="40592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9" name="Google Shape;2489;p41"/>
              <p:cNvSpPr/>
              <p:nvPr/>
            </p:nvSpPr>
            <p:spPr>
              <a:xfrm>
                <a:off x="4072207" y="41302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0" name="Google Shape;2490;p41"/>
              <p:cNvSpPr/>
              <p:nvPr/>
            </p:nvSpPr>
            <p:spPr>
              <a:xfrm>
                <a:off x="4065752" y="4200472"/>
                <a:ext cx="18560" cy="51643"/>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1" name="Google Shape;2491;p41"/>
              <p:cNvSpPr/>
              <p:nvPr/>
            </p:nvSpPr>
            <p:spPr>
              <a:xfrm>
                <a:off x="4282008" y="36364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2" name="Google Shape;2492;p41"/>
              <p:cNvSpPr/>
              <p:nvPr/>
            </p:nvSpPr>
            <p:spPr>
              <a:xfrm>
                <a:off x="4327196" y="35993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93" name="Google Shape;2493;p41"/>
            <p:cNvGrpSpPr/>
            <p:nvPr/>
          </p:nvGrpSpPr>
          <p:grpSpPr>
            <a:xfrm>
              <a:off x="6175312" y="4520798"/>
              <a:ext cx="3949407" cy="1601335"/>
              <a:chOff x="3616175" y="871400"/>
              <a:chExt cx="4165601" cy="1065213"/>
            </a:xfrm>
          </p:grpSpPr>
          <p:sp>
            <p:nvSpPr>
              <p:cNvPr id="2494" name="Google Shape;2494;p41"/>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5" name="Google Shape;2495;p41"/>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6" name="Google Shape;2496;p41"/>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7" name="Google Shape;2497;p41"/>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8" name="Google Shape;2498;p41"/>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9" name="Google Shape;2499;p41"/>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0" name="Google Shape;2500;p41"/>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1" name="Google Shape;2501;p41"/>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grpSp>
        <p:nvGrpSpPr>
          <p:cNvPr id="2" name="Google Shape;952;p14">
            <a:extLst>
              <a:ext uri="{FF2B5EF4-FFF2-40B4-BE49-F238E27FC236}">
                <a16:creationId xmlns:a16="http://schemas.microsoft.com/office/drawing/2014/main" id="{C1C8AE45-71E6-C0A2-28A4-24E4EB800572}"/>
              </a:ext>
            </a:extLst>
          </p:cNvPr>
          <p:cNvGrpSpPr/>
          <p:nvPr/>
        </p:nvGrpSpPr>
        <p:grpSpPr>
          <a:xfrm>
            <a:off x="9464642" y="6395369"/>
            <a:ext cx="2229616" cy="924084"/>
            <a:chOff x="3616175" y="871400"/>
            <a:chExt cx="4165601" cy="1065213"/>
          </a:xfrm>
        </p:grpSpPr>
        <p:sp>
          <p:nvSpPr>
            <p:cNvPr id="3" name="Google Shape;953;p14">
              <a:extLst>
                <a:ext uri="{FF2B5EF4-FFF2-40B4-BE49-F238E27FC236}">
                  <a16:creationId xmlns:a16="http://schemas.microsoft.com/office/drawing/2014/main" id="{CA83F6A8-CBAE-AB02-3A7E-593FB99F3468}"/>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 name="Google Shape;954;p14">
              <a:extLst>
                <a:ext uri="{FF2B5EF4-FFF2-40B4-BE49-F238E27FC236}">
                  <a16:creationId xmlns:a16="http://schemas.microsoft.com/office/drawing/2014/main" id="{ECF6A230-101E-434E-ABB1-23DA7DFD9542}"/>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 name="Google Shape;955;p14">
              <a:extLst>
                <a:ext uri="{FF2B5EF4-FFF2-40B4-BE49-F238E27FC236}">
                  <a16:creationId xmlns:a16="http://schemas.microsoft.com/office/drawing/2014/main" id="{C44473E8-674C-662D-098C-0BB5F6F5AE99}"/>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 name="Google Shape;956;p14">
              <a:extLst>
                <a:ext uri="{FF2B5EF4-FFF2-40B4-BE49-F238E27FC236}">
                  <a16:creationId xmlns:a16="http://schemas.microsoft.com/office/drawing/2014/main" id="{261FDE3B-C969-3B84-1C92-F2B6F7534892}"/>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 name="Google Shape;957;p14">
              <a:extLst>
                <a:ext uri="{FF2B5EF4-FFF2-40B4-BE49-F238E27FC236}">
                  <a16:creationId xmlns:a16="http://schemas.microsoft.com/office/drawing/2014/main" id="{AF05B528-349C-9010-163F-4B2423F0AB47}"/>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 name="Google Shape;958;p14">
              <a:extLst>
                <a:ext uri="{FF2B5EF4-FFF2-40B4-BE49-F238E27FC236}">
                  <a16:creationId xmlns:a16="http://schemas.microsoft.com/office/drawing/2014/main" id="{4D2E0BDA-E705-F03E-FB5A-4525969966F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 name="Google Shape;959;p14">
              <a:extLst>
                <a:ext uri="{FF2B5EF4-FFF2-40B4-BE49-F238E27FC236}">
                  <a16:creationId xmlns:a16="http://schemas.microsoft.com/office/drawing/2014/main" id="{278160AE-7ADF-4F80-E8DA-CBDDA3C4A178}"/>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 name="Google Shape;960;p14">
              <a:extLst>
                <a:ext uri="{FF2B5EF4-FFF2-40B4-BE49-F238E27FC236}">
                  <a16:creationId xmlns:a16="http://schemas.microsoft.com/office/drawing/2014/main" id="{65C166B3-1A42-9946-CC64-AC22680F52FF}"/>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 name="Google Shape;1541;p22">
            <a:extLst>
              <a:ext uri="{FF2B5EF4-FFF2-40B4-BE49-F238E27FC236}">
                <a16:creationId xmlns:a16="http://schemas.microsoft.com/office/drawing/2014/main" id="{738650D6-3A87-E144-AD6A-DA7C0CB469D4}"/>
              </a:ext>
            </a:extLst>
          </p:cNvPr>
          <p:cNvGrpSpPr/>
          <p:nvPr/>
        </p:nvGrpSpPr>
        <p:grpSpPr>
          <a:xfrm>
            <a:off x="-942867" y="6351399"/>
            <a:ext cx="7861827" cy="861559"/>
            <a:chOff x="-3004369" y="4101988"/>
            <a:chExt cx="12539434" cy="1841860"/>
          </a:xfrm>
        </p:grpSpPr>
        <p:grpSp>
          <p:nvGrpSpPr>
            <p:cNvPr id="15" name="Google Shape;1542;p22">
              <a:extLst>
                <a:ext uri="{FF2B5EF4-FFF2-40B4-BE49-F238E27FC236}">
                  <a16:creationId xmlns:a16="http://schemas.microsoft.com/office/drawing/2014/main" id="{720EA160-C7D4-2209-AA16-CB8373BD9ABB}"/>
                </a:ext>
              </a:extLst>
            </p:cNvPr>
            <p:cNvGrpSpPr/>
            <p:nvPr/>
          </p:nvGrpSpPr>
          <p:grpSpPr>
            <a:xfrm>
              <a:off x="131864" y="4608508"/>
              <a:ext cx="2713473" cy="1100152"/>
              <a:chOff x="3616175" y="871400"/>
              <a:chExt cx="4165601" cy="1065213"/>
            </a:xfrm>
          </p:grpSpPr>
          <p:sp>
            <p:nvSpPr>
              <p:cNvPr id="38" name="Google Shape;1543;p22">
                <a:extLst>
                  <a:ext uri="{FF2B5EF4-FFF2-40B4-BE49-F238E27FC236}">
                    <a16:creationId xmlns:a16="http://schemas.microsoft.com/office/drawing/2014/main" id="{BE4A8D5B-2D06-652E-E387-DC7B34E6B981}"/>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1544;p22">
                <a:extLst>
                  <a:ext uri="{FF2B5EF4-FFF2-40B4-BE49-F238E27FC236}">
                    <a16:creationId xmlns:a16="http://schemas.microsoft.com/office/drawing/2014/main" id="{3F392623-7F2E-087D-8813-7D496A178BDE}"/>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1545;p22">
                <a:extLst>
                  <a:ext uri="{FF2B5EF4-FFF2-40B4-BE49-F238E27FC236}">
                    <a16:creationId xmlns:a16="http://schemas.microsoft.com/office/drawing/2014/main" id="{553001A2-8552-78FE-6177-AFB810F0123A}"/>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1546;p22">
                <a:extLst>
                  <a:ext uri="{FF2B5EF4-FFF2-40B4-BE49-F238E27FC236}">
                    <a16:creationId xmlns:a16="http://schemas.microsoft.com/office/drawing/2014/main" id="{55E8B5F3-B8B2-C7AD-8102-BB3D229D8524}"/>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1547;p22">
                <a:extLst>
                  <a:ext uri="{FF2B5EF4-FFF2-40B4-BE49-F238E27FC236}">
                    <a16:creationId xmlns:a16="http://schemas.microsoft.com/office/drawing/2014/main" id="{D159BC85-8930-B06B-0A42-F5977019B610}"/>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1548;p22">
                <a:extLst>
                  <a:ext uri="{FF2B5EF4-FFF2-40B4-BE49-F238E27FC236}">
                    <a16:creationId xmlns:a16="http://schemas.microsoft.com/office/drawing/2014/main" id="{0D2212C0-A342-143D-5158-E2D878E4F4D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1549;p22">
                <a:extLst>
                  <a:ext uri="{FF2B5EF4-FFF2-40B4-BE49-F238E27FC236}">
                    <a16:creationId xmlns:a16="http://schemas.microsoft.com/office/drawing/2014/main" id="{B10511C6-2280-80EC-9D58-721BFE635E03}"/>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1550;p22">
                <a:extLst>
                  <a:ext uri="{FF2B5EF4-FFF2-40B4-BE49-F238E27FC236}">
                    <a16:creationId xmlns:a16="http://schemas.microsoft.com/office/drawing/2014/main" id="{BA07748B-C2B0-BDCF-934B-0B6BB600D004}"/>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 name="Google Shape;1551;p22">
              <a:extLst>
                <a:ext uri="{FF2B5EF4-FFF2-40B4-BE49-F238E27FC236}">
                  <a16:creationId xmlns:a16="http://schemas.microsoft.com/office/drawing/2014/main" id="{C1363142-29AF-3D1E-7B43-01634BD9D6A1}"/>
                </a:ext>
              </a:extLst>
            </p:cNvPr>
            <p:cNvGrpSpPr/>
            <p:nvPr/>
          </p:nvGrpSpPr>
          <p:grpSpPr>
            <a:xfrm>
              <a:off x="-3004369" y="4101988"/>
              <a:ext cx="4543005" cy="1841860"/>
              <a:chOff x="3616175" y="871400"/>
              <a:chExt cx="4165601" cy="1065213"/>
            </a:xfrm>
          </p:grpSpPr>
          <p:sp>
            <p:nvSpPr>
              <p:cNvPr id="30" name="Google Shape;1552;p22">
                <a:extLst>
                  <a:ext uri="{FF2B5EF4-FFF2-40B4-BE49-F238E27FC236}">
                    <a16:creationId xmlns:a16="http://schemas.microsoft.com/office/drawing/2014/main" id="{8476B5AC-F38F-BE2E-EDFE-81440DACB96E}"/>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1553;p22">
                <a:extLst>
                  <a:ext uri="{FF2B5EF4-FFF2-40B4-BE49-F238E27FC236}">
                    <a16:creationId xmlns:a16="http://schemas.microsoft.com/office/drawing/2014/main" id="{1480F35B-701E-C3F5-9DEE-B7C9F9E53E46}"/>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1554;p22">
                <a:extLst>
                  <a:ext uri="{FF2B5EF4-FFF2-40B4-BE49-F238E27FC236}">
                    <a16:creationId xmlns:a16="http://schemas.microsoft.com/office/drawing/2014/main" id="{6C3D2E18-A428-4602-34D8-4EE008CEE646}"/>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1555;p22">
                <a:extLst>
                  <a:ext uri="{FF2B5EF4-FFF2-40B4-BE49-F238E27FC236}">
                    <a16:creationId xmlns:a16="http://schemas.microsoft.com/office/drawing/2014/main" id="{A572DB86-C102-7FAA-7A56-1A32F81BCAF6}"/>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1556;p22">
                <a:extLst>
                  <a:ext uri="{FF2B5EF4-FFF2-40B4-BE49-F238E27FC236}">
                    <a16:creationId xmlns:a16="http://schemas.microsoft.com/office/drawing/2014/main" id="{1C56D096-7539-E980-1289-3B42C9FAB554}"/>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1557;p22">
                <a:extLst>
                  <a:ext uri="{FF2B5EF4-FFF2-40B4-BE49-F238E27FC236}">
                    <a16:creationId xmlns:a16="http://schemas.microsoft.com/office/drawing/2014/main" id="{3A600468-1343-C51D-BBF6-8FFCBD911858}"/>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 name="Google Shape;1558;p22">
                <a:extLst>
                  <a:ext uri="{FF2B5EF4-FFF2-40B4-BE49-F238E27FC236}">
                    <a16:creationId xmlns:a16="http://schemas.microsoft.com/office/drawing/2014/main" id="{B8D55562-9905-E06E-D204-6CC030CEAA19}"/>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1559;p22">
                <a:extLst>
                  <a:ext uri="{FF2B5EF4-FFF2-40B4-BE49-F238E27FC236}">
                    <a16:creationId xmlns:a16="http://schemas.microsoft.com/office/drawing/2014/main" id="{B041882F-B349-41A5-EB25-242C7346E853}"/>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 name="Google Shape;1560;p22">
              <a:extLst>
                <a:ext uri="{FF2B5EF4-FFF2-40B4-BE49-F238E27FC236}">
                  <a16:creationId xmlns:a16="http://schemas.microsoft.com/office/drawing/2014/main" id="{6CE37FB2-B935-CFC0-DDFC-7BEE9AD1FA64}"/>
                </a:ext>
              </a:extLst>
            </p:cNvPr>
            <p:cNvGrpSpPr/>
            <p:nvPr/>
          </p:nvGrpSpPr>
          <p:grpSpPr>
            <a:xfrm>
              <a:off x="6790259" y="4209489"/>
              <a:ext cx="2744806" cy="1361955"/>
              <a:chOff x="-409725" y="187188"/>
              <a:chExt cx="3544888" cy="1758950"/>
            </a:xfrm>
          </p:grpSpPr>
          <p:sp>
            <p:nvSpPr>
              <p:cNvPr id="18" name="Google Shape;1562;p22">
                <a:extLst>
                  <a:ext uri="{FF2B5EF4-FFF2-40B4-BE49-F238E27FC236}">
                    <a16:creationId xmlns:a16="http://schemas.microsoft.com/office/drawing/2014/main" id="{00FE6408-25F3-52E9-43D2-6E9FABECFC32}"/>
                  </a:ext>
                </a:extLst>
              </p:cNvPr>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563;p22">
                <a:extLst>
                  <a:ext uri="{FF2B5EF4-FFF2-40B4-BE49-F238E27FC236}">
                    <a16:creationId xmlns:a16="http://schemas.microsoft.com/office/drawing/2014/main" id="{92D282FC-2B05-CC8D-7B21-3DA030D529A6}"/>
                  </a:ext>
                </a:extLst>
              </p:cNvPr>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1564;p22">
                <a:extLst>
                  <a:ext uri="{FF2B5EF4-FFF2-40B4-BE49-F238E27FC236}">
                    <a16:creationId xmlns:a16="http://schemas.microsoft.com/office/drawing/2014/main" id="{8DFC43E2-C3B8-0268-21AA-7CF26DD4D911}"/>
                  </a:ext>
                </a:extLst>
              </p:cNvPr>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1565;p22">
                <a:extLst>
                  <a:ext uri="{FF2B5EF4-FFF2-40B4-BE49-F238E27FC236}">
                    <a16:creationId xmlns:a16="http://schemas.microsoft.com/office/drawing/2014/main" id="{E96D0DF9-382B-7EC8-9B9E-52D8306972BB}"/>
                  </a:ext>
                </a:extLst>
              </p:cNvPr>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 name="Google Shape;1566;p22">
                <a:extLst>
                  <a:ext uri="{FF2B5EF4-FFF2-40B4-BE49-F238E27FC236}">
                    <a16:creationId xmlns:a16="http://schemas.microsoft.com/office/drawing/2014/main" id="{AD3A0B65-D875-DB9E-962B-6F6C75A434EE}"/>
                  </a:ext>
                </a:extLst>
              </p:cNvPr>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 name="Google Shape;1567;p22">
                <a:extLst>
                  <a:ext uri="{FF2B5EF4-FFF2-40B4-BE49-F238E27FC236}">
                    <a16:creationId xmlns:a16="http://schemas.microsoft.com/office/drawing/2014/main" id="{170EF7DB-EB1B-CD19-3EEF-8E4F9586D0ED}"/>
                  </a:ext>
                </a:extLst>
              </p:cNvPr>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1568;p22">
                <a:extLst>
                  <a:ext uri="{FF2B5EF4-FFF2-40B4-BE49-F238E27FC236}">
                    <a16:creationId xmlns:a16="http://schemas.microsoft.com/office/drawing/2014/main" id="{FD98C1A5-B73D-4761-9D67-4DBBA3773719}"/>
                  </a:ext>
                </a:extLst>
              </p:cNvPr>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1569;p22">
                <a:extLst>
                  <a:ext uri="{FF2B5EF4-FFF2-40B4-BE49-F238E27FC236}">
                    <a16:creationId xmlns:a16="http://schemas.microsoft.com/office/drawing/2014/main" id="{C8B7FB88-1D86-A73C-A343-DF49A19E7FE6}"/>
                  </a:ext>
                </a:extLst>
              </p:cNvPr>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 name="Google Shape;1570;p22">
                <a:extLst>
                  <a:ext uri="{FF2B5EF4-FFF2-40B4-BE49-F238E27FC236}">
                    <a16:creationId xmlns:a16="http://schemas.microsoft.com/office/drawing/2014/main" id="{6C30138A-4B1C-C96C-30F6-150A8AB89C58}"/>
                  </a:ext>
                </a:extLst>
              </p:cNvPr>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1571;p22">
                <a:extLst>
                  <a:ext uri="{FF2B5EF4-FFF2-40B4-BE49-F238E27FC236}">
                    <a16:creationId xmlns:a16="http://schemas.microsoft.com/office/drawing/2014/main" id="{31764856-4B54-12D4-6FF8-0E21E2AA81A2}"/>
                  </a:ext>
                </a:extLst>
              </p:cNvPr>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1572;p22">
                <a:extLst>
                  <a:ext uri="{FF2B5EF4-FFF2-40B4-BE49-F238E27FC236}">
                    <a16:creationId xmlns:a16="http://schemas.microsoft.com/office/drawing/2014/main" id="{00C911D8-F31A-1B5A-4FF8-06547261FA09}"/>
                  </a:ext>
                </a:extLst>
              </p:cNvPr>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1573;p22">
                <a:extLst>
                  <a:ext uri="{FF2B5EF4-FFF2-40B4-BE49-F238E27FC236}">
                    <a16:creationId xmlns:a16="http://schemas.microsoft.com/office/drawing/2014/main" id="{373F5BA2-BD04-00F0-C263-DA17FB6E2759}"/>
                  </a:ext>
                </a:extLst>
              </p:cNvPr>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pic>
        <p:nvPicPr>
          <p:cNvPr id="51" name="图片 2">
            <a:extLst>
              <a:ext uri="{FF2B5EF4-FFF2-40B4-BE49-F238E27FC236}">
                <a16:creationId xmlns:a16="http://schemas.microsoft.com/office/drawing/2014/main" id="{10B13F54-0432-75DC-8299-FE5FA62FF8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393579" y="257538"/>
            <a:ext cx="1205650" cy="781744"/>
          </a:xfrm>
          <a:prstGeom prst="rect">
            <a:avLst/>
          </a:prstGeom>
        </p:spPr>
      </p:pic>
      <p:pic>
        <p:nvPicPr>
          <p:cNvPr id="53" name="下方花草">
            <a:extLst>
              <a:ext uri="{FF2B5EF4-FFF2-40B4-BE49-F238E27FC236}">
                <a16:creationId xmlns:a16="http://schemas.microsoft.com/office/drawing/2014/main" id="{1CCF6CDC-4613-4B22-969D-52098253931B}"/>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1260747" y="961533"/>
            <a:ext cx="2982061" cy="1183027"/>
          </a:xfrm>
          <a:prstGeom prst="rect">
            <a:avLst/>
          </a:prstGeom>
        </p:spPr>
      </p:pic>
      <p:pic>
        <p:nvPicPr>
          <p:cNvPr id="56" name="下方花草">
            <a:extLst>
              <a:ext uri="{FF2B5EF4-FFF2-40B4-BE49-F238E27FC236}">
                <a16:creationId xmlns:a16="http://schemas.microsoft.com/office/drawing/2014/main" id="{1778632D-DB26-C4D9-363F-CDF2E6E3937E}"/>
              </a:ext>
            </a:extLst>
          </p:cNvPr>
          <p:cNvPicPr>
            <a:picLocks noChangeAspect="1"/>
          </p:cNvPicPr>
          <p:nvPr/>
        </p:nvPicPr>
        <p:blipFill rotWithShape="1">
          <a:blip r:embed="rId3">
            <a:extLst>
              <a:ext uri="{28A0092B-C50C-407E-A947-70E740481C1C}">
                <a14:useLocalDpi xmlns:a14="http://schemas.microsoft.com/office/drawing/2010/main" val="0"/>
              </a:ext>
            </a:extLst>
          </a:blip>
          <a:srcRect l="74722" t="2397" r="-6295" b="82219"/>
          <a:stretch/>
        </p:blipFill>
        <p:spPr>
          <a:xfrm>
            <a:off x="8969642" y="-365509"/>
            <a:ext cx="6072156" cy="1664296"/>
          </a:xfrm>
          <a:prstGeom prst="rect">
            <a:avLst/>
          </a:prstGeom>
        </p:spPr>
      </p:pic>
      <p:sp>
        <p:nvSpPr>
          <p:cNvPr id="60" name="文本框 8">
            <a:extLst>
              <a:ext uri="{FF2B5EF4-FFF2-40B4-BE49-F238E27FC236}">
                <a16:creationId xmlns:a16="http://schemas.microsoft.com/office/drawing/2014/main" id="{41B9BF11-F430-9C78-7E6D-178F3E979B06}"/>
              </a:ext>
            </a:extLst>
          </p:cNvPr>
          <p:cNvSpPr txBox="1"/>
          <p:nvPr/>
        </p:nvSpPr>
        <p:spPr>
          <a:xfrm>
            <a:off x="3884943" y="-41933"/>
            <a:ext cx="4794115" cy="999441"/>
          </a:xfrm>
          <a:prstGeom prst="rect">
            <a:avLst/>
          </a:prstGeom>
          <a:noFill/>
        </p:spPr>
        <p:txBody>
          <a:bodyPr wrap="square" rtlCol="0" anchor="t">
            <a:spAutoFit/>
          </a:bodyPr>
          <a:lstStyle/>
          <a:p>
            <a:pPr marL="0" marR="8890" lvl="0" indent="0" algn="ctr" defTabSz="914400" rtl="0" eaLnBrk="1" fontAlgn="auto" latinLnBrk="0" hangingPunct="1">
              <a:lnSpc>
                <a:spcPct val="15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Tác giả</a:t>
            </a:r>
            <a:endParaRPr kumimoji="0" lang="en-SG" sz="44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1" name="图片 1" descr="D:\APPT制作\高一期中家长会\素材\元素\图片\51miz-E875113-AB0A7D20.png51miz-E875113-AB0A7D20">
            <a:extLst>
              <a:ext uri="{FF2B5EF4-FFF2-40B4-BE49-F238E27FC236}">
                <a16:creationId xmlns:a16="http://schemas.microsoft.com/office/drawing/2014/main" id="{94073816-76B0-F218-F3A0-ADD1B212F562}"/>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292191" y="1033326"/>
            <a:ext cx="822905" cy="822090"/>
          </a:xfrm>
          <a:prstGeom prst="rect">
            <a:avLst/>
          </a:prstGeom>
        </p:spPr>
      </p:pic>
      <p:sp>
        <p:nvSpPr>
          <p:cNvPr id="12" name="文本框 2">
            <a:extLst>
              <a:ext uri="{FF2B5EF4-FFF2-40B4-BE49-F238E27FC236}">
                <a16:creationId xmlns:a16="http://schemas.microsoft.com/office/drawing/2014/main" id="{9B27E6C6-E814-FF28-27DC-543056FBC93C}"/>
              </a:ext>
            </a:extLst>
          </p:cNvPr>
          <p:cNvSpPr txBox="1"/>
          <p:nvPr/>
        </p:nvSpPr>
        <p:spPr>
          <a:xfrm>
            <a:off x="622010" y="1784071"/>
            <a:ext cx="4013621" cy="1815882"/>
          </a:xfrm>
          <a:prstGeom prst="rect">
            <a:avLst/>
          </a:prstGeom>
          <a:noFill/>
        </p:spPr>
        <p:txBody>
          <a:bodyPr wrap="square" rtlCol="0">
            <a:spAutoFit/>
          </a:bodyPr>
          <a:lstStyle/>
          <a:p>
            <a:pPr algn="ctr"/>
            <a:r>
              <a:rPr lang="vi-VN" sz="2800" dirty="0">
                <a:solidFill>
                  <a:schemeClr val="accent5"/>
                </a:solidFill>
                <a:latin typeface="+mj-lt"/>
              </a:rPr>
              <a:t>Nguyễn Thành Long (1925-1991), quê ở Quảng Nam, là cây bút chuyên viết truyện ngắn và kí</a:t>
            </a:r>
            <a:endParaRPr lang="en-SG" sz="2800" dirty="0">
              <a:solidFill>
                <a:schemeClr val="accent5"/>
              </a:solidFill>
              <a:latin typeface="+mj-lt"/>
            </a:endParaRPr>
          </a:p>
        </p:txBody>
      </p:sp>
      <p:pic>
        <p:nvPicPr>
          <p:cNvPr id="13" name="Picture 12">
            <a:extLst>
              <a:ext uri="{FF2B5EF4-FFF2-40B4-BE49-F238E27FC236}">
                <a16:creationId xmlns:a16="http://schemas.microsoft.com/office/drawing/2014/main" id="{04F5D2DC-2545-4D2E-5135-0ADED7F1AF2C}"/>
              </a:ext>
            </a:extLst>
          </p:cNvPr>
          <p:cNvPicPr>
            <a:picLocks noChangeAspect="1"/>
          </p:cNvPicPr>
          <p:nvPr/>
        </p:nvPicPr>
        <p:blipFill>
          <a:blip r:embed="rId6"/>
          <a:stretch>
            <a:fillRect/>
          </a:stretch>
        </p:blipFill>
        <p:spPr>
          <a:xfrm>
            <a:off x="4484398" y="2745233"/>
            <a:ext cx="3281346" cy="3937615"/>
          </a:xfrm>
          <a:prstGeom prst="rect">
            <a:avLst/>
          </a:prstGeom>
          <a:ln>
            <a:noFill/>
          </a:ln>
          <a:effectLst>
            <a:softEdge rad="112500"/>
          </a:effectLst>
        </p:spPr>
      </p:pic>
      <p:pic>
        <p:nvPicPr>
          <p:cNvPr id="46" name="图片 1" descr="D:\APPT制作\高一期中家长会\素材\元素\图片\51miz-E875113-AB0A7D20.png51miz-E875113-AB0A7D20">
            <a:extLst>
              <a:ext uri="{FF2B5EF4-FFF2-40B4-BE49-F238E27FC236}">
                <a16:creationId xmlns:a16="http://schemas.microsoft.com/office/drawing/2014/main" id="{7E87155A-D255-2D99-43E6-2D750993F02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213385" y="1088215"/>
            <a:ext cx="822905" cy="822090"/>
          </a:xfrm>
          <a:prstGeom prst="rect">
            <a:avLst/>
          </a:prstGeom>
        </p:spPr>
      </p:pic>
      <p:sp>
        <p:nvSpPr>
          <p:cNvPr id="47" name="文本框 2">
            <a:extLst>
              <a:ext uri="{FF2B5EF4-FFF2-40B4-BE49-F238E27FC236}">
                <a16:creationId xmlns:a16="http://schemas.microsoft.com/office/drawing/2014/main" id="{0D1980EE-672D-610C-7CD1-201ADC63BA31}"/>
              </a:ext>
            </a:extLst>
          </p:cNvPr>
          <p:cNvSpPr txBox="1"/>
          <p:nvPr/>
        </p:nvSpPr>
        <p:spPr>
          <a:xfrm>
            <a:off x="8039833" y="1784167"/>
            <a:ext cx="3530157" cy="1815882"/>
          </a:xfrm>
          <a:prstGeom prst="rect">
            <a:avLst/>
          </a:prstGeom>
          <a:noFill/>
        </p:spPr>
        <p:txBody>
          <a:bodyPr wrap="square" rtlCol="0">
            <a:spAutoFit/>
          </a:bodyPr>
          <a:lstStyle/>
          <a:p>
            <a:pPr lvl="0" algn="ctr">
              <a:defRPr/>
            </a:pPr>
            <a:r>
              <a:rPr lang="vi-VN" sz="2800" dirty="0">
                <a:solidFill>
                  <a:schemeClr val="accent5"/>
                </a:solidFill>
                <a:latin typeface="+mj-lt"/>
              </a:rPr>
              <a:t>Sáng tác của ông thể hiện niềm tin yêu và sự gắn bó thiết tha với đất nước, con người</a:t>
            </a:r>
            <a:endParaRPr kumimoji="0" lang="zh-CN" altLang="en-US" sz="2800" b="0" i="0" u="none" strike="noStrike" kern="1200" cap="none" spc="0" normalizeH="0" baseline="0" noProof="0" dirty="0">
              <a:ln>
                <a:noFill/>
              </a:ln>
              <a:solidFill>
                <a:schemeClr val="accent5"/>
              </a:solidFill>
              <a:effectLst/>
              <a:uLnTx/>
              <a:uFillTx/>
              <a:latin typeface="+mj-lt"/>
              <a:ea typeface="Aa粗圆 (非商业使用)" panose="02020600040101010101" charset="-122"/>
            </a:endParaRPr>
          </a:p>
        </p:txBody>
      </p:sp>
      <p:pic>
        <p:nvPicPr>
          <p:cNvPr id="48" name="图片 1" descr="D:\APPT制作\高一期中家长会\素材\元素\图片\51miz-E875113-AB0A7D20.png51miz-E875113-AB0A7D20">
            <a:extLst>
              <a:ext uri="{FF2B5EF4-FFF2-40B4-BE49-F238E27FC236}">
                <a16:creationId xmlns:a16="http://schemas.microsoft.com/office/drawing/2014/main" id="{24E263A8-9384-B23E-6BF4-71C293544E6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268179" y="3731065"/>
            <a:ext cx="822905" cy="822090"/>
          </a:xfrm>
          <a:prstGeom prst="rect">
            <a:avLst/>
          </a:prstGeom>
        </p:spPr>
      </p:pic>
      <p:sp>
        <p:nvSpPr>
          <p:cNvPr id="49" name="文本框 2">
            <a:extLst>
              <a:ext uri="{FF2B5EF4-FFF2-40B4-BE49-F238E27FC236}">
                <a16:creationId xmlns:a16="http://schemas.microsoft.com/office/drawing/2014/main" id="{209FAB98-6C52-D085-E7EA-42373BF46B69}"/>
              </a:ext>
            </a:extLst>
          </p:cNvPr>
          <p:cNvSpPr txBox="1"/>
          <p:nvPr/>
        </p:nvSpPr>
        <p:spPr>
          <a:xfrm>
            <a:off x="7806242" y="4462147"/>
            <a:ext cx="3597819" cy="1815882"/>
          </a:xfrm>
          <a:prstGeom prst="rect">
            <a:avLst/>
          </a:prstGeom>
          <a:noFill/>
        </p:spPr>
        <p:txBody>
          <a:bodyPr wrap="square" rtlCol="0">
            <a:spAutoFit/>
          </a:bodyPr>
          <a:lstStyle/>
          <a:p>
            <a:pPr algn="ctr"/>
            <a:r>
              <a:rPr lang="vi-VN" sz="2800" dirty="0">
                <a:solidFill>
                  <a:schemeClr val="accent5"/>
                </a:solidFill>
                <a:latin typeface="+mj-lt"/>
              </a:rPr>
              <a:t>Truyện ngắn của Nguyễn Thành Long có lối viết nhẹ nhàng, giàu chất thơ, trong sáng</a:t>
            </a:r>
            <a:endParaRPr lang="en-SG" sz="2800" dirty="0">
              <a:solidFill>
                <a:schemeClr val="accent5"/>
              </a:solidFill>
              <a:latin typeface="+mj-lt"/>
            </a:endParaRPr>
          </a:p>
        </p:txBody>
      </p:sp>
      <p:pic>
        <p:nvPicPr>
          <p:cNvPr id="50" name="图片 1" descr="D:\APPT制作\高一期中家长会\素材\元素\图片\51miz-E875113-AB0A7D20.png51miz-E875113-AB0A7D20">
            <a:extLst>
              <a:ext uri="{FF2B5EF4-FFF2-40B4-BE49-F238E27FC236}">
                <a16:creationId xmlns:a16="http://schemas.microsoft.com/office/drawing/2014/main" id="{5C553BFB-56B0-4B3A-103C-766ECC672A2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355112" y="3649623"/>
            <a:ext cx="822905" cy="822090"/>
          </a:xfrm>
          <a:prstGeom prst="rect">
            <a:avLst/>
          </a:prstGeom>
        </p:spPr>
      </p:pic>
      <p:sp>
        <p:nvSpPr>
          <p:cNvPr id="52" name="文本框 2">
            <a:extLst>
              <a:ext uri="{FF2B5EF4-FFF2-40B4-BE49-F238E27FC236}">
                <a16:creationId xmlns:a16="http://schemas.microsoft.com/office/drawing/2014/main" id="{CF732477-0437-9772-E7E4-BEB9E1EF29BF}"/>
              </a:ext>
            </a:extLst>
          </p:cNvPr>
          <p:cNvSpPr txBox="1"/>
          <p:nvPr/>
        </p:nvSpPr>
        <p:spPr>
          <a:xfrm>
            <a:off x="835953" y="4357647"/>
            <a:ext cx="3459821" cy="2246769"/>
          </a:xfrm>
          <a:prstGeom prst="rect">
            <a:avLst/>
          </a:prstGeom>
          <a:noFill/>
        </p:spPr>
        <p:txBody>
          <a:bodyPr wrap="square" rtlCol="0">
            <a:spAutoFit/>
          </a:bodyPr>
          <a:lstStyle/>
          <a:p>
            <a:pPr algn="ctr"/>
            <a:r>
              <a:rPr lang="vi-VN" sz="2800" dirty="0">
                <a:solidFill>
                  <a:schemeClr val="accent5"/>
                </a:solidFill>
                <a:latin typeface="+mj-lt"/>
              </a:rPr>
              <a:t>Một số tác phẩm chính: Bát cơm Cụ Hồ (1952), Những tiếng vỗ cánh (1967), Giữa trong xanh (1972), ...</a:t>
            </a:r>
            <a:endParaRPr lang="en-SG" sz="2800" dirty="0">
              <a:solidFill>
                <a:schemeClr val="accent5"/>
              </a:solidFill>
              <a:latin typeface="+mj-lt"/>
            </a:endParaRPr>
          </a:p>
        </p:txBody>
      </p:sp>
    </p:spTree>
    <p:extLst>
      <p:ext uri="{BB962C8B-B14F-4D97-AF65-F5344CB8AC3E}">
        <p14:creationId xmlns:p14="http://schemas.microsoft.com/office/powerpoint/2010/main" val="259349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500"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500"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anim calcmode="lin" valueType="num">
                                      <p:cBhvr>
                                        <p:cTn id="24" dur="500" fill="hold"/>
                                        <p:tgtEl>
                                          <p:spTgt spid="46"/>
                                        </p:tgtEl>
                                        <p:attrNameLst>
                                          <p:attrName>ppt_x</p:attrName>
                                        </p:attrNameLst>
                                      </p:cBhvr>
                                      <p:tavLst>
                                        <p:tav tm="0">
                                          <p:val>
                                            <p:strVal val="#ppt_x"/>
                                          </p:val>
                                        </p:tav>
                                        <p:tav tm="100000">
                                          <p:val>
                                            <p:strVal val="#ppt_x"/>
                                          </p:val>
                                        </p:tav>
                                      </p:tavLst>
                                    </p:anim>
                                    <p:anim calcmode="lin" valueType="num">
                                      <p:cBhvr>
                                        <p:cTn id="25" dur="500" fill="hold"/>
                                        <p:tgtEl>
                                          <p:spTgt spid="46"/>
                                        </p:tgtEl>
                                        <p:attrNameLst>
                                          <p:attrName>ppt_y</p:attrName>
                                        </p:attrNameLst>
                                      </p:cBhvr>
                                      <p:tavLst>
                                        <p:tav tm="0">
                                          <p:val>
                                            <p:strVal val="#ppt_y+.1"/>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left)">
                                      <p:cBhvr>
                                        <p:cTn id="29" dur="500"/>
                                        <p:tgtEl>
                                          <p:spTgt spid="4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500"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anim calcmode="lin" valueType="num">
                                      <p:cBhvr>
                                        <p:cTn id="35" dur="500" fill="hold"/>
                                        <p:tgtEl>
                                          <p:spTgt spid="48"/>
                                        </p:tgtEl>
                                        <p:attrNameLst>
                                          <p:attrName>ppt_x</p:attrName>
                                        </p:attrNameLst>
                                      </p:cBhvr>
                                      <p:tavLst>
                                        <p:tav tm="0">
                                          <p:val>
                                            <p:strVal val="#ppt_x"/>
                                          </p:val>
                                        </p:tav>
                                        <p:tav tm="100000">
                                          <p:val>
                                            <p:strVal val="#ppt_x"/>
                                          </p:val>
                                        </p:tav>
                                      </p:tavLst>
                                    </p:anim>
                                    <p:anim calcmode="lin" valueType="num">
                                      <p:cBhvr>
                                        <p:cTn id="36" dur="500" fill="hold"/>
                                        <p:tgtEl>
                                          <p:spTgt spid="48"/>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wipe(left)">
                                      <p:cBhvr>
                                        <p:cTn id="40" dur="500"/>
                                        <p:tgtEl>
                                          <p:spTgt spid="49"/>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500"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anim calcmode="lin" valueType="num">
                                      <p:cBhvr>
                                        <p:cTn id="46" dur="500" fill="hold"/>
                                        <p:tgtEl>
                                          <p:spTgt spid="50"/>
                                        </p:tgtEl>
                                        <p:attrNameLst>
                                          <p:attrName>ppt_x</p:attrName>
                                        </p:attrNameLst>
                                      </p:cBhvr>
                                      <p:tavLst>
                                        <p:tav tm="0">
                                          <p:val>
                                            <p:strVal val="#ppt_x"/>
                                          </p:val>
                                        </p:tav>
                                        <p:tav tm="100000">
                                          <p:val>
                                            <p:strVal val="#ppt_x"/>
                                          </p:val>
                                        </p:tav>
                                      </p:tavLst>
                                    </p:anim>
                                    <p:anim calcmode="lin" valueType="num">
                                      <p:cBhvr>
                                        <p:cTn id="47" dur="500" fill="hold"/>
                                        <p:tgtEl>
                                          <p:spTgt spid="50"/>
                                        </p:tgtEl>
                                        <p:attrNameLst>
                                          <p:attrName>ppt_y</p:attrName>
                                        </p:attrNameLst>
                                      </p:cBhvr>
                                      <p:tavLst>
                                        <p:tav tm="0">
                                          <p:val>
                                            <p:strVal val="#ppt_y+.1"/>
                                          </p:val>
                                        </p:tav>
                                        <p:tav tm="100000">
                                          <p:val>
                                            <p:strVal val="#ppt_y"/>
                                          </p:val>
                                        </p:tav>
                                      </p:tavLst>
                                    </p:anim>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wipe(left)">
                                      <p:cBhvr>
                                        <p:cTn id="5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7" grpId="0"/>
      <p:bldP spid="49" grpId="0"/>
      <p:bldP spid="5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6A1622-BC2B-BCB1-10D4-DDD96706D10B}"/>
              </a:ext>
            </a:extLst>
          </p:cNvPr>
          <p:cNvPicPr>
            <a:picLocks noChangeAspect="1"/>
          </p:cNvPicPr>
          <p:nvPr/>
        </p:nvPicPr>
        <p:blipFill>
          <a:blip r:embed="rId2"/>
          <a:stretch>
            <a:fillRect/>
          </a:stretch>
        </p:blipFill>
        <p:spPr>
          <a:xfrm>
            <a:off x="0" y="3347"/>
            <a:ext cx="12192000" cy="6854653"/>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3238287" y="2748775"/>
            <a:ext cx="5872661" cy="212356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2808784" y="3086727"/>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3501828" y="2867952"/>
            <a:ext cx="5188343" cy="1829761"/>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402932" y="3231550"/>
            <a:ext cx="738613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ĐỈNH YÊN SƠN</a:t>
            </a:r>
            <a:endParaRPr kumimoji="0" lang="en-US" sz="8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 name="Google Shape;1162;p36">
            <a:extLst>
              <a:ext uri="{FF2B5EF4-FFF2-40B4-BE49-F238E27FC236}">
                <a16:creationId xmlns:a16="http://schemas.microsoft.com/office/drawing/2014/main" id="{80412F05-4537-C28B-D6CE-CAD8D3D64B4D}"/>
              </a:ext>
            </a:extLst>
          </p:cNvPr>
          <p:cNvSpPr txBox="1"/>
          <p:nvPr/>
        </p:nvSpPr>
        <p:spPr>
          <a:xfrm>
            <a:off x="1509563" y="532123"/>
            <a:ext cx="9502994" cy="1776915"/>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4000" b="1" i="1" dirty="0">
                <a:latin typeface="+mj-lt"/>
              </a:rPr>
              <a:t>Hàng ngang số 3: Đây là nơi làm việc của anh thanh niên.</a:t>
            </a:r>
            <a:endParaRPr lang="en-SG" sz="4000" b="1" dirty="0">
              <a:latin typeface="+mj-lt"/>
            </a:endParaRPr>
          </a:p>
        </p:txBody>
      </p:sp>
      <p:pic>
        <p:nvPicPr>
          <p:cNvPr id="5" name="Picture 4">
            <a:hlinkClick r:id="rId3" action="ppaction://hlinksldjump"/>
            <a:extLst>
              <a:ext uri="{FF2B5EF4-FFF2-40B4-BE49-F238E27FC236}">
                <a16:creationId xmlns:a16="http://schemas.microsoft.com/office/drawing/2014/main" id="{44800CB1-9763-E03B-19D2-9143996908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2720" y="5202348"/>
            <a:ext cx="1502547" cy="1270195"/>
          </a:xfrm>
          <a:prstGeom prst="rect">
            <a:avLst/>
          </a:prstGeom>
        </p:spPr>
      </p:pic>
    </p:spTree>
    <p:extLst>
      <p:ext uri="{BB962C8B-B14F-4D97-AF65-F5344CB8AC3E}">
        <p14:creationId xmlns:p14="http://schemas.microsoft.com/office/powerpoint/2010/main" val="1530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6A1622-BC2B-BCB1-10D4-DDD96706D10B}"/>
              </a:ext>
            </a:extLst>
          </p:cNvPr>
          <p:cNvPicPr>
            <a:picLocks noChangeAspect="1"/>
          </p:cNvPicPr>
          <p:nvPr/>
        </p:nvPicPr>
        <p:blipFill>
          <a:blip r:embed="rId2"/>
          <a:stretch>
            <a:fillRect/>
          </a:stretch>
        </p:blipFill>
        <p:spPr>
          <a:xfrm>
            <a:off x="0" y="3347"/>
            <a:ext cx="12192000" cy="6854653"/>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3388433" y="2994514"/>
            <a:ext cx="5476055" cy="191067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2965044" y="3072639"/>
            <a:ext cx="676319" cy="360400"/>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3651584" y="3126688"/>
            <a:ext cx="5177926" cy="1646327"/>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4210248" y="3226129"/>
            <a:ext cx="406059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CÔNG TÁC KHÍ TƯỢNC</a:t>
            </a:r>
            <a:endParaRPr kumimoji="0" lang="en-US" sz="44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 name="Google Shape;1162;p36">
            <a:extLst>
              <a:ext uri="{FF2B5EF4-FFF2-40B4-BE49-F238E27FC236}">
                <a16:creationId xmlns:a16="http://schemas.microsoft.com/office/drawing/2014/main" id="{80412F05-4537-C28B-D6CE-CAD8D3D64B4D}"/>
              </a:ext>
            </a:extLst>
          </p:cNvPr>
          <p:cNvSpPr txBox="1"/>
          <p:nvPr/>
        </p:nvSpPr>
        <p:spPr>
          <a:xfrm>
            <a:off x="1509563" y="532123"/>
            <a:ext cx="9502994" cy="2165230"/>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4400" b="1" i="1" dirty="0">
                <a:latin typeface="+mj-lt"/>
              </a:rPr>
              <a:t>Hàng ngang số 4: Tên công việc chính của anh thanh niên </a:t>
            </a:r>
            <a:endParaRPr lang="en-SG" sz="4400" b="1" dirty="0">
              <a:latin typeface="+mj-lt"/>
            </a:endParaRPr>
          </a:p>
        </p:txBody>
      </p:sp>
      <p:pic>
        <p:nvPicPr>
          <p:cNvPr id="5" name="Picture 4">
            <a:hlinkClick r:id="rId3" action="ppaction://hlinksldjump"/>
            <a:extLst>
              <a:ext uri="{FF2B5EF4-FFF2-40B4-BE49-F238E27FC236}">
                <a16:creationId xmlns:a16="http://schemas.microsoft.com/office/drawing/2014/main" id="{3DBB1703-3301-783D-F805-5735104275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2720" y="5202348"/>
            <a:ext cx="1502547" cy="1270195"/>
          </a:xfrm>
          <a:prstGeom prst="rect">
            <a:avLst/>
          </a:prstGeom>
        </p:spPr>
      </p:pic>
    </p:spTree>
    <p:extLst>
      <p:ext uri="{BB962C8B-B14F-4D97-AF65-F5344CB8AC3E}">
        <p14:creationId xmlns:p14="http://schemas.microsoft.com/office/powerpoint/2010/main" val="1491370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6A1622-BC2B-BCB1-10D4-DDD96706D10B}"/>
              </a:ext>
            </a:extLst>
          </p:cNvPr>
          <p:cNvPicPr>
            <a:picLocks noChangeAspect="1"/>
          </p:cNvPicPr>
          <p:nvPr/>
        </p:nvPicPr>
        <p:blipFill>
          <a:blip r:embed="rId2"/>
          <a:stretch>
            <a:fillRect/>
          </a:stretch>
        </p:blipFill>
        <p:spPr>
          <a:xfrm>
            <a:off x="0" y="3347"/>
            <a:ext cx="12192000" cy="6854653"/>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2279820" y="2036352"/>
            <a:ext cx="7632360" cy="254890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850316" y="2374304"/>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573431" y="2301564"/>
            <a:ext cx="7216837" cy="2196254"/>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488782" y="2777542"/>
            <a:ext cx="738613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CHẤT THƠ</a:t>
            </a:r>
            <a:endParaRPr kumimoji="0" lang="en-US" sz="8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 name="Google Shape;1162;p36">
            <a:extLst>
              <a:ext uri="{FF2B5EF4-FFF2-40B4-BE49-F238E27FC236}">
                <a16:creationId xmlns:a16="http://schemas.microsoft.com/office/drawing/2014/main" id="{80412F05-4537-C28B-D6CE-CAD8D3D64B4D}"/>
              </a:ext>
            </a:extLst>
          </p:cNvPr>
          <p:cNvSpPr txBox="1"/>
          <p:nvPr/>
        </p:nvSpPr>
        <p:spPr>
          <a:xfrm>
            <a:off x="1509563" y="532124"/>
            <a:ext cx="9502994" cy="1298846"/>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3200" b="1" i="1" dirty="0">
                <a:latin typeface="+mj-lt"/>
              </a:rPr>
              <a:t>Hàng ngang số 5: Lặng lẽ Sa Pa là truyện ngắn giàu...</a:t>
            </a:r>
            <a:endParaRPr lang="en-SG" sz="3200" b="1" dirty="0">
              <a:latin typeface="+mj-lt"/>
            </a:endParaRPr>
          </a:p>
        </p:txBody>
      </p:sp>
      <p:pic>
        <p:nvPicPr>
          <p:cNvPr id="5" name="Picture 4">
            <a:hlinkClick r:id="rId3" action="ppaction://hlinksldjump"/>
            <a:extLst>
              <a:ext uri="{FF2B5EF4-FFF2-40B4-BE49-F238E27FC236}">
                <a16:creationId xmlns:a16="http://schemas.microsoft.com/office/drawing/2014/main" id="{30342416-D115-A2DA-2B4C-6A531371D6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2720" y="5202348"/>
            <a:ext cx="1502547" cy="1270195"/>
          </a:xfrm>
          <a:prstGeom prst="rect">
            <a:avLst/>
          </a:prstGeom>
        </p:spPr>
      </p:pic>
    </p:spTree>
    <p:extLst>
      <p:ext uri="{BB962C8B-B14F-4D97-AF65-F5344CB8AC3E}">
        <p14:creationId xmlns:p14="http://schemas.microsoft.com/office/powerpoint/2010/main" val="1544337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6A1622-BC2B-BCB1-10D4-DDD96706D10B}"/>
              </a:ext>
            </a:extLst>
          </p:cNvPr>
          <p:cNvPicPr>
            <a:picLocks noChangeAspect="1"/>
          </p:cNvPicPr>
          <p:nvPr/>
        </p:nvPicPr>
        <p:blipFill>
          <a:blip r:embed="rId2"/>
          <a:stretch>
            <a:fillRect/>
          </a:stretch>
        </p:blipFill>
        <p:spPr>
          <a:xfrm>
            <a:off x="0" y="0"/>
            <a:ext cx="12192000" cy="6854653"/>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3271340" y="2679650"/>
            <a:ext cx="5431987" cy="2222158"/>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2899675" y="2837098"/>
            <a:ext cx="670876" cy="419153"/>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3564951" y="2924860"/>
            <a:ext cx="4818887" cy="1889513"/>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3527829" y="3395962"/>
            <a:ext cx="52708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ANH THANH NIÊN</a:t>
            </a:r>
            <a:endParaRPr kumimoji="0" lang="en-US" sz="44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 name="Google Shape;1162;p36">
            <a:extLst>
              <a:ext uri="{FF2B5EF4-FFF2-40B4-BE49-F238E27FC236}">
                <a16:creationId xmlns:a16="http://schemas.microsoft.com/office/drawing/2014/main" id="{80412F05-4537-C28B-D6CE-CAD8D3D64B4D}"/>
              </a:ext>
            </a:extLst>
          </p:cNvPr>
          <p:cNvSpPr txBox="1"/>
          <p:nvPr/>
        </p:nvSpPr>
        <p:spPr>
          <a:xfrm>
            <a:off x="1509563" y="532124"/>
            <a:ext cx="9502994" cy="2010626"/>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4000" b="1" i="1" dirty="0">
                <a:latin typeface="+mj-lt"/>
              </a:rPr>
              <a:t>Hàng ngang số 6: “Trời ơi, chỉ còn có năm phút!” là lời thoại của ai?</a:t>
            </a:r>
            <a:endParaRPr lang="en-SG" sz="4000" b="1" dirty="0">
              <a:latin typeface="+mj-lt"/>
            </a:endParaRPr>
          </a:p>
        </p:txBody>
      </p:sp>
      <p:pic>
        <p:nvPicPr>
          <p:cNvPr id="5" name="Picture 4">
            <a:hlinkClick r:id="rId3" action="ppaction://hlinksldjump"/>
            <a:extLst>
              <a:ext uri="{FF2B5EF4-FFF2-40B4-BE49-F238E27FC236}">
                <a16:creationId xmlns:a16="http://schemas.microsoft.com/office/drawing/2014/main" id="{113346BF-58C5-B0FD-89E8-71C8CACB33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2720" y="5202348"/>
            <a:ext cx="1502547" cy="1270195"/>
          </a:xfrm>
          <a:prstGeom prst="rect">
            <a:avLst/>
          </a:prstGeom>
        </p:spPr>
      </p:pic>
    </p:spTree>
    <p:extLst>
      <p:ext uri="{BB962C8B-B14F-4D97-AF65-F5344CB8AC3E}">
        <p14:creationId xmlns:p14="http://schemas.microsoft.com/office/powerpoint/2010/main" val="3906533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6A1622-BC2B-BCB1-10D4-DDD96706D10B}"/>
              </a:ext>
            </a:extLst>
          </p:cNvPr>
          <p:cNvPicPr>
            <a:picLocks noChangeAspect="1"/>
          </p:cNvPicPr>
          <p:nvPr/>
        </p:nvPicPr>
        <p:blipFill>
          <a:blip r:embed="rId2"/>
          <a:stretch>
            <a:fillRect/>
          </a:stretch>
        </p:blipFill>
        <p:spPr>
          <a:xfrm>
            <a:off x="0" y="0"/>
            <a:ext cx="12192000" cy="6854653"/>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3454618" y="2873634"/>
            <a:ext cx="5282763" cy="2028872"/>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3025114" y="3211586"/>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3630468" y="3030828"/>
            <a:ext cx="4782412" cy="1662358"/>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3896826" y="3391761"/>
            <a:ext cx="740591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ĐƠN TUYẾN</a:t>
            </a:r>
            <a:endParaRPr kumimoji="0" lang="en-US" sz="44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 name="Google Shape;1162;p36">
            <a:extLst>
              <a:ext uri="{FF2B5EF4-FFF2-40B4-BE49-F238E27FC236}">
                <a16:creationId xmlns:a16="http://schemas.microsoft.com/office/drawing/2014/main" id="{80412F05-4537-C28B-D6CE-CAD8D3D64B4D}"/>
              </a:ext>
            </a:extLst>
          </p:cNvPr>
          <p:cNvSpPr txBox="1"/>
          <p:nvPr/>
        </p:nvSpPr>
        <p:spPr>
          <a:xfrm>
            <a:off x="1509563" y="532124"/>
            <a:ext cx="9502994" cy="1890123"/>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4000" b="1" i="1" dirty="0">
                <a:latin typeface="+mj-lt"/>
              </a:rPr>
              <a:t>Hàng ngang số 7: Cốt truyện của truyện ngắn Lặng lẽ Sa Pa là cốt truyện...</a:t>
            </a:r>
            <a:endParaRPr lang="en-SG" sz="4000" b="1" dirty="0">
              <a:latin typeface="+mj-lt"/>
            </a:endParaRPr>
          </a:p>
        </p:txBody>
      </p:sp>
      <p:pic>
        <p:nvPicPr>
          <p:cNvPr id="2" name="Picture 1">
            <a:hlinkClick r:id="rId3" action="ppaction://hlinksldjump"/>
            <a:extLst>
              <a:ext uri="{FF2B5EF4-FFF2-40B4-BE49-F238E27FC236}">
                <a16:creationId xmlns:a16="http://schemas.microsoft.com/office/drawing/2014/main" id="{4606CEB0-DF05-63DC-E67A-A6D1DDD5C1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2720" y="5202348"/>
            <a:ext cx="1502547" cy="1270195"/>
          </a:xfrm>
          <a:prstGeom prst="rect">
            <a:avLst/>
          </a:prstGeom>
        </p:spPr>
      </p:pic>
    </p:spTree>
    <p:extLst>
      <p:ext uri="{BB962C8B-B14F-4D97-AF65-F5344CB8AC3E}">
        <p14:creationId xmlns:p14="http://schemas.microsoft.com/office/powerpoint/2010/main" val="3958444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6A1622-BC2B-BCB1-10D4-DDD96706D10B}"/>
              </a:ext>
            </a:extLst>
          </p:cNvPr>
          <p:cNvPicPr>
            <a:picLocks noChangeAspect="1"/>
          </p:cNvPicPr>
          <p:nvPr/>
        </p:nvPicPr>
        <p:blipFill>
          <a:blip r:embed="rId2"/>
          <a:stretch>
            <a:fillRect/>
          </a:stretch>
        </p:blipFill>
        <p:spPr>
          <a:xfrm>
            <a:off x="0" y="0"/>
            <a:ext cx="12192000" cy="6854653"/>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3571991" y="2642279"/>
            <a:ext cx="4881144" cy="192933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3142487" y="2980231"/>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3865603" y="2722877"/>
            <a:ext cx="4345162" cy="1628608"/>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3991078" y="3110409"/>
            <a:ext cx="740591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ÔNG HỌA SĨ</a:t>
            </a:r>
            <a:endParaRPr kumimoji="0" lang="en-US" sz="54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 name="Google Shape;1162;p36">
            <a:extLst>
              <a:ext uri="{FF2B5EF4-FFF2-40B4-BE49-F238E27FC236}">
                <a16:creationId xmlns:a16="http://schemas.microsoft.com/office/drawing/2014/main" id="{80412F05-4537-C28B-D6CE-CAD8D3D64B4D}"/>
              </a:ext>
            </a:extLst>
          </p:cNvPr>
          <p:cNvSpPr txBox="1"/>
          <p:nvPr/>
        </p:nvSpPr>
        <p:spPr>
          <a:xfrm>
            <a:off x="1509562" y="532124"/>
            <a:ext cx="9694591" cy="1808642"/>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3600" b="1" i="1" dirty="0">
                <a:latin typeface="+mj-lt"/>
              </a:rPr>
              <a:t>Hàng ngang số 8: Tác phẩm được trần thuật chủ yếu qua điểm nhìn, cảm nhận, suy nghĩ của ai?</a:t>
            </a:r>
            <a:endParaRPr lang="en-SG" sz="3600" b="1" dirty="0">
              <a:latin typeface="+mj-lt"/>
            </a:endParaRPr>
          </a:p>
        </p:txBody>
      </p:sp>
      <p:pic>
        <p:nvPicPr>
          <p:cNvPr id="2" name="Picture 1">
            <a:hlinkClick r:id="rId3" action="ppaction://hlinksldjump"/>
            <a:extLst>
              <a:ext uri="{FF2B5EF4-FFF2-40B4-BE49-F238E27FC236}">
                <a16:creationId xmlns:a16="http://schemas.microsoft.com/office/drawing/2014/main" id="{4A429B53-10BC-9030-B355-548BBA6D2B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2720" y="5202348"/>
            <a:ext cx="1502547" cy="1270195"/>
          </a:xfrm>
          <a:prstGeom prst="rect">
            <a:avLst/>
          </a:prstGeom>
        </p:spPr>
      </p:pic>
    </p:spTree>
    <p:extLst>
      <p:ext uri="{BB962C8B-B14F-4D97-AF65-F5344CB8AC3E}">
        <p14:creationId xmlns:p14="http://schemas.microsoft.com/office/powerpoint/2010/main" val="2906806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2C10A9-3DC3-001E-5B6B-C7A9931AA32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375" l="10000" r="92623">
                        <a14:foregroundMark x1="48033" y1="34375" x2="47705" y2="59062"/>
                        <a14:foregroundMark x1="90355" y1="81116" x2="90656" y2="85000"/>
                        <a14:foregroundMark x1="89470" y1="69726" x2="89726" y2="73022"/>
                        <a14:foregroundMark x1="86557" y1="32188" x2="89036" y2="64130"/>
                        <a14:foregroundMark x1="90656" y1="85000" x2="90656" y2="85000"/>
                        <a14:foregroundMark x1="85902" y1="49375" x2="86066" y2="94688"/>
                        <a14:foregroundMark x1="86066" y1="94688" x2="86066" y2="94688"/>
                        <a14:foregroundMark x1="68852" y1="91250" x2="75738" y2="90313"/>
                        <a14:foregroundMark x1="75738" y1="90313" x2="75738" y2="90313"/>
                        <a14:foregroundMark x1="90492" y1="52188" x2="91388" y2="63881"/>
                        <a14:foregroundMark x1="52131" y1="54063" x2="53770" y2="65313"/>
                        <a14:foregroundMark x1="50330" y1="86926" x2="48033" y2="67813"/>
                        <a14:foregroundMark x1="51639" y1="97813" x2="51073" y2="93103"/>
                        <a14:foregroundMark x1="27541" y1="50313" x2="28019" y2="82813"/>
                        <a14:foregroundMark x1="32571" y1="82868" x2="32295" y2="58438"/>
                        <a14:foregroundMark x1="36066" y1="67500" x2="36393" y2="58750"/>
                        <a14:foregroundMark x1="36393" y1="58750" x2="33279" y2="45625"/>
                        <a14:foregroundMark x1="32729" y1="44446" x2="31967" y2="42813"/>
                        <a14:foregroundMark x1="33279" y1="45625" x2="33079" y2="45197"/>
                        <a14:foregroundMark x1="24918" y1="52812" x2="24918" y2="70938"/>
                        <a14:foregroundMark x1="23279" y1="70625" x2="22869" y2="75313"/>
                        <a14:foregroundMark x1="52623" y1="90625" x2="52951" y2="95000"/>
                        <a14:foregroundMark x1="71967" y1="94688" x2="71180" y2="96563"/>
                        <a14:foregroundMark x1="92131" y1="66250" x2="90328" y2="79375"/>
                        <a14:foregroundMark x1="34262" y1="82188" x2="34098" y2="83750"/>
                        <a14:foregroundMark x1="35082" y1="87188" x2="30820" y2="86563"/>
                        <a14:foregroundMark x1="21311" y1="82500" x2="21148" y2="80938"/>
                        <a14:foregroundMark x1="21639" y1="83438" x2="22787" y2="81250"/>
                        <a14:backgroundMark x1="22623" y1="22188" x2="11475" y2="58438"/>
                        <a14:backgroundMark x1="37049" y1="22500" x2="41639" y2="24688"/>
                        <a14:backgroundMark x1="36557" y1="28438" x2="37213" y2="43750"/>
                        <a14:backgroundMark x1="37213" y1="43750" x2="37213" y2="43750"/>
                        <a14:backgroundMark x1="51803" y1="17188" x2="70820" y2="24688"/>
                        <a14:backgroundMark x1="64918" y1="46563" x2="56557" y2="20625"/>
                        <a14:backgroundMark x1="69836" y1="37188" x2="67705" y2="66250"/>
                        <a14:backgroundMark x1="75738" y1="78125" x2="68197" y2="30000"/>
                        <a14:backgroundMark x1="62459" y1="81875" x2="62623" y2="72500"/>
                        <a14:backgroundMark x1="66885" y1="66563" x2="54533" y2="90108"/>
                        <a14:backgroundMark x1="58361" y1="44375" x2="58525" y2="25625"/>
                        <a14:backgroundMark x1="39180" y1="74688" x2="39180" y2="83125"/>
                        <a14:backgroundMark x1="71967" y1="96563" x2="71967" y2="99688"/>
                        <a14:backgroundMark x1="93118" y1="80738" x2="92951" y2="82188"/>
                        <a14:backgroundMark x1="94754" y1="66563" x2="94648" y2="67479"/>
                        <a14:backgroundMark x1="92623" y1="63750" x2="92704" y2="66530"/>
                        <a14:backgroundMark x1="13115" y1="81875" x2="24098" y2="97500"/>
                        <a14:backgroundMark x1="26393" y1="95938" x2="36721" y2="94688"/>
                        <a14:backgroundMark x1="31872" y1="89867" x2="25410" y2="90625"/>
                        <a14:backgroundMark x1="36066" y1="89375" x2="35789" y2="89408"/>
                        <a14:backgroundMark x1="23770" y1="84688" x2="22951" y2="89688"/>
                        <a14:backgroundMark x1="19836" y1="75313" x2="19836" y2="84688"/>
                        <a14:backgroundMark x1="24262" y1="82813" x2="24262" y2="92813"/>
                      </a14:backgroundRemoval>
                    </a14:imgEffect>
                  </a14:imgLayer>
                </a14:imgProps>
              </a:ext>
            </a:extLst>
          </a:blip>
          <a:srcRect l="37905" t="3842"/>
          <a:stretch/>
        </p:blipFill>
        <p:spPr>
          <a:xfrm>
            <a:off x="8214360" y="3187871"/>
            <a:ext cx="4555330" cy="3700609"/>
          </a:xfrm>
          <a:prstGeom prst="rect">
            <a:avLst/>
          </a:prstGeom>
        </p:spPr>
      </p:pic>
      <p:sp>
        <p:nvSpPr>
          <p:cNvPr id="4" name="Rectangle 3">
            <a:extLst>
              <a:ext uri="{FF2B5EF4-FFF2-40B4-BE49-F238E27FC236}">
                <a16:creationId xmlns:a16="http://schemas.microsoft.com/office/drawing/2014/main" id="{6F4B236F-0675-49D8-2EAD-184C691EAC3D}"/>
              </a:ext>
            </a:extLst>
          </p:cNvPr>
          <p:cNvSpPr/>
          <p:nvPr/>
        </p:nvSpPr>
        <p:spPr>
          <a:xfrm>
            <a:off x="3752652" y="633326"/>
            <a:ext cx="5814456" cy="255454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12700" cmpd="sng">
                  <a:solidFill>
                    <a:srgbClr val="FFC000"/>
                  </a:solidFill>
                  <a:prstDash val="solid"/>
                </a:ln>
                <a:solidFill>
                  <a:srgbClr val="CB6D15"/>
                </a:solidFill>
                <a:effectLst/>
                <a:uLnTx/>
                <a:uFillTx/>
                <a:latin typeface="Arial" panose="020B0604020202020204" pitchFamily="34" charset="0"/>
                <a:ea typeface="+mn-ea"/>
                <a:cs typeface="+mn-cs"/>
              </a:rPr>
              <a:t>Hoạt động vận dụng</a:t>
            </a:r>
            <a:endParaRPr kumimoji="0" lang="en-US" sz="8000" b="1" i="0" u="none" strike="noStrike" kern="1200" cap="none" spc="0" normalizeH="0" baseline="0" noProof="0" dirty="0">
              <a:ln w="12700" cmpd="sng">
                <a:solidFill>
                  <a:srgbClr val="FFC000"/>
                </a:solidFill>
                <a:prstDash val="solid"/>
              </a:ln>
              <a:solidFill>
                <a:srgbClr val="CB6D15"/>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96EA487E-A3D3-AEF0-DB93-45F00E44F17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375" l="10000" r="92623">
                        <a14:foregroundMark x1="48033" y1="34375" x2="47705" y2="59062"/>
                        <a14:foregroundMark x1="90355" y1="81116" x2="90656" y2="85000"/>
                        <a14:foregroundMark x1="89470" y1="69726" x2="89726" y2="73022"/>
                        <a14:foregroundMark x1="86557" y1="32188" x2="89036" y2="64130"/>
                        <a14:foregroundMark x1="90656" y1="85000" x2="90656" y2="85000"/>
                        <a14:foregroundMark x1="85902" y1="49375" x2="86066" y2="94688"/>
                        <a14:foregroundMark x1="86066" y1="94688" x2="86066" y2="94688"/>
                        <a14:foregroundMark x1="68852" y1="91250" x2="75738" y2="90313"/>
                        <a14:foregroundMark x1="75738" y1="90313" x2="75738" y2="90313"/>
                        <a14:foregroundMark x1="90492" y1="52188" x2="91388" y2="63881"/>
                        <a14:foregroundMark x1="52131" y1="54063" x2="53770" y2="65313"/>
                        <a14:foregroundMark x1="50330" y1="86926" x2="48033" y2="67813"/>
                        <a14:foregroundMark x1="51639" y1="97813" x2="51073" y2="93103"/>
                        <a14:foregroundMark x1="27541" y1="50313" x2="28019" y2="82813"/>
                        <a14:foregroundMark x1="32571" y1="82868" x2="32295" y2="58438"/>
                        <a14:foregroundMark x1="36066" y1="67500" x2="36393" y2="58750"/>
                        <a14:foregroundMark x1="36393" y1="58750" x2="33279" y2="45625"/>
                        <a14:foregroundMark x1="32729" y1="44446" x2="31967" y2="42813"/>
                        <a14:foregroundMark x1="33279" y1="45625" x2="33079" y2="45197"/>
                        <a14:foregroundMark x1="24918" y1="52812" x2="24918" y2="70938"/>
                        <a14:foregroundMark x1="23279" y1="70625" x2="22869" y2="75313"/>
                        <a14:foregroundMark x1="52623" y1="90625" x2="52951" y2="95000"/>
                        <a14:foregroundMark x1="71967" y1="94688" x2="71180" y2="96563"/>
                        <a14:foregroundMark x1="92131" y1="66250" x2="90328" y2="79375"/>
                        <a14:foregroundMark x1="34262" y1="82188" x2="34098" y2="83750"/>
                        <a14:foregroundMark x1="35082" y1="87188" x2="30820" y2="86563"/>
                        <a14:foregroundMark x1="21311" y1="82500" x2="21148" y2="80938"/>
                        <a14:foregroundMark x1="21639" y1="83438" x2="22787" y2="81250"/>
                        <a14:backgroundMark x1="22623" y1="22188" x2="11475" y2="58438"/>
                        <a14:backgroundMark x1="37049" y1="22500" x2="41639" y2="24688"/>
                        <a14:backgroundMark x1="36557" y1="28438" x2="37213" y2="43750"/>
                        <a14:backgroundMark x1="37213" y1="43750" x2="37213" y2="43750"/>
                        <a14:backgroundMark x1="51803" y1="17188" x2="70820" y2="24688"/>
                        <a14:backgroundMark x1="64918" y1="46563" x2="56557" y2="20625"/>
                        <a14:backgroundMark x1="69836" y1="37188" x2="67705" y2="66250"/>
                        <a14:backgroundMark x1="75738" y1="78125" x2="68197" y2="30000"/>
                        <a14:backgroundMark x1="62459" y1="81875" x2="62623" y2="72500"/>
                        <a14:backgroundMark x1="66885" y1="66563" x2="54533" y2="90108"/>
                        <a14:backgroundMark x1="58361" y1="44375" x2="58525" y2="25625"/>
                        <a14:backgroundMark x1="39180" y1="74688" x2="39180" y2="83125"/>
                        <a14:backgroundMark x1="71967" y1="96563" x2="71967" y2="99688"/>
                        <a14:backgroundMark x1="93118" y1="80738" x2="92951" y2="82188"/>
                        <a14:backgroundMark x1="94754" y1="66563" x2="94648" y2="67479"/>
                        <a14:backgroundMark x1="92623" y1="63750" x2="92704" y2="66530"/>
                        <a14:backgroundMark x1="13115" y1="81875" x2="24098" y2="97500"/>
                        <a14:backgroundMark x1="26393" y1="95938" x2="36721" y2="94688"/>
                        <a14:backgroundMark x1="31872" y1="89867" x2="25410" y2="90625"/>
                        <a14:backgroundMark x1="36066" y1="89375" x2="35789" y2="89408"/>
                        <a14:backgroundMark x1="23770" y1="84688" x2="22951" y2="89688"/>
                        <a14:backgroundMark x1="19836" y1="75313" x2="19836" y2="84688"/>
                        <a14:backgroundMark x1="24262" y1="82813" x2="24262" y2="92813"/>
                      </a14:backgroundRemoval>
                    </a14:imgEffect>
                  </a14:imgLayer>
                </a14:imgProps>
              </a:ext>
            </a:extLst>
          </a:blip>
          <a:srcRect l="19027" t="7089" r="62207" b="15288"/>
          <a:stretch/>
        </p:blipFill>
        <p:spPr>
          <a:xfrm>
            <a:off x="6659880" y="3429000"/>
            <a:ext cx="1580184" cy="3429000"/>
          </a:xfrm>
          <a:prstGeom prst="rect">
            <a:avLst/>
          </a:prstGeom>
        </p:spPr>
      </p:pic>
    </p:spTree>
    <p:extLst>
      <p:ext uri="{BB962C8B-B14F-4D97-AF65-F5344CB8AC3E}">
        <p14:creationId xmlns:p14="http://schemas.microsoft.com/office/powerpoint/2010/main" val="262326198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pic>
        <p:nvPicPr>
          <p:cNvPr id="57" name="下方花草">
            <a:extLst>
              <a:ext uri="{FF2B5EF4-FFF2-40B4-BE49-F238E27FC236}">
                <a16:creationId xmlns:a16="http://schemas.microsoft.com/office/drawing/2014/main" id="{28B8303D-E659-0BB9-79B8-6088C2DC480D}"/>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215392" y="-182276"/>
            <a:ext cx="7166973" cy="1583624"/>
          </a:xfrm>
          <a:prstGeom prst="rect">
            <a:avLst/>
          </a:prstGeom>
        </p:spPr>
      </p:pic>
      <p:grpSp>
        <p:nvGrpSpPr>
          <p:cNvPr id="2413" name="Google Shape;2413;p41"/>
          <p:cNvGrpSpPr/>
          <p:nvPr/>
        </p:nvGrpSpPr>
        <p:grpSpPr>
          <a:xfrm rot="-5400000">
            <a:off x="9217285" y="888746"/>
            <a:ext cx="580963" cy="726537"/>
            <a:chOff x="7164101" y="1562101"/>
            <a:chExt cx="1330450" cy="1663825"/>
          </a:xfrm>
        </p:grpSpPr>
        <p:sp>
          <p:nvSpPr>
            <p:cNvPr id="2414" name="Google Shape;2414;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5" name="Google Shape;2415;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6" name="Google Shape;2416;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7" name="Google Shape;2417;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8" name="Google Shape;2418;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9" name="Google Shape;2419;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0" name="Google Shape;2420;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1" name="Google Shape;2421;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2" name="Google Shape;2422;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3" name="Google Shape;2423;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4" name="Google Shape;2424;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5" name="Google Shape;2425;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6" name="Google Shape;2426;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7" name="Google Shape;2427;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8" name="Google Shape;2428;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9" name="Google Shape;2429;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0" name="Google Shape;2430;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1" name="Google Shape;2431;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2" name="Google Shape;2432;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3" name="Google Shape;2433;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434" name="Google Shape;2434;p41"/>
          <p:cNvGrpSpPr/>
          <p:nvPr/>
        </p:nvGrpSpPr>
        <p:grpSpPr>
          <a:xfrm rot="-5400000">
            <a:off x="4743103" y="5490913"/>
            <a:ext cx="580963" cy="726537"/>
            <a:chOff x="7164101" y="1562101"/>
            <a:chExt cx="1330450" cy="1663825"/>
          </a:xfrm>
        </p:grpSpPr>
        <p:sp>
          <p:nvSpPr>
            <p:cNvPr id="2435" name="Google Shape;2435;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6" name="Google Shape;2436;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7" name="Google Shape;2437;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8" name="Google Shape;2438;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9" name="Google Shape;2439;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0" name="Google Shape;2440;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1" name="Google Shape;2441;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2" name="Google Shape;2442;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3" name="Google Shape;2443;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4" name="Google Shape;2444;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5" name="Google Shape;2445;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6" name="Google Shape;2446;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7" name="Google Shape;2447;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8" name="Google Shape;2448;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9" name="Google Shape;2449;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0" name="Google Shape;2450;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1" name="Google Shape;2451;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2" name="Google Shape;2452;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3" name="Google Shape;2453;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4" name="Google Shape;2454;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473" name="Google Shape;2473;p41"/>
          <p:cNvGrpSpPr/>
          <p:nvPr/>
        </p:nvGrpSpPr>
        <p:grpSpPr>
          <a:xfrm>
            <a:off x="10125880" y="4970454"/>
            <a:ext cx="3251826" cy="2564428"/>
            <a:chOff x="6175312" y="3261101"/>
            <a:chExt cx="3949407" cy="2861031"/>
          </a:xfrm>
        </p:grpSpPr>
        <p:grpSp>
          <p:nvGrpSpPr>
            <p:cNvPr id="2474" name="Google Shape;2474;p41"/>
            <p:cNvGrpSpPr/>
            <p:nvPr/>
          </p:nvGrpSpPr>
          <p:grpSpPr>
            <a:xfrm>
              <a:off x="7572683" y="3261101"/>
              <a:ext cx="1154664" cy="1540670"/>
              <a:chOff x="3764769" y="3145313"/>
              <a:chExt cx="829500" cy="1106803"/>
            </a:xfrm>
          </p:grpSpPr>
          <p:sp>
            <p:nvSpPr>
              <p:cNvPr id="2475" name="Google Shape;2475;p41"/>
              <p:cNvSpPr/>
              <p:nvPr/>
            </p:nvSpPr>
            <p:spPr>
              <a:xfrm>
                <a:off x="3764769" y="3145313"/>
                <a:ext cx="829500" cy="768300"/>
              </a:xfrm>
              <a:prstGeom prst="ellipse">
                <a:avLst/>
              </a:pr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6" name="Google Shape;2476;p41"/>
              <p:cNvSpPr/>
              <p:nvPr/>
            </p:nvSpPr>
            <p:spPr>
              <a:xfrm>
                <a:off x="3863214" y="3236495"/>
                <a:ext cx="632700" cy="585900"/>
              </a:xfrm>
              <a:prstGeom prst="ellipse">
                <a:avLst/>
              </a:prstGeom>
              <a:solidFill>
                <a:schemeClr val="lt1"/>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7" name="Google Shape;2477;p41"/>
              <p:cNvSpPr/>
              <p:nvPr/>
            </p:nvSpPr>
            <p:spPr>
              <a:xfrm>
                <a:off x="3967133" y="3340030"/>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8" name="Google Shape;2478;p41"/>
              <p:cNvSpPr/>
              <p:nvPr/>
            </p:nvSpPr>
            <p:spPr>
              <a:xfrm>
                <a:off x="3945888" y="3563782"/>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9" name="Google Shape;2479;p41"/>
              <p:cNvSpPr/>
              <p:nvPr/>
            </p:nvSpPr>
            <p:spPr>
              <a:xfrm>
                <a:off x="3976183" y="35113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0" name="Google Shape;2480;p41"/>
              <p:cNvSpPr/>
              <p:nvPr/>
            </p:nvSpPr>
            <p:spPr>
              <a:xfrm>
                <a:off x="4171460" y="38091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1" name="Google Shape;2481;p41"/>
              <p:cNvSpPr/>
              <p:nvPr/>
            </p:nvSpPr>
            <p:spPr>
              <a:xfrm>
                <a:off x="4123851" y="35113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2" name="Google Shape;2482;p41"/>
              <p:cNvSpPr/>
              <p:nvPr/>
            </p:nvSpPr>
            <p:spPr>
              <a:xfrm>
                <a:off x="4236820" y="35113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3" name="Google Shape;2483;p41"/>
              <p:cNvSpPr/>
              <p:nvPr/>
            </p:nvSpPr>
            <p:spPr>
              <a:xfrm>
                <a:off x="4300568" y="41238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4" name="Google Shape;2484;p41"/>
              <p:cNvSpPr/>
              <p:nvPr/>
            </p:nvSpPr>
            <p:spPr>
              <a:xfrm>
                <a:off x="4086732" y="35113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5" name="Google Shape;2485;p41"/>
              <p:cNvSpPr/>
              <p:nvPr/>
            </p:nvSpPr>
            <p:spPr>
              <a:xfrm>
                <a:off x="4040737" y="37058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6" name="Google Shape;2486;p41"/>
              <p:cNvSpPr/>
              <p:nvPr/>
            </p:nvSpPr>
            <p:spPr>
              <a:xfrm>
                <a:off x="4110940" y="35113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7" name="Google Shape;2487;p41"/>
              <p:cNvSpPr/>
              <p:nvPr/>
            </p:nvSpPr>
            <p:spPr>
              <a:xfrm>
                <a:off x="4002005" y="36630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8" name="Google Shape;2488;p41"/>
              <p:cNvSpPr/>
              <p:nvPr/>
            </p:nvSpPr>
            <p:spPr>
              <a:xfrm>
                <a:off x="4077856" y="40592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9" name="Google Shape;2489;p41"/>
              <p:cNvSpPr/>
              <p:nvPr/>
            </p:nvSpPr>
            <p:spPr>
              <a:xfrm>
                <a:off x="4072207" y="41302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0" name="Google Shape;2490;p41"/>
              <p:cNvSpPr/>
              <p:nvPr/>
            </p:nvSpPr>
            <p:spPr>
              <a:xfrm>
                <a:off x="4065752" y="4200472"/>
                <a:ext cx="18560" cy="51643"/>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1" name="Google Shape;2491;p41"/>
              <p:cNvSpPr/>
              <p:nvPr/>
            </p:nvSpPr>
            <p:spPr>
              <a:xfrm>
                <a:off x="4282008" y="36364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2" name="Google Shape;2492;p41"/>
              <p:cNvSpPr/>
              <p:nvPr/>
            </p:nvSpPr>
            <p:spPr>
              <a:xfrm>
                <a:off x="4327196" y="35993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493" name="Google Shape;2493;p41"/>
            <p:cNvGrpSpPr/>
            <p:nvPr/>
          </p:nvGrpSpPr>
          <p:grpSpPr>
            <a:xfrm>
              <a:off x="6175312" y="4520798"/>
              <a:ext cx="3949407" cy="1601335"/>
              <a:chOff x="3616175" y="871400"/>
              <a:chExt cx="4165601" cy="1065213"/>
            </a:xfrm>
          </p:grpSpPr>
          <p:sp>
            <p:nvSpPr>
              <p:cNvPr id="2494" name="Google Shape;2494;p41"/>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5" name="Google Shape;2495;p41"/>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6" name="Google Shape;2496;p41"/>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7" name="Google Shape;2497;p41"/>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8" name="Google Shape;2498;p41"/>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9" name="Google Shape;2499;p41"/>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0" name="Google Shape;2500;p41"/>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1" name="Google Shape;2501;p41"/>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2" name="Google Shape;952;p14">
            <a:extLst>
              <a:ext uri="{FF2B5EF4-FFF2-40B4-BE49-F238E27FC236}">
                <a16:creationId xmlns:a16="http://schemas.microsoft.com/office/drawing/2014/main" id="{C1C8AE45-71E6-C0A2-28A4-24E4EB800572}"/>
              </a:ext>
            </a:extLst>
          </p:cNvPr>
          <p:cNvGrpSpPr/>
          <p:nvPr/>
        </p:nvGrpSpPr>
        <p:grpSpPr>
          <a:xfrm>
            <a:off x="9464642" y="6395369"/>
            <a:ext cx="2229616" cy="924084"/>
            <a:chOff x="3616175" y="871400"/>
            <a:chExt cx="4165601" cy="1065213"/>
          </a:xfrm>
        </p:grpSpPr>
        <p:sp>
          <p:nvSpPr>
            <p:cNvPr id="3" name="Google Shape;953;p14">
              <a:extLst>
                <a:ext uri="{FF2B5EF4-FFF2-40B4-BE49-F238E27FC236}">
                  <a16:creationId xmlns:a16="http://schemas.microsoft.com/office/drawing/2014/main" id="{CA83F6A8-CBAE-AB02-3A7E-593FB99F3468}"/>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954;p14">
              <a:extLst>
                <a:ext uri="{FF2B5EF4-FFF2-40B4-BE49-F238E27FC236}">
                  <a16:creationId xmlns:a16="http://schemas.microsoft.com/office/drawing/2014/main" id="{ECF6A230-101E-434E-ABB1-23DA7DFD9542}"/>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955;p14">
              <a:extLst>
                <a:ext uri="{FF2B5EF4-FFF2-40B4-BE49-F238E27FC236}">
                  <a16:creationId xmlns:a16="http://schemas.microsoft.com/office/drawing/2014/main" id="{C44473E8-674C-662D-098C-0BB5F6F5AE99}"/>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956;p14">
              <a:extLst>
                <a:ext uri="{FF2B5EF4-FFF2-40B4-BE49-F238E27FC236}">
                  <a16:creationId xmlns:a16="http://schemas.microsoft.com/office/drawing/2014/main" id="{261FDE3B-C969-3B84-1C92-F2B6F7534892}"/>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 name="Google Shape;957;p14">
              <a:extLst>
                <a:ext uri="{FF2B5EF4-FFF2-40B4-BE49-F238E27FC236}">
                  <a16:creationId xmlns:a16="http://schemas.microsoft.com/office/drawing/2014/main" id="{AF05B528-349C-9010-163F-4B2423F0AB47}"/>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 name="Google Shape;958;p14">
              <a:extLst>
                <a:ext uri="{FF2B5EF4-FFF2-40B4-BE49-F238E27FC236}">
                  <a16:creationId xmlns:a16="http://schemas.microsoft.com/office/drawing/2014/main" id="{4D2E0BDA-E705-F03E-FB5A-4525969966F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959;p14">
              <a:extLst>
                <a:ext uri="{FF2B5EF4-FFF2-40B4-BE49-F238E27FC236}">
                  <a16:creationId xmlns:a16="http://schemas.microsoft.com/office/drawing/2014/main" id="{278160AE-7ADF-4F80-E8DA-CBDDA3C4A178}"/>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960;p14">
              <a:extLst>
                <a:ext uri="{FF2B5EF4-FFF2-40B4-BE49-F238E27FC236}">
                  <a16:creationId xmlns:a16="http://schemas.microsoft.com/office/drawing/2014/main" id="{65C166B3-1A42-9946-CC64-AC22680F52FF}"/>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 name="Google Shape;1541;p22">
            <a:extLst>
              <a:ext uri="{FF2B5EF4-FFF2-40B4-BE49-F238E27FC236}">
                <a16:creationId xmlns:a16="http://schemas.microsoft.com/office/drawing/2014/main" id="{738650D6-3A87-E144-AD6A-DA7C0CB469D4}"/>
              </a:ext>
            </a:extLst>
          </p:cNvPr>
          <p:cNvGrpSpPr/>
          <p:nvPr/>
        </p:nvGrpSpPr>
        <p:grpSpPr>
          <a:xfrm>
            <a:off x="-942867" y="6351399"/>
            <a:ext cx="7861827" cy="861559"/>
            <a:chOff x="-3004369" y="4101988"/>
            <a:chExt cx="12539434" cy="1841860"/>
          </a:xfrm>
        </p:grpSpPr>
        <p:grpSp>
          <p:nvGrpSpPr>
            <p:cNvPr id="15" name="Google Shape;1542;p22">
              <a:extLst>
                <a:ext uri="{FF2B5EF4-FFF2-40B4-BE49-F238E27FC236}">
                  <a16:creationId xmlns:a16="http://schemas.microsoft.com/office/drawing/2014/main" id="{720EA160-C7D4-2209-AA16-CB8373BD9ABB}"/>
                </a:ext>
              </a:extLst>
            </p:cNvPr>
            <p:cNvGrpSpPr/>
            <p:nvPr/>
          </p:nvGrpSpPr>
          <p:grpSpPr>
            <a:xfrm>
              <a:off x="131864" y="4608508"/>
              <a:ext cx="2713473" cy="1100152"/>
              <a:chOff x="3616175" y="871400"/>
              <a:chExt cx="4165601" cy="1065213"/>
            </a:xfrm>
          </p:grpSpPr>
          <p:sp>
            <p:nvSpPr>
              <p:cNvPr id="38" name="Google Shape;1543;p22">
                <a:extLst>
                  <a:ext uri="{FF2B5EF4-FFF2-40B4-BE49-F238E27FC236}">
                    <a16:creationId xmlns:a16="http://schemas.microsoft.com/office/drawing/2014/main" id="{BE4A8D5B-2D06-652E-E387-DC7B34E6B981}"/>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1544;p22">
                <a:extLst>
                  <a:ext uri="{FF2B5EF4-FFF2-40B4-BE49-F238E27FC236}">
                    <a16:creationId xmlns:a16="http://schemas.microsoft.com/office/drawing/2014/main" id="{3F392623-7F2E-087D-8813-7D496A178BDE}"/>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1545;p22">
                <a:extLst>
                  <a:ext uri="{FF2B5EF4-FFF2-40B4-BE49-F238E27FC236}">
                    <a16:creationId xmlns:a16="http://schemas.microsoft.com/office/drawing/2014/main" id="{553001A2-8552-78FE-6177-AFB810F0123A}"/>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1546;p22">
                <a:extLst>
                  <a:ext uri="{FF2B5EF4-FFF2-40B4-BE49-F238E27FC236}">
                    <a16:creationId xmlns:a16="http://schemas.microsoft.com/office/drawing/2014/main" id="{55E8B5F3-B8B2-C7AD-8102-BB3D229D8524}"/>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1547;p22">
                <a:extLst>
                  <a:ext uri="{FF2B5EF4-FFF2-40B4-BE49-F238E27FC236}">
                    <a16:creationId xmlns:a16="http://schemas.microsoft.com/office/drawing/2014/main" id="{D159BC85-8930-B06B-0A42-F5977019B610}"/>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1548;p22">
                <a:extLst>
                  <a:ext uri="{FF2B5EF4-FFF2-40B4-BE49-F238E27FC236}">
                    <a16:creationId xmlns:a16="http://schemas.microsoft.com/office/drawing/2014/main" id="{0D2212C0-A342-143D-5158-E2D878E4F4D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1549;p22">
                <a:extLst>
                  <a:ext uri="{FF2B5EF4-FFF2-40B4-BE49-F238E27FC236}">
                    <a16:creationId xmlns:a16="http://schemas.microsoft.com/office/drawing/2014/main" id="{B10511C6-2280-80EC-9D58-721BFE635E03}"/>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1550;p22">
                <a:extLst>
                  <a:ext uri="{FF2B5EF4-FFF2-40B4-BE49-F238E27FC236}">
                    <a16:creationId xmlns:a16="http://schemas.microsoft.com/office/drawing/2014/main" id="{BA07748B-C2B0-BDCF-934B-0B6BB600D004}"/>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6" name="Google Shape;1551;p22">
              <a:extLst>
                <a:ext uri="{FF2B5EF4-FFF2-40B4-BE49-F238E27FC236}">
                  <a16:creationId xmlns:a16="http://schemas.microsoft.com/office/drawing/2014/main" id="{C1363142-29AF-3D1E-7B43-01634BD9D6A1}"/>
                </a:ext>
              </a:extLst>
            </p:cNvPr>
            <p:cNvGrpSpPr/>
            <p:nvPr/>
          </p:nvGrpSpPr>
          <p:grpSpPr>
            <a:xfrm>
              <a:off x="-3004369" y="4101988"/>
              <a:ext cx="4543005" cy="1841860"/>
              <a:chOff x="3616175" y="871400"/>
              <a:chExt cx="4165601" cy="1065213"/>
            </a:xfrm>
          </p:grpSpPr>
          <p:sp>
            <p:nvSpPr>
              <p:cNvPr id="30" name="Google Shape;1552;p22">
                <a:extLst>
                  <a:ext uri="{FF2B5EF4-FFF2-40B4-BE49-F238E27FC236}">
                    <a16:creationId xmlns:a16="http://schemas.microsoft.com/office/drawing/2014/main" id="{8476B5AC-F38F-BE2E-EDFE-81440DACB96E}"/>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1553;p22">
                <a:extLst>
                  <a:ext uri="{FF2B5EF4-FFF2-40B4-BE49-F238E27FC236}">
                    <a16:creationId xmlns:a16="http://schemas.microsoft.com/office/drawing/2014/main" id="{1480F35B-701E-C3F5-9DEE-B7C9F9E53E46}"/>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1554;p22">
                <a:extLst>
                  <a:ext uri="{FF2B5EF4-FFF2-40B4-BE49-F238E27FC236}">
                    <a16:creationId xmlns:a16="http://schemas.microsoft.com/office/drawing/2014/main" id="{6C3D2E18-A428-4602-34D8-4EE008CEE646}"/>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1555;p22">
                <a:extLst>
                  <a:ext uri="{FF2B5EF4-FFF2-40B4-BE49-F238E27FC236}">
                    <a16:creationId xmlns:a16="http://schemas.microsoft.com/office/drawing/2014/main" id="{A572DB86-C102-7FAA-7A56-1A32F81BCAF6}"/>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1556;p22">
                <a:extLst>
                  <a:ext uri="{FF2B5EF4-FFF2-40B4-BE49-F238E27FC236}">
                    <a16:creationId xmlns:a16="http://schemas.microsoft.com/office/drawing/2014/main" id="{1C56D096-7539-E980-1289-3B42C9FAB554}"/>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1557;p22">
                <a:extLst>
                  <a:ext uri="{FF2B5EF4-FFF2-40B4-BE49-F238E27FC236}">
                    <a16:creationId xmlns:a16="http://schemas.microsoft.com/office/drawing/2014/main" id="{3A600468-1343-C51D-BBF6-8FFCBD911858}"/>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1558;p22">
                <a:extLst>
                  <a:ext uri="{FF2B5EF4-FFF2-40B4-BE49-F238E27FC236}">
                    <a16:creationId xmlns:a16="http://schemas.microsoft.com/office/drawing/2014/main" id="{B8D55562-9905-E06E-D204-6CC030CEAA19}"/>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1559;p22">
                <a:extLst>
                  <a:ext uri="{FF2B5EF4-FFF2-40B4-BE49-F238E27FC236}">
                    <a16:creationId xmlns:a16="http://schemas.microsoft.com/office/drawing/2014/main" id="{B041882F-B349-41A5-EB25-242C7346E853}"/>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7" name="Google Shape;1560;p22">
              <a:extLst>
                <a:ext uri="{FF2B5EF4-FFF2-40B4-BE49-F238E27FC236}">
                  <a16:creationId xmlns:a16="http://schemas.microsoft.com/office/drawing/2014/main" id="{6CE37FB2-B935-CFC0-DDFC-7BEE9AD1FA64}"/>
                </a:ext>
              </a:extLst>
            </p:cNvPr>
            <p:cNvGrpSpPr/>
            <p:nvPr/>
          </p:nvGrpSpPr>
          <p:grpSpPr>
            <a:xfrm>
              <a:off x="6790259" y="4209489"/>
              <a:ext cx="2744806" cy="1361955"/>
              <a:chOff x="-409725" y="187188"/>
              <a:chExt cx="3544888" cy="1758950"/>
            </a:xfrm>
          </p:grpSpPr>
          <p:sp>
            <p:nvSpPr>
              <p:cNvPr id="18" name="Google Shape;1562;p22">
                <a:extLst>
                  <a:ext uri="{FF2B5EF4-FFF2-40B4-BE49-F238E27FC236}">
                    <a16:creationId xmlns:a16="http://schemas.microsoft.com/office/drawing/2014/main" id="{00FE6408-25F3-52E9-43D2-6E9FABECFC32}"/>
                  </a:ext>
                </a:extLst>
              </p:cNvPr>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563;p22">
                <a:extLst>
                  <a:ext uri="{FF2B5EF4-FFF2-40B4-BE49-F238E27FC236}">
                    <a16:creationId xmlns:a16="http://schemas.microsoft.com/office/drawing/2014/main" id="{92D282FC-2B05-CC8D-7B21-3DA030D529A6}"/>
                  </a:ext>
                </a:extLst>
              </p:cNvPr>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564;p22">
                <a:extLst>
                  <a:ext uri="{FF2B5EF4-FFF2-40B4-BE49-F238E27FC236}">
                    <a16:creationId xmlns:a16="http://schemas.microsoft.com/office/drawing/2014/main" id="{8DFC43E2-C3B8-0268-21AA-7CF26DD4D911}"/>
                  </a:ext>
                </a:extLst>
              </p:cNvPr>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565;p22">
                <a:extLst>
                  <a:ext uri="{FF2B5EF4-FFF2-40B4-BE49-F238E27FC236}">
                    <a16:creationId xmlns:a16="http://schemas.microsoft.com/office/drawing/2014/main" id="{E96D0DF9-382B-7EC8-9B9E-52D8306972BB}"/>
                  </a:ext>
                </a:extLst>
              </p:cNvPr>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1566;p22">
                <a:extLst>
                  <a:ext uri="{FF2B5EF4-FFF2-40B4-BE49-F238E27FC236}">
                    <a16:creationId xmlns:a16="http://schemas.microsoft.com/office/drawing/2014/main" id="{AD3A0B65-D875-DB9E-962B-6F6C75A434EE}"/>
                  </a:ext>
                </a:extLst>
              </p:cNvPr>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1567;p22">
                <a:extLst>
                  <a:ext uri="{FF2B5EF4-FFF2-40B4-BE49-F238E27FC236}">
                    <a16:creationId xmlns:a16="http://schemas.microsoft.com/office/drawing/2014/main" id="{170EF7DB-EB1B-CD19-3EEF-8E4F9586D0ED}"/>
                  </a:ext>
                </a:extLst>
              </p:cNvPr>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1568;p22">
                <a:extLst>
                  <a:ext uri="{FF2B5EF4-FFF2-40B4-BE49-F238E27FC236}">
                    <a16:creationId xmlns:a16="http://schemas.microsoft.com/office/drawing/2014/main" id="{FD98C1A5-B73D-4761-9D67-4DBBA3773719}"/>
                  </a:ext>
                </a:extLst>
              </p:cNvPr>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569;p22">
                <a:extLst>
                  <a:ext uri="{FF2B5EF4-FFF2-40B4-BE49-F238E27FC236}">
                    <a16:creationId xmlns:a16="http://schemas.microsoft.com/office/drawing/2014/main" id="{C8B7FB88-1D86-A73C-A343-DF49A19E7FE6}"/>
                  </a:ext>
                </a:extLst>
              </p:cNvPr>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570;p22">
                <a:extLst>
                  <a:ext uri="{FF2B5EF4-FFF2-40B4-BE49-F238E27FC236}">
                    <a16:creationId xmlns:a16="http://schemas.microsoft.com/office/drawing/2014/main" id="{6C30138A-4B1C-C96C-30F6-150A8AB89C58}"/>
                  </a:ext>
                </a:extLst>
              </p:cNvPr>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1571;p22">
                <a:extLst>
                  <a:ext uri="{FF2B5EF4-FFF2-40B4-BE49-F238E27FC236}">
                    <a16:creationId xmlns:a16="http://schemas.microsoft.com/office/drawing/2014/main" id="{31764856-4B54-12D4-6FF8-0E21E2AA81A2}"/>
                  </a:ext>
                </a:extLst>
              </p:cNvPr>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1572;p22">
                <a:extLst>
                  <a:ext uri="{FF2B5EF4-FFF2-40B4-BE49-F238E27FC236}">
                    <a16:creationId xmlns:a16="http://schemas.microsoft.com/office/drawing/2014/main" id="{00C911D8-F31A-1B5A-4FF8-06547261FA09}"/>
                  </a:ext>
                </a:extLst>
              </p:cNvPr>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1573;p22">
                <a:extLst>
                  <a:ext uri="{FF2B5EF4-FFF2-40B4-BE49-F238E27FC236}">
                    <a16:creationId xmlns:a16="http://schemas.microsoft.com/office/drawing/2014/main" id="{373F5BA2-BD04-00F0-C263-DA17FB6E2759}"/>
                  </a:ext>
                </a:extLst>
              </p:cNvPr>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pic>
        <p:nvPicPr>
          <p:cNvPr id="51" name="图片 2">
            <a:extLst>
              <a:ext uri="{FF2B5EF4-FFF2-40B4-BE49-F238E27FC236}">
                <a16:creationId xmlns:a16="http://schemas.microsoft.com/office/drawing/2014/main" id="{10B13F54-0432-75DC-8299-FE5FA62FF8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393579" y="257538"/>
            <a:ext cx="1205650" cy="781744"/>
          </a:xfrm>
          <a:prstGeom prst="rect">
            <a:avLst/>
          </a:prstGeom>
        </p:spPr>
      </p:pic>
      <p:pic>
        <p:nvPicPr>
          <p:cNvPr id="53" name="下方花草">
            <a:extLst>
              <a:ext uri="{FF2B5EF4-FFF2-40B4-BE49-F238E27FC236}">
                <a16:creationId xmlns:a16="http://schemas.microsoft.com/office/drawing/2014/main" id="{1CCF6CDC-4613-4B22-969D-52098253931B}"/>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1260747" y="961533"/>
            <a:ext cx="2982061" cy="1183027"/>
          </a:xfrm>
          <a:prstGeom prst="rect">
            <a:avLst/>
          </a:prstGeom>
        </p:spPr>
      </p:pic>
      <p:pic>
        <p:nvPicPr>
          <p:cNvPr id="56" name="下方花草">
            <a:extLst>
              <a:ext uri="{FF2B5EF4-FFF2-40B4-BE49-F238E27FC236}">
                <a16:creationId xmlns:a16="http://schemas.microsoft.com/office/drawing/2014/main" id="{1778632D-DB26-C4D9-363F-CDF2E6E3937E}"/>
              </a:ext>
            </a:extLst>
          </p:cNvPr>
          <p:cNvPicPr>
            <a:picLocks noChangeAspect="1"/>
          </p:cNvPicPr>
          <p:nvPr/>
        </p:nvPicPr>
        <p:blipFill rotWithShape="1">
          <a:blip r:embed="rId3">
            <a:extLst>
              <a:ext uri="{28A0092B-C50C-407E-A947-70E740481C1C}">
                <a14:useLocalDpi xmlns:a14="http://schemas.microsoft.com/office/drawing/2010/main" val="0"/>
              </a:ext>
            </a:extLst>
          </a:blip>
          <a:srcRect l="74722" t="2397" r="-6295" b="82219"/>
          <a:stretch/>
        </p:blipFill>
        <p:spPr>
          <a:xfrm>
            <a:off x="8969642" y="-365509"/>
            <a:ext cx="6072156" cy="1664296"/>
          </a:xfrm>
          <a:prstGeom prst="rect">
            <a:avLst/>
          </a:prstGeom>
        </p:spPr>
      </p:pic>
      <p:pic>
        <p:nvPicPr>
          <p:cNvPr id="11" name="图片 49">
            <a:extLst>
              <a:ext uri="{FF2B5EF4-FFF2-40B4-BE49-F238E27FC236}">
                <a16:creationId xmlns:a16="http://schemas.microsoft.com/office/drawing/2014/main" id="{79A486D8-3ACF-C194-D688-E67DA5F431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2611" y="2940368"/>
            <a:ext cx="4234070" cy="4234070"/>
          </a:xfrm>
          <a:prstGeom prst="rect">
            <a:avLst/>
          </a:prstGeom>
        </p:spPr>
      </p:pic>
      <p:pic>
        <p:nvPicPr>
          <p:cNvPr id="47" name="图片 12">
            <a:extLst>
              <a:ext uri="{FF2B5EF4-FFF2-40B4-BE49-F238E27FC236}">
                <a16:creationId xmlns:a16="http://schemas.microsoft.com/office/drawing/2014/main" id="{B01B7A03-A4AC-4D1C-4227-48AC0A02B9F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1035"/>
          <a:stretch>
            <a:fillRect/>
          </a:stretch>
        </p:blipFill>
        <p:spPr>
          <a:xfrm>
            <a:off x="4745827" y="-4885"/>
            <a:ext cx="7433724" cy="5309072"/>
          </a:xfrm>
          <a:prstGeom prst="rect">
            <a:avLst/>
          </a:prstGeom>
        </p:spPr>
      </p:pic>
      <p:pic>
        <p:nvPicPr>
          <p:cNvPr id="48" name="图片 20">
            <a:extLst>
              <a:ext uri="{FF2B5EF4-FFF2-40B4-BE49-F238E27FC236}">
                <a16:creationId xmlns:a16="http://schemas.microsoft.com/office/drawing/2014/main" id="{E400CDCA-F44E-AEFF-932C-ED339420145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18512" y="-65475"/>
            <a:ext cx="1345179" cy="1221997"/>
          </a:xfrm>
          <a:prstGeom prst="rect">
            <a:avLst/>
          </a:prstGeom>
        </p:spPr>
      </p:pic>
      <p:sp>
        <p:nvSpPr>
          <p:cNvPr id="54" name="TextBox 53">
            <a:extLst>
              <a:ext uri="{FF2B5EF4-FFF2-40B4-BE49-F238E27FC236}">
                <a16:creationId xmlns:a16="http://schemas.microsoft.com/office/drawing/2014/main" id="{CF89F4C4-8DF3-1745-F36F-05C6C4D1A60B}"/>
              </a:ext>
            </a:extLst>
          </p:cNvPr>
          <p:cNvSpPr txBox="1"/>
          <p:nvPr/>
        </p:nvSpPr>
        <p:spPr>
          <a:xfrm>
            <a:off x="5509316" y="2196719"/>
            <a:ext cx="5945327" cy="2246769"/>
          </a:xfrm>
          <a:prstGeom prst="rect">
            <a:avLst/>
          </a:prstGeom>
          <a:noFill/>
        </p:spPr>
        <p:txBody>
          <a:bodyPr wrap="square">
            <a:spAutoFit/>
          </a:bodyPr>
          <a:lstStyle/>
          <a:p>
            <a:pPr marL="0" marR="0" algn="ctr">
              <a:spcBef>
                <a:spcPts val="0"/>
              </a:spcBef>
              <a:spcAft>
                <a:spcPts val="800"/>
              </a:spcAft>
            </a:pP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là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vật</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si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hãy</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lại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cảm</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nghi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của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cuộc</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gặp</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gơ</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bất</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ngơ</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với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thanh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niên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đỉnh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Yên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Sơn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một</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đoạn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khoảng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7 – 9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680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additive="base">
                                        <p:cTn id="14" dur="500" fill="hold"/>
                                        <p:tgtEl>
                                          <p:spTgt spid="47"/>
                                        </p:tgtEl>
                                        <p:attrNameLst>
                                          <p:attrName>ppt_x</p:attrName>
                                        </p:attrNameLst>
                                      </p:cBhvr>
                                      <p:tavLst>
                                        <p:tav tm="0">
                                          <p:val>
                                            <p:strVal val="#ppt_x"/>
                                          </p:val>
                                        </p:tav>
                                        <p:tav tm="100000">
                                          <p:val>
                                            <p:strVal val="#ppt_x"/>
                                          </p:val>
                                        </p:tav>
                                      </p:tavLst>
                                    </p:anim>
                                    <p:anim calcmode="lin" valueType="num">
                                      <p:cBhvr additive="base">
                                        <p:cTn id="15" dur="500" fill="hold"/>
                                        <p:tgtEl>
                                          <p:spTgt spid="4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 calcmode="lin" valueType="num">
                                      <p:cBhvr additive="base">
                                        <p:cTn id="18" dur="500" fill="hold"/>
                                        <p:tgtEl>
                                          <p:spTgt spid="48"/>
                                        </p:tgtEl>
                                        <p:attrNameLst>
                                          <p:attrName>ppt_x</p:attrName>
                                        </p:attrNameLst>
                                      </p:cBhvr>
                                      <p:tavLst>
                                        <p:tav tm="0">
                                          <p:val>
                                            <p:strVal val="#ppt_x"/>
                                          </p:val>
                                        </p:tav>
                                        <p:tav tm="100000">
                                          <p:val>
                                            <p:strVal val="#ppt_x"/>
                                          </p:val>
                                        </p:tav>
                                      </p:tavLst>
                                    </p:anim>
                                    <p:anim calcmode="lin" valueType="num">
                                      <p:cBhvr additive="base">
                                        <p:cTn id="19" dur="500" fill="hold"/>
                                        <p:tgtEl>
                                          <p:spTgt spid="4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54"/>
                                        </p:tgtEl>
                                        <p:attrNameLst>
                                          <p:attrName>style.visibility</p:attrName>
                                        </p:attrNameLst>
                                      </p:cBhvr>
                                      <p:to>
                                        <p:strVal val="visible"/>
                                      </p:to>
                                    </p:set>
                                    <p:anim calcmode="lin" valueType="num">
                                      <p:cBhvr additive="base">
                                        <p:cTn id="22" dur="500" fill="hold"/>
                                        <p:tgtEl>
                                          <p:spTgt spid="54"/>
                                        </p:tgtEl>
                                        <p:attrNameLst>
                                          <p:attrName>ppt_x</p:attrName>
                                        </p:attrNameLst>
                                      </p:cBhvr>
                                      <p:tavLst>
                                        <p:tav tm="0">
                                          <p:val>
                                            <p:strVal val="#ppt_x"/>
                                          </p:val>
                                        </p:tav>
                                        <p:tav tm="100000">
                                          <p:val>
                                            <p:strVal val="#ppt_x"/>
                                          </p:val>
                                        </p:tav>
                                      </p:tavLst>
                                    </p:anim>
                                    <p:anim calcmode="lin" valueType="num">
                                      <p:cBhvr additive="base">
                                        <p:cTn id="23"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B20B6CB6-C278-EF99-CC5B-DE0E29A6ACBB}"/>
              </a:ext>
            </a:extLst>
          </p:cNvPr>
          <p:cNvGraphicFramePr>
            <a:graphicFrameLocks noGrp="1"/>
          </p:cNvGraphicFramePr>
          <p:nvPr>
            <p:extLst>
              <p:ext uri="{D42A27DB-BD31-4B8C-83A1-F6EECF244321}">
                <p14:modId xmlns:p14="http://schemas.microsoft.com/office/powerpoint/2010/main" val="1786714622"/>
              </p:ext>
            </p:extLst>
          </p:nvPr>
        </p:nvGraphicFramePr>
        <p:xfrm>
          <a:off x="243975" y="149224"/>
          <a:ext cx="11675882" cy="6088289"/>
        </p:xfrm>
        <a:graphic>
          <a:graphicData uri="http://schemas.openxmlformats.org/drawingml/2006/table">
            <a:tbl>
              <a:tblPr firstRow="1" firstCol="1" bandRow="1">
                <a:tableStyleId>{5C22544A-7EE6-4342-B048-85BDC9FD1C3A}</a:tableStyleId>
              </a:tblPr>
              <a:tblGrid>
                <a:gridCol w="1584825">
                  <a:extLst>
                    <a:ext uri="{9D8B030D-6E8A-4147-A177-3AD203B41FA5}">
                      <a16:colId xmlns:a16="http://schemas.microsoft.com/office/drawing/2014/main" val="2129731203"/>
                    </a:ext>
                  </a:extLst>
                </a:gridCol>
                <a:gridCol w="8239965">
                  <a:extLst>
                    <a:ext uri="{9D8B030D-6E8A-4147-A177-3AD203B41FA5}">
                      <a16:colId xmlns:a16="http://schemas.microsoft.com/office/drawing/2014/main" val="2989133262"/>
                    </a:ext>
                  </a:extLst>
                </a:gridCol>
                <a:gridCol w="925546">
                  <a:extLst>
                    <a:ext uri="{9D8B030D-6E8A-4147-A177-3AD203B41FA5}">
                      <a16:colId xmlns:a16="http://schemas.microsoft.com/office/drawing/2014/main" val="3832944105"/>
                    </a:ext>
                  </a:extLst>
                </a:gridCol>
                <a:gridCol w="925546">
                  <a:extLst>
                    <a:ext uri="{9D8B030D-6E8A-4147-A177-3AD203B41FA5}">
                      <a16:colId xmlns:a16="http://schemas.microsoft.com/office/drawing/2014/main" val="1863221369"/>
                    </a:ext>
                  </a:extLst>
                </a:gridCol>
              </a:tblGrid>
              <a:tr h="557188">
                <a:tc>
                  <a:txBody>
                    <a:bodyPr/>
                    <a:lstStyle/>
                    <a:p>
                      <a:pPr marL="0" marR="0" algn="ctr">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Yếu tố</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ctr">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ctr">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Đ</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ctr">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CĐ</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extLst>
                  <a:ext uri="{0D108BD9-81ED-4DB2-BD59-A6C34878D82A}">
                    <a16:rowId xmlns:a16="http://schemas.microsoft.com/office/drawing/2014/main" val="4186357514"/>
                  </a:ext>
                </a:extLst>
              </a:tr>
              <a:tr h="557188">
                <a:tc rowSpan="4">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Nội dung</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Giới thiệu về bản thân</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extLst>
                  <a:ext uri="{0D108BD9-81ED-4DB2-BD59-A6C34878D82A}">
                    <a16:rowId xmlns:a16="http://schemas.microsoft.com/office/drawing/2014/main" val="3312070148"/>
                  </a:ext>
                </a:extLst>
              </a:tr>
              <a:tr h="817944">
                <a:tc vMerge="1">
                  <a:txBody>
                    <a:bodyPr/>
                    <a:lstStyle/>
                    <a:p>
                      <a:endParaRPr lang="en-SG"/>
                    </a:p>
                  </a:txBody>
                  <a:tcPr/>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Cảm nghĩ về tính cách, công việc của anh thanh niên</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extLst>
                  <a:ext uri="{0D108BD9-81ED-4DB2-BD59-A6C34878D82A}">
                    <a16:rowId xmlns:a16="http://schemas.microsoft.com/office/drawing/2014/main" val="3758523098"/>
                  </a:ext>
                </a:extLst>
              </a:tr>
              <a:tr h="812839">
                <a:tc vMerge="1">
                  <a:txBody>
                    <a:bodyPr/>
                    <a:lstStyle/>
                    <a:p>
                      <a:endParaRPr lang="en-SG"/>
                    </a:p>
                  </a:txBody>
                  <a:tcPr/>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Cảm nghĩ về mảnh đất Sa Pa, sáng tác nghệ thuật,...</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extLst>
                  <a:ext uri="{0D108BD9-81ED-4DB2-BD59-A6C34878D82A}">
                    <a16:rowId xmlns:a16="http://schemas.microsoft.com/office/drawing/2014/main" val="1837119476"/>
                  </a:ext>
                </a:extLst>
              </a:tr>
              <a:tr h="1114377">
                <a:tc vMerge="1">
                  <a:txBody>
                    <a:bodyPr/>
                    <a:lstStyle/>
                    <a:p>
                      <a:endParaRPr lang="en-SG"/>
                    </a:p>
                  </a:txBody>
                  <a:tcPr/>
                </a:tc>
                <a:tc>
                  <a:txBody>
                    <a:bodyPr/>
                    <a:lstStyle/>
                    <a:p>
                      <a:pPr marL="0" marR="0" algn="just">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Thể hiện đúng cách nhìn và giọng điệu của nhân vật ông họa sĩ</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extLst>
                  <a:ext uri="{0D108BD9-81ED-4DB2-BD59-A6C34878D82A}">
                    <a16:rowId xmlns:a16="http://schemas.microsoft.com/office/drawing/2014/main" val="2594550879"/>
                  </a:ext>
                </a:extLst>
              </a:tr>
              <a:tr h="557188">
                <a:tc rowSpan="3">
                  <a:txBody>
                    <a:bodyPr/>
                    <a:lstStyle/>
                    <a:p>
                      <a:pPr marL="0" marR="0" algn="just">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Hình thức</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Viết đoạn văn đảm bảo dung lượng</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extLst>
                  <a:ext uri="{0D108BD9-81ED-4DB2-BD59-A6C34878D82A}">
                    <a16:rowId xmlns:a16="http://schemas.microsoft.com/office/drawing/2014/main" val="1605966679"/>
                  </a:ext>
                </a:extLst>
              </a:tr>
              <a:tr h="1114377">
                <a:tc vMerge="1">
                  <a:txBody>
                    <a:bodyPr/>
                    <a:lstStyle/>
                    <a:p>
                      <a:endParaRPr lang="en-SG"/>
                    </a:p>
                  </a:txBody>
                  <a:tcPr/>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Các câu trong đoạn phải đúng ngữ pháp, Liên kết với nhau bằng các phương tiện phù hợp</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extLst>
                  <a:ext uri="{0D108BD9-81ED-4DB2-BD59-A6C34878D82A}">
                    <a16:rowId xmlns:a16="http://schemas.microsoft.com/office/drawing/2014/main" val="1786547802"/>
                  </a:ext>
                </a:extLst>
              </a:tr>
              <a:tr h="557188">
                <a:tc vMerge="1">
                  <a:txBody>
                    <a:bodyPr/>
                    <a:lstStyle/>
                    <a:p>
                      <a:endParaRPr lang="en-SG"/>
                    </a:p>
                  </a:txBody>
                  <a:tcPr/>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Tránh các lỗi về chính tả và dùng từ</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just">
                        <a:lnSpc>
                          <a:spcPct val="100000"/>
                        </a:lnSpc>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tc>
                  <a:txBody>
                    <a:bodyPr/>
                    <a:lstStyle/>
                    <a:p>
                      <a:pPr marL="0" marR="0" algn="just">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398" marR="46398" marT="0" marB="0"/>
                </a:tc>
                <a:extLst>
                  <a:ext uri="{0D108BD9-81ED-4DB2-BD59-A6C34878D82A}">
                    <a16:rowId xmlns:a16="http://schemas.microsoft.com/office/drawing/2014/main" val="2039349444"/>
                  </a:ext>
                </a:extLst>
              </a:tr>
            </a:tbl>
          </a:graphicData>
        </a:graphic>
      </p:graphicFrame>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5057401"/>
            <a:ext cx="12209444" cy="1888761"/>
          </a:xfrm>
          <a:prstGeom prst="rect">
            <a:avLst/>
          </a:prstGeom>
        </p:spPr>
      </p:pic>
      <p:pic>
        <p:nvPicPr>
          <p:cNvPr id="2" name="图片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550" y="5429834"/>
            <a:ext cx="1572841" cy="1516328"/>
          </a:xfrm>
          <a:prstGeom prst="rect">
            <a:avLst/>
          </a:prstGeom>
        </p:spPr>
      </p:pic>
      <p:pic>
        <p:nvPicPr>
          <p:cNvPr id="15" name="Picture 14">
            <a:extLst>
              <a:ext uri="{FF2B5EF4-FFF2-40B4-BE49-F238E27FC236}">
                <a16:creationId xmlns:a16="http://schemas.microsoft.com/office/drawing/2014/main" id="{D68915C8-C5CE-8AD4-682D-72746C685F6D}"/>
              </a:ext>
            </a:extLst>
          </p:cNvPr>
          <p:cNvPicPr>
            <a:picLocks noChangeAspect="1"/>
          </p:cNvPicPr>
          <p:nvPr/>
        </p:nvPicPr>
        <p:blipFill>
          <a:blip r:embed="rId5"/>
          <a:stretch>
            <a:fillRect/>
          </a:stretch>
        </p:blipFill>
        <p:spPr>
          <a:xfrm>
            <a:off x="9893300" y="4888981"/>
            <a:ext cx="2832100" cy="2076481"/>
          </a:xfrm>
          <a:prstGeom prst="rect">
            <a:avLst/>
          </a:prstGeom>
        </p:spPr>
      </p:pic>
    </p:spTree>
    <p:extLst>
      <p:ext uri="{BB962C8B-B14F-4D97-AF65-F5344CB8AC3E}">
        <p14:creationId xmlns:p14="http://schemas.microsoft.com/office/powerpoint/2010/main" val="7907136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pic>
        <p:nvPicPr>
          <p:cNvPr id="57" name="下方花草">
            <a:extLst>
              <a:ext uri="{FF2B5EF4-FFF2-40B4-BE49-F238E27FC236}">
                <a16:creationId xmlns:a16="http://schemas.microsoft.com/office/drawing/2014/main" id="{28B8303D-E659-0BB9-79B8-6088C2DC480D}"/>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215392" y="-182276"/>
            <a:ext cx="7166973" cy="1583624"/>
          </a:xfrm>
          <a:prstGeom prst="rect">
            <a:avLst/>
          </a:prstGeom>
        </p:spPr>
      </p:pic>
      <p:grpSp>
        <p:nvGrpSpPr>
          <p:cNvPr id="2413" name="Google Shape;2413;p41"/>
          <p:cNvGrpSpPr/>
          <p:nvPr/>
        </p:nvGrpSpPr>
        <p:grpSpPr>
          <a:xfrm rot="-5400000">
            <a:off x="9217285" y="888746"/>
            <a:ext cx="580963" cy="726537"/>
            <a:chOff x="7164101" y="1562101"/>
            <a:chExt cx="1330450" cy="1663825"/>
          </a:xfrm>
        </p:grpSpPr>
        <p:sp>
          <p:nvSpPr>
            <p:cNvPr id="2414" name="Google Shape;2414;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5" name="Google Shape;2415;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6" name="Google Shape;2416;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7" name="Google Shape;2417;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8" name="Google Shape;2418;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9" name="Google Shape;2419;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0" name="Google Shape;2420;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1" name="Google Shape;2421;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2" name="Google Shape;2422;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3" name="Google Shape;2423;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4" name="Google Shape;2424;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5" name="Google Shape;2425;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6" name="Google Shape;2426;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7" name="Google Shape;2427;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8" name="Google Shape;2428;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9" name="Google Shape;2429;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0" name="Google Shape;2430;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1" name="Google Shape;2431;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2" name="Google Shape;2432;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3" name="Google Shape;2433;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34" name="Google Shape;2434;p41"/>
          <p:cNvGrpSpPr/>
          <p:nvPr/>
        </p:nvGrpSpPr>
        <p:grpSpPr>
          <a:xfrm rot="-5400000">
            <a:off x="4743103" y="5490913"/>
            <a:ext cx="580963" cy="726537"/>
            <a:chOff x="7164101" y="1562101"/>
            <a:chExt cx="1330450" cy="1663825"/>
          </a:xfrm>
        </p:grpSpPr>
        <p:sp>
          <p:nvSpPr>
            <p:cNvPr id="2435" name="Google Shape;2435;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6" name="Google Shape;2436;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7" name="Google Shape;2437;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8" name="Google Shape;2438;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9" name="Google Shape;2439;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0" name="Google Shape;2440;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1" name="Google Shape;2441;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2" name="Google Shape;2442;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3" name="Google Shape;2443;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4" name="Google Shape;2444;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5" name="Google Shape;2445;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6" name="Google Shape;2446;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7" name="Google Shape;2447;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8" name="Google Shape;2448;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9" name="Google Shape;2449;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0" name="Google Shape;2450;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1" name="Google Shape;2451;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2" name="Google Shape;2452;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3" name="Google Shape;2453;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4" name="Google Shape;2454;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73" name="Google Shape;2473;p41"/>
          <p:cNvGrpSpPr/>
          <p:nvPr/>
        </p:nvGrpSpPr>
        <p:grpSpPr>
          <a:xfrm>
            <a:off x="10125880" y="4970454"/>
            <a:ext cx="3251826" cy="2564428"/>
            <a:chOff x="6175312" y="3261101"/>
            <a:chExt cx="3949407" cy="2861031"/>
          </a:xfrm>
        </p:grpSpPr>
        <p:grpSp>
          <p:nvGrpSpPr>
            <p:cNvPr id="2474" name="Google Shape;2474;p41"/>
            <p:cNvGrpSpPr/>
            <p:nvPr/>
          </p:nvGrpSpPr>
          <p:grpSpPr>
            <a:xfrm>
              <a:off x="7572683" y="3261101"/>
              <a:ext cx="1154664" cy="1540670"/>
              <a:chOff x="3764769" y="3145313"/>
              <a:chExt cx="829500" cy="1106803"/>
            </a:xfrm>
          </p:grpSpPr>
          <p:sp>
            <p:nvSpPr>
              <p:cNvPr id="2475" name="Google Shape;2475;p41"/>
              <p:cNvSpPr/>
              <p:nvPr/>
            </p:nvSpPr>
            <p:spPr>
              <a:xfrm>
                <a:off x="3764769" y="3145313"/>
                <a:ext cx="829500" cy="7683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6" name="Google Shape;2476;p41"/>
              <p:cNvSpPr/>
              <p:nvPr/>
            </p:nvSpPr>
            <p:spPr>
              <a:xfrm>
                <a:off x="3863214" y="3236495"/>
                <a:ext cx="632700" cy="585900"/>
              </a:xfrm>
              <a:prstGeom prst="ellipse">
                <a:avLst/>
              </a:pr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7" name="Google Shape;2477;p41"/>
              <p:cNvSpPr/>
              <p:nvPr/>
            </p:nvSpPr>
            <p:spPr>
              <a:xfrm>
                <a:off x="3967133" y="3340030"/>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8" name="Google Shape;2478;p41"/>
              <p:cNvSpPr/>
              <p:nvPr/>
            </p:nvSpPr>
            <p:spPr>
              <a:xfrm>
                <a:off x="3945888" y="3563782"/>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9" name="Google Shape;2479;p41"/>
              <p:cNvSpPr/>
              <p:nvPr/>
            </p:nvSpPr>
            <p:spPr>
              <a:xfrm>
                <a:off x="3976183" y="35113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0" name="Google Shape;2480;p41"/>
              <p:cNvSpPr/>
              <p:nvPr/>
            </p:nvSpPr>
            <p:spPr>
              <a:xfrm>
                <a:off x="4171460" y="38091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1" name="Google Shape;2481;p41"/>
              <p:cNvSpPr/>
              <p:nvPr/>
            </p:nvSpPr>
            <p:spPr>
              <a:xfrm>
                <a:off x="4123851" y="35113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2" name="Google Shape;2482;p41"/>
              <p:cNvSpPr/>
              <p:nvPr/>
            </p:nvSpPr>
            <p:spPr>
              <a:xfrm>
                <a:off x="4236820" y="35113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3" name="Google Shape;2483;p41"/>
              <p:cNvSpPr/>
              <p:nvPr/>
            </p:nvSpPr>
            <p:spPr>
              <a:xfrm>
                <a:off x="4300568" y="41238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4" name="Google Shape;2484;p41"/>
              <p:cNvSpPr/>
              <p:nvPr/>
            </p:nvSpPr>
            <p:spPr>
              <a:xfrm>
                <a:off x="4086732" y="35113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5" name="Google Shape;2485;p41"/>
              <p:cNvSpPr/>
              <p:nvPr/>
            </p:nvSpPr>
            <p:spPr>
              <a:xfrm>
                <a:off x="4040737" y="37058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6" name="Google Shape;2486;p41"/>
              <p:cNvSpPr/>
              <p:nvPr/>
            </p:nvSpPr>
            <p:spPr>
              <a:xfrm>
                <a:off x="4110940" y="35113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7" name="Google Shape;2487;p41"/>
              <p:cNvSpPr/>
              <p:nvPr/>
            </p:nvSpPr>
            <p:spPr>
              <a:xfrm>
                <a:off x="4002005" y="36630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8" name="Google Shape;2488;p41"/>
              <p:cNvSpPr/>
              <p:nvPr/>
            </p:nvSpPr>
            <p:spPr>
              <a:xfrm>
                <a:off x="4077856" y="40592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9" name="Google Shape;2489;p41"/>
              <p:cNvSpPr/>
              <p:nvPr/>
            </p:nvSpPr>
            <p:spPr>
              <a:xfrm>
                <a:off x="4072207" y="41302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0" name="Google Shape;2490;p41"/>
              <p:cNvSpPr/>
              <p:nvPr/>
            </p:nvSpPr>
            <p:spPr>
              <a:xfrm>
                <a:off x="4065752" y="4200472"/>
                <a:ext cx="18560" cy="51643"/>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1" name="Google Shape;2491;p41"/>
              <p:cNvSpPr/>
              <p:nvPr/>
            </p:nvSpPr>
            <p:spPr>
              <a:xfrm>
                <a:off x="4282008" y="36364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2" name="Google Shape;2492;p41"/>
              <p:cNvSpPr/>
              <p:nvPr/>
            </p:nvSpPr>
            <p:spPr>
              <a:xfrm>
                <a:off x="4327196" y="35993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93" name="Google Shape;2493;p41"/>
            <p:cNvGrpSpPr/>
            <p:nvPr/>
          </p:nvGrpSpPr>
          <p:grpSpPr>
            <a:xfrm>
              <a:off x="6175312" y="4520798"/>
              <a:ext cx="3949407" cy="1601335"/>
              <a:chOff x="3616175" y="871400"/>
              <a:chExt cx="4165601" cy="1065213"/>
            </a:xfrm>
          </p:grpSpPr>
          <p:sp>
            <p:nvSpPr>
              <p:cNvPr id="2494" name="Google Shape;2494;p41"/>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5" name="Google Shape;2495;p41"/>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6" name="Google Shape;2496;p41"/>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7" name="Google Shape;2497;p41"/>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8" name="Google Shape;2498;p41"/>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9" name="Google Shape;2499;p41"/>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0" name="Google Shape;2500;p41"/>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1" name="Google Shape;2501;p41"/>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grpSp>
        <p:nvGrpSpPr>
          <p:cNvPr id="2" name="Google Shape;952;p14">
            <a:extLst>
              <a:ext uri="{FF2B5EF4-FFF2-40B4-BE49-F238E27FC236}">
                <a16:creationId xmlns:a16="http://schemas.microsoft.com/office/drawing/2014/main" id="{C1C8AE45-71E6-C0A2-28A4-24E4EB800572}"/>
              </a:ext>
            </a:extLst>
          </p:cNvPr>
          <p:cNvGrpSpPr/>
          <p:nvPr/>
        </p:nvGrpSpPr>
        <p:grpSpPr>
          <a:xfrm>
            <a:off x="9464642" y="6395369"/>
            <a:ext cx="2229616" cy="924084"/>
            <a:chOff x="3616175" y="871400"/>
            <a:chExt cx="4165601" cy="1065213"/>
          </a:xfrm>
        </p:grpSpPr>
        <p:sp>
          <p:nvSpPr>
            <p:cNvPr id="3" name="Google Shape;953;p14">
              <a:extLst>
                <a:ext uri="{FF2B5EF4-FFF2-40B4-BE49-F238E27FC236}">
                  <a16:creationId xmlns:a16="http://schemas.microsoft.com/office/drawing/2014/main" id="{CA83F6A8-CBAE-AB02-3A7E-593FB99F3468}"/>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 name="Google Shape;954;p14">
              <a:extLst>
                <a:ext uri="{FF2B5EF4-FFF2-40B4-BE49-F238E27FC236}">
                  <a16:creationId xmlns:a16="http://schemas.microsoft.com/office/drawing/2014/main" id="{ECF6A230-101E-434E-ABB1-23DA7DFD9542}"/>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 name="Google Shape;955;p14">
              <a:extLst>
                <a:ext uri="{FF2B5EF4-FFF2-40B4-BE49-F238E27FC236}">
                  <a16:creationId xmlns:a16="http://schemas.microsoft.com/office/drawing/2014/main" id="{C44473E8-674C-662D-098C-0BB5F6F5AE99}"/>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 name="Google Shape;956;p14">
              <a:extLst>
                <a:ext uri="{FF2B5EF4-FFF2-40B4-BE49-F238E27FC236}">
                  <a16:creationId xmlns:a16="http://schemas.microsoft.com/office/drawing/2014/main" id="{261FDE3B-C969-3B84-1C92-F2B6F7534892}"/>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 name="Google Shape;957;p14">
              <a:extLst>
                <a:ext uri="{FF2B5EF4-FFF2-40B4-BE49-F238E27FC236}">
                  <a16:creationId xmlns:a16="http://schemas.microsoft.com/office/drawing/2014/main" id="{AF05B528-349C-9010-163F-4B2423F0AB47}"/>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 name="Google Shape;958;p14">
              <a:extLst>
                <a:ext uri="{FF2B5EF4-FFF2-40B4-BE49-F238E27FC236}">
                  <a16:creationId xmlns:a16="http://schemas.microsoft.com/office/drawing/2014/main" id="{4D2E0BDA-E705-F03E-FB5A-4525969966F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 name="Google Shape;959;p14">
              <a:extLst>
                <a:ext uri="{FF2B5EF4-FFF2-40B4-BE49-F238E27FC236}">
                  <a16:creationId xmlns:a16="http://schemas.microsoft.com/office/drawing/2014/main" id="{278160AE-7ADF-4F80-E8DA-CBDDA3C4A178}"/>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 name="Google Shape;960;p14">
              <a:extLst>
                <a:ext uri="{FF2B5EF4-FFF2-40B4-BE49-F238E27FC236}">
                  <a16:creationId xmlns:a16="http://schemas.microsoft.com/office/drawing/2014/main" id="{65C166B3-1A42-9946-CC64-AC22680F52FF}"/>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 name="Google Shape;1541;p22">
            <a:extLst>
              <a:ext uri="{FF2B5EF4-FFF2-40B4-BE49-F238E27FC236}">
                <a16:creationId xmlns:a16="http://schemas.microsoft.com/office/drawing/2014/main" id="{738650D6-3A87-E144-AD6A-DA7C0CB469D4}"/>
              </a:ext>
            </a:extLst>
          </p:cNvPr>
          <p:cNvGrpSpPr/>
          <p:nvPr/>
        </p:nvGrpSpPr>
        <p:grpSpPr>
          <a:xfrm>
            <a:off x="-942867" y="6351399"/>
            <a:ext cx="7861827" cy="861559"/>
            <a:chOff x="-3004369" y="4101988"/>
            <a:chExt cx="12539434" cy="1841860"/>
          </a:xfrm>
        </p:grpSpPr>
        <p:grpSp>
          <p:nvGrpSpPr>
            <p:cNvPr id="15" name="Google Shape;1542;p22">
              <a:extLst>
                <a:ext uri="{FF2B5EF4-FFF2-40B4-BE49-F238E27FC236}">
                  <a16:creationId xmlns:a16="http://schemas.microsoft.com/office/drawing/2014/main" id="{720EA160-C7D4-2209-AA16-CB8373BD9ABB}"/>
                </a:ext>
              </a:extLst>
            </p:cNvPr>
            <p:cNvGrpSpPr/>
            <p:nvPr/>
          </p:nvGrpSpPr>
          <p:grpSpPr>
            <a:xfrm>
              <a:off x="131864" y="4608508"/>
              <a:ext cx="2713473" cy="1100152"/>
              <a:chOff x="3616175" y="871400"/>
              <a:chExt cx="4165601" cy="1065213"/>
            </a:xfrm>
          </p:grpSpPr>
          <p:sp>
            <p:nvSpPr>
              <p:cNvPr id="38" name="Google Shape;1543;p22">
                <a:extLst>
                  <a:ext uri="{FF2B5EF4-FFF2-40B4-BE49-F238E27FC236}">
                    <a16:creationId xmlns:a16="http://schemas.microsoft.com/office/drawing/2014/main" id="{BE4A8D5B-2D06-652E-E387-DC7B34E6B981}"/>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1544;p22">
                <a:extLst>
                  <a:ext uri="{FF2B5EF4-FFF2-40B4-BE49-F238E27FC236}">
                    <a16:creationId xmlns:a16="http://schemas.microsoft.com/office/drawing/2014/main" id="{3F392623-7F2E-087D-8813-7D496A178BDE}"/>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1545;p22">
                <a:extLst>
                  <a:ext uri="{FF2B5EF4-FFF2-40B4-BE49-F238E27FC236}">
                    <a16:creationId xmlns:a16="http://schemas.microsoft.com/office/drawing/2014/main" id="{553001A2-8552-78FE-6177-AFB810F0123A}"/>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1546;p22">
                <a:extLst>
                  <a:ext uri="{FF2B5EF4-FFF2-40B4-BE49-F238E27FC236}">
                    <a16:creationId xmlns:a16="http://schemas.microsoft.com/office/drawing/2014/main" id="{55E8B5F3-B8B2-C7AD-8102-BB3D229D8524}"/>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1547;p22">
                <a:extLst>
                  <a:ext uri="{FF2B5EF4-FFF2-40B4-BE49-F238E27FC236}">
                    <a16:creationId xmlns:a16="http://schemas.microsoft.com/office/drawing/2014/main" id="{D159BC85-8930-B06B-0A42-F5977019B610}"/>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1548;p22">
                <a:extLst>
                  <a:ext uri="{FF2B5EF4-FFF2-40B4-BE49-F238E27FC236}">
                    <a16:creationId xmlns:a16="http://schemas.microsoft.com/office/drawing/2014/main" id="{0D2212C0-A342-143D-5158-E2D878E4F4D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1549;p22">
                <a:extLst>
                  <a:ext uri="{FF2B5EF4-FFF2-40B4-BE49-F238E27FC236}">
                    <a16:creationId xmlns:a16="http://schemas.microsoft.com/office/drawing/2014/main" id="{B10511C6-2280-80EC-9D58-721BFE635E03}"/>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1550;p22">
                <a:extLst>
                  <a:ext uri="{FF2B5EF4-FFF2-40B4-BE49-F238E27FC236}">
                    <a16:creationId xmlns:a16="http://schemas.microsoft.com/office/drawing/2014/main" id="{BA07748B-C2B0-BDCF-934B-0B6BB600D004}"/>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 name="Google Shape;1551;p22">
              <a:extLst>
                <a:ext uri="{FF2B5EF4-FFF2-40B4-BE49-F238E27FC236}">
                  <a16:creationId xmlns:a16="http://schemas.microsoft.com/office/drawing/2014/main" id="{C1363142-29AF-3D1E-7B43-01634BD9D6A1}"/>
                </a:ext>
              </a:extLst>
            </p:cNvPr>
            <p:cNvGrpSpPr/>
            <p:nvPr/>
          </p:nvGrpSpPr>
          <p:grpSpPr>
            <a:xfrm>
              <a:off x="-3004369" y="4101988"/>
              <a:ext cx="4543005" cy="1841860"/>
              <a:chOff x="3616175" y="871400"/>
              <a:chExt cx="4165601" cy="1065213"/>
            </a:xfrm>
          </p:grpSpPr>
          <p:sp>
            <p:nvSpPr>
              <p:cNvPr id="30" name="Google Shape;1552;p22">
                <a:extLst>
                  <a:ext uri="{FF2B5EF4-FFF2-40B4-BE49-F238E27FC236}">
                    <a16:creationId xmlns:a16="http://schemas.microsoft.com/office/drawing/2014/main" id="{8476B5AC-F38F-BE2E-EDFE-81440DACB96E}"/>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1553;p22">
                <a:extLst>
                  <a:ext uri="{FF2B5EF4-FFF2-40B4-BE49-F238E27FC236}">
                    <a16:creationId xmlns:a16="http://schemas.microsoft.com/office/drawing/2014/main" id="{1480F35B-701E-C3F5-9DEE-B7C9F9E53E46}"/>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1554;p22">
                <a:extLst>
                  <a:ext uri="{FF2B5EF4-FFF2-40B4-BE49-F238E27FC236}">
                    <a16:creationId xmlns:a16="http://schemas.microsoft.com/office/drawing/2014/main" id="{6C3D2E18-A428-4602-34D8-4EE008CEE646}"/>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1555;p22">
                <a:extLst>
                  <a:ext uri="{FF2B5EF4-FFF2-40B4-BE49-F238E27FC236}">
                    <a16:creationId xmlns:a16="http://schemas.microsoft.com/office/drawing/2014/main" id="{A572DB86-C102-7FAA-7A56-1A32F81BCAF6}"/>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1556;p22">
                <a:extLst>
                  <a:ext uri="{FF2B5EF4-FFF2-40B4-BE49-F238E27FC236}">
                    <a16:creationId xmlns:a16="http://schemas.microsoft.com/office/drawing/2014/main" id="{1C56D096-7539-E980-1289-3B42C9FAB554}"/>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1557;p22">
                <a:extLst>
                  <a:ext uri="{FF2B5EF4-FFF2-40B4-BE49-F238E27FC236}">
                    <a16:creationId xmlns:a16="http://schemas.microsoft.com/office/drawing/2014/main" id="{3A600468-1343-C51D-BBF6-8FFCBD911858}"/>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 name="Google Shape;1558;p22">
                <a:extLst>
                  <a:ext uri="{FF2B5EF4-FFF2-40B4-BE49-F238E27FC236}">
                    <a16:creationId xmlns:a16="http://schemas.microsoft.com/office/drawing/2014/main" id="{B8D55562-9905-E06E-D204-6CC030CEAA19}"/>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1559;p22">
                <a:extLst>
                  <a:ext uri="{FF2B5EF4-FFF2-40B4-BE49-F238E27FC236}">
                    <a16:creationId xmlns:a16="http://schemas.microsoft.com/office/drawing/2014/main" id="{B041882F-B349-41A5-EB25-242C7346E853}"/>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 name="Google Shape;1560;p22">
              <a:extLst>
                <a:ext uri="{FF2B5EF4-FFF2-40B4-BE49-F238E27FC236}">
                  <a16:creationId xmlns:a16="http://schemas.microsoft.com/office/drawing/2014/main" id="{6CE37FB2-B935-CFC0-DDFC-7BEE9AD1FA64}"/>
                </a:ext>
              </a:extLst>
            </p:cNvPr>
            <p:cNvGrpSpPr/>
            <p:nvPr/>
          </p:nvGrpSpPr>
          <p:grpSpPr>
            <a:xfrm>
              <a:off x="6790259" y="4209489"/>
              <a:ext cx="2744806" cy="1361955"/>
              <a:chOff x="-409725" y="187188"/>
              <a:chExt cx="3544888" cy="1758950"/>
            </a:xfrm>
          </p:grpSpPr>
          <p:sp>
            <p:nvSpPr>
              <p:cNvPr id="18" name="Google Shape;1562;p22">
                <a:extLst>
                  <a:ext uri="{FF2B5EF4-FFF2-40B4-BE49-F238E27FC236}">
                    <a16:creationId xmlns:a16="http://schemas.microsoft.com/office/drawing/2014/main" id="{00FE6408-25F3-52E9-43D2-6E9FABECFC32}"/>
                  </a:ext>
                </a:extLst>
              </p:cNvPr>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563;p22">
                <a:extLst>
                  <a:ext uri="{FF2B5EF4-FFF2-40B4-BE49-F238E27FC236}">
                    <a16:creationId xmlns:a16="http://schemas.microsoft.com/office/drawing/2014/main" id="{92D282FC-2B05-CC8D-7B21-3DA030D529A6}"/>
                  </a:ext>
                </a:extLst>
              </p:cNvPr>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1564;p22">
                <a:extLst>
                  <a:ext uri="{FF2B5EF4-FFF2-40B4-BE49-F238E27FC236}">
                    <a16:creationId xmlns:a16="http://schemas.microsoft.com/office/drawing/2014/main" id="{8DFC43E2-C3B8-0268-21AA-7CF26DD4D911}"/>
                  </a:ext>
                </a:extLst>
              </p:cNvPr>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1565;p22">
                <a:extLst>
                  <a:ext uri="{FF2B5EF4-FFF2-40B4-BE49-F238E27FC236}">
                    <a16:creationId xmlns:a16="http://schemas.microsoft.com/office/drawing/2014/main" id="{E96D0DF9-382B-7EC8-9B9E-52D8306972BB}"/>
                  </a:ext>
                </a:extLst>
              </p:cNvPr>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 name="Google Shape;1566;p22">
                <a:extLst>
                  <a:ext uri="{FF2B5EF4-FFF2-40B4-BE49-F238E27FC236}">
                    <a16:creationId xmlns:a16="http://schemas.microsoft.com/office/drawing/2014/main" id="{AD3A0B65-D875-DB9E-962B-6F6C75A434EE}"/>
                  </a:ext>
                </a:extLst>
              </p:cNvPr>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 name="Google Shape;1567;p22">
                <a:extLst>
                  <a:ext uri="{FF2B5EF4-FFF2-40B4-BE49-F238E27FC236}">
                    <a16:creationId xmlns:a16="http://schemas.microsoft.com/office/drawing/2014/main" id="{170EF7DB-EB1B-CD19-3EEF-8E4F9586D0ED}"/>
                  </a:ext>
                </a:extLst>
              </p:cNvPr>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1568;p22">
                <a:extLst>
                  <a:ext uri="{FF2B5EF4-FFF2-40B4-BE49-F238E27FC236}">
                    <a16:creationId xmlns:a16="http://schemas.microsoft.com/office/drawing/2014/main" id="{FD98C1A5-B73D-4761-9D67-4DBBA3773719}"/>
                  </a:ext>
                </a:extLst>
              </p:cNvPr>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1569;p22">
                <a:extLst>
                  <a:ext uri="{FF2B5EF4-FFF2-40B4-BE49-F238E27FC236}">
                    <a16:creationId xmlns:a16="http://schemas.microsoft.com/office/drawing/2014/main" id="{C8B7FB88-1D86-A73C-A343-DF49A19E7FE6}"/>
                  </a:ext>
                </a:extLst>
              </p:cNvPr>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 name="Google Shape;1570;p22">
                <a:extLst>
                  <a:ext uri="{FF2B5EF4-FFF2-40B4-BE49-F238E27FC236}">
                    <a16:creationId xmlns:a16="http://schemas.microsoft.com/office/drawing/2014/main" id="{6C30138A-4B1C-C96C-30F6-150A8AB89C58}"/>
                  </a:ext>
                </a:extLst>
              </p:cNvPr>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1571;p22">
                <a:extLst>
                  <a:ext uri="{FF2B5EF4-FFF2-40B4-BE49-F238E27FC236}">
                    <a16:creationId xmlns:a16="http://schemas.microsoft.com/office/drawing/2014/main" id="{31764856-4B54-12D4-6FF8-0E21E2AA81A2}"/>
                  </a:ext>
                </a:extLst>
              </p:cNvPr>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1572;p22">
                <a:extLst>
                  <a:ext uri="{FF2B5EF4-FFF2-40B4-BE49-F238E27FC236}">
                    <a16:creationId xmlns:a16="http://schemas.microsoft.com/office/drawing/2014/main" id="{00C911D8-F31A-1B5A-4FF8-06547261FA09}"/>
                  </a:ext>
                </a:extLst>
              </p:cNvPr>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1573;p22">
                <a:extLst>
                  <a:ext uri="{FF2B5EF4-FFF2-40B4-BE49-F238E27FC236}">
                    <a16:creationId xmlns:a16="http://schemas.microsoft.com/office/drawing/2014/main" id="{373F5BA2-BD04-00F0-C263-DA17FB6E2759}"/>
                  </a:ext>
                </a:extLst>
              </p:cNvPr>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pic>
        <p:nvPicPr>
          <p:cNvPr id="51" name="图片 2">
            <a:extLst>
              <a:ext uri="{FF2B5EF4-FFF2-40B4-BE49-F238E27FC236}">
                <a16:creationId xmlns:a16="http://schemas.microsoft.com/office/drawing/2014/main" id="{10B13F54-0432-75DC-8299-FE5FA62FF8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393579" y="257538"/>
            <a:ext cx="1205650" cy="781744"/>
          </a:xfrm>
          <a:prstGeom prst="rect">
            <a:avLst/>
          </a:prstGeom>
        </p:spPr>
      </p:pic>
      <p:pic>
        <p:nvPicPr>
          <p:cNvPr id="53" name="下方花草">
            <a:extLst>
              <a:ext uri="{FF2B5EF4-FFF2-40B4-BE49-F238E27FC236}">
                <a16:creationId xmlns:a16="http://schemas.microsoft.com/office/drawing/2014/main" id="{1CCF6CDC-4613-4B22-969D-52098253931B}"/>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1260747" y="961533"/>
            <a:ext cx="2982061" cy="1183027"/>
          </a:xfrm>
          <a:prstGeom prst="rect">
            <a:avLst/>
          </a:prstGeom>
        </p:spPr>
      </p:pic>
      <p:pic>
        <p:nvPicPr>
          <p:cNvPr id="56" name="下方花草">
            <a:extLst>
              <a:ext uri="{FF2B5EF4-FFF2-40B4-BE49-F238E27FC236}">
                <a16:creationId xmlns:a16="http://schemas.microsoft.com/office/drawing/2014/main" id="{1778632D-DB26-C4D9-363F-CDF2E6E3937E}"/>
              </a:ext>
            </a:extLst>
          </p:cNvPr>
          <p:cNvPicPr>
            <a:picLocks noChangeAspect="1"/>
          </p:cNvPicPr>
          <p:nvPr/>
        </p:nvPicPr>
        <p:blipFill rotWithShape="1">
          <a:blip r:embed="rId3">
            <a:extLst>
              <a:ext uri="{28A0092B-C50C-407E-A947-70E740481C1C}">
                <a14:useLocalDpi xmlns:a14="http://schemas.microsoft.com/office/drawing/2010/main" val="0"/>
              </a:ext>
            </a:extLst>
          </a:blip>
          <a:srcRect l="74722" t="2397" r="-6295" b="82219"/>
          <a:stretch/>
        </p:blipFill>
        <p:spPr>
          <a:xfrm>
            <a:off x="8969642" y="-365509"/>
            <a:ext cx="6072156" cy="1664296"/>
          </a:xfrm>
          <a:prstGeom prst="rect">
            <a:avLst/>
          </a:prstGeom>
        </p:spPr>
      </p:pic>
      <p:sp>
        <p:nvSpPr>
          <p:cNvPr id="60" name="文本框 8">
            <a:extLst>
              <a:ext uri="{FF2B5EF4-FFF2-40B4-BE49-F238E27FC236}">
                <a16:creationId xmlns:a16="http://schemas.microsoft.com/office/drawing/2014/main" id="{41B9BF11-F430-9C78-7E6D-178F3E979B06}"/>
              </a:ext>
            </a:extLst>
          </p:cNvPr>
          <p:cNvSpPr txBox="1"/>
          <p:nvPr/>
        </p:nvSpPr>
        <p:spPr>
          <a:xfrm>
            <a:off x="3884943" y="-41933"/>
            <a:ext cx="4794115" cy="999441"/>
          </a:xfrm>
          <a:prstGeom prst="rect">
            <a:avLst/>
          </a:prstGeom>
          <a:noFill/>
        </p:spPr>
        <p:txBody>
          <a:bodyPr wrap="square" rtlCol="0" anchor="t">
            <a:spAutoFit/>
          </a:bodyPr>
          <a:lstStyle/>
          <a:p>
            <a:pPr marL="0" marR="8890" lvl="0" indent="0" algn="ctr" defTabSz="914400" rtl="0" eaLnBrk="1" fontAlgn="auto" latinLnBrk="0" hangingPunct="1">
              <a:lnSpc>
                <a:spcPct val="15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Tác phẩm</a:t>
            </a:r>
            <a:endParaRPr kumimoji="0" lang="en-SG" sz="44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矩形 90">
            <a:extLst>
              <a:ext uri="{FF2B5EF4-FFF2-40B4-BE49-F238E27FC236}">
                <a16:creationId xmlns:a16="http://schemas.microsoft.com/office/drawing/2014/main" id="{76C95DB2-2895-D9C5-7536-107D3E44FDCE}"/>
              </a:ext>
            </a:extLst>
          </p:cNvPr>
          <p:cNvSpPr/>
          <p:nvPr/>
        </p:nvSpPr>
        <p:spPr>
          <a:xfrm>
            <a:off x="5362138" y="2564280"/>
            <a:ext cx="6778172" cy="1569660"/>
          </a:xfrm>
          <a:prstGeom prst="rect">
            <a:avLst/>
          </a:prstGeom>
        </p:spPr>
        <p:txBody>
          <a:bodyPr wrap="square">
            <a:spAutoFit/>
            <a:scene3d>
              <a:camera prst="orthographicFront"/>
              <a:lightRig rig="threePt" dir="t"/>
            </a:scene3d>
            <a:sp3d contourW="12700"/>
          </a:bodyPr>
          <a:lstStyle/>
          <a:p>
            <a:r>
              <a:rPr lang="vi-VN" sz="3200" dirty="0">
                <a:solidFill>
                  <a:schemeClr val="accent5"/>
                </a:solidFill>
                <a:latin typeface="+mj-lt"/>
              </a:rPr>
              <a:t>Lặng lẽ Sa Pa được Nguyễn Thành Long sáng tác sau chuyến đi thực tế ở Lào Cai năm 1970. </a:t>
            </a:r>
            <a:endParaRPr lang="en-SG" sz="3200" dirty="0">
              <a:solidFill>
                <a:schemeClr val="accent5"/>
              </a:solidFill>
              <a:latin typeface="+mj-lt"/>
            </a:endParaRPr>
          </a:p>
        </p:txBody>
      </p:sp>
      <p:sp>
        <p:nvSpPr>
          <p:cNvPr id="12" name="矩形 91">
            <a:extLst>
              <a:ext uri="{FF2B5EF4-FFF2-40B4-BE49-F238E27FC236}">
                <a16:creationId xmlns:a16="http://schemas.microsoft.com/office/drawing/2014/main" id="{15E8E92D-58D0-115C-4259-72D5BFCCB91F}"/>
              </a:ext>
            </a:extLst>
          </p:cNvPr>
          <p:cNvSpPr/>
          <p:nvPr/>
        </p:nvSpPr>
        <p:spPr>
          <a:xfrm>
            <a:off x="5568096" y="5359244"/>
            <a:ext cx="5653430" cy="2183931"/>
          </a:xfrm>
          <a:prstGeom prst="rect">
            <a:avLst/>
          </a:prstGeom>
        </p:spPr>
        <p:txBody>
          <a:bodyPr wrap="square">
            <a:spAutoFit/>
            <a:scene3d>
              <a:camera prst="orthographicFront"/>
              <a:lightRig rig="threePt" dir="t"/>
            </a:scene3d>
            <a:sp3d contourW="12700"/>
          </a:bodyPr>
          <a:lstStyle/>
          <a:p>
            <a:r>
              <a:rPr lang="vi-VN" sz="3200" dirty="0">
                <a:solidFill>
                  <a:schemeClr val="accent5"/>
                </a:solidFill>
                <a:latin typeface="+mj-lt"/>
              </a:rPr>
              <a:t>Truyện được in lần đầu trong tập Giữa trong xanh</a:t>
            </a:r>
            <a:endParaRPr lang="en-SG" sz="3200" dirty="0">
              <a:solidFill>
                <a:schemeClr val="accent5"/>
              </a:solidFill>
              <a:latin typeface="+mj-lt"/>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chemeClr val="accent5"/>
              </a:solidFill>
              <a:effectLst/>
              <a:uLnTx/>
              <a:uFillTx/>
              <a:latin typeface="+mj-lt"/>
              <a:ea typeface="宋体" panose="02010600030101010101" pitchFamily="2" charset="-122"/>
              <a:cs typeface="Times New Roman" panose="02020603050405020304" pitchFamily="18" charset="0"/>
              <a:sym typeface="+mn-lt"/>
            </a:endParaRPr>
          </a:p>
        </p:txBody>
      </p:sp>
      <p:pic>
        <p:nvPicPr>
          <p:cNvPr id="13" name="图片 92">
            <a:extLst>
              <a:ext uri="{FF2B5EF4-FFF2-40B4-BE49-F238E27FC236}">
                <a16:creationId xmlns:a16="http://schemas.microsoft.com/office/drawing/2014/main" id="{3CC5756B-188E-1975-471A-7EF335E635DB}"/>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637309" y="1970624"/>
            <a:ext cx="5307514" cy="5307514"/>
          </a:xfrm>
          <a:prstGeom prst="rect">
            <a:avLst/>
          </a:prstGeom>
        </p:spPr>
      </p:pic>
      <p:grpSp>
        <p:nvGrpSpPr>
          <p:cNvPr id="46" name="组合 99">
            <a:extLst>
              <a:ext uri="{FF2B5EF4-FFF2-40B4-BE49-F238E27FC236}">
                <a16:creationId xmlns:a16="http://schemas.microsoft.com/office/drawing/2014/main" id="{0EDEEA83-92E8-88D4-AE73-ADC389ACADD0}"/>
              </a:ext>
            </a:extLst>
          </p:cNvPr>
          <p:cNvGrpSpPr/>
          <p:nvPr/>
        </p:nvGrpSpPr>
        <p:grpSpPr>
          <a:xfrm>
            <a:off x="4552239" y="1667929"/>
            <a:ext cx="4554383" cy="884192"/>
            <a:chOff x="5660250" y="1611721"/>
            <a:chExt cx="4554383" cy="884192"/>
          </a:xfrm>
        </p:grpSpPr>
        <p:sp>
          <p:nvSpPr>
            <p:cNvPr id="47" name="矩形: 圆角 97">
              <a:extLst>
                <a:ext uri="{FF2B5EF4-FFF2-40B4-BE49-F238E27FC236}">
                  <a16:creationId xmlns:a16="http://schemas.microsoft.com/office/drawing/2014/main" id="{4BF42C93-22A4-3FCB-526A-D1E346FDC790}"/>
                </a:ext>
              </a:extLst>
            </p:cNvPr>
            <p:cNvSpPr/>
            <p:nvPr/>
          </p:nvSpPr>
          <p:spPr>
            <a:xfrm>
              <a:off x="6115460" y="1716385"/>
              <a:ext cx="4014650" cy="625904"/>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48" name="图片 96">
              <a:extLst>
                <a:ext uri="{FF2B5EF4-FFF2-40B4-BE49-F238E27FC236}">
                  <a16:creationId xmlns:a16="http://schemas.microsoft.com/office/drawing/2014/main" id="{769F7CE9-7E2F-13B8-619F-43575CE98E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49" name="文本框 98">
              <a:extLst>
                <a:ext uri="{FF2B5EF4-FFF2-40B4-BE49-F238E27FC236}">
                  <a16:creationId xmlns:a16="http://schemas.microsoft.com/office/drawing/2014/main" id="{ECF4D5D8-E465-E16B-4F2C-178B5EAA27A6}"/>
                </a:ext>
              </a:extLst>
            </p:cNvPr>
            <p:cNvSpPr txBox="1"/>
            <p:nvPr/>
          </p:nvSpPr>
          <p:spPr>
            <a:xfrm>
              <a:off x="6682923" y="1766338"/>
              <a:ext cx="35317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Hoàn cảnh sáng tác</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grpSp>
        <p:nvGrpSpPr>
          <p:cNvPr id="50" name="组合 100">
            <a:extLst>
              <a:ext uri="{FF2B5EF4-FFF2-40B4-BE49-F238E27FC236}">
                <a16:creationId xmlns:a16="http://schemas.microsoft.com/office/drawing/2014/main" id="{E7C458BD-E740-D54A-CD2C-7D080E68BA9A}"/>
              </a:ext>
            </a:extLst>
          </p:cNvPr>
          <p:cNvGrpSpPr/>
          <p:nvPr/>
        </p:nvGrpSpPr>
        <p:grpSpPr>
          <a:xfrm>
            <a:off x="4981476" y="4560145"/>
            <a:ext cx="2540321" cy="884192"/>
            <a:chOff x="5660250" y="1611721"/>
            <a:chExt cx="2540321" cy="884192"/>
          </a:xfrm>
        </p:grpSpPr>
        <p:sp>
          <p:nvSpPr>
            <p:cNvPr id="52" name="矩形: 圆角 101">
              <a:extLst>
                <a:ext uri="{FF2B5EF4-FFF2-40B4-BE49-F238E27FC236}">
                  <a16:creationId xmlns:a16="http://schemas.microsoft.com/office/drawing/2014/main" id="{9902094B-1221-3AE0-E742-D977BDAD76E8}"/>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54" name="图片 102">
              <a:extLst>
                <a:ext uri="{FF2B5EF4-FFF2-40B4-BE49-F238E27FC236}">
                  <a16:creationId xmlns:a16="http://schemas.microsoft.com/office/drawing/2014/main" id="{6EC53D84-FAF0-CD65-3E40-EF98176D97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55" name="文本框 103">
              <a:extLst>
                <a:ext uri="{FF2B5EF4-FFF2-40B4-BE49-F238E27FC236}">
                  <a16:creationId xmlns:a16="http://schemas.microsoft.com/office/drawing/2014/main" id="{F9A6426A-1B9F-A6EE-F493-A561EDC78374}"/>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Xuất xứ</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spTree>
    <p:extLst>
      <p:ext uri="{BB962C8B-B14F-4D97-AF65-F5344CB8AC3E}">
        <p14:creationId xmlns:p14="http://schemas.microsoft.com/office/powerpoint/2010/main" val="314469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1000"/>
                                        <p:tgtEl>
                                          <p:spTgt spid="46"/>
                                        </p:tgtEl>
                                      </p:cBhvr>
                                    </p:animEffect>
                                    <p:anim calcmode="lin" valueType="num">
                                      <p:cBhvr>
                                        <p:cTn id="15" dur="1000" fill="hold"/>
                                        <p:tgtEl>
                                          <p:spTgt spid="46"/>
                                        </p:tgtEl>
                                        <p:attrNameLst>
                                          <p:attrName>ppt_x</p:attrName>
                                        </p:attrNameLst>
                                      </p:cBhvr>
                                      <p:tavLst>
                                        <p:tav tm="0">
                                          <p:val>
                                            <p:strVal val="#ppt_x"/>
                                          </p:val>
                                        </p:tav>
                                        <p:tav tm="100000">
                                          <p:val>
                                            <p:strVal val="#ppt_x"/>
                                          </p:val>
                                        </p:tav>
                                      </p:tavLst>
                                    </p:anim>
                                    <p:anim calcmode="lin" valueType="num">
                                      <p:cBhvr>
                                        <p:cTn id="16" dur="1000" fill="hold"/>
                                        <p:tgtEl>
                                          <p:spTgt spid="4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anim calcmode="lin" valueType="num">
                                      <p:cBhvr>
                                        <p:cTn id="26" dur="1000" fill="hold"/>
                                        <p:tgtEl>
                                          <p:spTgt spid="50"/>
                                        </p:tgtEl>
                                        <p:attrNameLst>
                                          <p:attrName>ppt_x</p:attrName>
                                        </p:attrNameLst>
                                      </p:cBhvr>
                                      <p:tavLst>
                                        <p:tav tm="0">
                                          <p:val>
                                            <p:strVal val="#ppt_x"/>
                                          </p:val>
                                        </p:tav>
                                        <p:tav tm="100000">
                                          <p:val>
                                            <p:strVal val="#ppt_x"/>
                                          </p:val>
                                        </p:tav>
                                      </p:tavLst>
                                    </p:anim>
                                    <p:anim calcmode="lin" valueType="num">
                                      <p:cBhvr>
                                        <p:cTn id="27" dur="1000" fill="hold"/>
                                        <p:tgtEl>
                                          <p:spTgt spid="50"/>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CF7697A-AFDC-3782-07AC-4CAB4E1FF993}"/>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F08517DA-3BF8-BB7A-3528-6695B94A363A}"/>
              </a:ext>
            </a:extLst>
          </p:cNvPr>
          <p:cNvSpPr/>
          <p:nvPr/>
        </p:nvSpPr>
        <p:spPr>
          <a:xfrm>
            <a:off x="3028623" y="212178"/>
            <a:ext cx="7672033" cy="1754326"/>
          </a:xfrm>
          <a:prstGeom prst="rect">
            <a:avLst/>
          </a:prstGeom>
          <a:noFill/>
        </p:spPr>
        <p:txBody>
          <a:bodyPr wrap="square" lIns="91440" tIns="45720" rIns="91440" bIns="4572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5400" b="1" dirty="0">
                <a:latin typeface="+mj-lt"/>
              </a:rPr>
              <a:t>Đề tài, cốt truyện và </a:t>
            </a:r>
          </a:p>
          <a:p>
            <a:pPr algn="ctr"/>
            <a:r>
              <a:rPr lang="vi-VN" sz="5400" b="1" dirty="0">
                <a:latin typeface="+mj-lt"/>
              </a:rPr>
              <a:t>kiểu cốt truyện </a:t>
            </a:r>
            <a:endParaRPr lang="en-SG" sz="11500" dirty="0">
              <a:latin typeface="+mj-lt"/>
            </a:endParaRPr>
          </a:p>
        </p:txBody>
      </p:sp>
      <p:sp>
        <p:nvSpPr>
          <p:cNvPr id="3" name="Google Shape;1714;p32">
            <a:extLst>
              <a:ext uri="{FF2B5EF4-FFF2-40B4-BE49-F238E27FC236}">
                <a16:creationId xmlns:a16="http://schemas.microsoft.com/office/drawing/2014/main" id="{2CB1D21D-4A04-55F2-AE27-93D88C96B530}"/>
              </a:ext>
            </a:extLst>
          </p:cNvPr>
          <p:cNvSpPr/>
          <p:nvPr/>
        </p:nvSpPr>
        <p:spPr>
          <a:xfrm>
            <a:off x="978743" y="520636"/>
            <a:ext cx="1470543" cy="1137413"/>
          </a:xfrm>
          <a:custGeom>
            <a:avLst/>
            <a:gdLst>
              <a:gd name="connsiteX0" fmla="*/ 189573 w 1470543"/>
              <a:gd name="connsiteY0" fmla="*/ 0 h 1137413"/>
              <a:gd name="connsiteX1" fmla="*/ 735272 w 1470543"/>
              <a:gd name="connsiteY1" fmla="*/ 0 h 1137413"/>
              <a:gd name="connsiteX2" fmla="*/ 1280970 w 1470543"/>
              <a:gd name="connsiteY2" fmla="*/ 0 h 1137413"/>
              <a:gd name="connsiteX3" fmla="*/ 1470543 w 1470543"/>
              <a:gd name="connsiteY3" fmla="*/ 189573 h 1137413"/>
              <a:gd name="connsiteX4" fmla="*/ 1470543 w 1470543"/>
              <a:gd name="connsiteY4" fmla="*/ 682450 h 1137413"/>
              <a:gd name="connsiteX5" fmla="*/ 1470543 w 1470543"/>
              <a:gd name="connsiteY5" fmla="*/ 1137413 h 1137413"/>
              <a:gd name="connsiteX6" fmla="*/ 1470543 w 1470543"/>
              <a:gd name="connsiteY6" fmla="*/ 1137413 h 1137413"/>
              <a:gd name="connsiteX7" fmla="*/ 1009773 w 1470543"/>
              <a:gd name="connsiteY7" fmla="*/ 1137413 h 1137413"/>
              <a:gd name="connsiteX8" fmla="*/ 549003 w 1470543"/>
              <a:gd name="connsiteY8" fmla="*/ 1137413 h 1137413"/>
              <a:gd name="connsiteX9" fmla="*/ 0 w 1470543"/>
              <a:gd name="connsiteY9" fmla="*/ 1137413 h 1137413"/>
              <a:gd name="connsiteX10" fmla="*/ 0 w 1470543"/>
              <a:gd name="connsiteY10" fmla="*/ 1137413 h 1137413"/>
              <a:gd name="connsiteX11" fmla="*/ 0 w 1470543"/>
              <a:gd name="connsiteY11" fmla="*/ 663493 h 1137413"/>
              <a:gd name="connsiteX12" fmla="*/ 0 w 1470543"/>
              <a:gd name="connsiteY12" fmla="*/ 189573 h 1137413"/>
              <a:gd name="connsiteX13" fmla="*/ 189573 w 1470543"/>
              <a:gd name="connsiteY13" fmla="*/ 0 h 113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543" h="1137413" fill="none" extrusionOk="0">
                <a:moveTo>
                  <a:pt x="189573" y="0"/>
                </a:moveTo>
                <a:cubicBezTo>
                  <a:pt x="401815" y="-57285"/>
                  <a:pt x="581364" y="61100"/>
                  <a:pt x="735272" y="0"/>
                </a:cubicBezTo>
                <a:cubicBezTo>
                  <a:pt x="889180" y="-61100"/>
                  <a:pt x="1104751" y="56846"/>
                  <a:pt x="1280970" y="0"/>
                </a:cubicBezTo>
                <a:cubicBezTo>
                  <a:pt x="1367485" y="-24793"/>
                  <a:pt x="1448618" y="93404"/>
                  <a:pt x="1470543" y="189573"/>
                </a:cubicBezTo>
                <a:cubicBezTo>
                  <a:pt x="1520265" y="348311"/>
                  <a:pt x="1438266" y="505250"/>
                  <a:pt x="1470543" y="682450"/>
                </a:cubicBezTo>
                <a:cubicBezTo>
                  <a:pt x="1502820" y="859650"/>
                  <a:pt x="1455927" y="938626"/>
                  <a:pt x="1470543" y="1137413"/>
                </a:cubicBezTo>
                <a:lnTo>
                  <a:pt x="1470543" y="1137413"/>
                </a:lnTo>
                <a:cubicBezTo>
                  <a:pt x="1253041" y="1179168"/>
                  <a:pt x="1229596" y="1132198"/>
                  <a:pt x="1009773" y="1137413"/>
                </a:cubicBezTo>
                <a:cubicBezTo>
                  <a:pt x="789950" y="1142628"/>
                  <a:pt x="649337" y="1120377"/>
                  <a:pt x="549003" y="1137413"/>
                </a:cubicBezTo>
                <a:cubicBezTo>
                  <a:pt x="448669" y="1154449"/>
                  <a:pt x="235790" y="1081862"/>
                  <a:pt x="0" y="1137413"/>
                </a:cubicBezTo>
                <a:lnTo>
                  <a:pt x="0" y="1137413"/>
                </a:lnTo>
                <a:cubicBezTo>
                  <a:pt x="-34884" y="1030473"/>
                  <a:pt x="30219" y="895937"/>
                  <a:pt x="0" y="663493"/>
                </a:cubicBezTo>
                <a:cubicBezTo>
                  <a:pt x="-30219" y="431049"/>
                  <a:pt x="4462" y="422750"/>
                  <a:pt x="0" y="189573"/>
                </a:cubicBezTo>
                <a:cubicBezTo>
                  <a:pt x="-20346" y="82047"/>
                  <a:pt x="91510" y="-1060"/>
                  <a:pt x="189573" y="0"/>
                </a:cubicBezTo>
                <a:close/>
              </a:path>
              <a:path w="1470543" h="1137413" stroke="0" extrusionOk="0">
                <a:moveTo>
                  <a:pt x="189573" y="0"/>
                </a:moveTo>
                <a:cubicBezTo>
                  <a:pt x="413341" y="-31622"/>
                  <a:pt x="504294" y="61061"/>
                  <a:pt x="713444" y="0"/>
                </a:cubicBezTo>
                <a:cubicBezTo>
                  <a:pt x="922594" y="-61061"/>
                  <a:pt x="1088690" y="16022"/>
                  <a:pt x="1280970" y="0"/>
                </a:cubicBezTo>
                <a:cubicBezTo>
                  <a:pt x="1370446" y="713"/>
                  <a:pt x="1473336" y="84181"/>
                  <a:pt x="1470543" y="189573"/>
                </a:cubicBezTo>
                <a:cubicBezTo>
                  <a:pt x="1488425" y="386847"/>
                  <a:pt x="1422837" y="463072"/>
                  <a:pt x="1470543" y="663493"/>
                </a:cubicBezTo>
                <a:cubicBezTo>
                  <a:pt x="1518249" y="863914"/>
                  <a:pt x="1450733" y="995213"/>
                  <a:pt x="1470543" y="1137413"/>
                </a:cubicBezTo>
                <a:lnTo>
                  <a:pt x="1470543" y="1137413"/>
                </a:lnTo>
                <a:cubicBezTo>
                  <a:pt x="1355233" y="1177377"/>
                  <a:pt x="1115435" y="1124152"/>
                  <a:pt x="950951" y="1137413"/>
                </a:cubicBezTo>
                <a:cubicBezTo>
                  <a:pt x="786467" y="1150674"/>
                  <a:pt x="643876" y="1118212"/>
                  <a:pt x="460770" y="1137413"/>
                </a:cubicBezTo>
                <a:cubicBezTo>
                  <a:pt x="277664" y="1156614"/>
                  <a:pt x="165315" y="1116470"/>
                  <a:pt x="0" y="1137413"/>
                </a:cubicBezTo>
                <a:lnTo>
                  <a:pt x="0" y="1137413"/>
                </a:lnTo>
                <a:cubicBezTo>
                  <a:pt x="-57478" y="1003937"/>
                  <a:pt x="53668" y="824105"/>
                  <a:pt x="0" y="654015"/>
                </a:cubicBezTo>
                <a:cubicBezTo>
                  <a:pt x="-53668" y="483925"/>
                  <a:pt x="27426" y="403187"/>
                  <a:pt x="0" y="189573"/>
                </a:cubicBezTo>
                <a:cubicBezTo>
                  <a:pt x="22585" y="78559"/>
                  <a:pt x="85378" y="8951"/>
                  <a:pt x="189573" y="0"/>
                </a:cubicBezTo>
                <a:close/>
              </a:path>
            </a:pathLst>
          </a:custGeom>
          <a:solidFill>
            <a:schemeClr val="accent1">
              <a:lumMod val="20000"/>
              <a:lumOff val="80000"/>
            </a:schemeClr>
          </a:solidFill>
          <a:ln w="28575" cap="flat" cmpd="sng">
            <a:noFill/>
            <a:prstDash val="solid"/>
            <a:round/>
            <a:headEnd type="none" w="sm" len="sm"/>
            <a:tailEnd type="none" w="sm" len="sm"/>
            <a:extLst>
              <a:ext uri="{C807C97D-BFC1-408E-A445-0C87EB9F89A2}">
                <ask:lineSketchStyleProps xmlns:ask="http://schemas.microsoft.com/office/drawing/2018/sketchyshapes" xmlns="" sd="568539769">
                  <a:prstGeom prst="round2SameRect">
                    <a:avLst>
                      <a:gd name="adj1" fmla="val 16667"/>
                      <a:gd name="adj2" fmla="val 0"/>
                    </a:avLst>
                  </a:prstGeom>
                  <ask:type>
                    <ask:lineSketchScribble/>
                  </ask:type>
                </ask:lineSketchStyleProps>
              </a:ext>
            </a:extLst>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 name="Google Shape;1717;p32">
            <a:extLst>
              <a:ext uri="{FF2B5EF4-FFF2-40B4-BE49-F238E27FC236}">
                <a16:creationId xmlns:a16="http://schemas.microsoft.com/office/drawing/2014/main" id="{6FBB3433-07C7-9607-ADEF-BAA9CCD2EA7A}"/>
              </a:ext>
            </a:extLst>
          </p:cNvPr>
          <p:cNvSpPr txBox="1">
            <a:spLocks/>
          </p:cNvSpPr>
          <p:nvPr/>
        </p:nvSpPr>
        <p:spPr>
          <a:xfrm>
            <a:off x="1063220" y="682972"/>
            <a:ext cx="1113923" cy="81273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F2210"/>
              </a:buClr>
              <a:buSzPts val="6000"/>
              <a:buFont typeface="Patrick Hand"/>
              <a:buNone/>
              <a:tabLst/>
              <a:defRPr/>
            </a:pPr>
            <a:r>
              <a:rPr kumimoji="0" lang="en" sz="7200" b="1" i="0" u="none" strike="noStrike" kern="0" cap="none" spc="0" normalizeH="0" baseline="0" noProof="0" dirty="0">
                <a:ln>
                  <a:noFill/>
                </a:ln>
                <a:solidFill>
                  <a:schemeClr val="accent1">
                    <a:lumMod val="75000"/>
                  </a:schemeClr>
                </a:solidFill>
                <a:effectLst/>
                <a:uLnTx/>
                <a:uFillTx/>
                <a:latin typeface="Patrick Hand"/>
                <a:sym typeface="Patrick Hand"/>
              </a:rPr>
              <a:t>01</a:t>
            </a:r>
          </a:p>
        </p:txBody>
      </p:sp>
    </p:spTree>
    <p:extLst>
      <p:ext uri="{BB962C8B-B14F-4D97-AF65-F5344CB8AC3E}">
        <p14:creationId xmlns:p14="http://schemas.microsoft.com/office/powerpoint/2010/main" val="318285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pic>
        <p:nvPicPr>
          <p:cNvPr id="57" name="下方花草">
            <a:extLst>
              <a:ext uri="{FF2B5EF4-FFF2-40B4-BE49-F238E27FC236}">
                <a16:creationId xmlns:a16="http://schemas.microsoft.com/office/drawing/2014/main" id="{28B8303D-E659-0BB9-79B8-6088C2DC480D}"/>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215392" y="-182276"/>
            <a:ext cx="7166973" cy="1583624"/>
          </a:xfrm>
          <a:prstGeom prst="rect">
            <a:avLst/>
          </a:prstGeom>
        </p:spPr>
      </p:pic>
      <p:grpSp>
        <p:nvGrpSpPr>
          <p:cNvPr id="2413" name="Google Shape;2413;p41"/>
          <p:cNvGrpSpPr/>
          <p:nvPr/>
        </p:nvGrpSpPr>
        <p:grpSpPr>
          <a:xfrm rot="-5400000">
            <a:off x="9217285" y="888746"/>
            <a:ext cx="580963" cy="726537"/>
            <a:chOff x="7164101" y="1562101"/>
            <a:chExt cx="1330450" cy="1663825"/>
          </a:xfrm>
        </p:grpSpPr>
        <p:sp>
          <p:nvSpPr>
            <p:cNvPr id="2414" name="Google Shape;2414;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5" name="Google Shape;2415;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6" name="Google Shape;2416;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7" name="Google Shape;2417;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8" name="Google Shape;2418;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9" name="Google Shape;2419;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0" name="Google Shape;2420;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1" name="Google Shape;2421;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2" name="Google Shape;2422;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3" name="Google Shape;2423;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4" name="Google Shape;2424;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5" name="Google Shape;2425;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6" name="Google Shape;2426;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7" name="Google Shape;2427;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8" name="Google Shape;2428;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9" name="Google Shape;2429;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0" name="Google Shape;2430;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1" name="Google Shape;2431;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2" name="Google Shape;2432;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3" name="Google Shape;2433;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34" name="Google Shape;2434;p41"/>
          <p:cNvGrpSpPr/>
          <p:nvPr/>
        </p:nvGrpSpPr>
        <p:grpSpPr>
          <a:xfrm rot="-5400000">
            <a:off x="4743103" y="5490913"/>
            <a:ext cx="580963" cy="726537"/>
            <a:chOff x="7164101" y="1562101"/>
            <a:chExt cx="1330450" cy="1663825"/>
          </a:xfrm>
        </p:grpSpPr>
        <p:sp>
          <p:nvSpPr>
            <p:cNvPr id="2435" name="Google Shape;2435;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6" name="Google Shape;2436;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7" name="Google Shape;2437;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8" name="Google Shape;2438;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9" name="Google Shape;2439;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0" name="Google Shape;2440;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1" name="Google Shape;2441;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2" name="Google Shape;2442;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3" name="Google Shape;2443;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4" name="Google Shape;2444;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5" name="Google Shape;2445;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6" name="Google Shape;2446;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7" name="Google Shape;2447;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8" name="Google Shape;2448;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9" name="Google Shape;2449;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0" name="Google Shape;2450;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1" name="Google Shape;2451;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2" name="Google Shape;2452;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3" name="Google Shape;2453;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4" name="Google Shape;2454;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73" name="Google Shape;2473;p41"/>
          <p:cNvGrpSpPr/>
          <p:nvPr/>
        </p:nvGrpSpPr>
        <p:grpSpPr>
          <a:xfrm>
            <a:off x="10125880" y="4970454"/>
            <a:ext cx="3251826" cy="2564428"/>
            <a:chOff x="6175312" y="3261101"/>
            <a:chExt cx="3949407" cy="2861031"/>
          </a:xfrm>
        </p:grpSpPr>
        <p:grpSp>
          <p:nvGrpSpPr>
            <p:cNvPr id="2474" name="Google Shape;2474;p41"/>
            <p:cNvGrpSpPr/>
            <p:nvPr/>
          </p:nvGrpSpPr>
          <p:grpSpPr>
            <a:xfrm>
              <a:off x="7572683" y="3261101"/>
              <a:ext cx="1154664" cy="1540670"/>
              <a:chOff x="3764769" y="3145313"/>
              <a:chExt cx="829500" cy="1106803"/>
            </a:xfrm>
          </p:grpSpPr>
          <p:sp>
            <p:nvSpPr>
              <p:cNvPr id="2475" name="Google Shape;2475;p41"/>
              <p:cNvSpPr/>
              <p:nvPr/>
            </p:nvSpPr>
            <p:spPr>
              <a:xfrm>
                <a:off x="3764769" y="3145313"/>
                <a:ext cx="829500" cy="7683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6" name="Google Shape;2476;p41"/>
              <p:cNvSpPr/>
              <p:nvPr/>
            </p:nvSpPr>
            <p:spPr>
              <a:xfrm>
                <a:off x="3863214" y="3236495"/>
                <a:ext cx="632700" cy="585900"/>
              </a:xfrm>
              <a:prstGeom prst="ellipse">
                <a:avLst/>
              </a:pr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7" name="Google Shape;2477;p41"/>
              <p:cNvSpPr/>
              <p:nvPr/>
            </p:nvSpPr>
            <p:spPr>
              <a:xfrm>
                <a:off x="3967133" y="3340030"/>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8" name="Google Shape;2478;p41"/>
              <p:cNvSpPr/>
              <p:nvPr/>
            </p:nvSpPr>
            <p:spPr>
              <a:xfrm>
                <a:off x="3945888" y="3563782"/>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9" name="Google Shape;2479;p41"/>
              <p:cNvSpPr/>
              <p:nvPr/>
            </p:nvSpPr>
            <p:spPr>
              <a:xfrm>
                <a:off x="3976183" y="35113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0" name="Google Shape;2480;p41"/>
              <p:cNvSpPr/>
              <p:nvPr/>
            </p:nvSpPr>
            <p:spPr>
              <a:xfrm>
                <a:off x="4171460" y="38091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1" name="Google Shape;2481;p41"/>
              <p:cNvSpPr/>
              <p:nvPr/>
            </p:nvSpPr>
            <p:spPr>
              <a:xfrm>
                <a:off x="4123851" y="35113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2" name="Google Shape;2482;p41"/>
              <p:cNvSpPr/>
              <p:nvPr/>
            </p:nvSpPr>
            <p:spPr>
              <a:xfrm>
                <a:off x="4236820" y="35113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3" name="Google Shape;2483;p41"/>
              <p:cNvSpPr/>
              <p:nvPr/>
            </p:nvSpPr>
            <p:spPr>
              <a:xfrm>
                <a:off x="4300568" y="41238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4" name="Google Shape;2484;p41"/>
              <p:cNvSpPr/>
              <p:nvPr/>
            </p:nvSpPr>
            <p:spPr>
              <a:xfrm>
                <a:off x="4086732" y="35113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5" name="Google Shape;2485;p41"/>
              <p:cNvSpPr/>
              <p:nvPr/>
            </p:nvSpPr>
            <p:spPr>
              <a:xfrm>
                <a:off x="4040737" y="37058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6" name="Google Shape;2486;p41"/>
              <p:cNvSpPr/>
              <p:nvPr/>
            </p:nvSpPr>
            <p:spPr>
              <a:xfrm>
                <a:off x="4110940" y="35113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7" name="Google Shape;2487;p41"/>
              <p:cNvSpPr/>
              <p:nvPr/>
            </p:nvSpPr>
            <p:spPr>
              <a:xfrm>
                <a:off x="4002005" y="36630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8" name="Google Shape;2488;p41"/>
              <p:cNvSpPr/>
              <p:nvPr/>
            </p:nvSpPr>
            <p:spPr>
              <a:xfrm>
                <a:off x="4077856" y="40592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9" name="Google Shape;2489;p41"/>
              <p:cNvSpPr/>
              <p:nvPr/>
            </p:nvSpPr>
            <p:spPr>
              <a:xfrm>
                <a:off x="4072207" y="41302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0" name="Google Shape;2490;p41"/>
              <p:cNvSpPr/>
              <p:nvPr/>
            </p:nvSpPr>
            <p:spPr>
              <a:xfrm>
                <a:off x="4065752" y="4200472"/>
                <a:ext cx="18560" cy="51643"/>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1" name="Google Shape;2491;p41"/>
              <p:cNvSpPr/>
              <p:nvPr/>
            </p:nvSpPr>
            <p:spPr>
              <a:xfrm>
                <a:off x="4282008" y="36364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2" name="Google Shape;2492;p41"/>
              <p:cNvSpPr/>
              <p:nvPr/>
            </p:nvSpPr>
            <p:spPr>
              <a:xfrm>
                <a:off x="4327196" y="35993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93" name="Google Shape;2493;p41"/>
            <p:cNvGrpSpPr/>
            <p:nvPr/>
          </p:nvGrpSpPr>
          <p:grpSpPr>
            <a:xfrm>
              <a:off x="6175312" y="4520798"/>
              <a:ext cx="3949407" cy="1601335"/>
              <a:chOff x="3616175" y="871400"/>
              <a:chExt cx="4165601" cy="1065213"/>
            </a:xfrm>
          </p:grpSpPr>
          <p:sp>
            <p:nvSpPr>
              <p:cNvPr id="2494" name="Google Shape;2494;p41"/>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5" name="Google Shape;2495;p41"/>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6" name="Google Shape;2496;p41"/>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7" name="Google Shape;2497;p41"/>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8" name="Google Shape;2498;p41"/>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9" name="Google Shape;2499;p41"/>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0" name="Google Shape;2500;p41"/>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1" name="Google Shape;2501;p41"/>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grpSp>
        <p:nvGrpSpPr>
          <p:cNvPr id="2" name="Google Shape;952;p14">
            <a:extLst>
              <a:ext uri="{FF2B5EF4-FFF2-40B4-BE49-F238E27FC236}">
                <a16:creationId xmlns:a16="http://schemas.microsoft.com/office/drawing/2014/main" id="{C1C8AE45-71E6-C0A2-28A4-24E4EB800572}"/>
              </a:ext>
            </a:extLst>
          </p:cNvPr>
          <p:cNvGrpSpPr/>
          <p:nvPr/>
        </p:nvGrpSpPr>
        <p:grpSpPr>
          <a:xfrm>
            <a:off x="9464642" y="6395369"/>
            <a:ext cx="2229616" cy="924084"/>
            <a:chOff x="3616175" y="871400"/>
            <a:chExt cx="4165601" cy="1065213"/>
          </a:xfrm>
        </p:grpSpPr>
        <p:sp>
          <p:nvSpPr>
            <p:cNvPr id="3" name="Google Shape;953;p14">
              <a:extLst>
                <a:ext uri="{FF2B5EF4-FFF2-40B4-BE49-F238E27FC236}">
                  <a16:creationId xmlns:a16="http://schemas.microsoft.com/office/drawing/2014/main" id="{CA83F6A8-CBAE-AB02-3A7E-593FB99F3468}"/>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 name="Google Shape;954;p14">
              <a:extLst>
                <a:ext uri="{FF2B5EF4-FFF2-40B4-BE49-F238E27FC236}">
                  <a16:creationId xmlns:a16="http://schemas.microsoft.com/office/drawing/2014/main" id="{ECF6A230-101E-434E-ABB1-23DA7DFD9542}"/>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 name="Google Shape;955;p14">
              <a:extLst>
                <a:ext uri="{FF2B5EF4-FFF2-40B4-BE49-F238E27FC236}">
                  <a16:creationId xmlns:a16="http://schemas.microsoft.com/office/drawing/2014/main" id="{C44473E8-674C-662D-098C-0BB5F6F5AE99}"/>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 name="Google Shape;956;p14">
              <a:extLst>
                <a:ext uri="{FF2B5EF4-FFF2-40B4-BE49-F238E27FC236}">
                  <a16:creationId xmlns:a16="http://schemas.microsoft.com/office/drawing/2014/main" id="{261FDE3B-C969-3B84-1C92-F2B6F7534892}"/>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 name="Google Shape;957;p14">
              <a:extLst>
                <a:ext uri="{FF2B5EF4-FFF2-40B4-BE49-F238E27FC236}">
                  <a16:creationId xmlns:a16="http://schemas.microsoft.com/office/drawing/2014/main" id="{AF05B528-349C-9010-163F-4B2423F0AB47}"/>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 name="Google Shape;958;p14">
              <a:extLst>
                <a:ext uri="{FF2B5EF4-FFF2-40B4-BE49-F238E27FC236}">
                  <a16:creationId xmlns:a16="http://schemas.microsoft.com/office/drawing/2014/main" id="{4D2E0BDA-E705-F03E-FB5A-4525969966F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 name="Google Shape;959;p14">
              <a:extLst>
                <a:ext uri="{FF2B5EF4-FFF2-40B4-BE49-F238E27FC236}">
                  <a16:creationId xmlns:a16="http://schemas.microsoft.com/office/drawing/2014/main" id="{278160AE-7ADF-4F80-E8DA-CBDDA3C4A178}"/>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 name="Google Shape;960;p14">
              <a:extLst>
                <a:ext uri="{FF2B5EF4-FFF2-40B4-BE49-F238E27FC236}">
                  <a16:creationId xmlns:a16="http://schemas.microsoft.com/office/drawing/2014/main" id="{65C166B3-1A42-9946-CC64-AC22680F52FF}"/>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 name="Google Shape;1541;p22">
            <a:extLst>
              <a:ext uri="{FF2B5EF4-FFF2-40B4-BE49-F238E27FC236}">
                <a16:creationId xmlns:a16="http://schemas.microsoft.com/office/drawing/2014/main" id="{738650D6-3A87-E144-AD6A-DA7C0CB469D4}"/>
              </a:ext>
            </a:extLst>
          </p:cNvPr>
          <p:cNvGrpSpPr/>
          <p:nvPr/>
        </p:nvGrpSpPr>
        <p:grpSpPr>
          <a:xfrm>
            <a:off x="-942867" y="6351399"/>
            <a:ext cx="7861827" cy="861559"/>
            <a:chOff x="-3004369" y="4101988"/>
            <a:chExt cx="12539434" cy="1841860"/>
          </a:xfrm>
        </p:grpSpPr>
        <p:grpSp>
          <p:nvGrpSpPr>
            <p:cNvPr id="15" name="Google Shape;1542;p22">
              <a:extLst>
                <a:ext uri="{FF2B5EF4-FFF2-40B4-BE49-F238E27FC236}">
                  <a16:creationId xmlns:a16="http://schemas.microsoft.com/office/drawing/2014/main" id="{720EA160-C7D4-2209-AA16-CB8373BD9ABB}"/>
                </a:ext>
              </a:extLst>
            </p:cNvPr>
            <p:cNvGrpSpPr/>
            <p:nvPr/>
          </p:nvGrpSpPr>
          <p:grpSpPr>
            <a:xfrm>
              <a:off x="131864" y="4608508"/>
              <a:ext cx="2713473" cy="1100152"/>
              <a:chOff x="3616175" y="871400"/>
              <a:chExt cx="4165601" cy="1065213"/>
            </a:xfrm>
          </p:grpSpPr>
          <p:sp>
            <p:nvSpPr>
              <p:cNvPr id="38" name="Google Shape;1543;p22">
                <a:extLst>
                  <a:ext uri="{FF2B5EF4-FFF2-40B4-BE49-F238E27FC236}">
                    <a16:creationId xmlns:a16="http://schemas.microsoft.com/office/drawing/2014/main" id="{BE4A8D5B-2D06-652E-E387-DC7B34E6B981}"/>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1544;p22">
                <a:extLst>
                  <a:ext uri="{FF2B5EF4-FFF2-40B4-BE49-F238E27FC236}">
                    <a16:creationId xmlns:a16="http://schemas.microsoft.com/office/drawing/2014/main" id="{3F392623-7F2E-087D-8813-7D496A178BDE}"/>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1545;p22">
                <a:extLst>
                  <a:ext uri="{FF2B5EF4-FFF2-40B4-BE49-F238E27FC236}">
                    <a16:creationId xmlns:a16="http://schemas.microsoft.com/office/drawing/2014/main" id="{553001A2-8552-78FE-6177-AFB810F0123A}"/>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1546;p22">
                <a:extLst>
                  <a:ext uri="{FF2B5EF4-FFF2-40B4-BE49-F238E27FC236}">
                    <a16:creationId xmlns:a16="http://schemas.microsoft.com/office/drawing/2014/main" id="{55E8B5F3-B8B2-C7AD-8102-BB3D229D8524}"/>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1547;p22">
                <a:extLst>
                  <a:ext uri="{FF2B5EF4-FFF2-40B4-BE49-F238E27FC236}">
                    <a16:creationId xmlns:a16="http://schemas.microsoft.com/office/drawing/2014/main" id="{D159BC85-8930-B06B-0A42-F5977019B610}"/>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1548;p22">
                <a:extLst>
                  <a:ext uri="{FF2B5EF4-FFF2-40B4-BE49-F238E27FC236}">
                    <a16:creationId xmlns:a16="http://schemas.microsoft.com/office/drawing/2014/main" id="{0D2212C0-A342-143D-5158-E2D878E4F4D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1549;p22">
                <a:extLst>
                  <a:ext uri="{FF2B5EF4-FFF2-40B4-BE49-F238E27FC236}">
                    <a16:creationId xmlns:a16="http://schemas.microsoft.com/office/drawing/2014/main" id="{B10511C6-2280-80EC-9D58-721BFE635E03}"/>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1550;p22">
                <a:extLst>
                  <a:ext uri="{FF2B5EF4-FFF2-40B4-BE49-F238E27FC236}">
                    <a16:creationId xmlns:a16="http://schemas.microsoft.com/office/drawing/2014/main" id="{BA07748B-C2B0-BDCF-934B-0B6BB600D004}"/>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 name="Google Shape;1551;p22">
              <a:extLst>
                <a:ext uri="{FF2B5EF4-FFF2-40B4-BE49-F238E27FC236}">
                  <a16:creationId xmlns:a16="http://schemas.microsoft.com/office/drawing/2014/main" id="{C1363142-29AF-3D1E-7B43-01634BD9D6A1}"/>
                </a:ext>
              </a:extLst>
            </p:cNvPr>
            <p:cNvGrpSpPr/>
            <p:nvPr/>
          </p:nvGrpSpPr>
          <p:grpSpPr>
            <a:xfrm>
              <a:off x="-3004369" y="4101988"/>
              <a:ext cx="4543005" cy="1841860"/>
              <a:chOff x="3616175" y="871400"/>
              <a:chExt cx="4165601" cy="1065213"/>
            </a:xfrm>
          </p:grpSpPr>
          <p:sp>
            <p:nvSpPr>
              <p:cNvPr id="30" name="Google Shape;1552;p22">
                <a:extLst>
                  <a:ext uri="{FF2B5EF4-FFF2-40B4-BE49-F238E27FC236}">
                    <a16:creationId xmlns:a16="http://schemas.microsoft.com/office/drawing/2014/main" id="{8476B5AC-F38F-BE2E-EDFE-81440DACB96E}"/>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1553;p22">
                <a:extLst>
                  <a:ext uri="{FF2B5EF4-FFF2-40B4-BE49-F238E27FC236}">
                    <a16:creationId xmlns:a16="http://schemas.microsoft.com/office/drawing/2014/main" id="{1480F35B-701E-C3F5-9DEE-B7C9F9E53E46}"/>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1554;p22">
                <a:extLst>
                  <a:ext uri="{FF2B5EF4-FFF2-40B4-BE49-F238E27FC236}">
                    <a16:creationId xmlns:a16="http://schemas.microsoft.com/office/drawing/2014/main" id="{6C3D2E18-A428-4602-34D8-4EE008CEE646}"/>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1555;p22">
                <a:extLst>
                  <a:ext uri="{FF2B5EF4-FFF2-40B4-BE49-F238E27FC236}">
                    <a16:creationId xmlns:a16="http://schemas.microsoft.com/office/drawing/2014/main" id="{A572DB86-C102-7FAA-7A56-1A32F81BCAF6}"/>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1556;p22">
                <a:extLst>
                  <a:ext uri="{FF2B5EF4-FFF2-40B4-BE49-F238E27FC236}">
                    <a16:creationId xmlns:a16="http://schemas.microsoft.com/office/drawing/2014/main" id="{1C56D096-7539-E980-1289-3B42C9FAB554}"/>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1557;p22">
                <a:extLst>
                  <a:ext uri="{FF2B5EF4-FFF2-40B4-BE49-F238E27FC236}">
                    <a16:creationId xmlns:a16="http://schemas.microsoft.com/office/drawing/2014/main" id="{3A600468-1343-C51D-BBF6-8FFCBD911858}"/>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 name="Google Shape;1558;p22">
                <a:extLst>
                  <a:ext uri="{FF2B5EF4-FFF2-40B4-BE49-F238E27FC236}">
                    <a16:creationId xmlns:a16="http://schemas.microsoft.com/office/drawing/2014/main" id="{B8D55562-9905-E06E-D204-6CC030CEAA19}"/>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1559;p22">
                <a:extLst>
                  <a:ext uri="{FF2B5EF4-FFF2-40B4-BE49-F238E27FC236}">
                    <a16:creationId xmlns:a16="http://schemas.microsoft.com/office/drawing/2014/main" id="{B041882F-B349-41A5-EB25-242C7346E853}"/>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 name="Google Shape;1560;p22">
              <a:extLst>
                <a:ext uri="{FF2B5EF4-FFF2-40B4-BE49-F238E27FC236}">
                  <a16:creationId xmlns:a16="http://schemas.microsoft.com/office/drawing/2014/main" id="{6CE37FB2-B935-CFC0-DDFC-7BEE9AD1FA64}"/>
                </a:ext>
              </a:extLst>
            </p:cNvPr>
            <p:cNvGrpSpPr/>
            <p:nvPr/>
          </p:nvGrpSpPr>
          <p:grpSpPr>
            <a:xfrm>
              <a:off x="6790259" y="4209489"/>
              <a:ext cx="2744806" cy="1361955"/>
              <a:chOff x="-409725" y="187188"/>
              <a:chExt cx="3544888" cy="1758950"/>
            </a:xfrm>
          </p:grpSpPr>
          <p:sp>
            <p:nvSpPr>
              <p:cNvPr id="18" name="Google Shape;1562;p22">
                <a:extLst>
                  <a:ext uri="{FF2B5EF4-FFF2-40B4-BE49-F238E27FC236}">
                    <a16:creationId xmlns:a16="http://schemas.microsoft.com/office/drawing/2014/main" id="{00FE6408-25F3-52E9-43D2-6E9FABECFC32}"/>
                  </a:ext>
                </a:extLst>
              </p:cNvPr>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563;p22">
                <a:extLst>
                  <a:ext uri="{FF2B5EF4-FFF2-40B4-BE49-F238E27FC236}">
                    <a16:creationId xmlns:a16="http://schemas.microsoft.com/office/drawing/2014/main" id="{92D282FC-2B05-CC8D-7B21-3DA030D529A6}"/>
                  </a:ext>
                </a:extLst>
              </p:cNvPr>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1564;p22">
                <a:extLst>
                  <a:ext uri="{FF2B5EF4-FFF2-40B4-BE49-F238E27FC236}">
                    <a16:creationId xmlns:a16="http://schemas.microsoft.com/office/drawing/2014/main" id="{8DFC43E2-C3B8-0268-21AA-7CF26DD4D911}"/>
                  </a:ext>
                </a:extLst>
              </p:cNvPr>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1565;p22">
                <a:extLst>
                  <a:ext uri="{FF2B5EF4-FFF2-40B4-BE49-F238E27FC236}">
                    <a16:creationId xmlns:a16="http://schemas.microsoft.com/office/drawing/2014/main" id="{E96D0DF9-382B-7EC8-9B9E-52D8306972BB}"/>
                  </a:ext>
                </a:extLst>
              </p:cNvPr>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 name="Google Shape;1566;p22">
                <a:extLst>
                  <a:ext uri="{FF2B5EF4-FFF2-40B4-BE49-F238E27FC236}">
                    <a16:creationId xmlns:a16="http://schemas.microsoft.com/office/drawing/2014/main" id="{AD3A0B65-D875-DB9E-962B-6F6C75A434EE}"/>
                  </a:ext>
                </a:extLst>
              </p:cNvPr>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 name="Google Shape;1567;p22">
                <a:extLst>
                  <a:ext uri="{FF2B5EF4-FFF2-40B4-BE49-F238E27FC236}">
                    <a16:creationId xmlns:a16="http://schemas.microsoft.com/office/drawing/2014/main" id="{170EF7DB-EB1B-CD19-3EEF-8E4F9586D0ED}"/>
                  </a:ext>
                </a:extLst>
              </p:cNvPr>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1568;p22">
                <a:extLst>
                  <a:ext uri="{FF2B5EF4-FFF2-40B4-BE49-F238E27FC236}">
                    <a16:creationId xmlns:a16="http://schemas.microsoft.com/office/drawing/2014/main" id="{FD98C1A5-B73D-4761-9D67-4DBBA3773719}"/>
                  </a:ext>
                </a:extLst>
              </p:cNvPr>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1569;p22">
                <a:extLst>
                  <a:ext uri="{FF2B5EF4-FFF2-40B4-BE49-F238E27FC236}">
                    <a16:creationId xmlns:a16="http://schemas.microsoft.com/office/drawing/2014/main" id="{C8B7FB88-1D86-A73C-A343-DF49A19E7FE6}"/>
                  </a:ext>
                </a:extLst>
              </p:cNvPr>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 name="Google Shape;1570;p22">
                <a:extLst>
                  <a:ext uri="{FF2B5EF4-FFF2-40B4-BE49-F238E27FC236}">
                    <a16:creationId xmlns:a16="http://schemas.microsoft.com/office/drawing/2014/main" id="{6C30138A-4B1C-C96C-30F6-150A8AB89C58}"/>
                  </a:ext>
                </a:extLst>
              </p:cNvPr>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1571;p22">
                <a:extLst>
                  <a:ext uri="{FF2B5EF4-FFF2-40B4-BE49-F238E27FC236}">
                    <a16:creationId xmlns:a16="http://schemas.microsoft.com/office/drawing/2014/main" id="{31764856-4B54-12D4-6FF8-0E21E2AA81A2}"/>
                  </a:ext>
                </a:extLst>
              </p:cNvPr>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1572;p22">
                <a:extLst>
                  <a:ext uri="{FF2B5EF4-FFF2-40B4-BE49-F238E27FC236}">
                    <a16:creationId xmlns:a16="http://schemas.microsoft.com/office/drawing/2014/main" id="{00C911D8-F31A-1B5A-4FF8-06547261FA09}"/>
                  </a:ext>
                </a:extLst>
              </p:cNvPr>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1573;p22">
                <a:extLst>
                  <a:ext uri="{FF2B5EF4-FFF2-40B4-BE49-F238E27FC236}">
                    <a16:creationId xmlns:a16="http://schemas.microsoft.com/office/drawing/2014/main" id="{373F5BA2-BD04-00F0-C263-DA17FB6E2759}"/>
                  </a:ext>
                </a:extLst>
              </p:cNvPr>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pic>
        <p:nvPicPr>
          <p:cNvPr id="51" name="图片 2">
            <a:extLst>
              <a:ext uri="{FF2B5EF4-FFF2-40B4-BE49-F238E27FC236}">
                <a16:creationId xmlns:a16="http://schemas.microsoft.com/office/drawing/2014/main" id="{10B13F54-0432-75DC-8299-FE5FA62FF8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393579" y="257538"/>
            <a:ext cx="1205650" cy="781744"/>
          </a:xfrm>
          <a:prstGeom prst="rect">
            <a:avLst/>
          </a:prstGeom>
        </p:spPr>
      </p:pic>
      <p:pic>
        <p:nvPicPr>
          <p:cNvPr id="53" name="下方花草">
            <a:extLst>
              <a:ext uri="{FF2B5EF4-FFF2-40B4-BE49-F238E27FC236}">
                <a16:creationId xmlns:a16="http://schemas.microsoft.com/office/drawing/2014/main" id="{1CCF6CDC-4613-4B22-969D-52098253931B}"/>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1260747" y="961533"/>
            <a:ext cx="2982061" cy="1183027"/>
          </a:xfrm>
          <a:prstGeom prst="rect">
            <a:avLst/>
          </a:prstGeom>
        </p:spPr>
      </p:pic>
      <p:pic>
        <p:nvPicPr>
          <p:cNvPr id="56" name="下方花草">
            <a:extLst>
              <a:ext uri="{FF2B5EF4-FFF2-40B4-BE49-F238E27FC236}">
                <a16:creationId xmlns:a16="http://schemas.microsoft.com/office/drawing/2014/main" id="{1778632D-DB26-C4D9-363F-CDF2E6E3937E}"/>
              </a:ext>
            </a:extLst>
          </p:cNvPr>
          <p:cNvPicPr>
            <a:picLocks noChangeAspect="1"/>
          </p:cNvPicPr>
          <p:nvPr/>
        </p:nvPicPr>
        <p:blipFill rotWithShape="1">
          <a:blip r:embed="rId3">
            <a:extLst>
              <a:ext uri="{28A0092B-C50C-407E-A947-70E740481C1C}">
                <a14:useLocalDpi xmlns:a14="http://schemas.microsoft.com/office/drawing/2010/main" val="0"/>
              </a:ext>
            </a:extLst>
          </a:blip>
          <a:srcRect l="74722" t="2397" r="-6295" b="82219"/>
          <a:stretch/>
        </p:blipFill>
        <p:spPr>
          <a:xfrm>
            <a:off x="8969642" y="-365509"/>
            <a:ext cx="6072156" cy="1664296"/>
          </a:xfrm>
          <a:prstGeom prst="rect">
            <a:avLst/>
          </a:prstGeom>
        </p:spPr>
      </p:pic>
      <p:sp>
        <p:nvSpPr>
          <p:cNvPr id="60" name="文本框 8">
            <a:extLst>
              <a:ext uri="{FF2B5EF4-FFF2-40B4-BE49-F238E27FC236}">
                <a16:creationId xmlns:a16="http://schemas.microsoft.com/office/drawing/2014/main" id="{41B9BF11-F430-9C78-7E6D-178F3E979B06}"/>
              </a:ext>
            </a:extLst>
          </p:cNvPr>
          <p:cNvSpPr txBox="1"/>
          <p:nvPr/>
        </p:nvSpPr>
        <p:spPr>
          <a:xfrm>
            <a:off x="3884943" y="-41933"/>
            <a:ext cx="4794115" cy="999441"/>
          </a:xfrm>
          <a:prstGeom prst="rect">
            <a:avLst/>
          </a:prstGeom>
          <a:noFill/>
        </p:spPr>
        <p:txBody>
          <a:bodyPr wrap="square" rtlCol="0" anchor="t">
            <a:spAutoFit/>
          </a:bodyPr>
          <a:lstStyle/>
          <a:p>
            <a:pPr marL="0" marR="8890" lvl="0" indent="0" algn="ctr" defTabSz="914400" rtl="0" eaLnBrk="1" fontAlgn="auto" latinLnBrk="0" hangingPunct="1">
              <a:lnSpc>
                <a:spcPct val="15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Đề tài</a:t>
            </a:r>
            <a:endParaRPr kumimoji="0" lang="en-SG" sz="44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7" name="图片 8">
            <a:extLst>
              <a:ext uri="{FF2B5EF4-FFF2-40B4-BE49-F238E27FC236}">
                <a16:creationId xmlns:a16="http://schemas.microsoft.com/office/drawing/2014/main" id="{5B7A83B5-3660-B4B3-D41D-35050CF0BE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4562" y="1744739"/>
            <a:ext cx="3335837" cy="5140017"/>
          </a:xfrm>
          <a:prstGeom prst="rect">
            <a:avLst/>
          </a:prstGeom>
        </p:spPr>
      </p:pic>
    </p:spTree>
    <p:extLst>
      <p:ext uri="{BB962C8B-B14F-4D97-AF65-F5344CB8AC3E}">
        <p14:creationId xmlns:p14="http://schemas.microsoft.com/office/powerpoint/2010/main" val="87570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pic>
        <p:nvPicPr>
          <p:cNvPr id="57" name="下方花草">
            <a:extLst>
              <a:ext uri="{FF2B5EF4-FFF2-40B4-BE49-F238E27FC236}">
                <a16:creationId xmlns:a16="http://schemas.microsoft.com/office/drawing/2014/main" id="{28B8303D-E659-0BB9-79B8-6088C2DC480D}"/>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215392" y="-182276"/>
            <a:ext cx="7166973" cy="1583624"/>
          </a:xfrm>
          <a:prstGeom prst="rect">
            <a:avLst/>
          </a:prstGeom>
        </p:spPr>
      </p:pic>
      <p:grpSp>
        <p:nvGrpSpPr>
          <p:cNvPr id="2413" name="Google Shape;2413;p41"/>
          <p:cNvGrpSpPr/>
          <p:nvPr/>
        </p:nvGrpSpPr>
        <p:grpSpPr>
          <a:xfrm rot="-5400000">
            <a:off x="9217285" y="888746"/>
            <a:ext cx="580963" cy="726537"/>
            <a:chOff x="7164101" y="1562101"/>
            <a:chExt cx="1330450" cy="1663825"/>
          </a:xfrm>
        </p:grpSpPr>
        <p:sp>
          <p:nvSpPr>
            <p:cNvPr id="2414" name="Google Shape;2414;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5" name="Google Shape;2415;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6" name="Google Shape;2416;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7" name="Google Shape;2417;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8" name="Google Shape;2418;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9" name="Google Shape;2419;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0" name="Google Shape;2420;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1" name="Google Shape;2421;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2" name="Google Shape;2422;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3" name="Google Shape;2423;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4" name="Google Shape;2424;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5" name="Google Shape;2425;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6" name="Google Shape;2426;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7" name="Google Shape;2427;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8" name="Google Shape;2428;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9" name="Google Shape;2429;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0" name="Google Shape;2430;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1" name="Google Shape;2431;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2" name="Google Shape;2432;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3" name="Google Shape;2433;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34" name="Google Shape;2434;p41"/>
          <p:cNvGrpSpPr/>
          <p:nvPr/>
        </p:nvGrpSpPr>
        <p:grpSpPr>
          <a:xfrm rot="-5400000">
            <a:off x="4743103" y="5490913"/>
            <a:ext cx="580963" cy="726537"/>
            <a:chOff x="7164101" y="1562101"/>
            <a:chExt cx="1330450" cy="1663825"/>
          </a:xfrm>
        </p:grpSpPr>
        <p:sp>
          <p:nvSpPr>
            <p:cNvPr id="2435" name="Google Shape;2435;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6" name="Google Shape;2436;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7" name="Google Shape;2437;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8" name="Google Shape;2438;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9" name="Google Shape;2439;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0" name="Google Shape;2440;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1" name="Google Shape;2441;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2" name="Google Shape;2442;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3" name="Google Shape;2443;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4" name="Google Shape;2444;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5" name="Google Shape;2445;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6" name="Google Shape;2446;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7" name="Google Shape;2447;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8" name="Google Shape;2448;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9" name="Google Shape;2449;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0" name="Google Shape;2450;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1" name="Google Shape;2451;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2" name="Google Shape;2452;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3" name="Google Shape;2453;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4" name="Google Shape;2454;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73" name="Google Shape;2473;p41"/>
          <p:cNvGrpSpPr/>
          <p:nvPr/>
        </p:nvGrpSpPr>
        <p:grpSpPr>
          <a:xfrm>
            <a:off x="10125880" y="4970454"/>
            <a:ext cx="3251826" cy="2564428"/>
            <a:chOff x="6175312" y="3261101"/>
            <a:chExt cx="3949407" cy="2861031"/>
          </a:xfrm>
        </p:grpSpPr>
        <p:grpSp>
          <p:nvGrpSpPr>
            <p:cNvPr id="2474" name="Google Shape;2474;p41"/>
            <p:cNvGrpSpPr/>
            <p:nvPr/>
          </p:nvGrpSpPr>
          <p:grpSpPr>
            <a:xfrm>
              <a:off x="7572683" y="3261101"/>
              <a:ext cx="1154664" cy="1540670"/>
              <a:chOff x="3764769" y="3145313"/>
              <a:chExt cx="829500" cy="1106803"/>
            </a:xfrm>
          </p:grpSpPr>
          <p:sp>
            <p:nvSpPr>
              <p:cNvPr id="2475" name="Google Shape;2475;p41"/>
              <p:cNvSpPr/>
              <p:nvPr/>
            </p:nvSpPr>
            <p:spPr>
              <a:xfrm>
                <a:off x="3764769" y="3145313"/>
                <a:ext cx="829500" cy="7683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6" name="Google Shape;2476;p41"/>
              <p:cNvSpPr/>
              <p:nvPr/>
            </p:nvSpPr>
            <p:spPr>
              <a:xfrm>
                <a:off x="3863214" y="3236495"/>
                <a:ext cx="632700" cy="585900"/>
              </a:xfrm>
              <a:prstGeom prst="ellipse">
                <a:avLst/>
              </a:pr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7" name="Google Shape;2477;p41"/>
              <p:cNvSpPr/>
              <p:nvPr/>
            </p:nvSpPr>
            <p:spPr>
              <a:xfrm>
                <a:off x="3967133" y="3340030"/>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8" name="Google Shape;2478;p41"/>
              <p:cNvSpPr/>
              <p:nvPr/>
            </p:nvSpPr>
            <p:spPr>
              <a:xfrm>
                <a:off x="3945888" y="3563782"/>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9" name="Google Shape;2479;p41"/>
              <p:cNvSpPr/>
              <p:nvPr/>
            </p:nvSpPr>
            <p:spPr>
              <a:xfrm>
                <a:off x="3976183" y="35113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0" name="Google Shape;2480;p41"/>
              <p:cNvSpPr/>
              <p:nvPr/>
            </p:nvSpPr>
            <p:spPr>
              <a:xfrm>
                <a:off x="4171460" y="38091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1" name="Google Shape;2481;p41"/>
              <p:cNvSpPr/>
              <p:nvPr/>
            </p:nvSpPr>
            <p:spPr>
              <a:xfrm>
                <a:off x="4123851" y="35113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2" name="Google Shape;2482;p41"/>
              <p:cNvSpPr/>
              <p:nvPr/>
            </p:nvSpPr>
            <p:spPr>
              <a:xfrm>
                <a:off x="4236820" y="35113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3" name="Google Shape;2483;p41"/>
              <p:cNvSpPr/>
              <p:nvPr/>
            </p:nvSpPr>
            <p:spPr>
              <a:xfrm>
                <a:off x="4300568" y="41238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4" name="Google Shape;2484;p41"/>
              <p:cNvSpPr/>
              <p:nvPr/>
            </p:nvSpPr>
            <p:spPr>
              <a:xfrm>
                <a:off x="4086732" y="35113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5" name="Google Shape;2485;p41"/>
              <p:cNvSpPr/>
              <p:nvPr/>
            </p:nvSpPr>
            <p:spPr>
              <a:xfrm>
                <a:off x="4040737" y="37058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6" name="Google Shape;2486;p41"/>
              <p:cNvSpPr/>
              <p:nvPr/>
            </p:nvSpPr>
            <p:spPr>
              <a:xfrm>
                <a:off x="4110940" y="35113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7" name="Google Shape;2487;p41"/>
              <p:cNvSpPr/>
              <p:nvPr/>
            </p:nvSpPr>
            <p:spPr>
              <a:xfrm>
                <a:off x="4002005" y="36630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8" name="Google Shape;2488;p41"/>
              <p:cNvSpPr/>
              <p:nvPr/>
            </p:nvSpPr>
            <p:spPr>
              <a:xfrm>
                <a:off x="4077856" y="40592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9" name="Google Shape;2489;p41"/>
              <p:cNvSpPr/>
              <p:nvPr/>
            </p:nvSpPr>
            <p:spPr>
              <a:xfrm>
                <a:off x="4072207" y="41302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0" name="Google Shape;2490;p41"/>
              <p:cNvSpPr/>
              <p:nvPr/>
            </p:nvSpPr>
            <p:spPr>
              <a:xfrm>
                <a:off x="4065752" y="4200472"/>
                <a:ext cx="18560" cy="51643"/>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1" name="Google Shape;2491;p41"/>
              <p:cNvSpPr/>
              <p:nvPr/>
            </p:nvSpPr>
            <p:spPr>
              <a:xfrm>
                <a:off x="4282008" y="36364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2" name="Google Shape;2492;p41"/>
              <p:cNvSpPr/>
              <p:nvPr/>
            </p:nvSpPr>
            <p:spPr>
              <a:xfrm>
                <a:off x="4327196" y="35993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93" name="Google Shape;2493;p41"/>
            <p:cNvGrpSpPr/>
            <p:nvPr/>
          </p:nvGrpSpPr>
          <p:grpSpPr>
            <a:xfrm>
              <a:off x="6175312" y="4520798"/>
              <a:ext cx="3949407" cy="1601335"/>
              <a:chOff x="3616175" y="871400"/>
              <a:chExt cx="4165601" cy="1065213"/>
            </a:xfrm>
          </p:grpSpPr>
          <p:sp>
            <p:nvSpPr>
              <p:cNvPr id="2494" name="Google Shape;2494;p41"/>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5" name="Google Shape;2495;p41"/>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6" name="Google Shape;2496;p41"/>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7" name="Google Shape;2497;p41"/>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8" name="Google Shape;2498;p41"/>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9" name="Google Shape;2499;p41"/>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0" name="Google Shape;2500;p41"/>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1" name="Google Shape;2501;p41"/>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grpSp>
        <p:nvGrpSpPr>
          <p:cNvPr id="2" name="Google Shape;952;p14">
            <a:extLst>
              <a:ext uri="{FF2B5EF4-FFF2-40B4-BE49-F238E27FC236}">
                <a16:creationId xmlns:a16="http://schemas.microsoft.com/office/drawing/2014/main" id="{C1C8AE45-71E6-C0A2-28A4-24E4EB800572}"/>
              </a:ext>
            </a:extLst>
          </p:cNvPr>
          <p:cNvGrpSpPr/>
          <p:nvPr/>
        </p:nvGrpSpPr>
        <p:grpSpPr>
          <a:xfrm>
            <a:off x="9464642" y="6395369"/>
            <a:ext cx="2229616" cy="924084"/>
            <a:chOff x="3616175" y="871400"/>
            <a:chExt cx="4165601" cy="1065213"/>
          </a:xfrm>
        </p:grpSpPr>
        <p:sp>
          <p:nvSpPr>
            <p:cNvPr id="3" name="Google Shape;953;p14">
              <a:extLst>
                <a:ext uri="{FF2B5EF4-FFF2-40B4-BE49-F238E27FC236}">
                  <a16:creationId xmlns:a16="http://schemas.microsoft.com/office/drawing/2014/main" id="{CA83F6A8-CBAE-AB02-3A7E-593FB99F3468}"/>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 name="Google Shape;954;p14">
              <a:extLst>
                <a:ext uri="{FF2B5EF4-FFF2-40B4-BE49-F238E27FC236}">
                  <a16:creationId xmlns:a16="http://schemas.microsoft.com/office/drawing/2014/main" id="{ECF6A230-101E-434E-ABB1-23DA7DFD9542}"/>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 name="Google Shape;955;p14">
              <a:extLst>
                <a:ext uri="{FF2B5EF4-FFF2-40B4-BE49-F238E27FC236}">
                  <a16:creationId xmlns:a16="http://schemas.microsoft.com/office/drawing/2014/main" id="{C44473E8-674C-662D-098C-0BB5F6F5AE99}"/>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 name="Google Shape;956;p14">
              <a:extLst>
                <a:ext uri="{FF2B5EF4-FFF2-40B4-BE49-F238E27FC236}">
                  <a16:creationId xmlns:a16="http://schemas.microsoft.com/office/drawing/2014/main" id="{261FDE3B-C969-3B84-1C92-F2B6F7534892}"/>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 name="Google Shape;957;p14">
              <a:extLst>
                <a:ext uri="{FF2B5EF4-FFF2-40B4-BE49-F238E27FC236}">
                  <a16:creationId xmlns:a16="http://schemas.microsoft.com/office/drawing/2014/main" id="{AF05B528-349C-9010-163F-4B2423F0AB47}"/>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 name="Google Shape;958;p14">
              <a:extLst>
                <a:ext uri="{FF2B5EF4-FFF2-40B4-BE49-F238E27FC236}">
                  <a16:creationId xmlns:a16="http://schemas.microsoft.com/office/drawing/2014/main" id="{4D2E0BDA-E705-F03E-FB5A-4525969966F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 name="Google Shape;959;p14">
              <a:extLst>
                <a:ext uri="{FF2B5EF4-FFF2-40B4-BE49-F238E27FC236}">
                  <a16:creationId xmlns:a16="http://schemas.microsoft.com/office/drawing/2014/main" id="{278160AE-7ADF-4F80-E8DA-CBDDA3C4A178}"/>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 name="Google Shape;960;p14">
              <a:extLst>
                <a:ext uri="{FF2B5EF4-FFF2-40B4-BE49-F238E27FC236}">
                  <a16:creationId xmlns:a16="http://schemas.microsoft.com/office/drawing/2014/main" id="{65C166B3-1A42-9946-CC64-AC22680F52FF}"/>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 name="Google Shape;1541;p22">
            <a:extLst>
              <a:ext uri="{FF2B5EF4-FFF2-40B4-BE49-F238E27FC236}">
                <a16:creationId xmlns:a16="http://schemas.microsoft.com/office/drawing/2014/main" id="{738650D6-3A87-E144-AD6A-DA7C0CB469D4}"/>
              </a:ext>
            </a:extLst>
          </p:cNvPr>
          <p:cNvGrpSpPr/>
          <p:nvPr/>
        </p:nvGrpSpPr>
        <p:grpSpPr>
          <a:xfrm>
            <a:off x="-942867" y="6351399"/>
            <a:ext cx="7861827" cy="861559"/>
            <a:chOff x="-3004369" y="4101988"/>
            <a:chExt cx="12539434" cy="1841860"/>
          </a:xfrm>
        </p:grpSpPr>
        <p:grpSp>
          <p:nvGrpSpPr>
            <p:cNvPr id="15" name="Google Shape;1542;p22">
              <a:extLst>
                <a:ext uri="{FF2B5EF4-FFF2-40B4-BE49-F238E27FC236}">
                  <a16:creationId xmlns:a16="http://schemas.microsoft.com/office/drawing/2014/main" id="{720EA160-C7D4-2209-AA16-CB8373BD9ABB}"/>
                </a:ext>
              </a:extLst>
            </p:cNvPr>
            <p:cNvGrpSpPr/>
            <p:nvPr/>
          </p:nvGrpSpPr>
          <p:grpSpPr>
            <a:xfrm>
              <a:off x="131864" y="4608508"/>
              <a:ext cx="2713473" cy="1100152"/>
              <a:chOff x="3616175" y="871400"/>
              <a:chExt cx="4165601" cy="1065213"/>
            </a:xfrm>
          </p:grpSpPr>
          <p:sp>
            <p:nvSpPr>
              <p:cNvPr id="38" name="Google Shape;1543;p22">
                <a:extLst>
                  <a:ext uri="{FF2B5EF4-FFF2-40B4-BE49-F238E27FC236}">
                    <a16:creationId xmlns:a16="http://schemas.microsoft.com/office/drawing/2014/main" id="{BE4A8D5B-2D06-652E-E387-DC7B34E6B981}"/>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1544;p22">
                <a:extLst>
                  <a:ext uri="{FF2B5EF4-FFF2-40B4-BE49-F238E27FC236}">
                    <a16:creationId xmlns:a16="http://schemas.microsoft.com/office/drawing/2014/main" id="{3F392623-7F2E-087D-8813-7D496A178BDE}"/>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1545;p22">
                <a:extLst>
                  <a:ext uri="{FF2B5EF4-FFF2-40B4-BE49-F238E27FC236}">
                    <a16:creationId xmlns:a16="http://schemas.microsoft.com/office/drawing/2014/main" id="{553001A2-8552-78FE-6177-AFB810F0123A}"/>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1546;p22">
                <a:extLst>
                  <a:ext uri="{FF2B5EF4-FFF2-40B4-BE49-F238E27FC236}">
                    <a16:creationId xmlns:a16="http://schemas.microsoft.com/office/drawing/2014/main" id="{55E8B5F3-B8B2-C7AD-8102-BB3D229D8524}"/>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1547;p22">
                <a:extLst>
                  <a:ext uri="{FF2B5EF4-FFF2-40B4-BE49-F238E27FC236}">
                    <a16:creationId xmlns:a16="http://schemas.microsoft.com/office/drawing/2014/main" id="{D159BC85-8930-B06B-0A42-F5977019B610}"/>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1548;p22">
                <a:extLst>
                  <a:ext uri="{FF2B5EF4-FFF2-40B4-BE49-F238E27FC236}">
                    <a16:creationId xmlns:a16="http://schemas.microsoft.com/office/drawing/2014/main" id="{0D2212C0-A342-143D-5158-E2D878E4F4D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1549;p22">
                <a:extLst>
                  <a:ext uri="{FF2B5EF4-FFF2-40B4-BE49-F238E27FC236}">
                    <a16:creationId xmlns:a16="http://schemas.microsoft.com/office/drawing/2014/main" id="{B10511C6-2280-80EC-9D58-721BFE635E03}"/>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1550;p22">
                <a:extLst>
                  <a:ext uri="{FF2B5EF4-FFF2-40B4-BE49-F238E27FC236}">
                    <a16:creationId xmlns:a16="http://schemas.microsoft.com/office/drawing/2014/main" id="{BA07748B-C2B0-BDCF-934B-0B6BB600D004}"/>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 name="Google Shape;1551;p22">
              <a:extLst>
                <a:ext uri="{FF2B5EF4-FFF2-40B4-BE49-F238E27FC236}">
                  <a16:creationId xmlns:a16="http://schemas.microsoft.com/office/drawing/2014/main" id="{C1363142-29AF-3D1E-7B43-01634BD9D6A1}"/>
                </a:ext>
              </a:extLst>
            </p:cNvPr>
            <p:cNvGrpSpPr/>
            <p:nvPr/>
          </p:nvGrpSpPr>
          <p:grpSpPr>
            <a:xfrm>
              <a:off x="-3004369" y="4101988"/>
              <a:ext cx="4543005" cy="1841860"/>
              <a:chOff x="3616175" y="871400"/>
              <a:chExt cx="4165601" cy="1065213"/>
            </a:xfrm>
          </p:grpSpPr>
          <p:sp>
            <p:nvSpPr>
              <p:cNvPr id="30" name="Google Shape;1552;p22">
                <a:extLst>
                  <a:ext uri="{FF2B5EF4-FFF2-40B4-BE49-F238E27FC236}">
                    <a16:creationId xmlns:a16="http://schemas.microsoft.com/office/drawing/2014/main" id="{8476B5AC-F38F-BE2E-EDFE-81440DACB96E}"/>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1553;p22">
                <a:extLst>
                  <a:ext uri="{FF2B5EF4-FFF2-40B4-BE49-F238E27FC236}">
                    <a16:creationId xmlns:a16="http://schemas.microsoft.com/office/drawing/2014/main" id="{1480F35B-701E-C3F5-9DEE-B7C9F9E53E46}"/>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1554;p22">
                <a:extLst>
                  <a:ext uri="{FF2B5EF4-FFF2-40B4-BE49-F238E27FC236}">
                    <a16:creationId xmlns:a16="http://schemas.microsoft.com/office/drawing/2014/main" id="{6C3D2E18-A428-4602-34D8-4EE008CEE646}"/>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1555;p22">
                <a:extLst>
                  <a:ext uri="{FF2B5EF4-FFF2-40B4-BE49-F238E27FC236}">
                    <a16:creationId xmlns:a16="http://schemas.microsoft.com/office/drawing/2014/main" id="{A572DB86-C102-7FAA-7A56-1A32F81BCAF6}"/>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1556;p22">
                <a:extLst>
                  <a:ext uri="{FF2B5EF4-FFF2-40B4-BE49-F238E27FC236}">
                    <a16:creationId xmlns:a16="http://schemas.microsoft.com/office/drawing/2014/main" id="{1C56D096-7539-E980-1289-3B42C9FAB554}"/>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1557;p22">
                <a:extLst>
                  <a:ext uri="{FF2B5EF4-FFF2-40B4-BE49-F238E27FC236}">
                    <a16:creationId xmlns:a16="http://schemas.microsoft.com/office/drawing/2014/main" id="{3A600468-1343-C51D-BBF6-8FFCBD911858}"/>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 name="Google Shape;1558;p22">
                <a:extLst>
                  <a:ext uri="{FF2B5EF4-FFF2-40B4-BE49-F238E27FC236}">
                    <a16:creationId xmlns:a16="http://schemas.microsoft.com/office/drawing/2014/main" id="{B8D55562-9905-E06E-D204-6CC030CEAA19}"/>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1559;p22">
                <a:extLst>
                  <a:ext uri="{FF2B5EF4-FFF2-40B4-BE49-F238E27FC236}">
                    <a16:creationId xmlns:a16="http://schemas.microsoft.com/office/drawing/2014/main" id="{B041882F-B349-41A5-EB25-242C7346E853}"/>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 name="Google Shape;1560;p22">
              <a:extLst>
                <a:ext uri="{FF2B5EF4-FFF2-40B4-BE49-F238E27FC236}">
                  <a16:creationId xmlns:a16="http://schemas.microsoft.com/office/drawing/2014/main" id="{6CE37FB2-B935-CFC0-DDFC-7BEE9AD1FA64}"/>
                </a:ext>
              </a:extLst>
            </p:cNvPr>
            <p:cNvGrpSpPr/>
            <p:nvPr/>
          </p:nvGrpSpPr>
          <p:grpSpPr>
            <a:xfrm>
              <a:off x="6790259" y="4209489"/>
              <a:ext cx="2744806" cy="1361955"/>
              <a:chOff x="-409725" y="187188"/>
              <a:chExt cx="3544888" cy="1758950"/>
            </a:xfrm>
          </p:grpSpPr>
          <p:sp>
            <p:nvSpPr>
              <p:cNvPr id="18" name="Google Shape;1562;p22">
                <a:extLst>
                  <a:ext uri="{FF2B5EF4-FFF2-40B4-BE49-F238E27FC236}">
                    <a16:creationId xmlns:a16="http://schemas.microsoft.com/office/drawing/2014/main" id="{00FE6408-25F3-52E9-43D2-6E9FABECFC32}"/>
                  </a:ext>
                </a:extLst>
              </p:cNvPr>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563;p22">
                <a:extLst>
                  <a:ext uri="{FF2B5EF4-FFF2-40B4-BE49-F238E27FC236}">
                    <a16:creationId xmlns:a16="http://schemas.microsoft.com/office/drawing/2014/main" id="{92D282FC-2B05-CC8D-7B21-3DA030D529A6}"/>
                  </a:ext>
                </a:extLst>
              </p:cNvPr>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1564;p22">
                <a:extLst>
                  <a:ext uri="{FF2B5EF4-FFF2-40B4-BE49-F238E27FC236}">
                    <a16:creationId xmlns:a16="http://schemas.microsoft.com/office/drawing/2014/main" id="{8DFC43E2-C3B8-0268-21AA-7CF26DD4D911}"/>
                  </a:ext>
                </a:extLst>
              </p:cNvPr>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1565;p22">
                <a:extLst>
                  <a:ext uri="{FF2B5EF4-FFF2-40B4-BE49-F238E27FC236}">
                    <a16:creationId xmlns:a16="http://schemas.microsoft.com/office/drawing/2014/main" id="{E96D0DF9-382B-7EC8-9B9E-52D8306972BB}"/>
                  </a:ext>
                </a:extLst>
              </p:cNvPr>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 name="Google Shape;1566;p22">
                <a:extLst>
                  <a:ext uri="{FF2B5EF4-FFF2-40B4-BE49-F238E27FC236}">
                    <a16:creationId xmlns:a16="http://schemas.microsoft.com/office/drawing/2014/main" id="{AD3A0B65-D875-DB9E-962B-6F6C75A434EE}"/>
                  </a:ext>
                </a:extLst>
              </p:cNvPr>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 name="Google Shape;1567;p22">
                <a:extLst>
                  <a:ext uri="{FF2B5EF4-FFF2-40B4-BE49-F238E27FC236}">
                    <a16:creationId xmlns:a16="http://schemas.microsoft.com/office/drawing/2014/main" id="{170EF7DB-EB1B-CD19-3EEF-8E4F9586D0ED}"/>
                  </a:ext>
                </a:extLst>
              </p:cNvPr>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1568;p22">
                <a:extLst>
                  <a:ext uri="{FF2B5EF4-FFF2-40B4-BE49-F238E27FC236}">
                    <a16:creationId xmlns:a16="http://schemas.microsoft.com/office/drawing/2014/main" id="{FD98C1A5-B73D-4761-9D67-4DBBA3773719}"/>
                  </a:ext>
                </a:extLst>
              </p:cNvPr>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1569;p22">
                <a:extLst>
                  <a:ext uri="{FF2B5EF4-FFF2-40B4-BE49-F238E27FC236}">
                    <a16:creationId xmlns:a16="http://schemas.microsoft.com/office/drawing/2014/main" id="{C8B7FB88-1D86-A73C-A343-DF49A19E7FE6}"/>
                  </a:ext>
                </a:extLst>
              </p:cNvPr>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 name="Google Shape;1570;p22">
                <a:extLst>
                  <a:ext uri="{FF2B5EF4-FFF2-40B4-BE49-F238E27FC236}">
                    <a16:creationId xmlns:a16="http://schemas.microsoft.com/office/drawing/2014/main" id="{6C30138A-4B1C-C96C-30F6-150A8AB89C58}"/>
                  </a:ext>
                </a:extLst>
              </p:cNvPr>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1571;p22">
                <a:extLst>
                  <a:ext uri="{FF2B5EF4-FFF2-40B4-BE49-F238E27FC236}">
                    <a16:creationId xmlns:a16="http://schemas.microsoft.com/office/drawing/2014/main" id="{31764856-4B54-12D4-6FF8-0E21E2AA81A2}"/>
                  </a:ext>
                </a:extLst>
              </p:cNvPr>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1572;p22">
                <a:extLst>
                  <a:ext uri="{FF2B5EF4-FFF2-40B4-BE49-F238E27FC236}">
                    <a16:creationId xmlns:a16="http://schemas.microsoft.com/office/drawing/2014/main" id="{00C911D8-F31A-1B5A-4FF8-06547261FA09}"/>
                  </a:ext>
                </a:extLst>
              </p:cNvPr>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1573;p22">
                <a:extLst>
                  <a:ext uri="{FF2B5EF4-FFF2-40B4-BE49-F238E27FC236}">
                    <a16:creationId xmlns:a16="http://schemas.microsoft.com/office/drawing/2014/main" id="{373F5BA2-BD04-00F0-C263-DA17FB6E2759}"/>
                  </a:ext>
                </a:extLst>
              </p:cNvPr>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pic>
        <p:nvPicPr>
          <p:cNvPr id="51" name="图片 2">
            <a:extLst>
              <a:ext uri="{FF2B5EF4-FFF2-40B4-BE49-F238E27FC236}">
                <a16:creationId xmlns:a16="http://schemas.microsoft.com/office/drawing/2014/main" id="{10B13F54-0432-75DC-8299-FE5FA62FF8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393579" y="257538"/>
            <a:ext cx="1205650" cy="781744"/>
          </a:xfrm>
          <a:prstGeom prst="rect">
            <a:avLst/>
          </a:prstGeom>
        </p:spPr>
      </p:pic>
      <p:pic>
        <p:nvPicPr>
          <p:cNvPr id="53" name="下方花草">
            <a:extLst>
              <a:ext uri="{FF2B5EF4-FFF2-40B4-BE49-F238E27FC236}">
                <a16:creationId xmlns:a16="http://schemas.microsoft.com/office/drawing/2014/main" id="{1CCF6CDC-4613-4B22-969D-52098253931B}"/>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1260747" y="961533"/>
            <a:ext cx="2982061" cy="1183027"/>
          </a:xfrm>
          <a:prstGeom prst="rect">
            <a:avLst/>
          </a:prstGeom>
        </p:spPr>
      </p:pic>
      <p:pic>
        <p:nvPicPr>
          <p:cNvPr id="56" name="下方花草">
            <a:extLst>
              <a:ext uri="{FF2B5EF4-FFF2-40B4-BE49-F238E27FC236}">
                <a16:creationId xmlns:a16="http://schemas.microsoft.com/office/drawing/2014/main" id="{1778632D-DB26-C4D9-363F-CDF2E6E3937E}"/>
              </a:ext>
            </a:extLst>
          </p:cNvPr>
          <p:cNvPicPr>
            <a:picLocks noChangeAspect="1"/>
          </p:cNvPicPr>
          <p:nvPr/>
        </p:nvPicPr>
        <p:blipFill rotWithShape="1">
          <a:blip r:embed="rId3">
            <a:extLst>
              <a:ext uri="{28A0092B-C50C-407E-A947-70E740481C1C}">
                <a14:useLocalDpi xmlns:a14="http://schemas.microsoft.com/office/drawing/2010/main" val="0"/>
              </a:ext>
            </a:extLst>
          </a:blip>
          <a:srcRect l="74722" t="2397" r="-6295" b="82219"/>
          <a:stretch/>
        </p:blipFill>
        <p:spPr>
          <a:xfrm>
            <a:off x="8969642" y="-365509"/>
            <a:ext cx="6072156" cy="1664296"/>
          </a:xfrm>
          <a:prstGeom prst="rect">
            <a:avLst/>
          </a:prstGeom>
        </p:spPr>
      </p:pic>
      <p:sp>
        <p:nvSpPr>
          <p:cNvPr id="13" name="矩形 16">
            <a:extLst>
              <a:ext uri="{FF2B5EF4-FFF2-40B4-BE49-F238E27FC236}">
                <a16:creationId xmlns:a16="http://schemas.microsoft.com/office/drawing/2014/main" id="{C67E412D-2530-3368-E351-0C9D105A6FD7}"/>
              </a:ext>
            </a:extLst>
          </p:cNvPr>
          <p:cNvSpPr/>
          <p:nvPr/>
        </p:nvSpPr>
        <p:spPr>
          <a:xfrm flipH="1">
            <a:off x="2724712" y="2312106"/>
            <a:ext cx="8860804" cy="1938993"/>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vi-VN" sz="4000" dirty="0">
                <a:solidFill>
                  <a:schemeClr val="accent5"/>
                </a:solidFill>
                <a:effectLst/>
                <a:latin typeface="+mj-lt"/>
                <a:ea typeface="Calibri" panose="020F0502020204030204" pitchFamily="34" charset="0"/>
              </a:rPr>
              <a:t>Những người lao động thầm lặng, đóng góp vào công cuộc xây dựng đất nước trong những năm 1970.</a:t>
            </a:r>
            <a:endParaRPr kumimoji="0" lang="zh-CN" altLang="en-US" sz="4000" b="0" i="0" u="none" strike="noStrike" kern="1200" cap="none" spc="0" normalizeH="0" baseline="0" noProof="0" dirty="0">
              <a:ln>
                <a:noFill/>
              </a:ln>
              <a:solidFill>
                <a:schemeClr val="accent5"/>
              </a:solidFill>
              <a:effectLst/>
              <a:uLnTx/>
              <a:uFillTx/>
              <a:latin typeface="+mj-lt"/>
              <a:cs typeface="+mn-ea"/>
              <a:sym typeface="+mn-lt"/>
            </a:endParaRPr>
          </a:p>
        </p:txBody>
      </p:sp>
    </p:spTree>
    <p:extLst>
      <p:ext uri="{BB962C8B-B14F-4D97-AF65-F5344CB8AC3E}">
        <p14:creationId xmlns:p14="http://schemas.microsoft.com/office/powerpoint/2010/main" val="655197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pic>
        <p:nvPicPr>
          <p:cNvPr id="57" name="下方花草">
            <a:extLst>
              <a:ext uri="{FF2B5EF4-FFF2-40B4-BE49-F238E27FC236}">
                <a16:creationId xmlns:a16="http://schemas.microsoft.com/office/drawing/2014/main" id="{28B8303D-E659-0BB9-79B8-6088C2DC480D}"/>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215392" y="-182276"/>
            <a:ext cx="7166973" cy="1583624"/>
          </a:xfrm>
          <a:prstGeom prst="rect">
            <a:avLst/>
          </a:prstGeom>
        </p:spPr>
      </p:pic>
      <p:grpSp>
        <p:nvGrpSpPr>
          <p:cNvPr id="2413" name="Google Shape;2413;p41"/>
          <p:cNvGrpSpPr/>
          <p:nvPr/>
        </p:nvGrpSpPr>
        <p:grpSpPr>
          <a:xfrm rot="-5400000">
            <a:off x="9217285" y="888746"/>
            <a:ext cx="580963" cy="726537"/>
            <a:chOff x="7164101" y="1562101"/>
            <a:chExt cx="1330450" cy="1663825"/>
          </a:xfrm>
        </p:grpSpPr>
        <p:sp>
          <p:nvSpPr>
            <p:cNvPr id="2414" name="Google Shape;2414;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5" name="Google Shape;2415;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6" name="Google Shape;2416;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7" name="Google Shape;2417;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8" name="Google Shape;2418;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19" name="Google Shape;2419;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0" name="Google Shape;2420;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1" name="Google Shape;2421;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2" name="Google Shape;2422;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3" name="Google Shape;2423;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4" name="Google Shape;2424;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5" name="Google Shape;2425;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6" name="Google Shape;2426;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7" name="Google Shape;2427;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8" name="Google Shape;2428;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29" name="Google Shape;2429;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0" name="Google Shape;2430;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1" name="Google Shape;2431;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2" name="Google Shape;2432;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3" name="Google Shape;2433;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34" name="Google Shape;2434;p41"/>
          <p:cNvGrpSpPr/>
          <p:nvPr/>
        </p:nvGrpSpPr>
        <p:grpSpPr>
          <a:xfrm rot="-5400000">
            <a:off x="4743103" y="5490913"/>
            <a:ext cx="580963" cy="726537"/>
            <a:chOff x="7164101" y="1562101"/>
            <a:chExt cx="1330450" cy="1663825"/>
          </a:xfrm>
        </p:grpSpPr>
        <p:sp>
          <p:nvSpPr>
            <p:cNvPr id="2435" name="Google Shape;2435;p41"/>
            <p:cNvSpPr/>
            <p:nvPr/>
          </p:nvSpPr>
          <p:spPr>
            <a:xfrm>
              <a:off x="7164101" y="156210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6" name="Google Shape;2436;p41"/>
            <p:cNvSpPr/>
            <p:nvPr/>
          </p:nvSpPr>
          <p:spPr>
            <a:xfrm>
              <a:off x="7581613"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7" name="Google Shape;2437;p41"/>
            <p:cNvSpPr/>
            <p:nvPr/>
          </p:nvSpPr>
          <p:spPr>
            <a:xfrm>
              <a:off x="7999126"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8" name="Google Shape;2438;p41"/>
            <p:cNvSpPr/>
            <p:nvPr/>
          </p:nvSpPr>
          <p:spPr>
            <a:xfrm>
              <a:off x="8415051" y="156210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39" name="Google Shape;2439;p41"/>
            <p:cNvSpPr/>
            <p:nvPr/>
          </p:nvSpPr>
          <p:spPr>
            <a:xfrm>
              <a:off x="7164101" y="195897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0" name="Google Shape;2440;p41"/>
            <p:cNvSpPr/>
            <p:nvPr/>
          </p:nvSpPr>
          <p:spPr>
            <a:xfrm>
              <a:off x="7581613"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1" name="Google Shape;2441;p41"/>
            <p:cNvSpPr/>
            <p:nvPr/>
          </p:nvSpPr>
          <p:spPr>
            <a:xfrm>
              <a:off x="7999126"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2" name="Google Shape;2442;p41"/>
            <p:cNvSpPr/>
            <p:nvPr/>
          </p:nvSpPr>
          <p:spPr>
            <a:xfrm>
              <a:off x="8415051" y="195897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3" name="Google Shape;2443;p41"/>
            <p:cNvSpPr/>
            <p:nvPr/>
          </p:nvSpPr>
          <p:spPr>
            <a:xfrm>
              <a:off x="7164101" y="23558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4" name="Google Shape;2444;p41"/>
            <p:cNvSpPr/>
            <p:nvPr/>
          </p:nvSpPr>
          <p:spPr>
            <a:xfrm>
              <a:off x="7581613"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5" name="Google Shape;2445;p41"/>
            <p:cNvSpPr/>
            <p:nvPr/>
          </p:nvSpPr>
          <p:spPr>
            <a:xfrm>
              <a:off x="7999126"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6" name="Google Shape;2446;p41"/>
            <p:cNvSpPr/>
            <p:nvPr/>
          </p:nvSpPr>
          <p:spPr>
            <a:xfrm>
              <a:off x="8415051" y="23558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7" name="Google Shape;2447;p41"/>
            <p:cNvSpPr/>
            <p:nvPr/>
          </p:nvSpPr>
          <p:spPr>
            <a:xfrm>
              <a:off x="7164101" y="2749551"/>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8" name="Google Shape;2448;p41"/>
            <p:cNvSpPr/>
            <p:nvPr/>
          </p:nvSpPr>
          <p:spPr>
            <a:xfrm>
              <a:off x="7581613"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49" name="Google Shape;2449;p41"/>
            <p:cNvSpPr/>
            <p:nvPr/>
          </p:nvSpPr>
          <p:spPr>
            <a:xfrm>
              <a:off x="7999126"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0" name="Google Shape;2450;p41"/>
            <p:cNvSpPr/>
            <p:nvPr/>
          </p:nvSpPr>
          <p:spPr>
            <a:xfrm>
              <a:off x="8415051" y="2749551"/>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1" name="Google Shape;2451;p41"/>
            <p:cNvSpPr/>
            <p:nvPr/>
          </p:nvSpPr>
          <p:spPr>
            <a:xfrm>
              <a:off x="7164101" y="3146426"/>
              <a:ext cx="810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2" name="Google Shape;2452;p41"/>
            <p:cNvSpPr/>
            <p:nvPr/>
          </p:nvSpPr>
          <p:spPr>
            <a:xfrm>
              <a:off x="7581613"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3" name="Google Shape;2453;p41"/>
            <p:cNvSpPr/>
            <p:nvPr/>
          </p:nvSpPr>
          <p:spPr>
            <a:xfrm>
              <a:off x="7999126"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54" name="Google Shape;2454;p41"/>
            <p:cNvSpPr/>
            <p:nvPr/>
          </p:nvSpPr>
          <p:spPr>
            <a:xfrm>
              <a:off x="8415051" y="3146426"/>
              <a:ext cx="79500" cy="795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73" name="Google Shape;2473;p41"/>
          <p:cNvGrpSpPr/>
          <p:nvPr/>
        </p:nvGrpSpPr>
        <p:grpSpPr>
          <a:xfrm>
            <a:off x="10125880" y="4970454"/>
            <a:ext cx="3251826" cy="2564428"/>
            <a:chOff x="6175312" y="3261101"/>
            <a:chExt cx="3949407" cy="2861031"/>
          </a:xfrm>
        </p:grpSpPr>
        <p:grpSp>
          <p:nvGrpSpPr>
            <p:cNvPr id="2474" name="Google Shape;2474;p41"/>
            <p:cNvGrpSpPr/>
            <p:nvPr/>
          </p:nvGrpSpPr>
          <p:grpSpPr>
            <a:xfrm>
              <a:off x="7572683" y="3261101"/>
              <a:ext cx="1154664" cy="1540670"/>
              <a:chOff x="3764769" y="3145313"/>
              <a:chExt cx="829500" cy="1106803"/>
            </a:xfrm>
          </p:grpSpPr>
          <p:sp>
            <p:nvSpPr>
              <p:cNvPr id="2475" name="Google Shape;2475;p41"/>
              <p:cNvSpPr/>
              <p:nvPr/>
            </p:nvSpPr>
            <p:spPr>
              <a:xfrm>
                <a:off x="3764769" y="3145313"/>
                <a:ext cx="829500" cy="768300"/>
              </a:xfrm>
              <a:prstGeom prst="ellipse">
                <a:avLst/>
              </a:pr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6" name="Google Shape;2476;p41"/>
              <p:cNvSpPr/>
              <p:nvPr/>
            </p:nvSpPr>
            <p:spPr>
              <a:xfrm>
                <a:off x="3863214" y="3236495"/>
                <a:ext cx="632700" cy="585900"/>
              </a:xfrm>
              <a:prstGeom prst="ellipse">
                <a:avLst/>
              </a:prstGeom>
              <a:solidFill>
                <a:schemeClr val="lt1"/>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7" name="Google Shape;2477;p41"/>
              <p:cNvSpPr/>
              <p:nvPr/>
            </p:nvSpPr>
            <p:spPr>
              <a:xfrm>
                <a:off x="3967133" y="3340030"/>
                <a:ext cx="433938" cy="186235"/>
              </a:xfrm>
              <a:custGeom>
                <a:avLst/>
                <a:gdLst/>
                <a:ahLst/>
                <a:cxnLst/>
                <a:rect l="l" t="t" r="r" b="b"/>
                <a:pathLst>
                  <a:path w="404" h="173" extrusionOk="0">
                    <a:moveTo>
                      <a:pt x="20" y="141"/>
                    </a:moveTo>
                    <a:cubicBezTo>
                      <a:pt x="46" y="173"/>
                      <a:pt x="84" y="145"/>
                      <a:pt x="104" y="120"/>
                    </a:cubicBezTo>
                    <a:cubicBezTo>
                      <a:pt x="110" y="130"/>
                      <a:pt x="118" y="139"/>
                      <a:pt x="129" y="144"/>
                    </a:cubicBezTo>
                    <a:cubicBezTo>
                      <a:pt x="156" y="160"/>
                      <a:pt x="190" y="151"/>
                      <a:pt x="213" y="131"/>
                    </a:cubicBezTo>
                    <a:cubicBezTo>
                      <a:pt x="213" y="130"/>
                      <a:pt x="214" y="130"/>
                      <a:pt x="215" y="129"/>
                    </a:cubicBezTo>
                    <a:cubicBezTo>
                      <a:pt x="221" y="135"/>
                      <a:pt x="228" y="140"/>
                      <a:pt x="236" y="142"/>
                    </a:cubicBezTo>
                    <a:cubicBezTo>
                      <a:pt x="247" y="146"/>
                      <a:pt x="258" y="146"/>
                      <a:pt x="269" y="143"/>
                    </a:cubicBezTo>
                    <a:cubicBezTo>
                      <a:pt x="278" y="141"/>
                      <a:pt x="285" y="135"/>
                      <a:pt x="291" y="128"/>
                    </a:cubicBezTo>
                    <a:cubicBezTo>
                      <a:pt x="297" y="122"/>
                      <a:pt x="302" y="115"/>
                      <a:pt x="306" y="107"/>
                    </a:cubicBezTo>
                    <a:cubicBezTo>
                      <a:pt x="308" y="109"/>
                      <a:pt x="310" y="111"/>
                      <a:pt x="312" y="112"/>
                    </a:cubicBezTo>
                    <a:cubicBezTo>
                      <a:pt x="334" y="131"/>
                      <a:pt x="372" y="139"/>
                      <a:pt x="391" y="111"/>
                    </a:cubicBezTo>
                    <a:cubicBezTo>
                      <a:pt x="404" y="92"/>
                      <a:pt x="401" y="64"/>
                      <a:pt x="397" y="42"/>
                    </a:cubicBezTo>
                    <a:cubicBezTo>
                      <a:pt x="395" y="35"/>
                      <a:pt x="384" y="38"/>
                      <a:pt x="386" y="46"/>
                    </a:cubicBezTo>
                    <a:cubicBezTo>
                      <a:pt x="389" y="63"/>
                      <a:pt x="392" y="85"/>
                      <a:pt x="384" y="101"/>
                    </a:cubicBezTo>
                    <a:cubicBezTo>
                      <a:pt x="379" y="112"/>
                      <a:pt x="369" y="118"/>
                      <a:pt x="358" y="118"/>
                    </a:cubicBezTo>
                    <a:cubicBezTo>
                      <a:pt x="346" y="119"/>
                      <a:pt x="333" y="114"/>
                      <a:pt x="323" y="107"/>
                    </a:cubicBezTo>
                    <a:cubicBezTo>
                      <a:pt x="319" y="104"/>
                      <a:pt x="315" y="100"/>
                      <a:pt x="312" y="97"/>
                    </a:cubicBezTo>
                    <a:cubicBezTo>
                      <a:pt x="314" y="90"/>
                      <a:pt x="317" y="83"/>
                      <a:pt x="318" y="76"/>
                    </a:cubicBezTo>
                    <a:cubicBezTo>
                      <a:pt x="323" y="59"/>
                      <a:pt x="324" y="38"/>
                      <a:pt x="315" y="22"/>
                    </a:cubicBezTo>
                    <a:cubicBezTo>
                      <a:pt x="311" y="15"/>
                      <a:pt x="305" y="9"/>
                      <a:pt x="298" y="5"/>
                    </a:cubicBezTo>
                    <a:cubicBezTo>
                      <a:pt x="296" y="4"/>
                      <a:pt x="292" y="4"/>
                      <a:pt x="290" y="7"/>
                    </a:cubicBezTo>
                    <a:cubicBezTo>
                      <a:pt x="282" y="27"/>
                      <a:pt x="279" y="48"/>
                      <a:pt x="284" y="69"/>
                    </a:cubicBezTo>
                    <a:cubicBezTo>
                      <a:pt x="287" y="80"/>
                      <a:pt x="292" y="90"/>
                      <a:pt x="298" y="98"/>
                    </a:cubicBezTo>
                    <a:cubicBezTo>
                      <a:pt x="298" y="99"/>
                      <a:pt x="298" y="99"/>
                      <a:pt x="298" y="100"/>
                    </a:cubicBezTo>
                    <a:cubicBezTo>
                      <a:pt x="291" y="112"/>
                      <a:pt x="281" y="128"/>
                      <a:pt x="266" y="132"/>
                    </a:cubicBezTo>
                    <a:cubicBezTo>
                      <a:pt x="250" y="136"/>
                      <a:pt x="234" y="132"/>
                      <a:pt x="223" y="120"/>
                    </a:cubicBezTo>
                    <a:cubicBezTo>
                      <a:pt x="242" y="95"/>
                      <a:pt x="247" y="58"/>
                      <a:pt x="232" y="29"/>
                    </a:cubicBezTo>
                    <a:cubicBezTo>
                      <a:pt x="229" y="23"/>
                      <a:pt x="223" y="17"/>
                      <a:pt x="215" y="18"/>
                    </a:cubicBezTo>
                    <a:cubicBezTo>
                      <a:pt x="208" y="19"/>
                      <a:pt x="204" y="26"/>
                      <a:pt x="201" y="32"/>
                    </a:cubicBezTo>
                    <a:cubicBezTo>
                      <a:pt x="191" y="51"/>
                      <a:pt x="192" y="75"/>
                      <a:pt x="197" y="96"/>
                    </a:cubicBezTo>
                    <a:cubicBezTo>
                      <a:pt x="200" y="104"/>
                      <a:pt x="203" y="113"/>
                      <a:pt x="208" y="120"/>
                    </a:cubicBezTo>
                    <a:cubicBezTo>
                      <a:pt x="192" y="136"/>
                      <a:pt x="169" y="145"/>
                      <a:pt x="147" y="139"/>
                    </a:cubicBezTo>
                    <a:cubicBezTo>
                      <a:pt x="134" y="136"/>
                      <a:pt x="123" y="129"/>
                      <a:pt x="116" y="118"/>
                    </a:cubicBezTo>
                    <a:cubicBezTo>
                      <a:pt x="114" y="115"/>
                      <a:pt x="113" y="113"/>
                      <a:pt x="111" y="110"/>
                    </a:cubicBezTo>
                    <a:cubicBezTo>
                      <a:pt x="123" y="93"/>
                      <a:pt x="131" y="73"/>
                      <a:pt x="134" y="53"/>
                    </a:cubicBezTo>
                    <a:cubicBezTo>
                      <a:pt x="137" y="36"/>
                      <a:pt x="134" y="17"/>
                      <a:pt x="120" y="5"/>
                    </a:cubicBezTo>
                    <a:cubicBezTo>
                      <a:pt x="115" y="1"/>
                      <a:pt x="110" y="0"/>
                      <a:pt x="105" y="3"/>
                    </a:cubicBezTo>
                    <a:cubicBezTo>
                      <a:pt x="100" y="6"/>
                      <a:pt x="97" y="12"/>
                      <a:pt x="96" y="17"/>
                    </a:cubicBezTo>
                    <a:cubicBezTo>
                      <a:pt x="91" y="32"/>
                      <a:pt x="90" y="48"/>
                      <a:pt x="90" y="63"/>
                    </a:cubicBezTo>
                    <a:cubicBezTo>
                      <a:pt x="90" y="77"/>
                      <a:pt x="91" y="91"/>
                      <a:pt x="97" y="105"/>
                    </a:cubicBezTo>
                    <a:cubicBezTo>
                      <a:pt x="97" y="107"/>
                      <a:pt x="98" y="108"/>
                      <a:pt x="98" y="109"/>
                    </a:cubicBezTo>
                    <a:cubicBezTo>
                      <a:pt x="92" y="117"/>
                      <a:pt x="85" y="125"/>
                      <a:pt x="76" y="131"/>
                    </a:cubicBezTo>
                    <a:cubicBezTo>
                      <a:pt x="66" y="140"/>
                      <a:pt x="51" y="148"/>
                      <a:pt x="38" y="142"/>
                    </a:cubicBezTo>
                    <a:cubicBezTo>
                      <a:pt x="27" y="136"/>
                      <a:pt x="21" y="123"/>
                      <a:pt x="17" y="111"/>
                    </a:cubicBezTo>
                    <a:cubicBezTo>
                      <a:pt x="13" y="95"/>
                      <a:pt x="12" y="77"/>
                      <a:pt x="14" y="60"/>
                    </a:cubicBezTo>
                    <a:cubicBezTo>
                      <a:pt x="15" y="52"/>
                      <a:pt x="17" y="43"/>
                      <a:pt x="20" y="35"/>
                    </a:cubicBezTo>
                    <a:cubicBezTo>
                      <a:pt x="23" y="28"/>
                      <a:pt x="12" y="25"/>
                      <a:pt x="9" y="32"/>
                    </a:cubicBezTo>
                    <a:cubicBezTo>
                      <a:pt x="3" y="51"/>
                      <a:pt x="0" y="72"/>
                      <a:pt x="2" y="92"/>
                    </a:cubicBezTo>
                    <a:cubicBezTo>
                      <a:pt x="4" y="109"/>
                      <a:pt x="9" y="127"/>
                      <a:pt x="20" y="141"/>
                    </a:cubicBezTo>
                    <a:close/>
                    <a:moveTo>
                      <a:pt x="297" y="72"/>
                    </a:moveTo>
                    <a:cubicBezTo>
                      <a:pt x="291" y="55"/>
                      <a:pt x="292" y="36"/>
                      <a:pt x="298" y="19"/>
                    </a:cubicBezTo>
                    <a:cubicBezTo>
                      <a:pt x="307" y="26"/>
                      <a:pt x="310" y="38"/>
                      <a:pt x="310" y="50"/>
                    </a:cubicBezTo>
                    <a:cubicBezTo>
                      <a:pt x="310" y="62"/>
                      <a:pt x="308" y="74"/>
                      <a:pt x="304" y="86"/>
                    </a:cubicBezTo>
                    <a:cubicBezTo>
                      <a:pt x="301" y="81"/>
                      <a:pt x="299" y="77"/>
                      <a:pt x="297" y="72"/>
                    </a:cubicBezTo>
                    <a:close/>
                    <a:moveTo>
                      <a:pt x="205" y="59"/>
                    </a:moveTo>
                    <a:cubicBezTo>
                      <a:pt x="206" y="51"/>
                      <a:pt x="208" y="43"/>
                      <a:pt x="211" y="36"/>
                    </a:cubicBezTo>
                    <a:cubicBezTo>
                      <a:pt x="213" y="34"/>
                      <a:pt x="214" y="32"/>
                      <a:pt x="216" y="30"/>
                    </a:cubicBezTo>
                    <a:cubicBezTo>
                      <a:pt x="216" y="30"/>
                      <a:pt x="217" y="29"/>
                      <a:pt x="217" y="29"/>
                    </a:cubicBezTo>
                    <a:cubicBezTo>
                      <a:pt x="218" y="29"/>
                      <a:pt x="217" y="29"/>
                      <a:pt x="218" y="29"/>
                    </a:cubicBezTo>
                    <a:cubicBezTo>
                      <a:pt x="219" y="30"/>
                      <a:pt x="221" y="33"/>
                      <a:pt x="222" y="35"/>
                    </a:cubicBezTo>
                    <a:cubicBezTo>
                      <a:pt x="224" y="39"/>
                      <a:pt x="226" y="44"/>
                      <a:pt x="227" y="49"/>
                    </a:cubicBezTo>
                    <a:cubicBezTo>
                      <a:pt x="229" y="58"/>
                      <a:pt x="230" y="66"/>
                      <a:pt x="229" y="75"/>
                    </a:cubicBezTo>
                    <a:cubicBezTo>
                      <a:pt x="228" y="88"/>
                      <a:pt x="223" y="100"/>
                      <a:pt x="216" y="111"/>
                    </a:cubicBezTo>
                    <a:cubicBezTo>
                      <a:pt x="207" y="95"/>
                      <a:pt x="204" y="76"/>
                      <a:pt x="205" y="59"/>
                    </a:cubicBezTo>
                    <a:close/>
                    <a:moveTo>
                      <a:pt x="111" y="12"/>
                    </a:moveTo>
                    <a:cubicBezTo>
                      <a:pt x="111" y="13"/>
                      <a:pt x="111" y="13"/>
                      <a:pt x="111" y="12"/>
                    </a:cubicBezTo>
                    <a:cubicBezTo>
                      <a:pt x="111" y="12"/>
                      <a:pt x="111" y="12"/>
                      <a:pt x="111" y="12"/>
                    </a:cubicBezTo>
                    <a:close/>
                    <a:moveTo>
                      <a:pt x="111" y="12"/>
                    </a:moveTo>
                    <a:cubicBezTo>
                      <a:pt x="111" y="12"/>
                      <a:pt x="111" y="12"/>
                      <a:pt x="111" y="12"/>
                    </a:cubicBezTo>
                    <a:cubicBezTo>
                      <a:pt x="111" y="12"/>
                      <a:pt x="111" y="12"/>
                      <a:pt x="111" y="12"/>
                    </a:cubicBezTo>
                    <a:cubicBezTo>
                      <a:pt x="111" y="12"/>
                      <a:pt x="111" y="12"/>
                      <a:pt x="111" y="12"/>
                    </a:cubicBezTo>
                    <a:close/>
                    <a:moveTo>
                      <a:pt x="106" y="97"/>
                    </a:moveTo>
                    <a:cubicBezTo>
                      <a:pt x="104" y="92"/>
                      <a:pt x="103" y="88"/>
                      <a:pt x="102" y="83"/>
                    </a:cubicBezTo>
                    <a:cubicBezTo>
                      <a:pt x="102" y="83"/>
                      <a:pt x="102" y="83"/>
                      <a:pt x="102" y="82"/>
                    </a:cubicBezTo>
                    <a:cubicBezTo>
                      <a:pt x="102" y="82"/>
                      <a:pt x="102" y="82"/>
                      <a:pt x="102" y="82"/>
                    </a:cubicBezTo>
                    <a:cubicBezTo>
                      <a:pt x="102" y="82"/>
                      <a:pt x="102" y="82"/>
                      <a:pt x="102" y="82"/>
                    </a:cubicBezTo>
                    <a:cubicBezTo>
                      <a:pt x="102" y="81"/>
                      <a:pt x="102" y="80"/>
                      <a:pt x="102" y="78"/>
                    </a:cubicBezTo>
                    <a:cubicBezTo>
                      <a:pt x="101" y="66"/>
                      <a:pt x="102" y="53"/>
                      <a:pt x="103" y="41"/>
                    </a:cubicBezTo>
                    <a:cubicBezTo>
                      <a:pt x="104" y="35"/>
                      <a:pt x="105" y="28"/>
                      <a:pt x="106" y="22"/>
                    </a:cubicBezTo>
                    <a:cubicBezTo>
                      <a:pt x="107" y="20"/>
                      <a:pt x="108" y="18"/>
                      <a:pt x="108" y="16"/>
                    </a:cubicBezTo>
                    <a:cubicBezTo>
                      <a:pt x="110" y="14"/>
                      <a:pt x="110" y="14"/>
                      <a:pt x="111" y="13"/>
                    </a:cubicBezTo>
                    <a:cubicBezTo>
                      <a:pt x="111" y="13"/>
                      <a:pt x="111" y="13"/>
                      <a:pt x="111" y="13"/>
                    </a:cubicBezTo>
                    <a:cubicBezTo>
                      <a:pt x="111" y="13"/>
                      <a:pt x="111" y="13"/>
                      <a:pt x="111" y="13"/>
                    </a:cubicBezTo>
                    <a:cubicBezTo>
                      <a:pt x="111" y="13"/>
                      <a:pt x="111" y="13"/>
                      <a:pt x="111" y="13"/>
                    </a:cubicBezTo>
                    <a:cubicBezTo>
                      <a:pt x="111" y="12"/>
                      <a:pt x="112" y="13"/>
                      <a:pt x="112" y="13"/>
                    </a:cubicBezTo>
                    <a:cubicBezTo>
                      <a:pt x="113" y="14"/>
                      <a:pt x="114" y="15"/>
                      <a:pt x="115" y="16"/>
                    </a:cubicBezTo>
                    <a:cubicBezTo>
                      <a:pt x="119" y="21"/>
                      <a:pt x="123" y="28"/>
                      <a:pt x="124" y="34"/>
                    </a:cubicBezTo>
                    <a:cubicBezTo>
                      <a:pt x="126" y="52"/>
                      <a:pt x="119" y="72"/>
                      <a:pt x="111" y="88"/>
                    </a:cubicBezTo>
                    <a:cubicBezTo>
                      <a:pt x="109" y="91"/>
                      <a:pt x="108" y="94"/>
                      <a:pt x="106" y="97"/>
                    </a:cubicBezTo>
                    <a:cubicBezTo>
                      <a:pt x="106" y="97"/>
                      <a:pt x="106" y="97"/>
                      <a:pt x="106" y="97"/>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8" name="Google Shape;2478;p41"/>
              <p:cNvSpPr/>
              <p:nvPr/>
            </p:nvSpPr>
            <p:spPr>
              <a:xfrm>
                <a:off x="3945888" y="3563782"/>
                <a:ext cx="445238" cy="198891"/>
              </a:xfrm>
              <a:custGeom>
                <a:avLst/>
                <a:gdLst/>
                <a:ahLst/>
                <a:cxnLst/>
                <a:rect l="l" t="t" r="r" b="b"/>
                <a:pathLst>
                  <a:path w="415" h="185" extrusionOk="0">
                    <a:moveTo>
                      <a:pt x="402" y="14"/>
                    </a:moveTo>
                    <a:cubicBezTo>
                      <a:pt x="403" y="42"/>
                      <a:pt x="398" y="86"/>
                      <a:pt x="367" y="97"/>
                    </a:cubicBezTo>
                    <a:cubicBezTo>
                      <a:pt x="357" y="100"/>
                      <a:pt x="347" y="99"/>
                      <a:pt x="338" y="94"/>
                    </a:cubicBezTo>
                    <a:cubicBezTo>
                      <a:pt x="334" y="92"/>
                      <a:pt x="331" y="90"/>
                      <a:pt x="328" y="87"/>
                    </a:cubicBezTo>
                    <a:cubicBezTo>
                      <a:pt x="337" y="64"/>
                      <a:pt x="345" y="32"/>
                      <a:pt x="329" y="12"/>
                    </a:cubicBezTo>
                    <a:cubicBezTo>
                      <a:pt x="325" y="7"/>
                      <a:pt x="319" y="4"/>
                      <a:pt x="313" y="2"/>
                    </a:cubicBezTo>
                    <a:cubicBezTo>
                      <a:pt x="311" y="0"/>
                      <a:pt x="307" y="3"/>
                      <a:pt x="306" y="6"/>
                    </a:cubicBezTo>
                    <a:cubicBezTo>
                      <a:pt x="299" y="32"/>
                      <a:pt x="297" y="66"/>
                      <a:pt x="315" y="89"/>
                    </a:cubicBezTo>
                    <a:cubicBezTo>
                      <a:pt x="311" y="96"/>
                      <a:pt x="308" y="103"/>
                      <a:pt x="303" y="110"/>
                    </a:cubicBezTo>
                    <a:cubicBezTo>
                      <a:pt x="297" y="120"/>
                      <a:pt x="289" y="130"/>
                      <a:pt x="279" y="136"/>
                    </a:cubicBezTo>
                    <a:cubicBezTo>
                      <a:pt x="270" y="141"/>
                      <a:pt x="258" y="143"/>
                      <a:pt x="247" y="142"/>
                    </a:cubicBezTo>
                    <a:cubicBezTo>
                      <a:pt x="239" y="141"/>
                      <a:pt x="232" y="138"/>
                      <a:pt x="226" y="132"/>
                    </a:cubicBezTo>
                    <a:cubicBezTo>
                      <a:pt x="226" y="132"/>
                      <a:pt x="226" y="131"/>
                      <a:pt x="225" y="131"/>
                    </a:cubicBezTo>
                    <a:cubicBezTo>
                      <a:pt x="234" y="118"/>
                      <a:pt x="242" y="105"/>
                      <a:pt x="246" y="91"/>
                    </a:cubicBezTo>
                    <a:cubicBezTo>
                      <a:pt x="250" y="78"/>
                      <a:pt x="252" y="64"/>
                      <a:pt x="247" y="52"/>
                    </a:cubicBezTo>
                    <a:cubicBezTo>
                      <a:pt x="245" y="46"/>
                      <a:pt x="242" y="41"/>
                      <a:pt x="237" y="36"/>
                    </a:cubicBezTo>
                    <a:cubicBezTo>
                      <a:pt x="234" y="34"/>
                      <a:pt x="231" y="31"/>
                      <a:pt x="227" y="31"/>
                    </a:cubicBezTo>
                    <a:cubicBezTo>
                      <a:pt x="220" y="31"/>
                      <a:pt x="215" y="37"/>
                      <a:pt x="213" y="42"/>
                    </a:cubicBezTo>
                    <a:cubicBezTo>
                      <a:pt x="208" y="50"/>
                      <a:pt x="206" y="59"/>
                      <a:pt x="205" y="67"/>
                    </a:cubicBezTo>
                    <a:cubicBezTo>
                      <a:pt x="201" y="88"/>
                      <a:pt x="201" y="111"/>
                      <a:pt x="211" y="130"/>
                    </a:cubicBezTo>
                    <a:cubicBezTo>
                      <a:pt x="211" y="130"/>
                      <a:pt x="211" y="130"/>
                      <a:pt x="211" y="130"/>
                    </a:cubicBezTo>
                    <a:cubicBezTo>
                      <a:pt x="207" y="136"/>
                      <a:pt x="202" y="141"/>
                      <a:pt x="197" y="146"/>
                    </a:cubicBezTo>
                    <a:cubicBezTo>
                      <a:pt x="188" y="155"/>
                      <a:pt x="178" y="163"/>
                      <a:pt x="167" y="168"/>
                    </a:cubicBezTo>
                    <a:cubicBezTo>
                      <a:pt x="157" y="173"/>
                      <a:pt x="147" y="173"/>
                      <a:pt x="137" y="170"/>
                    </a:cubicBezTo>
                    <a:cubicBezTo>
                      <a:pt x="117" y="164"/>
                      <a:pt x="105" y="148"/>
                      <a:pt x="98" y="129"/>
                    </a:cubicBezTo>
                    <a:cubicBezTo>
                      <a:pt x="111" y="117"/>
                      <a:pt x="121" y="100"/>
                      <a:pt x="126" y="83"/>
                    </a:cubicBezTo>
                    <a:cubicBezTo>
                      <a:pt x="132" y="61"/>
                      <a:pt x="132" y="33"/>
                      <a:pt x="114" y="17"/>
                    </a:cubicBezTo>
                    <a:cubicBezTo>
                      <a:pt x="112" y="14"/>
                      <a:pt x="108" y="15"/>
                      <a:pt x="106" y="17"/>
                    </a:cubicBezTo>
                    <a:cubicBezTo>
                      <a:pt x="84" y="36"/>
                      <a:pt x="76" y="69"/>
                      <a:pt x="79" y="98"/>
                    </a:cubicBezTo>
                    <a:cubicBezTo>
                      <a:pt x="79" y="107"/>
                      <a:pt x="81" y="116"/>
                      <a:pt x="84" y="126"/>
                    </a:cubicBezTo>
                    <a:cubicBezTo>
                      <a:pt x="70" y="135"/>
                      <a:pt x="53" y="136"/>
                      <a:pt x="39" y="127"/>
                    </a:cubicBezTo>
                    <a:cubicBezTo>
                      <a:pt x="22" y="117"/>
                      <a:pt x="14" y="96"/>
                      <a:pt x="13" y="77"/>
                    </a:cubicBezTo>
                    <a:cubicBezTo>
                      <a:pt x="11" y="56"/>
                      <a:pt x="13" y="33"/>
                      <a:pt x="23" y="13"/>
                    </a:cubicBezTo>
                    <a:cubicBezTo>
                      <a:pt x="26" y="7"/>
                      <a:pt x="16" y="1"/>
                      <a:pt x="13" y="8"/>
                    </a:cubicBezTo>
                    <a:cubicBezTo>
                      <a:pt x="3" y="27"/>
                      <a:pt x="0" y="50"/>
                      <a:pt x="1" y="72"/>
                    </a:cubicBezTo>
                    <a:cubicBezTo>
                      <a:pt x="2" y="95"/>
                      <a:pt x="9" y="119"/>
                      <a:pt x="28" y="133"/>
                    </a:cubicBezTo>
                    <a:cubicBezTo>
                      <a:pt x="45" y="147"/>
                      <a:pt x="69" y="148"/>
                      <a:pt x="88" y="137"/>
                    </a:cubicBezTo>
                    <a:cubicBezTo>
                      <a:pt x="94" y="152"/>
                      <a:pt x="104" y="165"/>
                      <a:pt x="118" y="174"/>
                    </a:cubicBezTo>
                    <a:cubicBezTo>
                      <a:pt x="129" y="181"/>
                      <a:pt x="144" y="185"/>
                      <a:pt x="157" y="183"/>
                    </a:cubicBezTo>
                    <a:cubicBezTo>
                      <a:pt x="170" y="181"/>
                      <a:pt x="182" y="174"/>
                      <a:pt x="192" y="166"/>
                    </a:cubicBezTo>
                    <a:cubicBezTo>
                      <a:pt x="201" y="158"/>
                      <a:pt x="210" y="150"/>
                      <a:pt x="218" y="140"/>
                    </a:cubicBezTo>
                    <a:cubicBezTo>
                      <a:pt x="222" y="144"/>
                      <a:pt x="227" y="148"/>
                      <a:pt x="232" y="150"/>
                    </a:cubicBezTo>
                    <a:cubicBezTo>
                      <a:pt x="243" y="155"/>
                      <a:pt x="257" y="154"/>
                      <a:pt x="269" y="151"/>
                    </a:cubicBezTo>
                    <a:cubicBezTo>
                      <a:pt x="281" y="148"/>
                      <a:pt x="291" y="142"/>
                      <a:pt x="300" y="132"/>
                    </a:cubicBezTo>
                    <a:cubicBezTo>
                      <a:pt x="310" y="122"/>
                      <a:pt x="317" y="110"/>
                      <a:pt x="323" y="98"/>
                    </a:cubicBezTo>
                    <a:cubicBezTo>
                      <a:pt x="325" y="99"/>
                      <a:pt x="327" y="101"/>
                      <a:pt x="328" y="102"/>
                    </a:cubicBezTo>
                    <a:cubicBezTo>
                      <a:pt x="339" y="109"/>
                      <a:pt x="353" y="112"/>
                      <a:pt x="366" y="109"/>
                    </a:cubicBezTo>
                    <a:cubicBezTo>
                      <a:pt x="380" y="106"/>
                      <a:pt x="392" y="95"/>
                      <a:pt x="399" y="83"/>
                    </a:cubicBezTo>
                    <a:cubicBezTo>
                      <a:pt x="412" y="63"/>
                      <a:pt x="415" y="37"/>
                      <a:pt x="413" y="14"/>
                    </a:cubicBezTo>
                    <a:cubicBezTo>
                      <a:pt x="413" y="7"/>
                      <a:pt x="402" y="7"/>
                      <a:pt x="402" y="14"/>
                    </a:cubicBezTo>
                    <a:close/>
                    <a:moveTo>
                      <a:pt x="103" y="38"/>
                    </a:moveTo>
                    <a:cubicBezTo>
                      <a:pt x="105" y="35"/>
                      <a:pt x="107" y="32"/>
                      <a:pt x="110" y="29"/>
                    </a:cubicBezTo>
                    <a:cubicBezTo>
                      <a:pt x="119" y="41"/>
                      <a:pt x="120" y="58"/>
                      <a:pt x="117" y="73"/>
                    </a:cubicBezTo>
                    <a:cubicBezTo>
                      <a:pt x="113" y="89"/>
                      <a:pt x="105" y="106"/>
                      <a:pt x="94" y="118"/>
                    </a:cubicBezTo>
                    <a:cubicBezTo>
                      <a:pt x="93" y="117"/>
                      <a:pt x="93" y="116"/>
                      <a:pt x="93" y="115"/>
                    </a:cubicBezTo>
                    <a:cubicBezTo>
                      <a:pt x="87" y="90"/>
                      <a:pt x="89" y="60"/>
                      <a:pt x="103" y="38"/>
                    </a:cubicBezTo>
                    <a:close/>
                    <a:moveTo>
                      <a:pt x="226" y="42"/>
                    </a:moveTo>
                    <a:cubicBezTo>
                      <a:pt x="226" y="42"/>
                      <a:pt x="226" y="42"/>
                      <a:pt x="226" y="42"/>
                    </a:cubicBezTo>
                    <a:cubicBezTo>
                      <a:pt x="226" y="42"/>
                      <a:pt x="226" y="42"/>
                      <a:pt x="226" y="42"/>
                    </a:cubicBezTo>
                    <a:cubicBezTo>
                      <a:pt x="226" y="42"/>
                      <a:pt x="226" y="42"/>
                      <a:pt x="226" y="42"/>
                    </a:cubicBezTo>
                    <a:cubicBezTo>
                      <a:pt x="226" y="42"/>
                      <a:pt x="226" y="42"/>
                      <a:pt x="226" y="42"/>
                    </a:cubicBezTo>
                    <a:cubicBezTo>
                      <a:pt x="226" y="42"/>
                      <a:pt x="226" y="42"/>
                      <a:pt x="226" y="42"/>
                    </a:cubicBezTo>
                    <a:close/>
                    <a:moveTo>
                      <a:pt x="214" y="83"/>
                    </a:moveTo>
                    <a:cubicBezTo>
                      <a:pt x="215" y="74"/>
                      <a:pt x="216" y="66"/>
                      <a:pt x="219" y="58"/>
                    </a:cubicBezTo>
                    <a:cubicBezTo>
                      <a:pt x="219" y="56"/>
                      <a:pt x="220" y="54"/>
                      <a:pt x="220" y="53"/>
                    </a:cubicBezTo>
                    <a:cubicBezTo>
                      <a:pt x="221" y="51"/>
                      <a:pt x="221" y="51"/>
                      <a:pt x="222" y="49"/>
                    </a:cubicBezTo>
                    <a:cubicBezTo>
                      <a:pt x="223" y="48"/>
                      <a:pt x="223" y="46"/>
                      <a:pt x="224" y="45"/>
                    </a:cubicBezTo>
                    <a:cubicBezTo>
                      <a:pt x="224" y="45"/>
                      <a:pt x="224" y="44"/>
                      <a:pt x="225" y="44"/>
                    </a:cubicBezTo>
                    <a:cubicBezTo>
                      <a:pt x="225" y="44"/>
                      <a:pt x="226" y="43"/>
                      <a:pt x="226" y="43"/>
                    </a:cubicBezTo>
                    <a:cubicBezTo>
                      <a:pt x="226" y="43"/>
                      <a:pt x="226" y="43"/>
                      <a:pt x="226" y="43"/>
                    </a:cubicBezTo>
                    <a:cubicBezTo>
                      <a:pt x="226" y="43"/>
                      <a:pt x="226" y="42"/>
                      <a:pt x="226" y="42"/>
                    </a:cubicBezTo>
                    <a:cubicBezTo>
                      <a:pt x="226" y="42"/>
                      <a:pt x="226" y="42"/>
                      <a:pt x="226" y="42"/>
                    </a:cubicBezTo>
                    <a:cubicBezTo>
                      <a:pt x="226" y="42"/>
                      <a:pt x="226" y="42"/>
                      <a:pt x="226" y="42"/>
                    </a:cubicBezTo>
                    <a:cubicBezTo>
                      <a:pt x="228" y="44"/>
                      <a:pt x="231" y="46"/>
                      <a:pt x="232" y="48"/>
                    </a:cubicBezTo>
                    <a:cubicBezTo>
                      <a:pt x="239" y="55"/>
                      <a:pt x="240" y="66"/>
                      <a:pt x="238" y="76"/>
                    </a:cubicBezTo>
                    <a:cubicBezTo>
                      <a:pt x="236" y="91"/>
                      <a:pt x="228" y="107"/>
                      <a:pt x="219" y="120"/>
                    </a:cubicBezTo>
                    <a:cubicBezTo>
                      <a:pt x="214" y="109"/>
                      <a:pt x="213" y="95"/>
                      <a:pt x="214" y="83"/>
                    </a:cubicBezTo>
                    <a:close/>
                    <a:moveTo>
                      <a:pt x="316" y="68"/>
                    </a:moveTo>
                    <a:cubicBezTo>
                      <a:pt x="310" y="51"/>
                      <a:pt x="311" y="33"/>
                      <a:pt x="316" y="15"/>
                    </a:cubicBezTo>
                    <a:cubicBezTo>
                      <a:pt x="332" y="27"/>
                      <a:pt x="326" y="56"/>
                      <a:pt x="321" y="72"/>
                    </a:cubicBezTo>
                    <a:cubicBezTo>
                      <a:pt x="321" y="74"/>
                      <a:pt x="320" y="75"/>
                      <a:pt x="320" y="76"/>
                    </a:cubicBezTo>
                    <a:cubicBezTo>
                      <a:pt x="318" y="73"/>
                      <a:pt x="317" y="71"/>
                      <a:pt x="316" y="68"/>
                    </a:cubicBezTo>
                    <a:close/>
                  </a:path>
                </a:pathLst>
              </a:custGeom>
              <a:solidFill>
                <a:schemeClr val="dk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79" name="Google Shape;2479;p41"/>
              <p:cNvSpPr/>
              <p:nvPr/>
            </p:nvSpPr>
            <p:spPr>
              <a:xfrm>
                <a:off x="3976183" y="3511357"/>
                <a:ext cx="406690" cy="740757"/>
              </a:xfrm>
              <a:custGeom>
                <a:avLst/>
                <a:gdLst/>
                <a:ahLst/>
                <a:cxnLst/>
                <a:rect l="l" t="t" r="r" b="b"/>
                <a:pathLst>
                  <a:path w="504" h="918" extrusionOk="0">
                    <a:moveTo>
                      <a:pt x="0" y="209"/>
                    </a:moveTo>
                    <a:lnTo>
                      <a:pt x="61" y="177"/>
                    </a:lnTo>
                    <a:lnTo>
                      <a:pt x="162" y="261"/>
                    </a:lnTo>
                    <a:lnTo>
                      <a:pt x="183" y="0"/>
                    </a:lnTo>
                    <a:lnTo>
                      <a:pt x="360" y="0"/>
                    </a:lnTo>
                    <a:lnTo>
                      <a:pt x="375" y="162"/>
                    </a:lnTo>
                    <a:lnTo>
                      <a:pt x="455" y="95"/>
                    </a:lnTo>
                    <a:lnTo>
                      <a:pt x="504" y="121"/>
                    </a:lnTo>
                    <a:lnTo>
                      <a:pt x="384" y="282"/>
                    </a:lnTo>
                    <a:lnTo>
                      <a:pt x="440" y="918"/>
                    </a:lnTo>
                    <a:lnTo>
                      <a:pt x="106" y="918"/>
                    </a:lnTo>
                    <a:lnTo>
                      <a:pt x="149" y="408"/>
                    </a:lnTo>
                    <a:lnTo>
                      <a:pt x="0" y="209"/>
                    </a:lnTo>
                    <a:close/>
                  </a:path>
                </a:pathLst>
              </a:custGeom>
              <a:solidFill>
                <a:schemeClr val="accent5"/>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0" name="Google Shape;2480;p41"/>
              <p:cNvSpPr/>
              <p:nvPr/>
            </p:nvSpPr>
            <p:spPr>
              <a:xfrm>
                <a:off x="4171460" y="3809113"/>
                <a:ext cx="116197" cy="253375"/>
              </a:xfrm>
              <a:custGeom>
                <a:avLst/>
                <a:gdLst/>
                <a:ahLst/>
                <a:cxnLst/>
                <a:rect l="l" t="t" r="r" b="b"/>
                <a:pathLst>
                  <a:path w="106" h="231" extrusionOk="0">
                    <a:moveTo>
                      <a:pt x="61" y="0"/>
                    </a:moveTo>
                    <a:cubicBezTo>
                      <a:pt x="59" y="1"/>
                      <a:pt x="59" y="1"/>
                      <a:pt x="59" y="1"/>
                    </a:cubicBezTo>
                    <a:cubicBezTo>
                      <a:pt x="73" y="26"/>
                      <a:pt x="103" y="167"/>
                      <a:pt x="74" y="213"/>
                    </a:cubicBezTo>
                    <a:cubicBezTo>
                      <a:pt x="68" y="224"/>
                      <a:pt x="58" y="229"/>
                      <a:pt x="46" y="228"/>
                    </a:cubicBezTo>
                    <a:cubicBezTo>
                      <a:pt x="12" y="227"/>
                      <a:pt x="2" y="141"/>
                      <a:pt x="2" y="110"/>
                    </a:cubicBezTo>
                    <a:cubicBezTo>
                      <a:pt x="2" y="94"/>
                      <a:pt x="9" y="37"/>
                      <a:pt x="26" y="32"/>
                    </a:cubicBezTo>
                    <a:cubicBezTo>
                      <a:pt x="31" y="30"/>
                      <a:pt x="37" y="34"/>
                      <a:pt x="44" y="43"/>
                    </a:cubicBezTo>
                    <a:cubicBezTo>
                      <a:pt x="58" y="63"/>
                      <a:pt x="72" y="169"/>
                      <a:pt x="56" y="191"/>
                    </a:cubicBezTo>
                    <a:cubicBezTo>
                      <a:pt x="54" y="194"/>
                      <a:pt x="51" y="195"/>
                      <a:pt x="47" y="194"/>
                    </a:cubicBezTo>
                    <a:cubicBezTo>
                      <a:pt x="24" y="186"/>
                      <a:pt x="22" y="124"/>
                      <a:pt x="27" y="92"/>
                    </a:cubicBezTo>
                    <a:cubicBezTo>
                      <a:pt x="29" y="80"/>
                      <a:pt x="31" y="77"/>
                      <a:pt x="32" y="77"/>
                    </a:cubicBezTo>
                    <a:cubicBezTo>
                      <a:pt x="44" y="77"/>
                      <a:pt x="49" y="130"/>
                      <a:pt x="50" y="151"/>
                    </a:cubicBezTo>
                    <a:cubicBezTo>
                      <a:pt x="52" y="151"/>
                      <a:pt x="52" y="151"/>
                      <a:pt x="52" y="151"/>
                    </a:cubicBezTo>
                    <a:cubicBezTo>
                      <a:pt x="52" y="143"/>
                      <a:pt x="48" y="75"/>
                      <a:pt x="32" y="75"/>
                    </a:cubicBezTo>
                    <a:cubicBezTo>
                      <a:pt x="31" y="75"/>
                      <a:pt x="27" y="75"/>
                      <a:pt x="25" y="92"/>
                    </a:cubicBezTo>
                    <a:cubicBezTo>
                      <a:pt x="20" y="119"/>
                      <a:pt x="20" y="187"/>
                      <a:pt x="46" y="196"/>
                    </a:cubicBezTo>
                    <a:cubicBezTo>
                      <a:pt x="51" y="198"/>
                      <a:pt x="55" y="196"/>
                      <a:pt x="58" y="192"/>
                    </a:cubicBezTo>
                    <a:cubicBezTo>
                      <a:pt x="75" y="169"/>
                      <a:pt x="60" y="63"/>
                      <a:pt x="46" y="42"/>
                    </a:cubicBezTo>
                    <a:cubicBezTo>
                      <a:pt x="38" y="32"/>
                      <a:pt x="32" y="28"/>
                      <a:pt x="25" y="30"/>
                    </a:cubicBezTo>
                    <a:cubicBezTo>
                      <a:pt x="6" y="36"/>
                      <a:pt x="0" y="97"/>
                      <a:pt x="0" y="110"/>
                    </a:cubicBezTo>
                    <a:cubicBezTo>
                      <a:pt x="0" y="134"/>
                      <a:pt x="8" y="229"/>
                      <a:pt x="46" y="231"/>
                    </a:cubicBezTo>
                    <a:cubicBezTo>
                      <a:pt x="47" y="231"/>
                      <a:pt x="47" y="231"/>
                      <a:pt x="48" y="231"/>
                    </a:cubicBezTo>
                    <a:cubicBezTo>
                      <a:pt x="60" y="231"/>
                      <a:pt x="69" y="225"/>
                      <a:pt x="76" y="214"/>
                    </a:cubicBezTo>
                    <a:cubicBezTo>
                      <a:pt x="106" y="167"/>
                      <a:pt x="75" y="26"/>
                      <a:pt x="61"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1" name="Google Shape;2481;p41"/>
              <p:cNvSpPr/>
              <p:nvPr/>
            </p:nvSpPr>
            <p:spPr>
              <a:xfrm>
                <a:off x="4123851" y="3511357"/>
                <a:ext cx="99252" cy="740758"/>
              </a:xfrm>
              <a:custGeom>
                <a:avLst/>
                <a:gdLst/>
                <a:ahLst/>
                <a:cxnLst/>
                <a:rect l="l" t="t" r="r" b="b"/>
                <a:pathLst>
                  <a:path w="90" h="675" extrusionOk="0">
                    <a:moveTo>
                      <a:pt x="52" y="551"/>
                    </a:moveTo>
                    <a:cubicBezTo>
                      <a:pt x="36" y="524"/>
                      <a:pt x="19" y="496"/>
                      <a:pt x="12" y="465"/>
                    </a:cubicBezTo>
                    <a:cubicBezTo>
                      <a:pt x="5" y="434"/>
                      <a:pt x="3" y="392"/>
                      <a:pt x="5" y="356"/>
                    </a:cubicBezTo>
                    <a:cubicBezTo>
                      <a:pt x="7" y="329"/>
                      <a:pt x="12" y="290"/>
                      <a:pt x="25" y="256"/>
                    </a:cubicBezTo>
                    <a:cubicBezTo>
                      <a:pt x="30" y="245"/>
                      <a:pt x="35" y="234"/>
                      <a:pt x="41" y="223"/>
                    </a:cubicBezTo>
                    <a:cubicBezTo>
                      <a:pt x="50" y="205"/>
                      <a:pt x="59" y="186"/>
                      <a:pt x="65" y="166"/>
                    </a:cubicBezTo>
                    <a:cubicBezTo>
                      <a:pt x="77" y="127"/>
                      <a:pt x="78" y="86"/>
                      <a:pt x="80" y="47"/>
                    </a:cubicBezTo>
                    <a:cubicBezTo>
                      <a:pt x="80" y="32"/>
                      <a:pt x="81" y="16"/>
                      <a:pt x="82" y="0"/>
                    </a:cubicBezTo>
                    <a:cubicBezTo>
                      <a:pt x="80" y="0"/>
                      <a:pt x="80" y="0"/>
                      <a:pt x="80" y="0"/>
                    </a:cubicBezTo>
                    <a:cubicBezTo>
                      <a:pt x="79" y="16"/>
                      <a:pt x="78" y="32"/>
                      <a:pt x="78" y="47"/>
                    </a:cubicBezTo>
                    <a:cubicBezTo>
                      <a:pt x="76" y="86"/>
                      <a:pt x="74" y="126"/>
                      <a:pt x="63" y="165"/>
                    </a:cubicBezTo>
                    <a:cubicBezTo>
                      <a:pt x="57" y="185"/>
                      <a:pt x="48" y="204"/>
                      <a:pt x="39" y="222"/>
                    </a:cubicBezTo>
                    <a:cubicBezTo>
                      <a:pt x="33" y="233"/>
                      <a:pt x="28" y="244"/>
                      <a:pt x="23" y="256"/>
                    </a:cubicBezTo>
                    <a:cubicBezTo>
                      <a:pt x="10" y="290"/>
                      <a:pt x="5" y="329"/>
                      <a:pt x="3" y="356"/>
                    </a:cubicBezTo>
                    <a:cubicBezTo>
                      <a:pt x="0" y="392"/>
                      <a:pt x="3" y="434"/>
                      <a:pt x="10" y="466"/>
                    </a:cubicBezTo>
                    <a:cubicBezTo>
                      <a:pt x="17" y="497"/>
                      <a:pt x="34" y="525"/>
                      <a:pt x="50" y="552"/>
                    </a:cubicBezTo>
                    <a:cubicBezTo>
                      <a:pt x="54" y="559"/>
                      <a:pt x="57" y="565"/>
                      <a:pt x="61" y="571"/>
                    </a:cubicBezTo>
                    <a:cubicBezTo>
                      <a:pt x="78" y="603"/>
                      <a:pt x="83" y="639"/>
                      <a:pt x="88" y="675"/>
                    </a:cubicBezTo>
                    <a:cubicBezTo>
                      <a:pt x="90" y="675"/>
                      <a:pt x="90" y="675"/>
                      <a:pt x="90" y="675"/>
                    </a:cubicBezTo>
                    <a:cubicBezTo>
                      <a:pt x="85" y="639"/>
                      <a:pt x="80" y="602"/>
                      <a:pt x="63" y="570"/>
                    </a:cubicBezTo>
                    <a:cubicBezTo>
                      <a:pt x="59" y="564"/>
                      <a:pt x="55" y="557"/>
                      <a:pt x="52" y="551"/>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2" name="Google Shape;2482;p41"/>
              <p:cNvSpPr/>
              <p:nvPr/>
            </p:nvSpPr>
            <p:spPr>
              <a:xfrm>
                <a:off x="4236820" y="3511357"/>
                <a:ext cx="69396" cy="740758"/>
              </a:xfrm>
              <a:custGeom>
                <a:avLst/>
                <a:gdLst/>
                <a:ahLst/>
                <a:cxnLst/>
                <a:rect l="l" t="t" r="r" b="b"/>
                <a:pathLst>
                  <a:path w="63" h="675" extrusionOk="0">
                    <a:moveTo>
                      <a:pt x="29" y="557"/>
                    </a:moveTo>
                    <a:cubicBezTo>
                      <a:pt x="33" y="545"/>
                      <a:pt x="38" y="534"/>
                      <a:pt x="43" y="524"/>
                    </a:cubicBezTo>
                    <a:cubicBezTo>
                      <a:pt x="51" y="506"/>
                      <a:pt x="58" y="490"/>
                      <a:pt x="60" y="469"/>
                    </a:cubicBezTo>
                    <a:cubicBezTo>
                      <a:pt x="62" y="448"/>
                      <a:pt x="63" y="426"/>
                      <a:pt x="62" y="404"/>
                    </a:cubicBezTo>
                    <a:cubicBezTo>
                      <a:pt x="57" y="340"/>
                      <a:pt x="57" y="340"/>
                      <a:pt x="57" y="340"/>
                    </a:cubicBezTo>
                    <a:cubicBezTo>
                      <a:pt x="52" y="314"/>
                      <a:pt x="43" y="288"/>
                      <a:pt x="34" y="262"/>
                    </a:cubicBezTo>
                    <a:cubicBezTo>
                      <a:pt x="24" y="233"/>
                      <a:pt x="14" y="202"/>
                      <a:pt x="9" y="171"/>
                    </a:cubicBezTo>
                    <a:cubicBezTo>
                      <a:pt x="3" y="126"/>
                      <a:pt x="7" y="80"/>
                      <a:pt x="11" y="35"/>
                    </a:cubicBezTo>
                    <a:cubicBezTo>
                      <a:pt x="12" y="24"/>
                      <a:pt x="13" y="12"/>
                      <a:pt x="14" y="0"/>
                    </a:cubicBezTo>
                    <a:cubicBezTo>
                      <a:pt x="12" y="0"/>
                      <a:pt x="12" y="0"/>
                      <a:pt x="12" y="0"/>
                    </a:cubicBezTo>
                    <a:cubicBezTo>
                      <a:pt x="11" y="12"/>
                      <a:pt x="10" y="24"/>
                      <a:pt x="9" y="35"/>
                    </a:cubicBezTo>
                    <a:cubicBezTo>
                      <a:pt x="5" y="80"/>
                      <a:pt x="0" y="126"/>
                      <a:pt x="7" y="171"/>
                    </a:cubicBezTo>
                    <a:cubicBezTo>
                      <a:pt x="12" y="203"/>
                      <a:pt x="22" y="233"/>
                      <a:pt x="32" y="263"/>
                    </a:cubicBezTo>
                    <a:cubicBezTo>
                      <a:pt x="43" y="294"/>
                      <a:pt x="54" y="327"/>
                      <a:pt x="58" y="360"/>
                    </a:cubicBezTo>
                    <a:cubicBezTo>
                      <a:pt x="61" y="395"/>
                      <a:pt x="61" y="434"/>
                      <a:pt x="58" y="469"/>
                    </a:cubicBezTo>
                    <a:cubicBezTo>
                      <a:pt x="56" y="489"/>
                      <a:pt x="49" y="506"/>
                      <a:pt x="40" y="523"/>
                    </a:cubicBezTo>
                    <a:cubicBezTo>
                      <a:pt x="36" y="533"/>
                      <a:pt x="31" y="544"/>
                      <a:pt x="27" y="556"/>
                    </a:cubicBezTo>
                    <a:cubicBezTo>
                      <a:pt x="15" y="593"/>
                      <a:pt x="17" y="635"/>
                      <a:pt x="22" y="675"/>
                    </a:cubicBezTo>
                    <a:cubicBezTo>
                      <a:pt x="24" y="675"/>
                      <a:pt x="24" y="675"/>
                      <a:pt x="24" y="675"/>
                    </a:cubicBezTo>
                    <a:cubicBezTo>
                      <a:pt x="19" y="635"/>
                      <a:pt x="17" y="593"/>
                      <a:pt x="29" y="55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3" name="Google Shape;2483;p41"/>
              <p:cNvSpPr/>
              <p:nvPr/>
            </p:nvSpPr>
            <p:spPr>
              <a:xfrm>
                <a:off x="4300568" y="4123814"/>
                <a:ext cx="19366" cy="128301"/>
              </a:xfrm>
              <a:custGeom>
                <a:avLst/>
                <a:gdLst/>
                <a:ahLst/>
                <a:cxnLst/>
                <a:rect l="l" t="t" r="r" b="b"/>
                <a:pathLst>
                  <a:path w="18" h="117" extrusionOk="0">
                    <a:moveTo>
                      <a:pt x="18" y="4"/>
                    </a:moveTo>
                    <a:cubicBezTo>
                      <a:pt x="18" y="0"/>
                      <a:pt x="18" y="0"/>
                      <a:pt x="18" y="0"/>
                    </a:cubicBezTo>
                    <a:cubicBezTo>
                      <a:pt x="7" y="17"/>
                      <a:pt x="2" y="36"/>
                      <a:pt x="1" y="58"/>
                    </a:cubicBezTo>
                    <a:cubicBezTo>
                      <a:pt x="1" y="77"/>
                      <a:pt x="1" y="97"/>
                      <a:pt x="0" y="117"/>
                    </a:cubicBezTo>
                    <a:cubicBezTo>
                      <a:pt x="2" y="117"/>
                      <a:pt x="2" y="117"/>
                      <a:pt x="2" y="117"/>
                    </a:cubicBezTo>
                    <a:cubicBezTo>
                      <a:pt x="3" y="97"/>
                      <a:pt x="3" y="77"/>
                      <a:pt x="3" y="58"/>
                    </a:cubicBezTo>
                    <a:cubicBezTo>
                      <a:pt x="4" y="38"/>
                      <a:pt x="9" y="19"/>
                      <a:pt x="18" y="4"/>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4" name="Google Shape;2484;p41"/>
              <p:cNvSpPr/>
              <p:nvPr/>
            </p:nvSpPr>
            <p:spPr>
              <a:xfrm>
                <a:off x="4086732" y="3511357"/>
                <a:ext cx="87955" cy="319543"/>
              </a:xfrm>
              <a:custGeom>
                <a:avLst/>
                <a:gdLst/>
                <a:ahLst/>
                <a:cxnLst/>
                <a:rect l="l" t="t" r="r" b="b"/>
                <a:pathLst>
                  <a:path w="80" h="291" extrusionOk="0">
                    <a:moveTo>
                      <a:pt x="78" y="0"/>
                    </a:moveTo>
                    <a:cubicBezTo>
                      <a:pt x="76" y="124"/>
                      <a:pt x="51" y="217"/>
                      <a:pt x="0" y="289"/>
                    </a:cubicBezTo>
                    <a:cubicBezTo>
                      <a:pt x="2" y="291"/>
                      <a:pt x="2" y="291"/>
                      <a:pt x="2" y="291"/>
                    </a:cubicBezTo>
                    <a:cubicBezTo>
                      <a:pt x="53" y="219"/>
                      <a:pt x="78" y="125"/>
                      <a:pt x="80" y="0"/>
                    </a:cubicBezTo>
                    <a:lnTo>
                      <a:pt x="78" y="0"/>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5" name="Google Shape;2485;p41"/>
              <p:cNvSpPr/>
              <p:nvPr/>
            </p:nvSpPr>
            <p:spPr>
              <a:xfrm>
                <a:off x="4040737" y="3705826"/>
                <a:ext cx="49223" cy="63747"/>
              </a:xfrm>
              <a:custGeom>
                <a:avLst/>
                <a:gdLst/>
                <a:ahLst/>
                <a:cxnLst/>
                <a:rect l="l" t="t" r="r" b="b"/>
                <a:pathLst>
                  <a:path w="45" h="58" extrusionOk="0">
                    <a:moveTo>
                      <a:pt x="19" y="33"/>
                    </a:moveTo>
                    <a:cubicBezTo>
                      <a:pt x="24" y="26"/>
                      <a:pt x="29" y="20"/>
                      <a:pt x="35" y="14"/>
                    </a:cubicBezTo>
                    <a:cubicBezTo>
                      <a:pt x="38" y="10"/>
                      <a:pt x="41" y="6"/>
                      <a:pt x="45" y="2"/>
                    </a:cubicBezTo>
                    <a:cubicBezTo>
                      <a:pt x="43" y="0"/>
                      <a:pt x="43" y="0"/>
                      <a:pt x="43" y="0"/>
                    </a:cubicBezTo>
                    <a:cubicBezTo>
                      <a:pt x="40" y="4"/>
                      <a:pt x="36" y="8"/>
                      <a:pt x="33" y="12"/>
                    </a:cubicBezTo>
                    <a:cubicBezTo>
                      <a:pt x="28" y="18"/>
                      <a:pt x="22" y="24"/>
                      <a:pt x="17" y="31"/>
                    </a:cubicBezTo>
                    <a:cubicBezTo>
                      <a:pt x="13" y="36"/>
                      <a:pt x="10" y="42"/>
                      <a:pt x="6" y="48"/>
                    </a:cubicBezTo>
                    <a:cubicBezTo>
                      <a:pt x="4" y="51"/>
                      <a:pt x="2" y="54"/>
                      <a:pt x="0" y="56"/>
                    </a:cubicBezTo>
                    <a:cubicBezTo>
                      <a:pt x="2" y="58"/>
                      <a:pt x="2" y="58"/>
                      <a:pt x="2" y="58"/>
                    </a:cubicBezTo>
                    <a:cubicBezTo>
                      <a:pt x="4" y="55"/>
                      <a:pt x="6" y="52"/>
                      <a:pt x="7" y="49"/>
                    </a:cubicBezTo>
                    <a:cubicBezTo>
                      <a:pt x="12" y="43"/>
                      <a:pt x="15" y="37"/>
                      <a:pt x="19"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6" name="Google Shape;2486;p41"/>
              <p:cNvSpPr/>
              <p:nvPr/>
            </p:nvSpPr>
            <p:spPr>
              <a:xfrm>
                <a:off x="4110940" y="3511357"/>
                <a:ext cx="19366" cy="162192"/>
              </a:xfrm>
              <a:custGeom>
                <a:avLst/>
                <a:gdLst/>
                <a:ahLst/>
                <a:cxnLst/>
                <a:rect l="l" t="t" r="r" b="b"/>
                <a:pathLst>
                  <a:path w="18" h="148" extrusionOk="0">
                    <a:moveTo>
                      <a:pt x="18" y="0"/>
                    </a:moveTo>
                    <a:cubicBezTo>
                      <a:pt x="16" y="0"/>
                      <a:pt x="16" y="0"/>
                      <a:pt x="16" y="0"/>
                    </a:cubicBezTo>
                    <a:cubicBezTo>
                      <a:pt x="15" y="50"/>
                      <a:pt x="10" y="99"/>
                      <a:pt x="1" y="137"/>
                    </a:cubicBezTo>
                    <a:cubicBezTo>
                      <a:pt x="1" y="137"/>
                      <a:pt x="1" y="138"/>
                      <a:pt x="0" y="138"/>
                    </a:cubicBezTo>
                    <a:cubicBezTo>
                      <a:pt x="0" y="148"/>
                      <a:pt x="0" y="148"/>
                      <a:pt x="0" y="148"/>
                    </a:cubicBezTo>
                    <a:cubicBezTo>
                      <a:pt x="1" y="145"/>
                      <a:pt x="2" y="141"/>
                      <a:pt x="3" y="137"/>
                    </a:cubicBezTo>
                    <a:cubicBezTo>
                      <a:pt x="12" y="99"/>
                      <a:pt x="18" y="50"/>
                      <a:pt x="18" y="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7" name="Google Shape;2487;p41"/>
              <p:cNvSpPr/>
              <p:nvPr/>
            </p:nvSpPr>
            <p:spPr>
              <a:xfrm>
                <a:off x="4002005" y="3663059"/>
                <a:ext cx="36312" cy="54871"/>
              </a:xfrm>
              <a:custGeom>
                <a:avLst/>
                <a:gdLst/>
                <a:ahLst/>
                <a:cxnLst/>
                <a:rect l="l" t="t" r="r" b="b"/>
                <a:pathLst>
                  <a:path w="33" h="50" extrusionOk="0">
                    <a:moveTo>
                      <a:pt x="33" y="2"/>
                    </a:moveTo>
                    <a:cubicBezTo>
                      <a:pt x="31" y="0"/>
                      <a:pt x="31" y="0"/>
                      <a:pt x="31" y="0"/>
                    </a:cubicBezTo>
                    <a:cubicBezTo>
                      <a:pt x="22" y="15"/>
                      <a:pt x="12" y="30"/>
                      <a:pt x="2" y="45"/>
                    </a:cubicBezTo>
                    <a:cubicBezTo>
                      <a:pt x="1" y="46"/>
                      <a:pt x="1" y="47"/>
                      <a:pt x="0" y="48"/>
                    </a:cubicBezTo>
                    <a:cubicBezTo>
                      <a:pt x="1" y="50"/>
                      <a:pt x="1" y="50"/>
                      <a:pt x="1" y="50"/>
                    </a:cubicBezTo>
                    <a:cubicBezTo>
                      <a:pt x="2" y="49"/>
                      <a:pt x="3" y="48"/>
                      <a:pt x="4" y="46"/>
                    </a:cubicBezTo>
                    <a:cubicBezTo>
                      <a:pt x="14" y="32"/>
                      <a:pt x="24" y="17"/>
                      <a:pt x="33" y="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8" name="Google Shape;2488;p41"/>
              <p:cNvSpPr/>
              <p:nvPr/>
            </p:nvSpPr>
            <p:spPr>
              <a:xfrm>
                <a:off x="4077856" y="4059260"/>
                <a:ext cx="96831" cy="192856"/>
              </a:xfrm>
              <a:custGeom>
                <a:avLst/>
                <a:gdLst/>
                <a:ahLst/>
                <a:cxnLst/>
                <a:rect l="l" t="t" r="r" b="b"/>
                <a:pathLst>
                  <a:path w="88" h="176" extrusionOk="0">
                    <a:moveTo>
                      <a:pt x="71" y="80"/>
                    </a:moveTo>
                    <a:cubicBezTo>
                      <a:pt x="61" y="66"/>
                      <a:pt x="49" y="54"/>
                      <a:pt x="37" y="43"/>
                    </a:cubicBezTo>
                    <a:cubicBezTo>
                      <a:pt x="23" y="29"/>
                      <a:pt x="10" y="15"/>
                      <a:pt x="0" y="0"/>
                    </a:cubicBezTo>
                    <a:cubicBezTo>
                      <a:pt x="0" y="3"/>
                      <a:pt x="0" y="3"/>
                      <a:pt x="0" y="3"/>
                    </a:cubicBezTo>
                    <a:cubicBezTo>
                      <a:pt x="10" y="18"/>
                      <a:pt x="23" y="31"/>
                      <a:pt x="35" y="44"/>
                    </a:cubicBezTo>
                    <a:cubicBezTo>
                      <a:pt x="47" y="56"/>
                      <a:pt x="59" y="68"/>
                      <a:pt x="69" y="81"/>
                    </a:cubicBezTo>
                    <a:cubicBezTo>
                      <a:pt x="86" y="108"/>
                      <a:pt x="86" y="140"/>
                      <a:pt x="86" y="170"/>
                    </a:cubicBezTo>
                    <a:cubicBezTo>
                      <a:pt x="86" y="172"/>
                      <a:pt x="86" y="173"/>
                      <a:pt x="86" y="176"/>
                    </a:cubicBezTo>
                    <a:cubicBezTo>
                      <a:pt x="88" y="176"/>
                      <a:pt x="88" y="176"/>
                      <a:pt x="88" y="176"/>
                    </a:cubicBezTo>
                    <a:cubicBezTo>
                      <a:pt x="88" y="173"/>
                      <a:pt x="88" y="172"/>
                      <a:pt x="88" y="170"/>
                    </a:cubicBezTo>
                    <a:cubicBezTo>
                      <a:pt x="88" y="139"/>
                      <a:pt x="88" y="107"/>
                      <a:pt x="71" y="80"/>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89" name="Google Shape;2489;p41"/>
              <p:cNvSpPr/>
              <p:nvPr/>
            </p:nvSpPr>
            <p:spPr>
              <a:xfrm>
                <a:off x="4072207" y="4130270"/>
                <a:ext cx="50837" cy="121846"/>
              </a:xfrm>
              <a:custGeom>
                <a:avLst/>
                <a:gdLst/>
                <a:ahLst/>
                <a:cxnLst/>
                <a:rect l="l" t="t" r="r" b="b"/>
                <a:pathLst>
                  <a:path w="46" h="111" extrusionOk="0">
                    <a:moveTo>
                      <a:pt x="29" y="17"/>
                    </a:moveTo>
                    <a:cubicBezTo>
                      <a:pt x="22" y="8"/>
                      <a:pt x="12" y="2"/>
                      <a:pt x="0" y="0"/>
                    </a:cubicBezTo>
                    <a:cubicBezTo>
                      <a:pt x="0" y="2"/>
                      <a:pt x="0" y="2"/>
                      <a:pt x="0" y="2"/>
                    </a:cubicBezTo>
                    <a:cubicBezTo>
                      <a:pt x="11" y="4"/>
                      <a:pt x="21" y="10"/>
                      <a:pt x="28" y="19"/>
                    </a:cubicBezTo>
                    <a:cubicBezTo>
                      <a:pt x="44" y="40"/>
                      <a:pt x="44" y="78"/>
                      <a:pt x="39" y="111"/>
                    </a:cubicBezTo>
                    <a:cubicBezTo>
                      <a:pt x="41" y="111"/>
                      <a:pt x="41" y="111"/>
                      <a:pt x="41" y="111"/>
                    </a:cubicBezTo>
                    <a:cubicBezTo>
                      <a:pt x="46" y="78"/>
                      <a:pt x="46" y="39"/>
                      <a:pt x="29" y="17"/>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0" name="Google Shape;2490;p41"/>
              <p:cNvSpPr/>
              <p:nvPr/>
            </p:nvSpPr>
            <p:spPr>
              <a:xfrm>
                <a:off x="4065752" y="4200472"/>
                <a:ext cx="18560" cy="51643"/>
              </a:xfrm>
              <a:custGeom>
                <a:avLst/>
                <a:gdLst/>
                <a:ahLst/>
                <a:cxnLst/>
                <a:rect l="l" t="t" r="r" b="b"/>
                <a:pathLst>
                  <a:path w="17" h="47" extrusionOk="0">
                    <a:moveTo>
                      <a:pt x="17" y="32"/>
                    </a:moveTo>
                    <a:cubicBezTo>
                      <a:pt x="16" y="18"/>
                      <a:pt x="9" y="9"/>
                      <a:pt x="0" y="0"/>
                    </a:cubicBezTo>
                    <a:cubicBezTo>
                      <a:pt x="0" y="3"/>
                      <a:pt x="0" y="3"/>
                      <a:pt x="0" y="3"/>
                    </a:cubicBezTo>
                    <a:cubicBezTo>
                      <a:pt x="8" y="11"/>
                      <a:pt x="14" y="20"/>
                      <a:pt x="15" y="32"/>
                    </a:cubicBezTo>
                    <a:cubicBezTo>
                      <a:pt x="15" y="36"/>
                      <a:pt x="15" y="41"/>
                      <a:pt x="14" y="47"/>
                    </a:cubicBezTo>
                    <a:cubicBezTo>
                      <a:pt x="16" y="47"/>
                      <a:pt x="16" y="47"/>
                      <a:pt x="16" y="47"/>
                    </a:cubicBezTo>
                    <a:cubicBezTo>
                      <a:pt x="17" y="41"/>
                      <a:pt x="17" y="36"/>
                      <a:pt x="17" y="32"/>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1" name="Google Shape;2491;p41"/>
              <p:cNvSpPr/>
              <p:nvPr/>
            </p:nvSpPr>
            <p:spPr>
              <a:xfrm>
                <a:off x="4282008" y="3636431"/>
                <a:ext cx="16139" cy="87955"/>
              </a:xfrm>
              <a:custGeom>
                <a:avLst/>
                <a:gdLst/>
                <a:ahLst/>
                <a:cxnLst/>
                <a:rect l="l" t="t" r="r" b="b"/>
                <a:pathLst>
                  <a:path w="15" h="80" extrusionOk="0">
                    <a:moveTo>
                      <a:pt x="1" y="33"/>
                    </a:moveTo>
                    <a:cubicBezTo>
                      <a:pt x="4" y="49"/>
                      <a:pt x="9" y="65"/>
                      <a:pt x="14" y="80"/>
                    </a:cubicBezTo>
                    <a:cubicBezTo>
                      <a:pt x="15" y="78"/>
                      <a:pt x="15" y="78"/>
                      <a:pt x="15" y="78"/>
                    </a:cubicBezTo>
                    <a:cubicBezTo>
                      <a:pt x="10" y="63"/>
                      <a:pt x="6" y="48"/>
                      <a:pt x="4" y="32"/>
                    </a:cubicBezTo>
                    <a:cubicBezTo>
                      <a:pt x="3" y="28"/>
                      <a:pt x="2" y="15"/>
                      <a:pt x="3" y="0"/>
                    </a:cubicBezTo>
                    <a:cubicBezTo>
                      <a:pt x="0" y="2"/>
                      <a:pt x="0" y="2"/>
                      <a:pt x="0" y="2"/>
                    </a:cubicBezTo>
                    <a:cubicBezTo>
                      <a:pt x="0" y="16"/>
                      <a:pt x="1" y="29"/>
                      <a:pt x="1" y="33"/>
                    </a:cubicBez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2" name="Google Shape;2492;p41"/>
              <p:cNvSpPr/>
              <p:nvPr/>
            </p:nvSpPr>
            <p:spPr>
              <a:xfrm>
                <a:off x="4327196" y="3599312"/>
                <a:ext cx="16139" cy="65361"/>
              </a:xfrm>
              <a:custGeom>
                <a:avLst/>
                <a:gdLst/>
                <a:ahLst/>
                <a:cxnLst/>
                <a:rect l="l" t="t" r="r" b="b"/>
                <a:pathLst>
                  <a:path w="15" h="60" extrusionOk="0">
                    <a:moveTo>
                      <a:pt x="15" y="58"/>
                    </a:moveTo>
                    <a:cubicBezTo>
                      <a:pt x="8" y="39"/>
                      <a:pt x="4" y="19"/>
                      <a:pt x="2" y="0"/>
                    </a:cubicBezTo>
                    <a:cubicBezTo>
                      <a:pt x="0" y="2"/>
                      <a:pt x="0" y="2"/>
                      <a:pt x="0" y="2"/>
                    </a:cubicBezTo>
                    <a:cubicBezTo>
                      <a:pt x="2" y="21"/>
                      <a:pt x="7" y="41"/>
                      <a:pt x="13" y="60"/>
                    </a:cubicBezTo>
                    <a:lnTo>
                      <a:pt x="15" y="58"/>
                    </a:lnTo>
                    <a:close/>
                  </a:path>
                </a:pathLst>
              </a:custGeom>
              <a:solidFill>
                <a:srgbClr val="FF8302">
                  <a:alpha val="39240"/>
                </a:srgbClr>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2493" name="Google Shape;2493;p41"/>
            <p:cNvGrpSpPr/>
            <p:nvPr/>
          </p:nvGrpSpPr>
          <p:grpSpPr>
            <a:xfrm>
              <a:off x="6175312" y="4520798"/>
              <a:ext cx="3949407" cy="1601335"/>
              <a:chOff x="3616175" y="871400"/>
              <a:chExt cx="4165601" cy="1065213"/>
            </a:xfrm>
          </p:grpSpPr>
          <p:sp>
            <p:nvSpPr>
              <p:cNvPr id="2494" name="Google Shape;2494;p41"/>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5" name="Google Shape;2495;p41"/>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6" name="Google Shape;2496;p41"/>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7" name="Google Shape;2497;p41"/>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8" name="Google Shape;2498;p41"/>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99" name="Google Shape;2499;p41"/>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0" name="Google Shape;2500;p41"/>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01" name="Google Shape;2501;p41"/>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grpSp>
        <p:nvGrpSpPr>
          <p:cNvPr id="2" name="Google Shape;952;p14">
            <a:extLst>
              <a:ext uri="{FF2B5EF4-FFF2-40B4-BE49-F238E27FC236}">
                <a16:creationId xmlns:a16="http://schemas.microsoft.com/office/drawing/2014/main" id="{C1C8AE45-71E6-C0A2-28A4-24E4EB800572}"/>
              </a:ext>
            </a:extLst>
          </p:cNvPr>
          <p:cNvGrpSpPr/>
          <p:nvPr/>
        </p:nvGrpSpPr>
        <p:grpSpPr>
          <a:xfrm>
            <a:off x="9464642" y="6395369"/>
            <a:ext cx="2229616" cy="924084"/>
            <a:chOff x="3616175" y="871400"/>
            <a:chExt cx="4165601" cy="1065213"/>
          </a:xfrm>
        </p:grpSpPr>
        <p:sp>
          <p:nvSpPr>
            <p:cNvPr id="3" name="Google Shape;953;p14">
              <a:extLst>
                <a:ext uri="{FF2B5EF4-FFF2-40B4-BE49-F238E27FC236}">
                  <a16:creationId xmlns:a16="http://schemas.microsoft.com/office/drawing/2014/main" id="{CA83F6A8-CBAE-AB02-3A7E-593FB99F3468}"/>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 name="Google Shape;954;p14">
              <a:extLst>
                <a:ext uri="{FF2B5EF4-FFF2-40B4-BE49-F238E27FC236}">
                  <a16:creationId xmlns:a16="http://schemas.microsoft.com/office/drawing/2014/main" id="{ECF6A230-101E-434E-ABB1-23DA7DFD9542}"/>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 name="Google Shape;955;p14">
              <a:extLst>
                <a:ext uri="{FF2B5EF4-FFF2-40B4-BE49-F238E27FC236}">
                  <a16:creationId xmlns:a16="http://schemas.microsoft.com/office/drawing/2014/main" id="{C44473E8-674C-662D-098C-0BB5F6F5AE99}"/>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 name="Google Shape;956;p14">
              <a:extLst>
                <a:ext uri="{FF2B5EF4-FFF2-40B4-BE49-F238E27FC236}">
                  <a16:creationId xmlns:a16="http://schemas.microsoft.com/office/drawing/2014/main" id="{261FDE3B-C969-3B84-1C92-F2B6F7534892}"/>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 name="Google Shape;957;p14">
              <a:extLst>
                <a:ext uri="{FF2B5EF4-FFF2-40B4-BE49-F238E27FC236}">
                  <a16:creationId xmlns:a16="http://schemas.microsoft.com/office/drawing/2014/main" id="{AF05B528-349C-9010-163F-4B2423F0AB47}"/>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 name="Google Shape;958;p14">
              <a:extLst>
                <a:ext uri="{FF2B5EF4-FFF2-40B4-BE49-F238E27FC236}">
                  <a16:creationId xmlns:a16="http://schemas.microsoft.com/office/drawing/2014/main" id="{4D2E0BDA-E705-F03E-FB5A-4525969966F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 name="Google Shape;959;p14">
              <a:extLst>
                <a:ext uri="{FF2B5EF4-FFF2-40B4-BE49-F238E27FC236}">
                  <a16:creationId xmlns:a16="http://schemas.microsoft.com/office/drawing/2014/main" id="{278160AE-7ADF-4F80-E8DA-CBDDA3C4A178}"/>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 name="Google Shape;960;p14">
              <a:extLst>
                <a:ext uri="{FF2B5EF4-FFF2-40B4-BE49-F238E27FC236}">
                  <a16:creationId xmlns:a16="http://schemas.microsoft.com/office/drawing/2014/main" id="{65C166B3-1A42-9946-CC64-AC22680F52FF}"/>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 name="Google Shape;1541;p22">
            <a:extLst>
              <a:ext uri="{FF2B5EF4-FFF2-40B4-BE49-F238E27FC236}">
                <a16:creationId xmlns:a16="http://schemas.microsoft.com/office/drawing/2014/main" id="{738650D6-3A87-E144-AD6A-DA7C0CB469D4}"/>
              </a:ext>
            </a:extLst>
          </p:cNvPr>
          <p:cNvGrpSpPr/>
          <p:nvPr/>
        </p:nvGrpSpPr>
        <p:grpSpPr>
          <a:xfrm>
            <a:off x="-942867" y="6351399"/>
            <a:ext cx="7861827" cy="861559"/>
            <a:chOff x="-3004369" y="4101988"/>
            <a:chExt cx="12539434" cy="1841860"/>
          </a:xfrm>
        </p:grpSpPr>
        <p:grpSp>
          <p:nvGrpSpPr>
            <p:cNvPr id="15" name="Google Shape;1542;p22">
              <a:extLst>
                <a:ext uri="{FF2B5EF4-FFF2-40B4-BE49-F238E27FC236}">
                  <a16:creationId xmlns:a16="http://schemas.microsoft.com/office/drawing/2014/main" id="{720EA160-C7D4-2209-AA16-CB8373BD9ABB}"/>
                </a:ext>
              </a:extLst>
            </p:cNvPr>
            <p:cNvGrpSpPr/>
            <p:nvPr/>
          </p:nvGrpSpPr>
          <p:grpSpPr>
            <a:xfrm>
              <a:off x="131864" y="4608508"/>
              <a:ext cx="2713473" cy="1100152"/>
              <a:chOff x="3616175" y="871400"/>
              <a:chExt cx="4165601" cy="1065213"/>
            </a:xfrm>
          </p:grpSpPr>
          <p:sp>
            <p:nvSpPr>
              <p:cNvPr id="38" name="Google Shape;1543;p22">
                <a:extLst>
                  <a:ext uri="{FF2B5EF4-FFF2-40B4-BE49-F238E27FC236}">
                    <a16:creationId xmlns:a16="http://schemas.microsoft.com/office/drawing/2014/main" id="{BE4A8D5B-2D06-652E-E387-DC7B34E6B981}"/>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1544;p22">
                <a:extLst>
                  <a:ext uri="{FF2B5EF4-FFF2-40B4-BE49-F238E27FC236}">
                    <a16:creationId xmlns:a16="http://schemas.microsoft.com/office/drawing/2014/main" id="{3F392623-7F2E-087D-8813-7D496A178BDE}"/>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1545;p22">
                <a:extLst>
                  <a:ext uri="{FF2B5EF4-FFF2-40B4-BE49-F238E27FC236}">
                    <a16:creationId xmlns:a16="http://schemas.microsoft.com/office/drawing/2014/main" id="{553001A2-8552-78FE-6177-AFB810F0123A}"/>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1546;p22">
                <a:extLst>
                  <a:ext uri="{FF2B5EF4-FFF2-40B4-BE49-F238E27FC236}">
                    <a16:creationId xmlns:a16="http://schemas.microsoft.com/office/drawing/2014/main" id="{55E8B5F3-B8B2-C7AD-8102-BB3D229D8524}"/>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1547;p22">
                <a:extLst>
                  <a:ext uri="{FF2B5EF4-FFF2-40B4-BE49-F238E27FC236}">
                    <a16:creationId xmlns:a16="http://schemas.microsoft.com/office/drawing/2014/main" id="{D159BC85-8930-B06B-0A42-F5977019B610}"/>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1548;p22">
                <a:extLst>
                  <a:ext uri="{FF2B5EF4-FFF2-40B4-BE49-F238E27FC236}">
                    <a16:creationId xmlns:a16="http://schemas.microsoft.com/office/drawing/2014/main" id="{0D2212C0-A342-143D-5158-E2D878E4F4DA}"/>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1549;p22">
                <a:extLst>
                  <a:ext uri="{FF2B5EF4-FFF2-40B4-BE49-F238E27FC236}">
                    <a16:creationId xmlns:a16="http://schemas.microsoft.com/office/drawing/2014/main" id="{B10511C6-2280-80EC-9D58-721BFE635E03}"/>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1550;p22">
                <a:extLst>
                  <a:ext uri="{FF2B5EF4-FFF2-40B4-BE49-F238E27FC236}">
                    <a16:creationId xmlns:a16="http://schemas.microsoft.com/office/drawing/2014/main" id="{BA07748B-C2B0-BDCF-934B-0B6BB600D004}"/>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 name="Google Shape;1551;p22">
              <a:extLst>
                <a:ext uri="{FF2B5EF4-FFF2-40B4-BE49-F238E27FC236}">
                  <a16:creationId xmlns:a16="http://schemas.microsoft.com/office/drawing/2014/main" id="{C1363142-29AF-3D1E-7B43-01634BD9D6A1}"/>
                </a:ext>
              </a:extLst>
            </p:cNvPr>
            <p:cNvGrpSpPr/>
            <p:nvPr/>
          </p:nvGrpSpPr>
          <p:grpSpPr>
            <a:xfrm>
              <a:off x="-3004369" y="4101988"/>
              <a:ext cx="4543005" cy="1841860"/>
              <a:chOff x="3616175" y="871400"/>
              <a:chExt cx="4165601" cy="1065213"/>
            </a:xfrm>
          </p:grpSpPr>
          <p:sp>
            <p:nvSpPr>
              <p:cNvPr id="30" name="Google Shape;1552;p22">
                <a:extLst>
                  <a:ext uri="{FF2B5EF4-FFF2-40B4-BE49-F238E27FC236}">
                    <a16:creationId xmlns:a16="http://schemas.microsoft.com/office/drawing/2014/main" id="{8476B5AC-F38F-BE2E-EDFE-81440DACB96E}"/>
                  </a:ext>
                </a:extLst>
              </p:cNvPr>
              <p:cNvSpPr/>
              <p:nvPr/>
            </p:nvSpPr>
            <p:spPr>
              <a:xfrm>
                <a:off x="3616175" y="871400"/>
                <a:ext cx="4165601" cy="730250"/>
              </a:xfrm>
              <a:custGeom>
                <a:avLst/>
                <a:gdLst/>
                <a:ahLst/>
                <a:cxnLst/>
                <a:rect l="l" t="t" r="r" b="b"/>
                <a:pathLst>
                  <a:path w="1931" h="338" extrusionOk="0">
                    <a:moveTo>
                      <a:pt x="1931" y="338"/>
                    </a:moveTo>
                    <a:cubicBezTo>
                      <a:pt x="1931" y="338"/>
                      <a:pt x="1631" y="0"/>
                      <a:pt x="986" y="0"/>
                    </a:cubicBezTo>
                    <a:cubicBezTo>
                      <a:pt x="341" y="0"/>
                      <a:pt x="0" y="338"/>
                      <a:pt x="0" y="338"/>
                    </a:cubicBezTo>
                    <a:lnTo>
                      <a:pt x="1931" y="33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1553;p22">
                <a:extLst>
                  <a:ext uri="{FF2B5EF4-FFF2-40B4-BE49-F238E27FC236}">
                    <a16:creationId xmlns:a16="http://schemas.microsoft.com/office/drawing/2014/main" id="{1480F35B-701E-C3F5-9DEE-B7C9F9E53E46}"/>
                  </a:ext>
                </a:extLst>
              </p:cNvPr>
              <p:cNvSpPr/>
              <p:nvPr/>
            </p:nvSpPr>
            <p:spPr>
              <a:xfrm>
                <a:off x="4946500" y="1566725"/>
                <a:ext cx="1266825" cy="369888"/>
              </a:xfrm>
              <a:custGeom>
                <a:avLst/>
                <a:gdLst/>
                <a:ahLst/>
                <a:cxnLst/>
                <a:rect l="l" t="t" r="r" b="b"/>
                <a:pathLst>
                  <a:path w="587" h="171" extrusionOk="0">
                    <a:moveTo>
                      <a:pt x="18" y="171"/>
                    </a:moveTo>
                    <a:cubicBezTo>
                      <a:pt x="6" y="169"/>
                      <a:pt x="0" y="161"/>
                      <a:pt x="1" y="149"/>
                    </a:cubicBezTo>
                    <a:cubicBezTo>
                      <a:pt x="3" y="126"/>
                      <a:pt x="29" y="89"/>
                      <a:pt x="82" y="57"/>
                    </a:cubicBezTo>
                    <a:cubicBezTo>
                      <a:pt x="124" y="31"/>
                      <a:pt x="198" y="0"/>
                      <a:pt x="308" y="0"/>
                    </a:cubicBezTo>
                    <a:cubicBezTo>
                      <a:pt x="308" y="0"/>
                      <a:pt x="308" y="0"/>
                      <a:pt x="309" y="0"/>
                    </a:cubicBezTo>
                    <a:cubicBezTo>
                      <a:pt x="514" y="1"/>
                      <a:pt x="587" y="167"/>
                      <a:pt x="587" y="169"/>
                    </a:cubicBezTo>
                    <a:cubicBezTo>
                      <a:pt x="584" y="170"/>
                      <a:pt x="584" y="170"/>
                      <a:pt x="584" y="170"/>
                    </a:cubicBezTo>
                    <a:cubicBezTo>
                      <a:pt x="583" y="169"/>
                      <a:pt x="512" y="4"/>
                      <a:pt x="309" y="3"/>
                    </a:cubicBezTo>
                    <a:cubicBezTo>
                      <a:pt x="308" y="3"/>
                      <a:pt x="308" y="3"/>
                      <a:pt x="308" y="3"/>
                    </a:cubicBezTo>
                    <a:cubicBezTo>
                      <a:pt x="199" y="3"/>
                      <a:pt x="126" y="34"/>
                      <a:pt x="84" y="60"/>
                    </a:cubicBezTo>
                    <a:cubicBezTo>
                      <a:pt x="32" y="91"/>
                      <a:pt x="6" y="128"/>
                      <a:pt x="5" y="149"/>
                    </a:cubicBezTo>
                    <a:cubicBezTo>
                      <a:pt x="4" y="156"/>
                      <a:pt x="6" y="166"/>
                      <a:pt x="19" y="168"/>
                    </a:cubicBezTo>
                    <a:lnTo>
                      <a:pt x="18" y="17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1554;p22">
                <a:extLst>
                  <a:ext uri="{FF2B5EF4-FFF2-40B4-BE49-F238E27FC236}">
                    <a16:creationId xmlns:a16="http://schemas.microsoft.com/office/drawing/2014/main" id="{6C3D2E18-A428-4602-34D8-4EE008CEE646}"/>
                  </a:ext>
                </a:extLst>
              </p:cNvPr>
              <p:cNvSpPr/>
              <p:nvPr/>
            </p:nvSpPr>
            <p:spPr>
              <a:xfrm>
                <a:off x="4765525" y="1466713"/>
                <a:ext cx="1671638" cy="422275"/>
              </a:xfrm>
              <a:custGeom>
                <a:avLst/>
                <a:gdLst/>
                <a:ahLst/>
                <a:cxnLst/>
                <a:rect l="l" t="t" r="r" b="b"/>
                <a:pathLst>
                  <a:path w="775" h="195" extrusionOk="0">
                    <a:moveTo>
                      <a:pt x="11" y="195"/>
                    </a:moveTo>
                    <a:cubicBezTo>
                      <a:pt x="4" y="194"/>
                      <a:pt x="0" y="189"/>
                      <a:pt x="0" y="180"/>
                    </a:cubicBezTo>
                    <a:cubicBezTo>
                      <a:pt x="4" y="138"/>
                      <a:pt x="135" y="0"/>
                      <a:pt x="400" y="0"/>
                    </a:cubicBezTo>
                    <a:cubicBezTo>
                      <a:pt x="401" y="0"/>
                      <a:pt x="401" y="0"/>
                      <a:pt x="401" y="0"/>
                    </a:cubicBezTo>
                    <a:cubicBezTo>
                      <a:pt x="541" y="0"/>
                      <a:pt x="635" y="52"/>
                      <a:pt x="690" y="96"/>
                    </a:cubicBezTo>
                    <a:cubicBezTo>
                      <a:pt x="749" y="144"/>
                      <a:pt x="775" y="192"/>
                      <a:pt x="775" y="193"/>
                    </a:cubicBezTo>
                    <a:cubicBezTo>
                      <a:pt x="772" y="194"/>
                      <a:pt x="772" y="194"/>
                      <a:pt x="772" y="194"/>
                    </a:cubicBezTo>
                    <a:cubicBezTo>
                      <a:pt x="772" y="194"/>
                      <a:pt x="746" y="146"/>
                      <a:pt x="687" y="99"/>
                    </a:cubicBezTo>
                    <a:cubicBezTo>
                      <a:pt x="633" y="55"/>
                      <a:pt x="540" y="3"/>
                      <a:pt x="401" y="3"/>
                    </a:cubicBezTo>
                    <a:cubicBezTo>
                      <a:pt x="401" y="3"/>
                      <a:pt x="401" y="3"/>
                      <a:pt x="400" y="3"/>
                    </a:cubicBezTo>
                    <a:cubicBezTo>
                      <a:pt x="137" y="3"/>
                      <a:pt x="7" y="139"/>
                      <a:pt x="4" y="180"/>
                    </a:cubicBezTo>
                    <a:cubicBezTo>
                      <a:pt x="3" y="187"/>
                      <a:pt x="6" y="191"/>
                      <a:pt x="12" y="192"/>
                    </a:cubicBezTo>
                    <a:lnTo>
                      <a:pt x="11" y="19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1555;p22">
                <a:extLst>
                  <a:ext uri="{FF2B5EF4-FFF2-40B4-BE49-F238E27FC236}">
                    <a16:creationId xmlns:a16="http://schemas.microsoft.com/office/drawing/2014/main" id="{A572DB86-C102-7FAA-7A56-1A32F81BCAF6}"/>
                  </a:ext>
                </a:extLst>
              </p:cNvPr>
              <p:cNvSpPr/>
              <p:nvPr/>
            </p:nvSpPr>
            <p:spPr>
              <a:xfrm>
                <a:off x="4578200" y="1366700"/>
                <a:ext cx="2082800" cy="474663"/>
              </a:xfrm>
              <a:custGeom>
                <a:avLst/>
                <a:gdLst/>
                <a:ahLst/>
                <a:cxnLst/>
                <a:rect l="l" t="t" r="r" b="b"/>
                <a:pathLst>
                  <a:path w="966" h="220" extrusionOk="0">
                    <a:moveTo>
                      <a:pt x="8" y="220"/>
                    </a:moveTo>
                    <a:cubicBezTo>
                      <a:pt x="3" y="220"/>
                      <a:pt x="0" y="216"/>
                      <a:pt x="0" y="210"/>
                    </a:cubicBezTo>
                    <a:cubicBezTo>
                      <a:pt x="4" y="168"/>
                      <a:pt x="172" y="0"/>
                      <a:pt x="496" y="0"/>
                    </a:cubicBezTo>
                    <a:cubicBezTo>
                      <a:pt x="496" y="0"/>
                      <a:pt x="497" y="0"/>
                      <a:pt x="497" y="0"/>
                    </a:cubicBezTo>
                    <a:cubicBezTo>
                      <a:pt x="669" y="1"/>
                      <a:pt x="787" y="60"/>
                      <a:pt x="856" y="109"/>
                    </a:cubicBezTo>
                    <a:cubicBezTo>
                      <a:pt x="931" y="163"/>
                      <a:pt x="966" y="217"/>
                      <a:pt x="966" y="218"/>
                    </a:cubicBezTo>
                    <a:cubicBezTo>
                      <a:pt x="963" y="220"/>
                      <a:pt x="963" y="220"/>
                      <a:pt x="963" y="220"/>
                    </a:cubicBezTo>
                    <a:cubicBezTo>
                      <a:pt x="963" y="219"/>
                      <a:pt x="929" y="165"/>
                      <a:pt x="854" y="112"/>
                    </a:cubicBezTo>
                    <a:cubicBezTo>
                      <a:pt x="786" y="63"/>
                      <a:pt x="668" y="4"/>
                      <a:pt x="497" y="4"/>
                    </a:cubicBezTo>
                    <a:cubicBezTo>
                      <a:pt x="497" y="4"/>
                      <a:pt x="496" y="4"/>
                      <a:pt x="496" y="4"/>
                    </a:cubicBezTo>
                    <a:cubicBezTo>
                      <a:pt x="323" y="4"/>
                      <a:pt x="202" y="52"/>
                      <a:pt x="131" y="92"/>
                    </a:cubicBezTo>
                    <a:cubicBezTo>
                      <a:pt x="50" y="138"/>
                      <a:pt x="5" y="190"/>
                      <a:pt x="4" y="210"/>
                    </a:cubicBezTo>
                    <a:cubicBezTo>
                      <a:pt x="3" y="216"/>
                      <a:pt x="6" y="217"/>
                      <a:pt x="8" y="217"/>
                    </a:cubicBezTo>
                    <a:lnTo>
                      <a:pt x="8" y="2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1556;p22">
                <a:extLst>
                  <a:ext uri="{FF2B5EF4-FFF2-40B4-BE49-F238E27FC236}">
                    <a16:creationId xmlns:a16="http://schemas.microsoft.com/office/drawing/2014/main" id="{1C56D096-7539-E980-1289-3B42C9FAB554}"/>
                  </a:ext>
                </a:extLst>
              </p:cNvPr>
              <p:cNvSpPr/>
              <p:nvPr/>
            </p:nvSpPr>
            <p:spPr>
              <a:xfrm>
                <a:off x="4389288" y="1266688"/>
                <a:ext cx="2497137" cy="528638"/>
              </a:xfrm>
              <a:custGeom>
                <a:avLst/>
                <a:gdLst/>
                <a:ahLst/>
                <a:cxnLst/>
                <a:rect l="l" t="t" r="r" b="b"/>
                <a:pathLst>
                  <a:path w="1158" h="245" extrusionOk="0">
                    <a:moveTo>
                      <a:pt x="5" y="245"/>
                    </a:moveTo>
                    <a:cubicBezTo>
                      <a:pt x="2" y="244"/>
                      <a:pt x="0" y="241"/>
                      <a:pt x="0" y="238"/>
                    </a:cubicBezTo>
                    <a:cubicBezTo>
                      <a:pt x="2" y="220"/>
                      <a:pt x="54" y="160"/>
                      <a:pt x="153" y="105"/>
                    </a:cubicBezTo>
                    <a:cubicBezTo>
                      <a:pt x="240" y="57"/>
                      <a:pt x="387" y="0"/>
                      <a:pt x="593" y="0"/>
                    </a:cubicBezTo>
                    <a:cubicBezTo>
                      <a:pt x="593" y="0"/>
                      <a:pt x="593" y="0"/>
                      <a:pt x="594" y="0"/>
                    </a:cubicBezTo>
                    <a:cubicBezTo>
                      <a:pt x="798" y="0"/>
                      <a:pt x="940" y="66"/>
                      <a:pt x="1024" y="121"/>
                    </a:cubicBezTo>
                    <a:cubicBezTo>
                      <a:pt x="1115" y="181"/>
                      <a:pt x="1158" y="241"/>
                      <a:pt x="1158" y="242"/>
                    </a:cubicBezTo>
                    <a:cubicBezTo>
                      <a:pt x="1156" y="244"/>
                      <a:pt x="1156" y="244"/>
                      <a:pt x="1156" y="244"/>
                    </a:cubicBezTo>
                    <a:cubicBezTo>
                      <a:pt x="1155" y="243"/>
                      <a:pt x="1112" y="183"/>
                      <a:pt x="1022" y="124"/>
                    </a:cubicBezTo>
                    <a:cubicBezTo>
                      <a:pt x="939" y="69"/>
                      <a:pt x="797" y="4"/>
                      <a:pt x="594" y="4"/>
                    </a:cubicBezTo>
                    <a:cubicBezTo>
                      <a:pt x="593" y="4"/>
                      <a:pt x="593" y="4"/>
                      <a:pt x="593" y="4"/>
                    </a:cubicBezTo>
                    <a:cubicBezTo>
                      <a:pt x="388" y="4"/>
                      <a:pt x="242" y="60"/>
                      <a:pt x="155" y="108"/>
                    </a:cubicBezTo>
                    <a:cubicBezTo>
                      <a:pt x="57" y="162"/>
                      <a:pt x="5" y="220"/>
                      <a:pt x="4" y="238"/>
                    </a:cubicBezTo>
                    <a:cubicBezTo>
                      <a:pt x="3" y="240"/>
                      <a:pt x="4" y="241"/>
                      <a:pt x="5" y="241"/>
                    </a:cubicBezTo>
                    <a:lnTo>
                      <a:pt x="5" y="2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1557;p22">
                <a:extLst>
                  <a:ext uri="{FF2B5EF4-FFF2-40B4-BE49-F238E27FC236}">
                    <a16:creationId xmlns:a16="http://schemas.microsoft.com/office/drawing/2014/main" id="{3A600468-1343-C51D-BBF6-8FFCBD911858}"/>
                  </a:ext>
                </a:extLst>
              </p:cNvPr>
              <p:cNvSpPr/>
              <p:nvPr/>
            </p:nvSpPr>
            <p:spPr>
              <a:xfrm>
                <a:off x="4197200" y="1166675"/>
                <a:ext cx="2913063" cy="581025"/>
              </a:xfrm>
              <a:custGeom>
                <a:avLst/>
                <a:gdLst/>
                <a:ahLst/>
                <a:cxnLst/>
                <a:rect l="l" t="t" r="r" b="b"/>
                <a:pathLst>
                  <a:path w="1351" h="269" extrusionOk="0">
                    <a:moveTo>
                      <a:pt x="3" y="269"/>
                    </a:moveTo>
                    <a:cubicBezTo>
                      <a:pt x="1" y="268"/>
                      <a:pt x="0" y="267"/>
                      <a:pt x="0" y="264"/>
                    </a:cubicBezTo>
                    <a:cubicBezTo>
                      <a:pt x="1" y="249"/>
                      <a:pt x="63" y="183"/>
                      <a:pt x="178" y="121"/>
                    </a:cubicBezTo>
                    <a:cubicBezTo>
                      <a:pt x="281" y="66"/>
                      <a:pt x="453" y="0"/>
                      <a:pt x="691" y="0"/>
                    </a:cubicBezTo>
                    <a:cubicBezTo>
                      <a:pt x="691" y="0"/>
                      <a:pt x="691" y="0"/>
                      <a:pt x="691" y="0"/>
                    </a:cubicBezTo>
                    <a:cubicBezTo>
                      <a:pt x="928" y="0"/>
                      <a:pt x="1095" y="72"/>
                      <a:pt x="1193" y="133"/>
                    </a:cubicBezTo>
                    <a:cubicBezTo>
                      <a:pt x="1300" y="199"/>
                      <a:pt x="1351" y="265"/>
                      <a:pt x="1351" y="266"/>
                    </a:cubicBezTo>
                    <a:cubicBezTo>
                      <a:pt x="1349" y="268"/>
                      <a:pt x="1349" y="268"/>
                      <a:pt x="1349" y="268"/>
                    </a:cubicBezTo>
                    <a:cubicBezTo>
                      <a:pt x="1348" y="267"/>
                      <a:pt x="1297" y="201"/>
                      <a:pt x="1191" y="136"/>
                    </a:cubicBezTo>
                    <a:cubicBezTo>
                      <a:pt x="1093" y="75"/>
                      <a:pt x="927" y="3"/>
                      <a:pt x="691" y="3"/>
                    </a:cubicBezTo>
                    <a:cubicBezTo>
                      <a:pt x="691" y="3"/>
                      <a:pt x="691" y="3"/>
                      <a:pt x="691" y="3"/>
                    </a:cubicBezTo>
                    <a:cubicBezTo>
                      <a:pt x="463" y="3"/>
                      <a:pt x="296" y="64"/>
                      <a:pt x="196" y="115"/>
                    </a:cubicBezTo>
                    <a:cubicBezTo>
                      <a:pt x="79" y="175"/>
                      <a:pt x="16" y="240"/>
                      <a:pt x="5" y="260"/>
                    </a:cubicBezTo>
                    <a:cubicBezTo>
                      <a:pt x="3" y="264"/>
                      <a:pt x="3" y="265"/>
                      <a:pt x="3" y="265"/>
                    </a:cubicBezTo>
                    <a:lnTo>
                      <a:pt x="3" y="2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 name="Google Shape;1558;p22">
                <a:extLst>
                  <a:ext uri="{FF2B5EF4-FFF2-40B4-BE49-F238E27FC236}">
                    <a16:creationId xmlns:a16="http://schemas.microsoft.com/office/drawing/2014/main" id="{B8D55562-9905-E06E-D204-6CC030CEAA19}"/>
                  </a:ext>
                </a:extLst>
              </p:cNvPr>
              <p:cNvSpPr/>
              <p:nvPr/>
            </p:nvSpPr>
            <p:spPr>
              <a:xfrm>
                <a:off x="4001938" y="1068250"/>
                <a:ext cx="3332163" cy="631825"/>
              </a:xfrm>
              <a:custGeom>
                <a:avLst/>
                <a:gdLst/>
                <a:ahLst/>
                <a:cxnLst/>
                <a:rect l="l" t="t" r="r" b="b"/>
                <a:pathLst>
                  <a:path w="1545" h="293" extrusionOk="0">
                    <a:moveTo>
                      <a:pt x="2" y="293"/>
                    </a:moveTo>
                    <a:cubicBezTo>
                      <a:pt x="1" y="293"/>
                      <a:pt x="0" y="292"/>
                      <a:pt x="0" y="290"/>
                    </a:cubicBezTo>
                    <a:cubicBezTo>
                      <a:pt x="1" y="278"/>
                      <a:pt x="75" y="204"/>
                      <a:pt x="203" y="137"/>
                    </a:cubicBezTo>
                    <a:cubicBezTo>
                      <a:pt x="321" y="74"/>
                      <a:pt x="520" y="0"/>
                      <a:pt x="790" y="0"/>
                    </a:cubicBezTo>
                    <a:cubicBezTo>
                      <a:pt x="790" y="0"/>
                      <a:pt x="790" y="0"/>
                      <a:pt x="790" y="0"/>
                    </a:cubicBezTo>
                    <a:cubicBezTo>
                      <a:pt x="1059" y="0"/>
                      <a:pt x="1250" y="79"/>
                      <a:pt x="1363" y="145"/>
                    </a:cubicBezTo>
                    <a:cubicBezTo>
                      <a:pt x="1485" y="216"/>
                      <a:pt x="1545" y="289"/>
                      <a:pt x="1545" y="290"/>
                    </a:cubicBezTo>
                    <a:cubicBezTo>
                      <a:pt x="1543" y="292"/>
                      <a:pt x="1543" y="292"/>
                      <a:pt x="1543" y="292"/>
                    </a:cubicBezTo>
                    <a:cubicBezTo>
                      <a:pt x="1542" y="291"/>
                      <a:pt x="1483" y="219"/>
                      <a:pt x="1361" y="148"/>
                    </a:cubicBezTo>
                    <a:cubicBezTo>
                      <a:pt x="1248" y="82"/>
                      <a:pt x="1058" y="3"/>
                      <a:pt x="790" y="3"/>
                    </a:cubicBezTo>
                    <a:cubicBezTo>
                      <a:pt x="790" y="3"/>
                      <a:pt x="790" y="3"/>
                      <a:pt x="790" y="3"/>
                    </a:cubicBezTo>
                    <a:cubicBezTo>
                      <a:pt x="391" y="3"/>
                      <a:pt x="119" y="169"/>
                      <a:pt x="22" y="267"/>
                    </a:cubicBezTo>
                    <a:cubicBezTo>
                      <a:pt x="7" y="283"/>
                      <a:pt x="4" y="289"/>
                      <a:pt x="4" y="290"/>
                    </a:cubicBezTo>
                    <a:cubicBezTo>
                      <a:pt x="4" y="290"/>
                      <a:pt x="3" y="289"/>
                      <a:pt x="3" y="289"/>
                    </a:cubicBezTo>
                    <a:lnTo>
                      <a:pt x="2"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1559;p22">
                <a:extLst>
                  <a:ext uri="{FF2B5EF4-FFF2-40B4-BE49-F238E27FC236}">
                    <a16:creationId xmlns:a16="http://schemas.microsoft.com/office/drawing/2014/main" id="{B041882F-B349-41A5-EB25-242C7346E853}"/>
                  </a:ext>
                </a:extLst>
              </p:cNvPr>
              <p:cNvSpPr/>
              <p:nvPr/>
            </p:nvSpPr>
            <p:spPr>
              <a:xfrm>
                <a:off x="3808263" y="966650"/>
                <a:ext cx="3751262" cy="685800"/>
              </a:xfrm>
              <a:custGeom>
                <a:avLst/>
                <a:gdLst/>
                <a:ahLst/>
                <a:cxnLst/>
                <a:rect l="l" t="t" r="r" b="b"/>
                <a:pathLst>
                  <a:path w="1739" h="318" extrusionOk="0">
                    <a:moveTo>
                      <a:pt x="2" y="318"/>
                    </a:moveTo>
                    <a:cubicBezTo>
                      <a:pt x="0" y="316"/>
                      <a:pt x="0" y="316"/>
                      <a:pt x="0" y="316"/>
                    </a:cubicBezTo>
                    <a:cubicBezTo>
                      <a:pt x="0" y="310"/>
                      <a:pt x="75" y="232"/>
                      <a:pt x="227" y="154"/>
                    </a:cubicBezTo>
                    <a:cubicBezTo>
                      <a:pt x="362" y="84"/>
                      <a:pt x="587" y="0"/>
                      <a:pt x="888" y="0"/>
                    </a:cubicBezTo>
                    <a:cubicBezTo>
                      <a:pt x="888" y="0"/>
                      <a:pt x="888" y="0"/>
                      <a:pt x="889" y="0"/>
                    </a:cubicBezTo>
                    <a:cubicBezTo>
                      <a:pt x="1190" y="0"/>
                      <a:pt x="1405" y="86"/>
                      <a:pt x="1533" y="158"/>
                    </a:cubicBezTo>
                    <a:cubicBezTo>
                      <a:pt x="1671" y="235"/>
                      <a:pt x="1739" y="314"/>
                      <a:pt x="1739" y="315"/>
                    </a:cubicBezTo>
                    <a:cubicBezTo>
                      <a:pt x="1737" y="317"/>
                      <a:pt x="1737" y="317"/>
                      <a:pt x="1737" y="317"/>
                    </a:cubicBezTo>
                    <a:cubicBezTo>
                      <a:pt x="1736" y="316"/>
                      <a:pt x="1669" y="238"/>
                      <a:pt x="1531" y="160"/>
                    </a:cubicBezTo>
                    <a:cubicBezTo>
                      <a:pt x="1404" y="89"/>
                      <a:pt x="1189" y="4"/>
                      <a:pt x="889" y="4"/>
                    </a:cubicBezTo>
                    <a:cubicBezTo>
                      <a:pt x="889" y="4"/>
                      <a:pt x="888" y="4"/>
                      <a:pt x="888" y="4"/>
                    </a:cubicBezTo>
                    <a:cubicBezTo>
                      <a:pt x="589" y="4"/>
                      <a:pt x="366" y="86"/>
                      <a:pt x="232" y="155"/>
                    </a:cubicBezTo>
                    <a:cubicBezTo>
                      <a:pt x="85" y="230"/>
                      <a:pt x="6" y="309"/>
                      <a:pt x="3" y="316"/>
                    </a:cubicBezTo>
                    <a:cubicBezTo>
                      <a:pt x="3" y="316"/>
                      <a:pt x="3" y="316"/>
                      <a:pt x="3" y="315"/>
                    </a:cubicBezTo>
                    <a:cubicBezTo>
                      <a:pt x="2" y="316"/>
                      <a:pt x="2" y="316"/>
                      <a:pt x="2" y="316"/>
                    </a:cubicBezTo>
                    <a:lnTo>
                      <a:pt x="2" y="3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7" name="Google Shape;1560;p22">
              <a:extLst>
                <a:ext uri="{FF2B5EF4-FFF2-40B4-BE49-F238E27FC236}">
                  <a16:creationId xmlns:a16="http://schemas.microsoft.com/office/drawing/2014/main" id="{6CE37FB2-B935-CFC0-DDFC-7BEE9AD1FA64}"/>
                </a:ext>
              </a:extLst>
            </p:cNvPr>
            <p:cNvGrpSpPr/>
            <p:nvPr/>
          </p:nvGrpSpPr>
          <p:grpSpPr>
            <a:xfrm>
              <a:off x="6790259" y="4209489"/>
              <a:ext cx="2744806" cy="1361955"/>
              <a:chOff x="-409725" y="187188"/>
              <a:chExt cx="3544888" cy="1758950"/>
            </a:xfrm>
          </p:grpSpPr>
          <p:sp>
            <p:nvSpPr>
              <p:cNvPr id="18" name="Google Shape;1562;p22">
                <a:extLst>
                  <a:ext uri="{FF2B5EF4-FFF2-40B4-BE49-F238E27FC236}">
                    <a16:creationId xmlns:a16="http://schemas.microsoft.com/office/drawing/2014/main" id="{00FE6408-25F3-52E9-43D2-6E9FABECFC32}"/>
                  </a:ext>
                </a:extLst>
              </p:cNvPr>
              <p:cNvSpPr/>
              <p:nvPr/>
            </p:nvSpPr>
            <p:spPr>
              <a:xfrm>
                <a:off x="2441425" y="1638163"/>
                <a:ext cx="693738" cy="307975"/>
              </a:xfrm>
              <a:custGeom>
                <a:avLst/>
                <a:gdLst/>
                <a:ahLst/>
                <a:cxnLst/>
                <a:rect l="l" t="t" r="r" b="b"/>
                <a:pathLst>
                  <a:path w="322" h="143" extrusionOk="0">
                    <a:moveTo>
                      <a:pt x="3" y="143"/>
                    </a:moveTo>
                    <a:cubicBezTo>
                      <a:pt x="0" y="141"/>
                      <a:pt x="0" y="141"/>
                      <a:pt x="0" y="141"/>
                    </a:cubicBezTo>
                    <a:cubicBezTo>
                      <a:pt x="0" y="140"/>
                      <a:pt x="53" y="76"/>
                      <a:pt x="155" y="35"/>
                    </a:cubicBezTo>
                    <a:cubicBezTo>
                      <a:pt x="235" y="2"/>
                      <a:pt x="294" y="0"/>
                      <a:pt x="322" y="1"/>
                    </a:cubicBezTo>
                    <a:cubicBezTo>
                      <a:pt x="322" y="5"/>
                      <a:pt x="322" y="5"/>
                      <a:pt x="322" y="5"/>
                    </a:cubicBezTo>
                    <a:cubicBezTo>
                      <a:pt x="294" y="3"/>
                      <a:pt x="236" y="6"/>
                      <a:pt x="156" y="38"/>
                    </a:cubicBezTo>
                    <a:cubicBezTo>
                      <a:pt x="55" y="79"/>
                      <a:pt x="3" y="142"/>
                      <a:pt x="3" y="14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563;p22">
                <a:extLst>
                  <a:ext uri="{FF2B5EF4-FFF2-40B4-BE49-F238E27FC236}">
                    <a16:creationId xmlns:a16="http://schemas.microsoft.com/office/drawing/2014/main" id="{92D282FC-2B05-CC8D-7B21-3DA030D529A6}"/>
                  </a:ext>
                </a:extLst>
              </p:cNvPr>
              <p:cNvSpPr/>
              <p:nvPr/>
            </p:nvSpPr>
            <p:spPr>
              <a:xfrm>
                <a:off x="2182663" y="1504813"/>
                <a:ext cx="938213" cy="433388"/>
              </a:xfrm>
              <a:custGeom>
                <a:avLst/>
                <a:gdLst/>
                <a:ahLst/>
                <a:cxnLst/>
                <a:rect l="l" t="t" r="r" b="b"/>
                <a:pathLst>
                  <a:path w="435" h="201" extrusionOk="0">
                    <a:moveTo>
                      <a:pt x="2" y="201"/>
                    </a:moveTo>
                    <a:cubicBezTo>
                      <a:pt x="0" y="199"/>
                      <a:pt x="0" y="199"/>
                      <a:pt x="0" y="199"/>
                    </a:cubicBezTo>
                    <a:cubicBezTo>
                      <a:pt x="0" y="198"/>
                      <a:pt x="72" y="112"/>
                      <a:pt x="209" y="54"/>
                    </a:cubicBezTo>
                    <a:cubicBezTo>
                      <a:pt x="336" y="0"/>
                      <a:pt x="419" y="1"/>
                      <a:pt x="435" y="2"/>
                    </a:cubicBezTo>
                    <a:cubicBezTo>
                      <a:pt x="435" y="5"/>
                      <a:pt x="435" y="5"/>
                      <a:pt x="435" y="5"/>
                    </a:cubicBezTo>
                    <a:cubicBezTo>
                      <a:pt x="419" y="5"/>
                      <a:pt x="337" y="4"/>
                      <a:pt x="210" y="57"/>
                    </a:cubicBezTo>
                    <a:cubicBezTo>
                      <a:pt x="74" y="114"/>
                      <a:pt x="3" y="200"/>
                      <a:pt x="2" y="2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1564;p22">
                <a:extLst>
                  <a:ext uri="{FF2B5EF4-FFF2-40B4-BE49-F238E27FC236}">
                    <a16:creationId xmlns:a16="http://schemas.microsoft.com/office/drawing/2014/main" id="{8DFC43E2-C3B8-0268-21AA-7CF26DD4D911}"/>
                  </a:ext>
                </a:extLst>
              </p:cNvPr>
              <p:cNvSpPr/>
              <p:nvPr/>
            </p:nvSpPr>
            <p:spPr>
              <a:xfrm>
                <a:off x="1923900" y="1373050"/>
                <a:ext cx="1179513" cy="557213"/>
              </a:xfrm>
              <a:custGeom>
                <a:avLst/>
                <a:gdLst/>
                <a:ahLst/>
                <a:cxnLst/>
                <a:rect l="l" t="t" r="r" b="b"/>
                <a:pathLst>
                  <a:path w="547" h="258" extrusionOk="0">
                    <a:moveTo>
                      <a:pt x="2" y="258"/>
                    </a:moveTo>
                    <a:cubicBezTo>
                      <a:pt x="0" y="255"/>
                      <a:pt x="0" y="255"/>
                      <a:pt x="0" y="255"/>
                    </a:cubicBezTo>
                    <a:cubicBezTo>
                      <a:pt x="0" y="254"/>
                      <a:pt x="91" y="146"/>
                      <a:pt x="263" y="72"/>
                    </a:cubicBezTo>
                    <a:cubicBezTo>
                      <a:pt x="401" y="12"/>
                      <a:pt x="507" y="0"/>
                      <a:pt x="547" y="2"/>
                    </a:cubicBezTo>
                    <a:cubicBezTo>
                      <a:pt x="547" y="5"/>
                      <a:pt x="547" y="5"/>
                      <a:pt x="547" y="5"/>
                    </a:cubicBezTo>
                    <a:cubicBezTo>
                      <a:pt x="507" y="3"/>
                      <a:pt x="402" y="16"/>
                      <a:pt x="265" y="75"/>
                    </a:cubicBezTo>
                    <a:cubicBezTo>
                      <a:pt x="94" y="149"/>
                      <a:pt x="3" y="257"/>
                      <a:pt x="2" y="25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1565;p22">
                <a:extLst>
                  <a:ext uri="{FF2B5EF4-FFF2-40B4-BE49-F238E27FC236}">
                    <a16:creationId xmlns:a16="http://schemas.microsoft.com/office/drawing/2014/main" id="{E96D0DF9-382B-7EC8-9B9E-52D8306972BB}"/>
                  </a:ext>
                </a:extLst>
              </p:cNvPr>
              <p:cNvSpPr/>
              <p:nvPr/>
            </p:nvSpPr>
            <p:spPr>
              <a:xfrm>
                <a:off x="1661963" y="1241288"/>
                <a:ext cx="1425575" cy="677863"/>
              </a:xfrm>
              <a:custGeom>
                <a:avLst/>
                <a:gdLst/>
                <a:ahLst/>
                <a:cxnLst/>
                <a:rect l="l" t="t" r="r" b="b"/>
                <a:pathLst>
                  <a:path w="661" h="314" extrusionOk="0">
                    <a:moveTo>
                      <a:pt x="3" y="314"/>
                    </a:moveTo>
                    <a:cubicBezTo>
                      <a:pt x="0" y="312"/>
                      <a:pt x="0" y="312"/>
                      <a:pt x="0" y="312"/>
                    </a:cubicBezTo>
                    <a:cubicBezTo>
                      <a:pt x="1" y="311"/>
                      <a:pt x="111" y="181"/>
                      <a:pt x="319" y="90"/>
                    </a:cubicBezTo>
                    <a:cubicBezTo>
                      <a:pt x="496" y="12"/>
                      <a:pt x="626" y="0"/>
                      <a:pt x="661" y="1"/>
                    </a:cubicBezTo>
                    <a:cubicBezTo>
                      <a:pt x="660" y="5"/>
                      <a:pt x="660" y="5"/>
                      <a:pt x="660" y="5"/>
                    </a:cubicBezTo>
                    <a:cubicBezTo>
                      <a:pt x="626" y="3"/>
                      <a:pt x="497" y="16"/>
                      <a:pt x="320" y="93"/>
                    </a:cubicBezTo>
                    <a:cubicBezTo>
                      <a:pt x="114" y="183"/>
                      <a:pt x="4" y="313"/>
                      <a:pt x="3" y="3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 name="Google Shape;1566;p22">
                <a:extLst>
                  <a:ext uri="{FF2B5EF4-FFF2-40B4-BE49-F238E27FC236}">
                    <a16:creationId xmlns:a16="http://schemas.microsoft.com/office/drawing/2014/main" id="{AD3A0B65-D875-DB9E-962B-6F6C75A434EE}"/>
                  </a:ext>
                </a:extLst>
              </p:cNvPr>
              <p:cNvSpPr/>
              <p:nvPr/>
            </p:nvSpPr>
            <p:spPr>
              <a:xfrm>
                <a:off x="1403200" y="1106350"/>
                <a:ext cx="1666876" cy="803275"/>
              </a:xfrm>
              <a:custGeom>
                <a:avLst/>
                <a:gdLst/>
                <a:ahLst/>
                <a:cxnLst/>
                <a:rect l="l" t="t" r="r" b="b"/>
                <a:pathLst>
                  <a:path w="773" h="372" extrusionOk="0">
                    <a:moveTo>
                      <a:pt x="3" y="372"/>
                    </a:moveTo>
                    <a:cubicBezTo>
                      <a:pt x="0" y="370"/>
                      <a:pt x="0" y="370"/>
                      <a:pt x="0" y="370"/>
                    </a:cubicBezTo>
                    <a:cubicBezTo>
                      <a:pt x="1" y="369"/>
                      <a:pt x="131" y="216"/>
                      <a:pt x="373" y="109"/>
                    </a:cubicBezTo>
                    <a:cubicBezTo>
                      <a:pt x="583" y="16"/>
                      <a:pt x="736" y="0"/>
                      <a:pt x="773" y="2"/>
                    </a:cubicBezTo>
                    <a:cubicBezTo>
                      <a:pt x="773" y="6"/>
                      <a:pt x="773" y="6"/>
                      <a:pt x="773" y="6"/>
                    </a:cubicBezTo>
                    <a:cubicBezTo>
                      <a:pt x="736" y="4"/>
                      <a:pt x="584" y="20"/>
                      <a:pt x="374" y="112"/>
                    </a:cubicBezTo>
                    <a:cubicBezTo>
                      <a:pt x="133" y="219"/>
                      <a:pt x="4" y="371"/>
                      <a:pt x="3" y="37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 name="Google Shape;1567;p22">
                <a:extLst>
                  <a:ext uri="{FF2B5EF4-FFF2-40B4-BE49-F238E27FC236}">
                    <a16:creationId xmlns:a16="http://schemas.microsoft.com/office/drawing/2014/main" id="{170EF7DB-EB1B-CD19-3EEF-8E4F9586D0ED}"/>
                  </a:ext>
                </a:extLst>
              </p:cNvPr>
              <p:cNvSpPr/>
              <p:nvPr/>
            </p:nvSpPr>
            <p:spPr>
              <a:xfrm>
                <a:off x="1144438" y="974588"/>
                <a:ext cx="1909764" cy="927100"/>
              </a:xfrm>
              <a:custGeom>
                <a:avLst/>
                <a:gdLst/>
                <a:ahLst/>
                <a:cxnLst/>
                <a:rect l="l" t="t" r="r" b="b"/>
                <a:pathLst>
                  <a:path w="885" h="429" extrusionOk="0">
                    <a:moveTo>
                      <a:pt x="3" y="429"/>
                    </a:moveTo>
                    <a:cubicBezTo>
                      <a:pt x="0" y="427"/>
                      <a:pt x="0" y="427"/>
                      <a:pt x="0" y="427"/>
                    </a:cubicBezTo>
                    <a:cubicBezTo>
                      <a:pt x="1" y="425"/>
                      <a:pt x="150" y="251"/>
                      <a:pt x="427" y="127"/>
                    </a:cubicBezTo>
                    <a:cubicBezTo>
                      <a:pt x="675" y="17"/>
                      <a:pt x="852" y="0"/>
                      <a:pt x="885" y="2"/>
                    </a:cubicBezTo>
                    <a:cubicBezTo>
                      <a:pt x="885" y="5"/>
                      <a:pt x="885" y="5"/>
                      <a:pt x="885" y="5"/>
                    </a:cubicBezTo>
                    <a:cubicBezTo>
                      <a:pt x="852" y="4"/>
                      <a:pt x="676" y="20"/>
                      <a:pt x="428" y="130"/>
                    </a:cubicBezTo>
                    <a:cubicBezTo>
                      <a:pt x="152" y="253"/>
                      <a:pt x="4" y="427"/>
                      <a:pt x="3" y="4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1568;p22">
                <a:extLst>
                  <a:ext uri="{FF2B5EF4-FFF2-40B4-BE49-F238E27FC236}">
                    <a16:creationId xmlns:a16="http://schemas.microsoft.com/office/drawing/2014/main" id="{FD98C1A5-B73D-4761-9D67-4DBBA3773719}"/>
                  </a:ext>
                </a:extLst>
              </p:cNvPr>
              <p:cNvSpPr/>
              <p:nvPr/>
            </p:nvSpPr>
            <p:spPr>
              <a:xfrm>
                <a:off x="885675" y="847588"/>
                <a:ext cx="2152651" cy="1044575"/>
              </a:xfrm>
              <a:custGeom>
                <a:avLst/>
                <a:gdLst/>
                <a:ahLst/>
                <a:cxnLst/>
                <a:rect l="l" t="t" r="r" b="b"/>
                <a:pathLst>
                  <a:path w="998" h="484" extrusionOk="0">
                    <a:moveTo>
                      <a:pt x="2" y="484"/>
                    </a:moveTo>
                    <a:cubicBezTo>
                      <a:pt x="0" y="482"/>
                      <a:pt x="0" y="482"/>
                      <a:pt x="0" y="482"/>
                    </a:cubicBezTo>
                    <a:cubicBezTo>
                      <a:pt x="1" y="480"/>
                      <a:pt x="169" y="283"/>
                      <a:pt x="481" y="143"/>
                    </a:cubicBezTo>
                    <a:cubicBezTo>
                      <a:pt x="802" y="0"/>
                      <a:pt x="996" y="0"/>
                      <a:pt x="998" y="0"/>
                    </a:cubicBezTo>
                    <a:cubicBezTo>
                      <a:pt x="998" y="3"/>
                      <a:pt x="998" y="3"/>
                      <a:pt x="998" y="3"/>
                    </a:cubicBezTo>
                    <a:cubicBezTo>
                      <a:pt x="996" y="3"/>
                      <a:pt x="802" y="4"/>
                      <a:pt x="483" y="146"/>
                    </a:cubicBezTo>
                    <a:cubicBezTo>
                      <a:pt x="171" y="286"/>
                      <a:pt x="4" y="482"/>
                      <a:pt x="2" y="48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1569;p22">
                <a:extLst>
                  <a:ext uri="{FF2B5EF4-FFF2-40B4-BE49-F238E27FC236}">
                    <a16:creationId xmlns:a16="http://schemas.microsoft.com/office/drawing/2014/main" id="{C8B7FB88-1D86-A73C-A343-DF49A19E7FE6}"/>
                  </a:ext>
                </a:extLst>
              </p:cNvPr>
              <p:cNvSpPr/>
              <p:nvPr/>
            </p:nvSpPr>
            <p:spPr>
              <a:xfrm>
                <a:off x="625325" y="715825"/>
                <a:ext cx="2395538" cy="1168400"/>
              </a:xfrm>
              <a:custGeom>
                <a:avLst/>
                <a:gdLst/>
                <a:ahLst/>
                <a:cxnLst/>
                <a:rect l="l" t="t" r="r" b="b"/>
                <a:pathLst>
                  <a:path w="1111" h="541" extrusionOk="0">
                    <a:moveTo>
                      <a:pt x="3" y="541"/>
                    </a:moveTo>
                    <a:cubicBezTo>
                      <a:pt x="0" y="538"/>
                      <a:pt x="0" y="538"/>
                      <a:pt x="0" y="538"/>
                    </a:cubicBezTo>
                    <a:cubicBezTo>
                      <a:pt x="2" y="536"/>
                      <a:pt x="188" y="317"/>
                      <a:pt x="537" y="161"/>
                    </a:cubicBezTo>
                    <a:cubicBezTo>
                      <a:pt x="884" y="5"/>
                      <a:pt x="1105" y="0"/>
                      <a:pt x="1111" y="0"/>
                    </a:cubicBezTo>
                    <a:cubicBezTo>
                      <a:pt x="1111" y="0"/>
                      <a:pt x="1111" y="0"/>
                      <a:pt x="1111" y="0"/>
                    </a:cubicBezTo>
                    <a:cubicBezTo>
                      <a:pt x="1111" y="3"/>
                      <a:pt x="1111" y="3"/>
                      <a:pt x="1111" y="3"/>
                    </a:cubicBezTo>
                    <a:cubicBezTo>
                      <a:pt x="1111" y="3"/>
                      <a:pt x="1111" y="3"/>
                      <a:pt x="1111" y="3"/>
                    </a:cubicBezTo>
                    <a:cubicBezTo>
                      <a:pt x="1104" y="3"/>
                      <a:pt x="885" y="8"/>
                      <a:pt x="538" y="164"/>
                    </a:cubicBezTo>
                    <a:cubicBezTo>
                      <a:pt x="191" y="320"/>
                      <a:pt x="5" y="538"/>
                      <a:pt x="3" y="54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 name="Google Shape;1570;p22">
                <a:extLst>
                  <a:ext uri="{FF2B5EF4-FFF2-40B4-BE49-F238E27FC236}">
                    <a16:creationId xmlns:a16="http://schemas.microsoft.com/office/drawing/2014/main" id="{6C30138A-4B1C-C96C-30F6-150A8AB89C58}"/>
                  </a:ext>
                </a:extLst>
              </p:cNvPr>
              <p:cNvSpPr/>
              <p:nvPr/>
            </p:nvSpPr>
            <p:spPr>
              <a:xfrm>
                <a:off x="366563" y="582475"/>
                <a:ext cx="2640012" cy="1290638"/>
              </a:xfrm>
              <a:custGeom>
                <a:avLst/>
                <a:gdLst/>
                <a:ahLst/>
                <a:cxnLst/>
                <a:rect l="l" t="t" r="r" b="b"/>
                <a:pathLst>
                  <a:path w="1224" h="598" extrusionOk="0">
                    <a:moveTo>
                      <a:pt x="3" y="598"/>
                    </a:moveTo>
                    <a:cubicBezTo>
                      <a:pt x="0" y="596"/>
                      <a:pt x="0" y="596"/>
                      <a:pt x="0" y="596"/>
                    </a:cubicBezTo>
                    <a:cubicBezTo>
                      <a:pt x="2" y="594"/>
                      <a:pt x="208" y="352"/>
                      <a:pt x="591" y="180"/>
                    </a:cubicBezTo>
                    <a:cubicBezTo>
                      <a:pt x="981" y="4"/>
                      <a:pt x="1222" y="0"/>
                      <a:pt x="1224" y="0"/>
                    </a:cubicBezTo>
                    <a:cubicBezTo>
                      <a:pt x="1224" y="4"/>
                      <a:pt x="1224" y="4"/>
                      <a:pt x="1224" y="4"/>
                    </a:cubicBezTo>
                    <a:cubicBezTo>
                      <a:pt x="1221" y="4"/>
                      <a:pt x="982" y="8"/>
                      <a:pt x="592" y="184"/>
                    </a:cubicBezTo>
                    <a:cubicBezTo>
                      <a:pt x="210" y="355"/>
                      <a:pt x="5" y="596"/>
                      <a:pt x="3" y="5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1571;p22">
                <a:extLst>
                  <a:ext uri="{FF2B5EF4-FFF2-40B4-BE49-F238E27FC236}">
                    <a16:creationId xmlns:a16="http://schemas.microsoft.com/office/drawing/2014/main" id="{31764856-4B54-12D4-6FF8-0E21E2AA81A2}"/>
                  </a:ext>
                </a:extLst>
              </p:cNvPr>
              <p:cNvSpPr/>
              <p:nvPr/>
            </p:nvSpPr>
            <p:spPr>
              <a:xfrm>
                <a:off x="107800" y="450713"/>
                <a:ext cx="2881314" cy="1414463"/>
              </a:xfrm>
              <a:custGeom>
                <a:avLst/>
                <a:gdLst/>
                <a:ahLst/>
                <a:cxnLst/>
                <a:rect l="l" t="t" r="r" b="b"/>
                <a:pathLst>
                  <a:path w="1336" h="655" extrusionOk="0">
                    <a:moveTo>
                      <a:pt x="3" y="655"/>
                    </a:moveTo>
                    <a:cubicBezTo>
                      <a:pt x="0" y="653"/>
                      <a:pt x="0" y="653"/>
                      <a:pt x="0" y="653"/>
                    </a:cubicBezTo>
                    <a:cubicBezTo>
                      <a:pt x="2" y="650"/>
                      <a:pt x="227" y="387"/>
                      <a:pt x="645" y="198"/>
                    </a:cubicBezTo>
                    <a:cubicBezTo>
                      <a:pt x="1066" y="8"/>
                      <a:pt x="1334" y="0"/>
                      <a:pt x="1336" y="0"/>
                    </a:cubicBezTo>
                    <a:cubicBezTo>
                      <a:pt x="1336" y="3"/>
                      <a:pt x="1336" y="3"/>
                      <a:pt x="1336" y="3"/>
                    </a:cubicBezTo>
                    <a:cubicBezTo>
                      <a:pt x="1336" y="3"/>
                      <a:pt x="1336" y="3"/>
                      <a:pt x="1336" y="3"/>
                    </a:cubicBezTo>
                    <a:cubicBezTo>
                      <a:pt x="1330" y="3"/>
                      <a:pt x="1064" y="13"/>
                      <a:pt x="646" y="202"/>
                    </a:cubicBezTo>
                    <a:cubicBezTo>
                      <a:pt x="229" y="390"/>
                      <a:pt x="5" y="653"/>
                      <a:pt x="3" y="65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1572;p22">
                <a:extLst>
                  <a:ext uri="{FF2B5EF4-FFF2-40B4-BE49-F238E27FC236}">
                    <a16:creationId xmlns:a16="http://schemas.microsoft.com/office/drawing/2014/main" id="{00C911D8-F31A-1B5A-4FF8-06547261FA09}"/>
                  </a:ext>
                </a:extLst>
              </p:cNvPr>
              <p:cNvSpPr/>
              <p:nvPr/>
            </p:nvSpPr>
            <p:spPr>
              <a:xfrm>
                <a:off x="-150962" y="318950"/>
                <a:ext cx="3124200" cy="1536701"/>
              </a:xfrm>
              <a:custGeom>
                <a:avLst/>
                <a:gdLst/>
                <a:ahLst/>
                <a:cxnLst/>
                <a:rect l="l" t="t" r="r" b="b"/>
                <a:pathLst>
                  <a:path w="1449" h="712" extrusionOk="0">
                    <a:moveTo>
                      <a:pt x="2" y="712"/>
                    </a:moveTo>
                    <a:cubicBezTo>
                      <a:pt x="0" y="710"/>
                      <a:pt x="0" y="710"/>
                      <a:pt x="0" y="710"/>
                    </a:cubicBezTo>
                    <a:cubicBezTo>
                      <a:pt x="2" y="707"/>
                      <a:pt x="246" y="421"/>
                      <a:pt x="699" y="217"/>
                    </a:cubicBezTo>
                    <a:cubicBezTo>
                      <a:pt x="1156" y="10"/>
                      <a:pt x="1443" y="0"/>
                      <a:pt x="1449" y="0"/>
                    </a:cubicBezTo>
                    <a:cubicBezTo>
                      <a:pt x="1449" y="0"/>
                      <a:pt x="1449" y="0"/>
                      <a:pt x="1449" y="0"/>
                    </a:cubicBezTo>
                    <a:cubicBezTo>
                      <a:pt x="1448" y="3"/>
                      <a:pt x="1448" y="3"/>
                      <a:pt x="1448" y="3"/>
                    </a:cubicBezTo>
                    <a:cubicBezTo>
                      <a:pt x="1448" y="3"/>
                      <a:pt x="1448" y="3"/>
                      <a:pt x="1448" y="3"/>
                    </a:cubicBezTo>
                    <a:cubicBezTo>
                      <a:pt x="1442" y="3"/>
                      <a:pt x="1156" y="13"/>
                      <a:pt x="701" y="220"/>
                    </a:cubicBezTo>
                    <a:cubicBezTo>
                      <a:pt x="248" y="424"/>
                      <a:pt x="5" y="709"/>
                      <a:pt x="2" y="7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1573;p22">
                <a:extLst>
                  <a:ext uri="{FF2B5EF4-FFF2-40B4-BE49-F238E27FC236}">
                    <a16:creationId xmlns:a16="http://schemas.microsoft.com/office/drawing/2014/main" id="{373F5BA2-BD04-00F0-C263-DA17FB6E2759}"/>
                  </a:ext>
                </a:extLst>
              </p:cNvPr>
              <p:cNvSpPr/>
              <p:nvPr/>
            </p:nvSpPr>
            <p:spPr>
              <a:xfrm>
                <a:off x="-409725" y="187188"/>
                <a:ext cx="3365500" cy="1660525"/>
              </a:xfrm>
              <a:custGeom>
                <a:avLst/>
                <a:gdLst/>
                <a:ahLst/>
                <a:cxnLst/>
                <a:rect l="l" t="t" r="r" b="b"/>
                <a:pathLst>
                  <a:path w="1561" h="769" extrusionOk="0">
                    <a:moveTo>
                      <a:pt x="2" y="769"/>
                    </a:moveTo>
                    <a:cubicBezTo>
                      <a:pt x="0" y="767"/>
                      <a:pt x="0" y="767"/>
                      <a:pt x="0" y="767"/>
                    </a:cubicBezTo>
                    <a:cubicBezTo>
                      <a:pt x="2" y="764"/>
                      <a:pt x="265" y="456"/>
                      <a:pt x="754" y="235"/>
                    </a:cubicBezTo>
                    <a:cubicBezTo>
                      <a:pt x="1240" y="14"/>
                      <a:pt x="1556" y="0"/>
                      <a:pt x="1561" y="0"/>
                    </a:cubicBezTo>
                    <a:cubicBezTo>
                      <a:pt x="1561" y="0"/>
                      <a:pt x="1561" y="0"/>
                      <a:pt x="1561" y="0"/>
                    </a:cubicBezTo>
                    <a:cubicBezTo>
                      <a:pt x="1561" y="3"/>
                      <a:pt x="1561" y="3"/>
                      <a:pt x="1561" y="3"/>
                    </a:cubicBezTo>
                    <a:cubicBezTo>
                      <a:pt x="1558" y="3"/>
                      <a:pt x="1246" y="15"/>
                      <a:pt x="755" y="238"/>
                    </a:cubicBezTo>
                    <a:cubicBezTo>
                      <a:pt x="267" y="459"/>
                      <a:pt x="5" y="766"/>
                      <a:pt x="2" y="7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pic>
        <p:nvPicPr>
          <p:cNvPr id="51" name="图片 2">
            <a:extLst>
              <a:ext uri="{FF2B5EF4-FFF2-40B4-BE49-F238E27FC236}">
                <a16:creationId xmlns:a16="http://schemas.microsoft.com/office/drawing/2014/main" id="{10B13F54-0432-75DC-8299-FE5FA62FF8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393579" y="257538"/>
            <a:ext cx="1205650" cy="781744"/>
          </a:xfrm>
          <a:prstGeom prst="rect">
            <a:avLst/>
          </a:prstGeom>
        </p:spPr>
      </p:pic>
      <p:pic>
        <p:nvPicPr>
          <p:cNvPr id="53" name="下方花草">
            <a:extLst>
              <a:ext uri="{FF2B5EF4-FFF2-40B4-BE49-F238E27FC236}">
                <a16:creationId xmlns:a16="http://schemas.microsoft.com/office/drawing/2014/main" id="{1CCF6CDC-4613-4B22-969D-52098253931B}"/>
              </a:ext>
            </a:extLst>
          </p:cNvPr>
          <p:cNvPicPr>
            <a:picLocks noChangeAspect="1"/>
          </p:cNvPicPr>
          <p:nvPr/>
        </p:nvPicPr>
        <p:blipFill rotWithShape="1">
          <a:blip r:embed="rId3">
            <a:extLst>
              <a:ext uri="{28A0092B-C50C-407E-A947-70E740481C1C}">
                <a14:useLocalDpi xmlns:a14="http://schemas.microsoft.com/office/drawing/2010/main" val="0"/>
              </a:ext>
            </a:extLst>
          </a:blip>
          <a:srcRect l="47171" t="11885" r="37420" b="77248"/>
          <a:stretch/>
        </p:blipFill>
        <p:spPr>
          <a:xfrm>
            <a:off x="1260747" y="961533"/>
            <a:ext cx="2982061" cy="1183027"/>
          </a:xfrm>
          <a:prstGeom prst="rect">
            <a:avLst/>
          </a:prstGeom>
        </p:spPr>
      </p:pic>
      <p:pic>
        <p:nvPicPr>
          <p:cNvPr id="56" name="下方花草">
            <a:extLst>
              <a:ext uri="{FF2B5EF4-FFF2-40B4-BE49-F238E27FC236}">
                <a16:creationId xmlns:a16="http://schemas.microsoft.com/office/drawing/2014/main" id="{1778632D-DB26-C4D9-363F-CDF2E6E3937E}"/>
              </a:ext>
            </a:extLst>
          </p:cNvPr>
          <p:cNvPicPr>
            <a:picLocks noChangeAspect="1"/>
          </p:cNvPicPr>
          <p:nvPr/>
        </p:nvPicPr>
        <p:blipFill rotWithShape="1">
          <a:blip r:embed="rId3">
            <a:extLst>
              <a:ext uri="{28A0092B-C50C-407E-A947-70E740481C1C}">
                <a14:useLocalDpi xmlns:a14="http://schemas.microsoft.com/office/drawing/2010/main" val="0"/>
              </a:ext>
            </a:extLst>
          </a:blip>
          <a:srcRect l="74722" t="2397" r="-6295" b="82219"/>
          <a:stretch/>
        </p:blipFill>
        <p:spPr>
          <a:xfrm>
            <a:off x="8969642" y="-365509"/>
            <a:ext cx="6072156" cy="1664296"/>
          </a:xfrm>
          <a:prstGeom prst="rect">
            <a:avLst/>
          </a:prstGeom>
        </p:spPr>
      </p:pic>
      <p:sp>
        <p:nvSpPr>
          <p:cNvPr id="60" name="文本框 8">
            <a:extLst>
              <a:ext uri="{FF2B5EF4-FFF2-40B4-BE49-F238E27FC236}">
                <a16:creationId xmlns:a16="http://schemas.microsoft.com/office/drawing/2014/main" id="{41B9BF11-F430-9C78-7E6D-178F3E979B06}"/>
              </a:ext>
            </a:extLst>
          </p:cNvPr>
          <p:cNvSpPr txBox="1"/>
          <p:nvPr/>
        </p:nvSpPr>
        <p:spPr>
          <a:xfrm>
            <a:off x="2599229" y="-41933"/>
            <a:ext cx="7480597" cy="916982"/>
          </a:xfrm>
          <a:prstGeom prst="rect">
            <a:avLst/>
          </a:prstGeom>
          <a:noFill/>
        </p:spPr>
        <p:txBody>
          <a:bodyPr wrap="square" rtlCol="0" anchor="t">
            <a:spAutoFit/>
          </a:bodyPr>
          <a:lstStyle/>
          <a:p>
            <a:pPr marL="0" marR="889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Cốt truyện, kiểu cốt truyện</a:t>
            </a:r>
            <a:endParaRPr kumimoji="0" lang="en-SG" sz="40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1" name="图片 8">
            <a:extLst>
              <a:ext uri="{FF2B5EF4-FFF2-40B4-BE49-F238E27FC236}">
                <a16:creationId xmlns:a16="http://schemas.microsoft.com/office/drawing/2014/main" id="{85D7DAA6-AD09-91E9-4ED4-DCFA49E1803E}"/>
              </a:ext>
            </a:extLst>
          </p:cNvPr>
          <p:cNvPicPr>
            <a:picLocks noChangeAspect="1"/>
          </p:cNvPicPr>
          <p:nvPr/>
        </p:nvPicPr>
        <p:blipFill rotWithShape="1">
          <a:blip r:embed="rId5">
            <a:extLst>
              <a:ext uri="{28A0092B-C50C-407E-A947-70E740481C1C}">
                <a14:useLocalDpi xmlns:a14="http://schemas.microsoft.com/office/drawing/2010/main" val="0"/>
              </a:ext>
            </a:extLst>
          </a:blip>
          <a:srcRect l="16830" t="18507" r="21214" b="27951"/>
          <a:stretch/>
        </p:blipFill>
        <p:spPr>
          <a:xfrm>
            <a:off x="1843492" y="1084388"/>
            <a:ext cx="8760157" cy="5675509"/>
          </a:xfrm>
          <a:prstGeom prst="rect">
            <a:avLst/>
          </a:prstGeom>
        </p:spPr>
      </p:pic>
      <p:sp>
        <p:nvSpPr>
          <p:cNvPr id="12" name="TextBox 2">
            <a:extLst>
              <a:ext uri="{FF2B5EF4-FFF2-40B4-BE49-F238E27FC236}">
                <a16:creationId xmlns:a16="http://schemas.microsoft.com/office/drawing/2014/main" id="{29C174E2-C499-B228-E4AA-86F1DF370F08}"/>
              </a:ext>
            </a:extLst>
          </p:cNvPr>
          <p:cNvSpPr txBox="1"/>
          <p:nvPr/>
        </p:nvSpPr>
        <p:spPr>
          <a:xfrm>
            <a:off x="2541879" y="2863947"/>
            <a:ext cx="7199038" cy="144655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400" i="1" dirty="0">
                <a:solidFill>
                  <a:schemeClr val="accent2"/>
                </a:solidFill>
                <a:latin typeface="+mj-lt"/>
              </a:rPr>
              <a:t>Tóm tắt tác phẩm và nêu nhận xét về kiểu cốt truyện. </a:t>
            </a:r>
            <a:endParaRPr lang="en-SG" sz="4400" dirty="0">
              <a:solidFill>
                <a:schemeClr val="accent2"/>
              </a:solidFill>
              <a:latin typeface="+mj-lt"/>
            </a:endParaRPr>
          </a:p>
        </p:txBody>
      </p:sp>
    </p:spTree>
    <p:extLst>
      <p:ext uri="{BB962C8B-B14F-4D97-AF65-F5344CB8AC3E}">
        <p14:creationId xmlns:p14="http://schemas.microsoft.com/office/powerpoint/2010/main" val="182470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CF7697A-AFDC-3782-07AC-4CAB4E1FF993}"/>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F08517DA-3BF8-BB7A-3528-6695B94A363A}"/>
              </a:ext>
            </a:extLst>
          </p:cNvPr>
          <p:cNvSpPr/>
          <p:nvPr/>
        </p:nvSpPr>
        <p:spPr>
          <a:xfrm>
            <a:off x="3028623" y="212178"/>
            <a:ext cx="7672033" cy="1938992"/>
          </a:xfrm>
          <a:prstGeom prst="rect">
            <a:avLst/>
          </a:prstGeom>
          <a:noFill/>
        </p:spPr>
        <p:txBody>
          <a:bodyPr wrap="square" lIns="91440" tIns="45720" rIns="91440" bIns="4572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6000" b="1" dirty="0">
                <a:latin typeface="+mj-lt"/>
              </a:rPr>
              <a:t>Tìm hiểu nhân vật anh thanh niên</a:t>
            </a:r>
            <a:endParaRPr lang="en-SG" sz="102800" dirty="0">
              <a:latin typeface="+mj-lt"/>
            </a:endParaRPr>
          </a:p>
        </p:txBody>
      </p:sp>
      <p:sp>
        <p:nvSpPr>
          <p:cNvPr id="3" name="Google Shape;1714;p32">
            <a:extLst>
              <a:ext uri="{FF2B5EF4-FFF2-40B4-BE49-F238E27FC236}">
                <a16:creationId xmlns:a16="http://schemas.microsoft.com/office/drawing/2014/main" id="{2CB1D21D-4A04-55F2-AE27-93D88C96B530}"/>
              </a:ext>
            </a:extLst>
          </p:cNvPr>
          <p:cNvSpPr/>
          <p:nvPr/>
        </p:nvSpPr>
        <p:spPr>
          <a:xfrm>
            <a:off x="978743" y="520636"/>
            <a:ext cx="1470543" cy="1137413"/>
          </a:xfrm>
          <a:custGeom>
            <a:avLst/>
            <a:gdLst>
              <a:gd name="connsiteX0" fmla="*/ 189573 w 1470543"/>
              <a:gd name="connsiteY0" fmla="*/ 0 h 1137413"/>
              <a:gd name="connsiteX1" fmla="*/ 735272 w 1470543"/>
              <a:gd name="connsiteY1" fmla="*/ 0 h 1137413"/>
              <a:gd name="connsiteX2" fmla="*/ 1280970 w 1470543"/>
              <a:gd name="connsiteY2" fmla="*/ 0 h 1137413"/>
              <a:gd name="connsiteX3" fmla="*/ 1470543 w 1470543"/>
              <a:gd name="connsiteY3" fmla="*/ 189573 h 1137413"/>
              <a:gd name="connsiteX4" fmla="*/ 1470543 w 1470543"/>
              <a:gd name="connsiteY4" fmla="*/ 682450 h 1137413"/>
              <a:gd name="connsiteX5" fmla="*/ 1470543 w 1470543"/>
              <a:gd name="connsiteY5" fmla="*/ 1137413 h 1137413"/>
              <a:gd name="connsiteX6" fmla="*/ 1470543 w 1470543"/>
              <a:gd name="connsiteY6" fmla="*/ 1137413 h 1137413"/>
              <a:gd name="connsiteX7" fmla="*/ 1009773 w 1470543"/>
              <a:gd name="connsiteY7" fmla="*/ 1137413 h 1137413"/>
              <a:gd name="connsiteX8" fmla="*/ 549003 w 1470543"/>
              <a:gd name="connsiteY8" fmla="*/ 1137413 h 1137413"/>
              <a:gd name="connsiteX9" fmla="*/ 0 w 1470543"/>
              <a:gd name="connsiteY9" fmla="*/ 1137413 h 1137413"/>
              <a:gd name="connsiteX10" fmla="*/ 0 w 1470543"/>
              <a:gd name="connsiteY10" fmla="*/ 1137413 h 1137413"/>
              <a:gd name="connsiteX11" fmla="*/ 0 w 1470543"/>
              <a:gd name="connsiteY11" fmla="*/ 663493 h 1137413"/>
              <a:gd name="connsiteX12" fmla="*/ 0 w 1470543"/>
              <a:gd name="connsiteY12" fmla="*/ 189573 h 1137413"/>
              <a:gd name="connsiteX13" fmla="*/ 189573 w 1470543"/>
              <a:gd name="connsiteY13" fmla="*/ 0 h 113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543" h="1137413" fill="none" extrusionOk="0">
                <a:moveTo>
                  <a:pt x="189573" y="0"/>
                </a:moveTo>
                <a:cubicBezTo>
                  <a:pt x="401815" y="-57285"/>
                  <a:pt x="581364" y="61100"/>
                  <a:pt x="735272" y="0"/>
                </a:cubicBezTo>
                <a:cubicBezTo>
                  <a:pt x="889180" y="-61100"/>
                  <a:pt x="1104751" y="56846"/>
                  <a:pt x="1280970" y="0"/>
                </a:cubicBezTo>
                <a:cubicBezTo>
                  <a:pt x="1367485" y="-24793"/>
                  <a:pt x="1448618" y="93404"/>
                  <a:pt x="1470543" y="189573"/>
                </a:cubicBezTo>
                <a:cubicBezTo>
                  <a:pt x="1520265" y="348311"/>
                  <a:pt x="1438266" y="505250"/>
                  <a:pt x="1470543" y="682450"/>
                </a:cubicBezTo>
                <a:cubicBezTo>
                  <a:pt x="1502820" y="859650"/>
                  <a:pt x="1455927" y="938626"/>
                  <a:pt x="1470543" y="1137413"/>
                </a:cubicBezTo>
                <a:lnTo>
                  <a:pt x="1470543" y="1137413"/>
                </a:lnTo>
                <a:cubicBezTo>
                  <a:pt x="1253041" y="1179168"/>
                  <a:pt x="1229596" y="1132198"/>
                  <a:pt x="1009773" y="1137413"/>
                </a:cubicBezTo>
                <a:cubicBezTo>
                  <a:pt x="789950" y="1142628"/>
                  <a:pt x="649337" y="1120377"/>
                  <a:pt x="549003" y="1137413"/>
                </a:cubicBezTo>
                <a:cubicBezTo>
                  <a:pt x="448669" y="1154449"/>
                  <a:pt x="235790" y="1081862"/>
                  <a:pt x="0" y="1137413"/>
                </a:cubicBezTo>
                <a:lnTo>
                  <a:pt x="0" y="1137413"/>
                </a:lnTo>
                <a:cubicBezTo>
                  <a:pt x="-34884" y="1030473"/>
                  <a:pt x="30219" y="895937"/>
                  <a:pt x="0" y="663493"/>
                </a:cubicBezTo>
                <a:cubicBezTo>
                  <a:pt x="-30219" y="431049"/>
                  <a:pt x="4462" y="422750"/>
                  <a:pt x="0" y="189573"/>
                </a:cubicBezTo>
                <a:cubicBezTo>
                  <a:pt x="-20346" y="82047"/>
                  <a:pt x="91510" y="-1060"/>
                  <a:pt x="189573" y="0"/>
                </a:cubicBezTo>
                <a:close/>
              </a:path>
              <a:path w="1470543" h="1137413" stroke="0" extrusionOk="0">
                <a:moveTo>
                  <a:pt x="189573" y="0"/>
                </a:moveTo>
                <a:cubicBezTo>
                  <a:pt x="413341" y="-31622"/>
                  <a:pt x="504294" y="61061"/>
                  <a:pt x="713444" y="0"/>
                </a:cubicBezTo>
                <a:cubicBezTo>
                  <a:pt x="922594" y="-61061"/>
                  <a:pt x="1088690" y="16022"/>
                  <a:pt x="1280970" y="0"/>
                </a:cubicBezTo>
                <a:cubicBezTo>
                  <a:pt x="1370446" y="713"/>
                  <a:pt x="1473336" y="84181"/>
                  <a:pt x="1470543" y="189573"/>
                </a:cubicBezTo>
                <a:cubicBezTo>
                  <a:pt x="1488425" y="386847"/>
                  <a:pt x="1422837" y="463072"/>
                  <a:pt x="1470543" y="663493"/>
                </a:cubicBezTo>
                <a:cubicBezTo>
                  <a:pt x="1518249" y="863914"/>
                  <a:pt x="1450733" y="995213"/>
                  <a:pt x="1470543" y="1137413"/>
                </a:cubicBezTo>
                <a:lnTo>
                  <a:pt x="1470543" y="1137413"/>
                </a:lnTo>
                <a:cubicBezTo>
                  <a:pt x="1355233" y="1177377"/>
                  <a:pt x="1115435" y="1124152"/>
                  <a:pt x="950951" y="1137413"/>
                </a:cubicBezTo>
                <a:cubicBezTo>
                  <a:pt x="786467" y="1150674"/>
                  <a:pt x="643876" y="1118212"/>
                  <a:pt x="460770" y="1137413"/>
                </a:cubicBezTo>
                <a:cubicBezTo>
                  <a:pt x="277664" y="1156614"/>
                  <a:pt x="165315" y="1116470"/>
                  <a:pt x="0" y="1137413"/>
                </a:cubicBezTo>
                <a:lnTo>
                  <a:pt x="0" y="1137413"/>
                </a:lnTo>
                <a:cubicBezTo>
                  <a:pt x="-57478" y="1003937"/>
                  <a:pt x="53668" y="824105"/>
                  <a:pt x="0" y="654015"/>
                </a:cubicBezTo>
                <a:cubicBezTo>
                  <a:pt x="-53668" y="483925"/>
                  <a:pt x="27426" y="403187"/>
                  <a:pt x="0" y="189573"/>
                </a:cubicBezTo>
                <a:cubicBezTo>
                  <a:pt x="22585" y="78559"/>
                  <a:pt x="85378" y="8951"/>
                  <a:pt x="189573" y="0"/>
                </a:cubicBezTo>
                <a:close/>
              </a:path>
            </a:pathLst>
          </a:custGeom>
          <a:solidFill>
            <a:schemeClr val="accent1">
              <a:lumMod val="20000"/>
              <a:lumOff val="80000"/>
            </a:schemeClr>
          </a:solidFill>
          <a:ln w="28575" cap="flat" cmpd="sng">
            <a:noFill/>
            <a:prstDash val="solid"/>
            <a:round/>
            <a:headEnd type="none" w="sm" len="sm"/>
            <a:tailEnd type="none" w="sm" len="sm"/>
            <a:extLst>
              <a:ext uri="{C807C97D-BFC1-408E-A445-0C87EB9F89A2}">
                <ask:lineSketchStyleProps xmlns:ask="http://schemas.microsoft.com/office/drawing/2018/sketchyshapes" xmlns="" sd="568539769">
                  <a:prstGeom prst="round2SameRect">
                    <a:avLst>
                      <a:gd name="adj1" fmla="val 16667"/>
                      <a:gd name="adj2" fmla="val 0"/>
                    </a:avLst>
                  </a:prstGeom>
                  <ask:type>
                    <ask:lineSketchScribble/>
                  </ask:type>
                </ask:lineSketchStyleProps>
              </a:ext>
            </a:extLst>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 name="Google Shape;1717;p32">
            <a:extLst>
              <a:ext uri="{FF2B5EF4-FFF2-40B4-BE49-F238E27FC236}">
                <a16:creationId xmlns:a16="http://schemas.microsoft.com/office/drawing/2014/main" id="{6FBB3433-07C7-9607-ADEF-BAA9CCD2EA7A}"/>
              </a:ext>
            </a:extLst>
          </p:cNvPr>
          <p:cNvSpPr txBox="1">
            <a:spLocks/>
          </p:cNvSpPr>
          <p:nvPr/>
        </p:nvSpPr>
        <p:spPr>
          <a:xfrm>
            <a:off x="1063220" y="682972"/>
            <a:ext cx="1113923" cy="81273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F2210"/>
              </a:buClr>
              <a:buSzPts val="6000"/>
              <a:buFont typeface="Patrick Hand"/>
              <a:buNone/>
              <a:tabLst/>
              <a:defRPr/>
            </a:pPr>
            <a:r>
              <a:rPr kumimoji="0" lang="vi-VN" sz="7200" b="1" i="0" u="none" strike="noStrike" kern="0" cap="none" spc="0" normalizeH="0" baseline="0" noProof="0" dirty="0">
                <a:ln>
                  <a:noFill/>
                </a:ln>
                <a:solidFill>
                  <a:schemeClr val="accent1">
                    <a:lumMod val="75000"/>
                  </a:schemeClr>
                </a:solidFill>
                <a:effectLst/>
                <a:uLnTx/>
                <a:uFillTx/>
                <a:latin typeface="Patrick Hand"/>
                <a:sym typeface="Patrick Hand"/>
              </a:rPr>
              <a:t>02</a:t>
            </a:r>
            <a:endParaRPr kumimoji="0" lang="en" sz="7200" b="1" i="0" u="none" strike="noStrike" kern="0" cap="none" spc="0" normalizeH="0" baseline="0" noProof="0" dirty="0">
              <a:ln>
                <a:noFill/>
              </a:ln>
              <a:solidFill>
                <a:schemeClr val="accent1">
                  <a:lumMod val="75000"/>
                </a:schemeClr>
              </a:solidFill>
              <a:effectLst/>
              <a:uLnTx/>
              <a:uFillTx/>
              <a:latin typeface="Patrick Hand"/>
              <a:sym typeface="Patrick Hand"/>
            </a:endParaRPr>
          </a:p>
        </p:txBody>
      </p:sp>
    </p:spTree>
    <p:extLst>
      <p:ext uri="{BB962C8B-B14F-4D97-AF65-F5344CB8AC3E}">
        <p14:creationId xmlns:p14="http://schemas.microsoft.com/office/powerpoint/2010/main" val="142213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SubTitle"/>
  <p:tag name="MH_ORDER" val="1"/>
</p:tagLst>
</file>

<file path=ppt/theme/theme1.xml><?xml version="1.0" encoding="utf-8"?>
<a:theme xmlns:a="http://schemas.openxmlformats.org/drawingml/2006/main" name="3_第一PPT，www.1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stainability and Environment Newsletter by Slidesgo">
  <a:themeElements>
    <a:clrScheme name="Simple Light">
      <a:dk1>
        <a:srgbClr val="092A04"/>
      </a:dk1>
      <a:lt1>
        <a:srgbClr val="587F37"/>
      </a:lt1>
      <a:dk2>
        <a:srgbClr val="DCEBBA"/>
      </a:dk2>
      <a:lt2>
        <a:srgbClr val="8CA861"/>
      </a:lt2>
      <a:accent1>
        <a:srgbClr val="BED597"/>
      </a:accent1>
      <a:accent2>
        <a:srgbClr val="FDF8E8"/>
      </a:accent2>
      <a:accent3>
        <a:srgbClr val="FFB304"/>
      </a:accent3>
      <a:accent4>
        <a:srgbClr val="FF8302"/>
      </a:accent4>
      <a:accent5>
        <a:srgbClr val="351B06"/>
      </a:accent5>
      <a:accent6>
        <a:srgbClr val="FFFFFF"/>
      </a:accent6>
      <a:hlink>
        <a:srgbClr val="092A0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Jungle Fauna and Landscapes MK Campaign by Slidesgo">
  <a:themeElements>
    <a:clrScheme name="Simple Light">
      <a:dk1>
        <a:srgbClr val="373579"/>
      </a:dk1>
      <a:lt1>
        <a:srgbClr val="FFFFFF"/>
      </a:lt1>
      <a:dk2>
        <a:srgbClr val="D9D7FF"/>
      </a:dk2>
      <a:lt2>
        <a:srgbClr val="A0736A"/>
      </a:lt2>
      <a:accent1>
        <a:srgbClr val="7C77DA"/>
      </a:accent1>
      <a:accent2>
        <a:srgbClr val="ADA645"/>
      </a:accent2>
      <a:accent3>
        <a:srgbClr val="B4D157"/>
      </a:accent3>
      <a:accent4>
        <a:srgbClr val="E0BB35"/>
      </a:accent4>
      <a:accent5>
        <a:srgbClr val="FF405C"/>
      </a:accent5>
      <a:accent6>
        <a:srgbClr val="FFFFFF"/>
      </a:accent6>
      <a:hlink>
        <a:srgbClr val="3735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第一PPT，www.1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0h1cuvot">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TotalTime>
  <Words>1527</Words>
  <Application>Microsoft Office PowerPoint</Application>
  <PresentationFormat>Widescreen</PresentationFormat>
  <Paragraphs>291</Paragraphs>
  <Slides>38</Slides>
  <Notes>22</Notes>
  <HiddenSlides>0</HiddenSlides>
  <MMClips>1</MMClips>
  <ScaleCrop>false</ScaleCrop>
  <HeadingPairs>
    <vt:vector size="6" baseType="variant">
      <vt:variant>
        <vt:lpstr>Fonts Used</vt:lpstr>
      </vt:variant>
      <vt:variant>
        <vt:i4>22</vt:i4>
      </vt:variant>
      <vt:variant>
        <vt:lpstr>Theme</vt:lpstr>
      </vt:variant>
      <vt:variant>
        <vt:i4>7</vt:i4>
      </vt:variant>
      <vt:variant>
        <vt:lpstr>Slide Titles</vt:lpstr>
      </vt:variant>
      <vt:variant>
        <vt:i4>38</vt:i4>
      </vt:variant>
    </vt:vector>
  </HeadingPairs>
  <TitlesOfParts>
    <vt:vector size="67" baseType="lpstr">
      <vt:lpstr>微软雅黑</vt:lpstr>
      <vt:lpstr>宋体</vt:lpstr>
      <vt:lpstr>Aa粗圆 (非商业使用)</vt:lpstr>
      <vt:lpstr>Albert Sans</vt:lpstr>
      <vt:lpstr>Albert Sans Light</vt:lpstr>
      <vt:lpstr>Anaheim</vt:lpstr>
      <vt:lpstr>Arial</vt:lpstr>
      <vt:lpstr>Atma</vt:lpstr>
      <vt:lpstr>Bebas Neue</vt:lpstr>
      <vt:lpstr>Calibri</vt:lpstr>
      <vt:lpstr>Calibri Light</vt:lpstr>
      <vt:lpstr>等线</vt:lpstr>
      <vt:lpstr>DM Sans</vt:lpstr>
      <vt:lpstr>inpin heiti</vt:lpstr>
      <vt:lpstr>Open Sans</vt:lpstr>
      <vt:lpstr>Patrick Hand</vt:lpstr>
      <vt:lpstr>Reggae One</vt:lpstr>
      <vt:lpstr>Russo One</vt:lpstr>
      <vt:lpstr>Sora</vt:lpstr>
      <vt:lpstr>Sora ExtraBold</vt:lpstr>
      <vt:lpstr>Times New Roman</vt:lpstr>
      <vt:lpstr>印品丫丫体-D版</vt:lpstr>
      <vt:lpstr>3_第一PPT，www.1ppt.com</vt:lpstr>
      <vt:lpstr>Sustainability and Environment Newsletter by Slidesgo</vt:lpstr>
      <vt:lpstr>Office 主题​​</vt:lpstr>
      <vt:lpstr>1_Office Theme</vt:lpstr>
      <vt:lpstr>Jungle Fauna and Landscapes MK Campaign by Slidesgo</vt:lpstr>
      <vt:lpstr>1_第一PPT，www.1ppt.com</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15</cp:revision>
  <dcterms:created xsi:type="dcterms:W3CDTF">2023-12-23T07:02:09Z</dcterms:created>
  <dcterms:modified xsi:type="dcterms:W3CDTF">2025-04-08T11:10:56Z</dcterms:modified>
</cp:coreProperties>
</file>