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7"/>
  </p:notesMasterIdLst>
  <p:sldIdLst>
    <p:sldId id="313" r:id="rId2"/>
    <p:sldId id="358" r:id="rId3"/>
    <p:sldId id="360" r:id="rId4"/>
    <p:sldId id="363" r:id="rId5"/>
    <p:sldId id="380" r:id="rId6"/>
    <p:sldId id="384" r:id="rId7"/>
    <p:sldId id="370" r:id="rId8"/>
    <p:sldId id="371" r:id="rId9"/>
    <p:sldId id="391" r:id="rId10"/>
    <p:sldId id="392" r:id="rId11"/>
    <p:sldId id="389" r:id="rId12"/>
    <p:sldId id="390" r:id="rId13"/>
    <p:sldId id="372" r:id="rId14"/>
    <p:sldId id="368" r:id="rId15"/>
    <p:sldId id="343" r:id="rId16"/>
    <p:sldId id="376" r:id="rId17"/>
    <p:sldId id="373" r:id="rId18"/>
    <p:sldId id="374" r:id="rId19"/>
    <p:sldId id="375" r:id="rId20"/>
    <p:sldId id="377" r:id="rId21"/>
    <p:sldId id="378" r:id="rId22"/>
    <p:sldId id="379" r:id="rId23"/>
    <p:sldId id="350" r:id="rId24"/>
    <p:sldId id="357" r:id="rId25"/>
    <p:sldId id="264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Noticia Text" panose="020B0604020202020204" charset="0"/>
      <p:regular r:id="rId32"/>
      <p:bold r:id="rId33"/>
      <p:italic r:id="rId34"/>
      <p:boldItalic r:id="rId35"/>
    </p:embeddedFont>
    <p:embeddedFont>
      <p:font typeface="Oswald" panose="020B0604020202020204" charset="0"/>
      <p:regular r:id="rId36"/>
      <p:bold r:id="rId37"/>
    </p:embeddedFont>
    <p:embeddedFont>
      <p:font typeface="Roboto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63EA4B2-7EBB-4A19-BB4D-36F0346E4B37}">
          <p14:sldIdLst>
            <p14:sldId id="313"/>
            <p14:sldId id="358"/>
            <p14:sldId id="360"/>
            <p14:sldId id="363"/>
            <p14:sldId id="380"/>
            <p14:sldId id="384"/>
            <p14:sldId id="370"/>
            <p14:sldId id="371"/>
            <p14:sldId id="391"/>
            <p14:sldId id="392"/>
            <p14:sldId id="389"/>
            <p14:sldId id="390"/>
            <p14:sldId id="372"/>
            <p14:sldId id="368"/>
            <p14:sldId id="343"/>
            <p14:sldId id="376"/>
            <p14:sldId id="373"/>
            <p14:sldId id="374"/>
            <p14:sldId id="375"/>
            <p14:sldId id="377"/>
            <p14:sldId id="378"/>
            <p14:sldId id="379"/>
            <p14:sldId id="350"/>
            <p14:sldId id="357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D4"/>
    <a:srgbClr val="F5F1FF"/>
    <a:srgbClr val="C7E5FB"/>
    <a:srgbClr val="FDFFED"/>
    <a:srgbClr val="000000"/>
    <a:srgbClr val="E2FFEC"/>
    <a:srgbClr val="FBF8A9"/>
    <a:srgbClr val="F3E1E5"/>
    <a:srgbClr val="C93760"/>
    <a:srgbClr val="DB3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F0A041-C295-4400-A390-A75D0BE93D4E}">
  <a:tblStyle styleId="{11F0A041-C295-4400-A390-A75D0BE93D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5"/>
    <p:restoredTop sz="94851"/>
  </p:normalViewPr>
  <p:slideViewPr>
    <p:cSldViewPr snapToGrid="0">
      <p:cViewPr varScale="1">
        <p:scale>
          <a:sx n="110" d="100"/>
          <a:sy n="110" d="100"/>
        </p:scale>
        <p:origin x="8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93d74d5f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93d74d5f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20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08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00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e1da39008e_0_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e1da39008e_0_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125" y="-1583"/>
            <a:ext cx="9160900" cy="2584608"/>
          </a:xfrm>
          <a:custGeom>
            <a:avLst/>
            <a:gdLst/>
            <a:ahLst/>
            <a:cxnLst/>
            <a:rect l="l" t="t" r="r" b="b"/>
            <a:pathLst>
              <a:path w="286144" h="84776" extrusionOk="0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39550" y="934925"/>
            <a:ext cx="80649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600">
                <a:solidFill>
                  <a:schemeClr val="lt2"/>
                </a:solidFill>
                <a:latin typeface="Noticia Text"/>
                <a:ea typeface="Noticia Text"/>
                <a:cs typeface="Noticia Text"/>
                <a:sym typeface="Noticia Tex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08550" y="546725"/>
            <a:ext cx="67269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2075975" y="1597175"/>
            <a:ext cx="49920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2400">
                <a:solidFill>
                  <a:schemeClr val="lt2"/>
                </a:solidFill>
                <a:latin typeface="Noticia Text"/>
                <a:ea typeface="Noticia Text"/>
                <a:cs typeface="Noticia Text"/>
                <a:sym typeface="Noticia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 flipH="1">
            <a:off x="-8450" y="0"/>
            <a:ext cx="4407681" cy="5143509"/>
          </a:xfrm>
          <a:custGeom>
            <a:avLst/>
            <a:gdLst/>
            <a:ahLst/>
            <a:cxnLst/>
            <a:rect l="l" t="t" r="r" b="b"/>
            <a:pathLst>
              <a:path w="137934" h="160961" extrusionOk="0">
                <a:moveTo>
                  <a:pt x="12918" y="0"/>
                </a:moveTo>
                <a:cubicBezTo>
                  <a:pt x="12561" y="2715"/>
                  <a:pt x="12061" y="4751"/>
                  <a:pt x="10704" y="7049"/>
                </a:cubicBezTo>
                <a:cubicBezTo>
                  <a:pt x="10287" y="7751"/>
                  <a:pt x="9823" y="8430"/>
                  <a:pt x="9418" y="9132"/>
                </a:cubicBezTo>
                <a:cubicBezTo>
                  <a:pt x="8358" y="10918"/>
                  <a:pt x="7334" y="12728"/>
                  <a:pt x="6275" y="14514"/>
                </a:cubicBezTo>
                <a:lnTo>
                  <a:pt x="5882" y="15585"/>
                </a:lnTo>
                <a:cubicBezTo>
                  <a:pt x="5155" y="17562"/>
                  <a:pt x="5084" y="19586"/>
                  <a:pt x="5465" y="21622"/>
                </a:cubicBezTo>
                <a:cubicBezTo>
                  <a:pt x="5929" y="24015"/>
                  <a:pt x="6465" y="26408"/>
                  <a:pt x="6989" y="28789"/>
                </a:cubicBezTo>
                <a:cubicBezTo>
                  <a:pt x="7739" y="31980"/>
                  <a:pt x="7310" y="35338"/>
                  <a:pt x="5798" y="38255"/>
                </a:cubicBezTo>
                <a:cubicBezTo>
                  <a:pt x="4858" y="40100"/>
                  <a:pt x="3941" y="41958"/>
                  <a:pt x="3000" y="43815"/>
                </a:cubicBezTo>
                <a:cubicBezTo>
                  <a:pt x="1357" y="47065"/>
                  <a:pt x="905" y="50423"/>
                  <a:pt x="2024" y="53947"/>
                </a:cubicBezTo>
                <a:cubicBezTo>
                  <a:pt x="2596" y="55745"/>
                  <a:pt x="3131" y="57567"/>
                  <a:pt x="3727" y="59353"/>
                </a:cubicBezTo>
                <a:cubicBezTo>
                  <a:pt x="4882" y="62805"/>
                  <a:pt x="5072" y="66246"/>
                  <a:pt x="3643" y="69675"/>
                </a:cubicBezTo>
                <a:cubicBezTo>
                  <a:pt x="2965" y="71318"/>
                  <a:pt x="2286" y="72961"/>
                  <a:pt x="1631" y="74616"/>
                </a:cubicBezTo>
                <a:cubicBezTo>
                  <a:pt x="917" y="76414"/>
                  <a:pt x="298" y="78236"/>
                  <a:pt x="155" y="80177"/>
                </a:cubicBezTo>
                <a:cubicBezTo>
                  <a:pt x="0" y="82427"/>
                  <a:pt x="619" y="84510"/>
                  <a:pt x="1417" y="86558"/>
                </a:cubicBezTo>
                <a:cubicBezTo>
                  <a:pt x="2215" y="88618"/>
                  <a:pt x="3096" y="90642"/>
                  <a:pt x="3870" y="92702"/>
                </a:cubicBezTo>
                <a:cubicBezTo>
                  <a:pt x="4798" y="95178"/>
                  <a:pt x="4977" y="97738"/>
                  <a:pt x="4274" y="100298"/>
                </a:cubicBezTo>
                <a:cubicBezTo>
                  <a:pt x="3631" y="102596"/>
                  <a:pt x="2929" y="104882"/>
                  <a:pt x="2191" y="107156"/>
                </a:cubicBezTo>
                <a:cubicBezTo>
                  <a:pt x="976" y="110835"/>
                  <a:pt x="1167" y="114371"/>
                  <a:pt x="2953" y="117824"/>
                </a:cubicBezTo>
                <a:cubicBezTo>
                  <a:pt x="3858" y="119586"/>
                  <a:pt x="4727" y="121372"/>
                  <a:pt x="5632" y="123134"/>
                </a:cubicBezTo>
                <a:cubicBezTo>
                  <a:pt x="7263" y="126289"/>
                  <a:pt x="7775" y="129575"/>
                  <a:pt x="6965" y="133052"/>
                </a:cubicBezTo>
                <a:cubicBezTo>
                  <a:pt x="6465" y="135219"/>
                  <a:pt x="5977" y="137398"/>
                  <a:pt x="5536" y="139577"/>
                </a:cubicBezTo>
                <a:cubicBezTo>
                  <a:pt x="5084" y="141827"/>
                  <a:pt x="5048" y="144089"/>
                  <a:pt x="5941" y="146256"/>
                </a:cubicBezTo>
                <a:cubicBezTo>
                  <a:pt x="6537" y="147661"/>
                  <a:pt x="7239" y="149030"/>
                  <a:pt x="8013" y="150364"/>
                </a:cubicBezTo>
                <a:cubicBezTo>
                  <a:pt x="9108" y="152281"/>
                  <a:pt x="10347" y="154114"/>
                  <a:pt x="11418" y="156031"/>
                </a:cubicBezTo>
                <a:cubicBezTo>
                  <a:pt x="12299" y="157531"/>
                  <a:pt x="12775" y="159222"/>
                  <a:pt x="12835" y="160960"/>
                </a:cubicBezTo>
                <a:lnTo>
                  <a:pt x="137934" y="160960"/>
                </a:lnTo>
                <a:cubicBezTo>
                  <a:pt x="137934" y="107501"/>
                  <a:pt x="137767" y="53435"/>
                  <a:pt x="1377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1"/>
          </p:nvPr>
        </p:nvSpPr>
        <p:spPr>
          <a:xfrm>
            <a:off x="5222866" y="2402050"/>
            <a:ext cx="2441700" cy="1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5222866" y="1320900"/>
            <a:ext cx="2441700" cy="9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>
            <a:spLocks noGrp="1"/>
          </p:cNvSpPr>
          <p:nvPr>
            <p:ph type="title"/>
          </p:nvPr>
        </p:nvSpPr>
        <p:spPr>
          <a:xfrm>
            <a:off x="542178" y="2502302"/>
            <a:ext cx="25677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ubTitle" idx="1"/>
          </p:nvPr>
        </p:nvSpPr>
        <p:spPr>
          <a:xfrm>
            <a:off x="542184" y="2894676"/>
            <a:ext cx="25677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title" idx="2"/>
          </p:nvPr>
        </p:nvSpPr>
        <p:spPr>
          <a:xfrm>
            <a:off x="3286637" y="2502302"/>
            <a:ext cx="25677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subTitle" idx="3"/>
          </p:nvPr>
        </p:nvSpPr>
        <p:spPr>
          <a:xfrm>
            <a:off x="3286638" y="2894676"/>
            <a:ext cx="25677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title" idx="4"/>
          </p:nvPr>
        </p:nvSpPr>
        <p:spPr>
          <a:xfrm>
            <a:off x="6034122" y="2502302"/>
            <a:ext cx="25677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subTitle" idx="5"/>
          </p:nvPr>
        </p:nvSpPr>
        <p:spPr>
          <a:xfrm>
            <a:off x="6034118" y="2894676"/>
            <a:ext cx="25677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/>
          <p:nvPr/>
        </p:nvSpPr>
        <p:spPr>
          <a:xfrm>
            <a:off x="-8462" y="4061117"/>
            <a:ext cx="9160900" cy="2584608"/>
          </a:xfrm>
          <a:custGeom>
            <a:avLst/>
            <a:gdLst/>
            <a:ahLst/>
            <a:cxnLst/>
            <a:rect l="l" t="t" r="r" b="b"/>
            <a:pathLst>
              <a:path w="286144" h="84776" extrusionOk="0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/>
          <p:nvPr/>
        </p:nvSpPr>
        <p:spPr>
          <a:xfrm>
            <a:off x="-1133617" y="-89947"/>
            <a:ext cx="6464964" cy="5636537"/>
          </a:xfrm>
          <a:custGeom>
            <a:avLst/>
            <a:gdLst/>
            <a:ahLst/>
            <a:cxnLst/>
            <a:rect l="l" t="t" r="r" b="b"/>
            <a:pathLst>
              <a:path w="207693" h="181079" extrusionOk="0">
                <a:moveTo>
                  <a:pt x="25662" y="0"/>
                </a:moveTo>
                <a:cubicBezTo>
                  <a:pt x="14585" y="0"/>
                  <a:pt x="5999" y="28"/>
                  <a:pt x="1048" y="96"/>
                </a:cubicBezTo>
                <a:cubicBezTo>
                  <a:pt x="60" y="44470"/>
                  <a:pt x="0" y="113931"/>
                  <a:pt x="524" y="161330"/>
                </a:cubicBezTo>
                <a:cubicBezTo>
                  <a:pt x="618" y="161240"/>
                  <a:pt x="751" y="161197"/>
                  <a:pt x="919" y="161197"/>
                </a:cubicBezTo>
                <a:cubicBezTo>
                  <a:pt x="4544" y="161197"/>
                  <a:pt x="24616" y="181079"/>
                  <a:pt x="27898" y="181079"/>
                </a:cubicBezTo>
                <a:cubicBezTo>
                  <a:pt x="27959" y="181079"/>
                  <a:pt x="28014" y="181072"/>
                  <a:pt x="28063" y="181058"/>
                </a:cubicBezTo>
                <a:cubicBezTo>
                  <a:pt x="31635" y="180070"/>
                  <a:pt x="35290" y="179344"/>
                  <a:pt x="38874" y="178368"/>
                </a:cubicBezTo>
                <a:cubicBezTo>
                  <a:pt x="41362" y="177689"/>
                  <a:pt x="43863" y="176939"/>
                  <a:pt x="46244" y="175939"/>
                </a:cubicBezTo>
                <a:cubicBezTo>
                  <a:pt x="49875" y="174438"/>
                  <a:pt x="52519" y="171676"/>
                  <a:pt x="54662" y="168462"/>
                </a:cubicBezTo>
                <a:cubicBezTo>
                  <a:pt x="56733" y="165330"/>
                  <a:pt x="58757" y="162175"/>
                  <a:pt x="60734" y="159008"/>
                </a:cubicBezTo>
                <a:cubicBezTo>
                  <a:pt x="63913" y="153888"/>
                  <a:pt x="68425" y="150578"/>
                  <a:pt x="74128" y="148769"/>
                </a:cubicBezTo>
                <a:cubicBezTo>
                  <a:pt x="77307" y="147769"/>
                  <a:pt x="80474" y="146661"/>
                  <a:pt x="83653" y="145649"/>
                </a:cubicBezTo>
                <a:cubicBezTo>
                  <a:pt x="89880" y="143649"/>
                  <a:pt x="94345" y="139672"/>
                  <a:pt x="97274" y="133850"/>
                </a:cubicBezTo>
                <a:cubicBezTo>
                  <a:pt x="99084" y="130254"/>
                  <a:pt x="100989" y="126706"/>
                  <a:pt x="102965" y="123206"/>
                </a:cubicBezTo>
                <a:cubicBezTo>
                  <a:pt x="105168" y="119313"/>
                  <a:pt x="108430" y="116491"/>
                  <a:pt x="112490" y="114645"/>
                </a:cubicBezTo>
                <a:cubicBezTo>
                  <a:pt x="115884" y="113110"/>
                  <a:pt x="119336" y="111728"/>
                  <a:pt x="122730" y="110240"/>
                </a:cubicBezTo>
                <a:cubicBezTo>
                  <a:pt x="126111" y="108740"/>
                  <a:pt x="129350" y="106990"/>
                  <a:pt x="131826" y="104132"/>
                </a:cubicBezTo>
                <a:cubicBezTo>
                  <a:pt x="133993" y="101644"/>
                  <a:pt x="135410" y="98739"/>
                  <a:pt x="136708" y="95750"/>
                </a:cubicBezTo>
                <a:cubicBezTo>
                  <a:pt x="137886" y="93000"/>
                  <a:pt x="139041" y="90238"/>
                  <a:pt x="140184" y="87464"/>
                </a:cubicBezTo>
                <a:cubicBezTo>
                  <a:pt x="142566" y="81665"/>
                  <a:pt x="146888" y="77808"/>
                  <a:pt x="152388" y="75069"/>
                </a:cubicBezTo>
                <a:cubicBezTo>
                  <a:pt x="155234" y="73640"/>
                  <a:pt x="158020" y="72116"/>
                  <a:pt x="160854" y="70652"/>
                </a:cubicBezTo>
                <a:cubicBezTo>
                  <a:pt x="166366" y="67794"/>
                  <a:pt x="169843" y="63258"/>
                  <a:pt x="171748" y="57424"/>
                </a:cubicBezTo>
                <a:cubicBezTo>
                  <a:pt x="172843" y="54102"/>
                  <a:pt x="173962" y="50792"/>
                  <a:pt x="175046" y="47470"/>
                </a:cubicBezTo>
                <a:cubicBezTo>
                  <a:pt x="176808" y="42065"/>
                  <a:pt x="180082" y="37838"/>
                  <a:pt x="184880" y="34778"/>
                </a:cubicBezTo>
                <a:cubicBezTo>
                  <a:pt x="188357" y="32564"/>
                  <a:pt x="191834" y="30349"/>
                  <a:pt x="195239" y="28040"/>
                </a:cubicBezTo>
                <a:cubicBezTo>
                  <a:pt x="198132" y="26087"/>
                  <a:pt x="200466" y="23587"/>
                  <a:pt x="201942" y="20372"/>
                </a:cubicBezTo>
                <a:lnTo>
                  <a:pt x="202740" y="18634"/>
                </a:lnTo>
                <a:cubicBezTo>
                  <a:pt x="203597" y="15240"/>
                  <a:pt x="204526" y="11871"/>
                  <a:pt x="205407" y="8490"/>
                </a:cubicBezTo>
                <a:cubicBezTo>
                  <a:pt x="205752" y="7156"/>
                  <a:pt x="206014" y="5811"/>
                  <a:pt x="206359" y="4477"/>
                </a:cubicBezTo>
                <a:cubicBezTo>
                  <a:pt x="207249" y="1002"/>
                  <a:pt x="207567" y="509"/>
                  <a:pt x="207660" y="453"/>
                </a:cubicBezTo>
                <a:lnTo>
                  <a:pt x="207660" y="453"/>
                </a:lnTo>
                <a:cubicBezTo>
                  <a:pt x="207671" y="453"/>
                  <a:pt x="207682" y="453"/>
                  <a:pt x="207693" y="453"/>
                </a:cubicBezTo>
                <a:cubicBezTo>
                  <a:pt x="207693" y="453"/>
                  <a:pt x="207689" y="446"/>
                  <a:pt x="207679" y="446"/>
                </a:cubicBezTo>
                <a:cubicBezTo>
                  <a:pt x="207674" y="446"/>
                  <a:pt x="207668" y="448"/>
                  <a:pt x="207660" y="453"/>
                </a:cubicBezTo>
                <a:lnTo>
                  <a:pt x="207660" y="453"/>
                </a:lnTo>
                <a:cubicBezTo>
                  <a:pt x="157030" y="453"/>
                  <a:pt x="70727" y="0"/>
                  <a:pt x="256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/>
          <p:nvPr/>
        </p:nvSpPr>
        <p:spPr>
          <a:xfrm flipH="1">
            <a:off x="3242031" y="-45995"/>
            <a:ext cx="6464964" cy="5636537"/>
          </a:xfrm>
          <a:custGeom>
            <a:avLst/>
            <a:gdLst/>
            <a:ahLst/>
            <a:cxnLst/>
            <a:rect l="l" t="t" r="r" b="b"/>
            <a:pathLst>
              <a:path w="207693" h="181079" extrusionOk="0">
                <a:moveTo>
                  <a:pt x="25662" y="0"/>
                </a:moveTo>
                <a:cubicBezTo>
                  <a:pt x="14585" y="0"/>
                  <a:pt x="5999" y="28"/>
                  <a:pt x="1048" y="96"/>
                </a:cubicBezTo>
                <a:cubicBezTo>
                  <a:pt x="60" y="44470"/>
                  <a:pt x="0" y="113931"/>
                  <a:pt x="524" y="161330"/>
                </a:cubicBezTo>
                <a:cubicBezTo>
                  <a:pt x="618" y="161240"/>
                  <a:pt x="751" y="161197"/>
                  <a:pt x="919" y="161197"/>
                </a:cubicBezTo>
                <a:cubicBezTo>
                  <a:pt x="4544" y="161197"/>
                  <a:pt x="24616" y="181079"/>
                  <a:pt x="27898" y="181079"/>
                </a:cubicBezTo>
                <a:cubicBezTo>
                  <a:pt x="27959" y="181079"/>
                  <a:pt x="28014" y="181072"/>
                  <a:pt x="28063" y="181058"/>
                </a:cubicBezTo>
                <a:cubicBezTo>
                  <a:pt x="31635" y="180070"/>
                  <a:pt x="35290" y="179344"/>
                  <a:pt x="38874" y="178368"/>
                </a:cubicBezTo>
                <a:cubicBezTo>
                  <a:pt x="41362" y="177689"/>
                  <a:pt x="43863" y="176939"/>
                  <a:pt x="46244" y="175939"/>
                </a:cubicBezTo>
                <a:cubicBezTo>
                  <a:pt x="49875" y="174438"/>
                  <a:pt x="52519" y="171676"/>
                  <a:pt x="54662" y="168462"/>
                </a:cubicBezTo>
                <a:cubicBezTo>
                  <a:pt x="56733" y="165330"/>
                  <a:pt x="58757" y="162175"/>
                  <a:pt x="60734" y="159008"/>
                </a:cubicBezTo>
                <a:cubicBezTo>
                  <a:pt x="63913" y="153888"/>
                  <a:pt x="68425" y="150578"/>
                  <a:pt x="74128" y="148769"/>
                </a:cubicBezTo>
                <a:cubicBezTo>
                  <a:pt x="77307" y="147769"/>
                  <a:pt x="80474" y="146661"/>
                  <a:pt x="83653" y="145649"/>
                </a:cubicBezTo>
                <a:cubicBezTo>
                  <a:pt x="89880" y="143649"/>
                  <a:pt x="94345" y="139672"/>
                  <a:pt x="97274" y="133850"/>
                </a:cubicBezTo>
                <a:cubicBezTo>
                  <a:pt x="99084" y="130254"/>
                  <a:pt x="100989" y="126706"/>
                  <a:pt x="102965" y="123206"/>
                </a:cubicBezTo>
                <a:cubicBezTo>
                  <a:pt x="105168" y="119313"/>
                  <a:pt x="108430" y="116491"/>
                  <a:pt x="112490" y="114645"/>
                </a:cubicBezTo>
                <a:cubicBezTo>
                  <a:pt x="115884" y="113110"/>
                  <a:pt x="119336" y="111728"/>
                  <a:pt x="122730" y="110240"/>
                </a:cubicBezTo>
                <a:cubicBezTo>
                  <a:pt x="126111" y="108740"/>
                  <a:pt x="129350" y="106990"/>
                  <a:pt x="131826" y="104132"/>
                </a:cubicBezTo>
                <a:cubicBezTo>
                  <a:pt x="133993" y="101644"/>
                  <a:pt x="135410" y="98739"/>
                  <a:pt x="136708" y="95750"/>
                </a:cubicBezTo>
                <a:cubicBezTo>
                  <a:pt x="137886" y="93000"/>
                  <a:pt x="139041" y="90238"/>
                  <a:pt x="140184" y="87464"/>
                </a:cubicBezTo>
                <a:cubicBezTo>
                  <a:pt x="142566" y="81665"/>
                  <a:pt x="146888" y="77808"/>
                  <a:pt x="152388" y="75069"/>
                </a:cubicBezTo>
                <a:cubicBezTo>
                  <a:pt x="155234" y="73640"/>
                  <a:pt x="158020" y="72116"/>
                  <a:pt x="160854" y="70652"/>
                </a:cubicBezTo>
                <a:cubicBezTo>
                  <a:pt x="166366" y="67794"/>
                  <a:pt x="169843" y="63258"/>
                  <a:pt x="171748" y="57424"/>
                </a:cubicBezTo>
                <a:cubicBezTo>
                  <a:pt x="172843" y="54102"/>
                  <a:pt x="173962" y="50792"/>
                  <a:pt x="175046" y="47470"/>
                </a:cubicBezTo>
                <a:cubicBezTo>
                  <a:pt x="176808" y="42065"/>
                  <a:pt x="180082" y="37838"/>
                  <a:pt x="184880" y="34778"/>
                </a:cubicBezTo>
                <a:cubicBezTo>
                  <a:pt x="188357" y="32564"/>
                  <a:pt x="191834" y="30349"/>
                  <a:pt x="195239" y="28040"/>
                </a:cubicBezTo>
                <a:cubicBezTo>
                  <a:pt x="198132" y="26087"/>
                  <a:pt x="200466" y="23587"/>
                  <a:pt x="201942" y="20372"/>
                </a:cubicBezTo>
                <a:lnTo>
                  <a:pt x="202740" y="18634"/>
                </a:lnTo>
                <a:cubicBezTo>
                  <a:pt x="203597" y="15240"/>
                  <a:pt x="204526" y="11871"/>
                  <a:pt x="205407" y="8490"/>
                </a:cubicBezTo>
                <a:cubicBezTo>
                  <a:pt x="205752" y="7156"/>
                  <a:pt x="206014" y="5811"/>
                  <a:pt x="206359" y="4477"/>
                </a:cubicBezTo>
                <a:cubicBezTo>
                  <a:pt x="207249" y="1002"/>
                  <a:pt x="207567" y="509"/>
                  <a:pt x="207660" y="453"/>
                </a:cubicBezTo>
                <a:lnTo>
                  <a:pt x="207660" y="453"/>
                </a:lnTo>
                <a:cubicBezTo>
                  <a:pt x="207671" y="453"/>
                  <a:pt x="207682" y="453"/>
                  <a:pt x="207693" y="453"/>
                </a:cubicBezTo>
                <a:cubicBezTo>
                  <a:pt x="207693" y="453"/>
                  <a:pt x="207689" y="446"/>
                  <a:pt x="207679" y="446"/>
                </a:cubicBezTo>
                <a:cubicBezTo>
                  <a:pt x="207674" y="446"/>
                  <a:pt x="207668" y="448"/>
                  <a:pt x="207660" y="453"/>
                </a:cubicBezTo>
                <a:lnTo>
                  <a:pt x="207660" y="453"/>
                </a:lnTo>
                <a:cubicBezTo>
                  <a:pt x="157030" y="453"/>
                  <a:pt x="70727" y="0"/>
                  <a:pt x="256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icia Text"/>
              <a:buNone/>
              <a:defRPr sz="2500" b="1">
                <a:solidFill>
                  <a:schemeClr val="dk1"/>
                </a:solidFill>
                <a:latin typeface="Noticia Text"/>
                <a:ea typeface="Noticia Text"/>
                <a:cs typeface="Noticia Text"/>
                <a:sym typeface="Notici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43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5" r:id="rId3"/>
    <p:sldLayoutId id="2147483675" r:id="rId4"/>
    <p:sldLayoutId id="2147483680" r:id="rId5"/>
    <p:sldLayoutId id="2147483681" r:id="rId6"/>
  </p:sldLayoutIdLst>
  <p:transition spd="med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>
            <a:spLocks noGrp="1"/>
          </p:cNvSpPr>
          <p:nvPr>
            <p:ph type="ctrTitle"/>
          </p:nvPr>
        </p:nvSpPr>
        <p:spPr>
          <a:xfrm>
            <a:off x="474966" y="102966"/>
            <a:ext cx="7762294" cy="28055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4000" dirty="0">
                <a:latin typeface="+mj-lt"/>
              </a:rPr>
              <a:t>BÀI 5: TÍNH TOÁN CHI PHÍ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CHO LẮP ĐẶT MẠNG ĐIỆN TRONG NHÀ</a:t>
            </a:r>
            <a:endParaRPr sz="4000" dirty="0">
              <a:latin typeface="+mj-lt"/>
            </a:endParaRPr>
          </a:p>
        </p:txBody>
      </p:sp>
      <p:cxnSp>
        <p:nvCxnSpPr>
          <p:cNvPr id="192" name="Google Shape;192;p38"/>
          <p:cNvCxnSpPr/>
          <p:nvPr/>
        </p:nvCxnSpPr>
        <p:spPr>
          <a:xfrm>
            <a:off x="540900" y="4956451"/>
            <a:ext cx="806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3" name="Google Shape;193;p38"/>
          <p:cNvGrpSpPr/>
          <p:nvPr/>
        </p:nvGrpSpPr>
        <p:grpSpPr>
          <a:xfrm>
            <a:off x="7920919" y="3749043"/>
            <a:ext cx="904197" cy="850695"/>
            <a:chOff x="5715744" y="4290581"/>
            <a:chExt cx="904197" cy="850695"/>
          </a:xfrm>
        </p:grpSpPr>
        <p:sp>
          <p:nvSpPr>
            <p:cNvPr id="194" name="Google Shape;194;p38"/>
            <p:cNvSpPr/>
            <p:nvPr/>
          </p:nvSpPr>
          <p:spPr>
            <a:xfrm>
              <a:off x="5750667" y="4867835"/>
              <a:ext cx="839562" cy="273439"/>
            </a:xfrm>
            <a:custGeom>
              <a:avLst/>
              <a:gdLst/>
              <a:ahLst/>
              <a:cxnLst/>
              <a:rect l="l" t="t" r="r" b="b"/>
              <a:pathLst>
                <a:path w="37695" h="12277" extrusionOk="0">
                  <a:moveTo>
                    <a:pt x="0" y="1"/>
                  </a:moveTo>
                  <a:lnTo>
                    <a:pt x="0" y="12276"/>
                  </a:lnTo>
                  <a:lnTo>
                    <a:pt x="37694" y="12276"/>
                  </a:lnTo>
                  <a:lnTo>
                    <a:pt x="3769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8"/>
            <p:cNvSpPr/>
            <p:nvPr/>
          </p:nvSpPr>
          <p:spPr>
            <a:xfrm>
              <a:off x="5715744" y="4792065"/>
              <a:ext cx="904197" cy="75793"/>
            </a:xfrm>
            <a:custGeom>
              <a:avLst/>
              <a:gdLst/>
              <a:ahLst/>
              <a:cxnLst/>
              <a:rect l="l" t="t" r="r" b="b"/>
              <a:pathLst>
                <a:path w="40597" h="3403" extrusionOk="0">
                  <a:moveTo>
                    <a:pt x="1" y="0"/>
                  </a:moveTo>
                  <a:lnTo>
                    <a:pt x="1" y="3403"/>
                  </a:lnTo>
                  <a:lnTo>
                    <a:pt x="40596" y="3403"/>
                  </a:lnTo>
                  <a:lnTo>
                    <a:pt x="4059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8"/>
            <p:cNvSpPr/>
            <p:nvPr/>
          </p:nvSpPr>
          <p:spPr>
            <a:xfrm>
              <a:off x="6150368" y="4792065"/>
              <a:ext cx="469571" cy="349211"/>
            </a:xfrm>
            <a:custGeom>
              <a:avLst/>
              <a:gdLst/>
              <a:ahLst/>
              <a:cxnLst/>
              <a:rect l="l" t="t" r="r" b="b"/>
              <a:pathLst>
                <a:path w="21083" h="15679" extrusionOk="0">
                  <a:moveTo>
                    <a:pt x="1" y="0"/>
                  </a:moveTo>
                  <a:lnTo>
                    <a:pt x="1" y="3102"/>
                  </a:lnTo>
                  <a:lnTo>
                    <a:pt x="768" y="15678"/>
                  </a:lnTo>
                  <a:lnTo>
                    <a:pt x="19748" y="15678"/>
                  </a:lnTo>
                  <a:lnTo>
                    <a:pt x="19748" y="3403"/>
                  </a:lnTo>
                  <a:lnTo>
                    <a:pt x="21082" y="3403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8"/>
            <p:cNvSpPr/>
            <p:nvPr/>
          </p:nvSpPr>
          <p:spPr>
            <a:xfrm>
              <a:off x="5868800" y="4912424"/>
              <a:ext cx="170162" cy="40870"/>
            </a:xfrm>
            <a:custGeom>
              <a:avLst/>
              <a:gdLst/>
              <a:ahLst/>
              <a:cxnLst/>
              <a:rect l="l" t="t" r="r" b="b"/>
              <a:pathLst>
                <a:path w="7640" h="1835" extrusionOk="0">
                  <a:moveTo>
                    <a:pt x="0" y="0"/>
                  </a:moveTo>
                  <a:lnTo>
                    <a:pt x="0" y="1835"/>
                  </a:lnTo>
                  <a:lnTo>
                    <a:pt x="7639" y="1835"/>
                  </a:lnTo>
                  <a:lnTo>
                    <a:pt x="763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8"/>
            <p:cNvSpPr/>
            <p:nvPr/>
          </p:nvSpPr>
          <p:spPr>
            <a:xfrm>
              <a:off x="5846505" y="5004543"/>
              <a:ext cx="218449" cy="86952"/>
            </a:xfrm>
            <a:custGeom>
              <a:avLst/>
              <a:gdLst/>
              <a:ahLst/>
              <a:cxnLst/>
              <a:rect l="l" t="t" r="r" b="b"/>
              <a:pathLst>
                <a:path w="9808" h="3904" extrusionOk="0">
                  <a:moveTo>
                    <a:pt x="1" y="0"/>
                  </a:moveTo>
                  <a:lnTo>
                    <a:pt x="1" y="3903"/>
                  </a:lnTo>
                  <a:lnTo>
                    <a:pt x="9808" y="3903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8"/>
            <p:cNvSpPr/>
            <p:nvPr/>
          </p:nvSpPr>
          <p:spPr>
            <a:xfrm>
              <a:off x="5957199" y="4387889"/>
              <a:ext cx="370748" cy="132276"/>
            </a:xfrm>
            <a:custGeom>
              <a:avLst/>
              <a:gdLst/>
              <a:ahLst/>
              <a:cxnLst/>
              <a:rect l="l" t="t" r="r" b="b"/>
              <a:pathLst>
                <a:path w="16646" h="5939" extrusionOk="0">
                  <a:moveTo>
                    <a:pt x="1" y="1"/>
                  </a:moveTo>
                  <a:lnTo>
                    <a:pt x="67" y="4604"/>
                  </a:lnTo>
                  <a:lnTo>
                    <a:pt x="16646" y="5938"/>
                  </a:lnTo>
                  <a:lnTo>
                    <a:pt x="16646" y="5938"/>
                  </a:lnTo>
                  <a:lnTo>
                    <a:pt x="16146" y="13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8"/>
            <p:cNvSpPr/>
            <p:nvPr/>
          </p:nvSpPr>
          <p:spPr>
            <a:xfrm>
              <a:off x="6034462" y="4434705"/>
              <a:ext cx="226623" cy="37173"/>
            </a:xfrm>
            <a:custGeom>
              <a:avLst/>
              <a:gdLst/>
              <a:ahLst/>
              <a:cxnLst/>
              <a:rect l="l" t="t" r="r" b="b"/>
              <a:pathLst>
                <a:path w="10175" h="1669" extrusionOk="0">
                  <a:moveTo>
                    <a:pt x="68" y="0"/>
                  </a:moveTo>
                  <a:lnTo>
                    <a:pt x="1" y="801"/>
                  </a:lnTo>
                  <a:lnTo>
                    <a:pt x="10075" y="1668"/>
                  </a:lnTo>
                  <a:lnTo>
                    <a:pt x="10175" y="8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8"/>
            <p:cNvSpPr/>
            <p:nvPr/>
          </p:nvSpPr>
          <p:spPr>
            <a:xfrm>
              <a:off x="5915594" y="4290581"/>
              <a:ext cx="367786" cy="126307"/>
            </a:xfrm>
            <a:custGeom>
              <a:avLst/>
              <a:gdLst/>
              <a:ahLst/>
              <a:cxnLst/>
              <a:rect l="l" t="t" r="r" b="b"/>
              <a:pathLst>
                <a:path w="16513" h="5671" extrusionOk="0">
                  <a:moveTo>
                    <a:pt x="1" y="0"/>
                  </a:moveTo>
                  <a:lnTo>
                    <a:pt x="1" y="4603"/>
                  </a:lnTo>
                  <a:lnTo>
                    <a:pt x="16513" y="5671"/>
                  </a:lnTo>
                  <a:lnTo>
                    <a:pt x="16112" y="15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8"/>
            <p:cNvSpPr/>
            <p:nvPr/>
          </p:nvSpPr>
          <p:spPr>
            <a:xfrm>
              <a:off x="5915594" y="4304679"/>
              <a:ext cx="349946" cy="94391"/>
            </a:xfrm>
            <a:custGeom>
              <a:avLst/>
              <a:gdLst/>
              <a:ahLst/>
              <a:cxnLst/>
              <a:rect l="l" t="t" r="r" b="b"/>
              <a:pathLst>
                <a:path w="15712" h="4238" extrusionOk="0">
                  <a:moveTo>
                    <a:pt x="1" y="1"/>
                  </a:moveTo>
                  <a:lnTo>
                    <a:pt x="1" y="3103"/>
                  </a:lnTo>
                  <a:lnTo>
                    <a:pt x="15712" y="4237"/>
                  </a:lnTo>
                  <a:lnTo>
                    <a:pt x="15445" y="13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8"/>
            <p:cNvSpPr/>
            <p:nvPr/>
          </p:nvSpPr>
          <p:spPr>
            <a:xfrm>
              <a:off x="5918579" y="4329958"/>
              <a:ext cx="320234" cy="32518"/>
            </a:xfrm>
            <a:custGeom>
              <a:avLst/>
              <a:gdLst/>
              <a:ahLst/>
              <a:cxnLst/>
              <a:rect l="l" t="t" r="r" b="b"/>
              <a:pathLst>
                <a:path w="14378" h="1460" extrusionOk="0">
                  <a:moveTo>
                    <a:pt x="0" y="0"/>
                  </a:moveTo>
                  <a:cubicBezTo>
                    <a:pt x="167" y="67"/>
                    <a:pt x="367" y="100"/>
                    <a:pt x="534" y="100"/>
                  </a:cubicBezTo>
                  <a:lnTo>
                    <a:pt x="2068" y="300"/>
                  </a:lnTo>
                  <a:cubicBezTo>
                    <a:pt x="3369" y="434"/>
                    <a:pt x="5171" y="634"/>
                    <a:pt x="7172" y="834"/>
                  </a:cubicBezTo>
                  <a:cubicBezTo>
                    <a:pt x="9140" y="1034"/>
                    <a:pt x="10941" y="1201"/>
                    <a:pt x="12242" y="1334"/>
                  </a:cubicBezTo>
                  <a:lnTo>
                    <a:pt x="13810" y="1434"/>
                  </a:lnTo>
                  <a:cubicBezTo>
                    <a:pt x="13893" y="1451"/>
                    <a:pt x="13985" y="1459"/>
                    <a:pt x="14081" y="1459"/>
                  </a:cubicBezTo>
                  <a:cubicBezTo>
                    <a:pt x="14177" y="1459"/>
                    <a:pt x="14277" y="1451"/>
                    <a:pt x="14377" y="1434"/>
                  </a:cubicBezTo>
                  <a:cubicBezTo>
                    <a:pt x="14177" y="1401"/>
                    <a:pt x="14010" y="1368"/>
                    <a:pt x="13810" y="1334"/>
                  </a:cubicBezTo>
                  <a:lnTo>
                    <a:pt x="12276" y="1168"/>
                  </a:lnTo>
                  <a:cubicBezTo>
                    <a:pt x="10975" y="1001"/>
                    <a:pt x="9173" y="801"/>
                    <a:pt x="7172" y="600"/>
                  </a:cubicBezTo>
                  <a:cubicBezTo>
                    <a:pt x="5204" y="400"/>
                    <a:pt x="3403" y="234"/>
                    <a:pt x="2102" y="133"/>
                  </a:cubicBezTo>
                  <a:lnTo>
                    <a:pt x="56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8"/>
            <p:cNvSpPr/>
            <p:nvPr/>
          </p:nvSpPr>
          <p:spPr>
            <a:xfrm>
              <a:off x="5914124" y="4347954"/>
              <a:ext cx="323931" cy="22874"/>
            </a:xfrm>
            <a:custGeom>
              <a:avLst/>
              <a:gdLst/>
              <a:ahLst/>
              <a:cxnLst/>
              <a:rect l="l" t="t" r="r" b="b"/>
              <a:pathLst>
                <a:path w="14544" h="1027" extrusionOk="0">
                  <a:moveTo>
                    <a:pt x="296" y="1"/>
                  </a:moveTo>
                  <a:cubicBezTo>
                    <a:pt x="200" y="1"/>
                    <a:pt x="100" y="9"/>
                    <a:pt x="0" y="26"/>
                  </a:cubicBezTo>
                  <a:cubicBezTo>
                    <a:pt x="200" y="59"/>
                    <a:pt x="400" y="93"/>
                    <a:pt x="567" y="93"/>
                  </a:cubicBezTo>
                  <a:lnTo>
                    <a:pt x="2135" y="226"/>
                  </a:lnTo>
                  <a:cubicBezTo>
                    <a:pt x="3436" y="360"/>
                    <a:pt x="5270" y="493"/>
                    <a:pt x="7272" y="626"/>
                  </a:cubicBezTo>
                  <a:cubicBezTo>
                    <a:pt x="9273" y="760"/>
                    <a:pt x="11075" y="893"/>
                    <a:pt x="12409" y="960"/>
                  </a:cubicBezTo>
                  <a:lnTo>
                    <a:pt x="13977" y="1027"/>
                  </a:lnTo>
                  <a:lnTo>
                    <a:pt x="14544" y="1027"/>
                  </a:lnTo>
                  <a:cubicBezTo>
                    <a:pt x="14344" y="993"/>
                    <a:pt x="14143" y="960"/>
                    <a:pt x="13977" y="960"/>
                  </a:cubicBezTo>
                  <a:lnTo>
                    <a:pt x="12409" y="793"/>
                  </a:lnTo>
                  <a:cubicBezTo>
                    <a:pt x="11108" y="693"/>
                    <a:pt x="9273" y="560"/>
                    <a:pt x="7272" y="426"/>
                  </a:cubicBezTo>
                  <a:cubicBezTo>
                    <a:pt x="5270" y="259"/>
                    <a:pt x="3469" y="159"/>
                    <a:pt x="2135" y="93"/>
                  </a:cubicBezTo>
                  <a:lnTo>
                    <a:pt x="567" y="26"/>
                  </a:lnTo>
                  <a:cubicBezTo>
                    <a:pt x="484" y="9"/>
                    <a:pt x="392" y="1"/>
                    <a:pt x="296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8"/>
            <p:cNvSpPr/>
            <p:nvPr/>
          </p:nvSpPr>
          <p:spPr>
            <a:xfrm>
              <a:off x="5960919" y="4482256"/>
              <a:ext cx="370013" cy="121853"/>
            </a:xfrm>
            <a:custGeom>
              <a:avLst/>
              <a:gdLst/>
              <a:ahLst/>
              <a:cxnLst/>
              <a:rect l="l" t="t" r="r" b="b"/>
              <a:pathLst>
                <a:path w="16613" h="5471" extrusionOk="0">
                  <a:moveTo>
                    <a:pt x="1" y="0"/>
                  </a:moveTo>
                  <a:lnTo>
                    <a:pt x="67" y="4604"/>
                  </a:lnTo>
                  <a:lnTo>
                    <a:pt x="16612" y="5471"/>
                  </a:lnTo>
                  <a:lnTo>
                    <a:pt x="16145" y="13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8"/>
            <p:cNvSpPr/>
            <p:nvPr/>
          </p:nvSpPr>
          <p:spPr>
            <a:xfrm>
              <a:off x="5995842" y="4485976"/>
              <a:ext cx="8196" cy="101050"/>
            </a:xfrm>
            <a:custGeom>
              <a:avLst/>
              <a:gdLst/>
              <a:ahLst/>
              <a:cxnLst/>
              <a:rect l="l" t="t" r="r" b="b"/>
              <a:pathLst>
                <a:path w="368" h="4537" extrusionOk="0">
                  <a:moveTo>
                    <a:pt x="100" y="0"/>
                  </a:moveTo>
                  <a:cubicBezTo>
                    <a:pt x="34" y="767"/>
                    <a:pt x="0" y="1501"/>
                    <a:pt x="100" y="2268"/>
                  </a:cubicBezTo>
                  <a:cubicBezTo>
                    <a:pt x="67" y="3036"/>
                    <a:pt x="134" y="3803"/>
                    <a:pt x="267" y="4537"/>
                  </a:cubicBezTo>
                  <a:cubicBezTo>
                    <a:pt x="367" y="3769"/>
                    <a:pt x="367" y="3036"/>
                    <a:pt x="301" y="2268"/>
                  </a:cubicBezTo>
                  <a:cubicBezTo>
                    <a:pt x="301" y="1501"/>
                    <a:pt x="234" y="734"/>
                    <a:pt x="10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8"/>
            <p:cNvSpPr/>
            <p:nvPr/>
          </p:nvSpPr>
          <p:spPr>
            <a:xfrm>
              <a:off x="6012925" y="4487446"/>
              <a:ext cx="7461" cy="100315"/>
            </a:xfrm>
            <a:custGeom>
              <a:avLst/>
              <a:gdLst/>
              <a:ahLst/>
              <a:cxnLst/>
              <a:rect l="l" t="t" r="r" b="b"/>
              <a:pathLst>
                <a:path w="335" h="4504" extrusionOk="0">
                  <a:moveTo>
                    <a:pt x="134" y="1"/>
                  </a:moveTo>
                  <a:cubicBezTo>
                    <a:pt x="34" y="735"/>
                    <a:pt x="1" y="1502"/>
                    <a:pt x="67" y="2269"/>
                  </a:cubicBezTo>
                  <a:cubicBezTo>
                    <a:pt x="34" y="3003"/>
                    <a:pt x="101" y="3770"/>
                    <a:pt x="234" y="4504"/>
                  </a:cubicBezTo>
                  <a:cubicBezTo>
                    <a:pt x="301" y="3770"/>
                    <a:pt x="334" y="3003"/>
                    <a:pt x="267" y="2236"/>
                  </a:cubicBezTo>
                  <a:cubicBezTo>
                    <a:pt x="301" y="1502"/>
                    <a:pt x="234" y="735"/>
                    <a:pt x="13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8"/>
            <p:cNvSpPr/>
            <p:nvPr/>
          </p:nvSpPr>
          <p:spPr>
            <a:xfrm>
              <a:off x="6048583" y="4532035"/>
              <a:ext cx="199873" cy="16370"/>
            </a:xfrm>
            <a:custGeom>
              <a:avLst/>
              <a:gdLst/>
              <a:ahLst/>
              <a:cxnLst/>
              <a:rect l="l" t="t" r="r" b="b"/>
              <a:pathLst>
                <a:path w="8974" h="735" extrusionOk="0">
                  <a:moveTo>
                    <a:pt x="1" y="0"/>
                  </a:moveTo>
                  <a:cubicBezTo>
                    <a:pt x="2803" y="334"/>
                    <a:pt x="6105" y="501"/>
                    <a:pt x="8974" y="7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8"/>
            <p:cNvSpPr/>
            <p:nvPr/>
          </p:nvSpPr>
          <p:spPr>
            <a:xfrm>
              <a:off x="6048583" y="4532035"/>
              <a:ext cx="199873" cy="16838"/>
            </a:xfrm>
            <a:custGeom>
              <a:avLst/>
              <a:gdLst/>
              <a:ahLst/>
              <a:cxnLst/>
              <a:rect l="l" t="t" r="r" b="b"/>
              <a:pathLst>
                <a:path w="8974" h="756" extrusionOk="0">
                  <a:moveTo>
                    <a:pt x="1" y="0"/>
                  </a:moveTo>
                  <a:cubicBezTo>
                    <a:pt x="401" y="100"/>
                    <a:pt x="868" y="200"/>
                    <a:pt x="1302" y="200"/>
                  </a:cubicBezTo>
                  <a:cubicBezTo>
                    <a:pt x="2102" y="300"/>
                    <a:pt x="3236" y="434"/>
                    <a:pt x="4471" y="501"/>
                  </a:cubicBezTo>
                  <a:cubicBezTo>
                    <a:pt x="5705" y="601"/>
                    <a:pt x="6806" y="667"/>
                    <a:pt x="7639" y="701"/>
                  </a:cubicBezTo>
                  <a:cubicBezTo>
                    <a:pt x="7913" y="740"/>
                    <a:pt x="8175" y="756"/>
                    <a:pt x="8433" y="756"/>
                  </a:cubicBezTo>
                  <a:cubicBezTo>
                    <a:pt x="8615" y="756"/>
                    <a:pt x="8794" y="748"/>
                    <a:pt x="8974" y="734"/>
                  </a:cubicBezTo>
                  <a:cubicBezTo>
                    <a:pt x="8540" y="634"/>
                    <a:pt x="8106" y="601"/>
                    <a:pt x="7673" y="567"/>
                  </a:cubicBezTo>
                  <a:cubicBezTo>
                    <a:pt x="6839" y="467"/>
                    <a:pt x="5738" y="400"/>
                    <a:pt x="4504" y="300"/>
                  </a:cubicBezTo>
                  <a:lnTo>
                    <a:pt x="1302" y="67"/>
                  </a:lnTo>
                  <a:cubicBezTo>
                    <a:pt x="868" y="0"/>
                    <a:pt x="434" y="0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8"/>
            <p:cNvSpPr/>
            <p:nvPr/>
          </p:nvSpPr>
          <p:spPr>
            <a:xfrm>
              <a:off x="6268501" y="4509006"/>
              <a:ext cx="8196" cy="92876"/>
            </a:xfrm>
            <a:custGeom>
              <a:avLst/>
              <a:gdLst/>
              <a:ahLst/>
              <a:cxnLst/>
              <a:rect l="l" t="t" r="r" b="b"/>
              <a:pathLst>
                <a:path w="368" h="4170" extrusionOk="0">
                  <a:moveTo>
                    <a:pt x="67" y="0"/>
                  </a:moveTo>
                  <a:cubicBezTo>
                    <a:pt x="0" y="701"/>
                    <a:pt x="0" y="1401"/>
                    <a:pt x="67" y="2102"/>
                  </a:cubicBezTo>
                  <a:cubicBezTo>
                    <a:pt x="67" y="2769"/>
                    <a:pt x="134" y="3469"/>
                    <a:pt x="267" y="4170"/>
                  </a:cubicBezTo>
                  <a:cubicBezTo>
                    <a:pt x="367" y="3469"/>
                    <a:pt x="367" y="2769"/>
                    <a:pt x="267" y="2068"/>
                  </a:cubicBezTo>
                  <a:cubicBezTo>
                    <a:pt x="267" y="1368"/>
                    <a:pt x="201" y="701"/>
                    <a:pt x="6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8"/>
            <p:cNvSpPr/>
            <p:nvPr/>
          </p:nvSpPr>
          <p:spPr>
            <a:xfrm>
              <a:off x="6287076" y="4510475"/>
              <a:ext cx="10424" cy="92164"/>
            </a:xfrm>
            <a:custGeom>
              <a:avLst/>
              <a:gdLst/>
              <a:ahLst/>
              <a:cxnLst/>
              <a:rect l="l" t="t" r="r" b="b"/>
              <a:pathLst>
                <a:path w="468" h="4138" extrusionOk="0">
                  <a:moveTo>
                    <a:pt x="34" y="1"/>
                  </a:moveTo>
                  <a:lnTo>
                    <a:pt x="34" y="1"/>
                  </a:lnTo>
                  <a:cubicBezTo>
                    <a:pt x="0" y="1402"/>
                    <a:pt x="167" y="2769"/>
                    <a:pt x="434" y="4137"/>
                  </a:cubicBezTo>
                  <a:cubicBezTo>
                    <a:pt x="467" y="3437"/>
                    <a:pt x="434" y="2736"/>
                    <a:pt x="334" y="2069"/>
                  </a:cubicBezTo>
                  <a:cubicBezTo>
                    <a:pt x="301" y="1368"/>
                    <a:pt x="200" y="668"/>
                    <a:pt x="3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8"/>
            <p:cNvSpPr/>
            <p:nvPr/>
          </p:nvSpPr>
          <p:spPr>
            <a:xfrm>
              <a:off x="6101346" y="4555065"/>
              <a:ext cx="101050" cy="5212"/>
            </a:xfrm>
            <a:custGeom>
              <a:avLst/>
              <a:gdLst/>
              <a:ahLst/>
              <a:cxnLst/>
              <a:rect l="l" t="t" r="r" b="b"/>
              <a:pathLst>
                <a:path w="4537" h="234" extrusionOk="0">
                  <a:moveTo>
                    <a:pt x="0" y="0"/>
                  </a:moveTo>
                  <a:cubicBezTo>
                    <a:pt x="1768" y="134"/>
                    <a:pt x="3136" y="200"/>
                    <a:pt x="453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8"/>
            <p:cNvSpPr/>
            <p:nvPr/>
          </p:nvSpPr>
          <p:spPr>
            <a:xfrm>
              <a:off x="6102081" y="4553951"/>
              <a:ext cx="101808" cy="6882"/>
            </a:xfrm>
            <a:custGeom>
              <a:avLst/>
              <a:gdLst/>
              <a:ahLst/>
              <a:cxnLst/>
              <a:rect l="l" t="t" r="r" b="b"/>
              <a:pathLst>
                <a:path w="4571" h="309" extrusionOk="0">
                  <a:moveTo>
                    <a:pt x="1151" y="0"/>
                  </a:moveTo>
                  <a:cubicBezTo>
                    <a:pt x="768" y="0"/>
                    <a:pt x="384" y="17"/>
                    <a:pt x="0" y="50"/>
                  </a:cubicBezTo>
                  <a:cubicBezTo>
                    <a:pt x="1137" y="227"/>
                    <a:pt x="2293" y="308"/>
                    <a:pt x="3454" y="308"/>
                  </a:cubicBezTo>
                  <a:cubicBezTo>
                    <a:pt x="3826" y="308"/>
                    <a:pt x="4198" y="300"/>
                    <a:pt x="4570" y="284"/>
                  </a:cubicBezTo>
                  <a:cubicBezTo>
                    <a:pt x="3803" y="150"/>
                    <a:pt x="3036" y="50"/>
                    <a:pt x="2302" y="50"/>
                  </a:cubicBezTo>
                  <a:cubicBezTo>
                    <a:pt x="1918" y="17"/>
                    <a:pt x="1535" y="0"/>
                    <a:pt x="115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8"/>
            <p:cNvSpPr/>
            <p:nvPr/>
          </p:nvSpPr>
          <p:spPr>
            <a:xfrm>
              <a:off x="5980229" y="4682841"/>
              <a:ext cx="375225" cy="102543"/>
            </a:xfrm>
            <a:custGeom>
              <a:avLst/>
              <a:gdLst/>
              <a:ahLst/>
              <a:cxnLst/>
              <a:rect l="l" t="t" r="r" b="b"/>
              <a:pathLst>
                <a:path w="16847" h="4604" extrusionOk="0">
                  <a:moveTo>
                    <a:pt x="1" y="1"/>
                  </a:moveTo>
                  <a:lnTo>
                    <a:pt x="301" y="4604"/>
                  </a:lnTo>
                  <a:lnTo>
                    <a:pt x="16846" y="4604"/>
                  </a:lnTo>
                  <a:lnTo>
                    <a:pt x="16179" y="5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8"/>
            <p:cNvSpPr/>
            <p:nvPr/>
          </p:nvSpPr>
          <p:spPr>
            <a:xfrm>
              <a:off x="5994350" y="4696962"/>
              <a:ext cx="357385" cy="75793"/>
            </a:xfrm>
            <a:custGeom>
              <a:avLst/>
              <a:gdLst/>
              <a:ahLst/>
              <a:cxnLst/>
              <a:rect l="l" t="t" r="r" b="b"/>
              <a:pathLst>
                <a:path w="16046" h="3403" extrusionOk="0">
                  <a:moveTo>
                    <a:pt x="1" y="0"/>
                  </a:moveTo>
                  <a:lnTo>
                    <a:pt x="301" y="3403"/>
                  </a:lnTo>
                  <a:lnTo>
                    <a:pt x="16045" y="3169"/>
                  </a:lnTo>
                  <a:lnTo>
                    <a:pt x="15612" y="3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8"/>
            <p:cNvSpPr/>
            <p:nvPr/>
          </p:nvSpPr>
          <p:spPr>
            <a:xfrm>
              <a:off x="5992857" y="4582549"/>
              <a:ext cx="372240" cy="114436"/>
            </a:xfrm>
            <a:custGeom>
              <a:avLst/>
              <a:gdLst/>
              <a:ahLst/>
              <a:cxnLst/>
              <a:rect l="l" t="t" r="r" b="b"/>
              <a:pathLst>
                <a:path w="16713" h="5138" extrusionOk="0">
                  <a:moveTo>
                    <a:pt x="1" y="0"/>
                  </a:moveTo>
                  <a:lnTo>
                    <a:pt x="168" y="4604"/>
                  </a:lnTo>
                  <a:lnTo>
                    <a:pt x="16713" y="5137"/>
                  </a:lnTo>
                  <a:lnTo>
                    <a:pt x="16179" y="10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8"/>
            <p:cNvSpPr/>
            <p:nvPr/>
          </p:nvSpPr>
          <p:spPr>
            <a:xfrm>
              <a:off x="6071613" y="4627116"/>
              <a:ext cx="225888" cy="33453"/>
            </a:xfrm>
            <a:custGeom>
              <a:avLst/>
              <a:gdLst/>
              <a:ahLst/>
              <a:cxnLst/>
              <a:rect l="l" t="t" r="r" b="b"/>
              <a:pathLst>
                <a:path w="10142" h="1502" extrusionOk="0">
                  <a:moveTo>
                    <a:pt x="34" y="1"/>
                  </a:moveTo>
                  <a:lnTo>
                    <a:pt x="1" y="835"/>
                  </a:lnTo>
                  <a:lnTo>
                    <a:pt x="10108" y="1502"/>
                  </a:lnTo>
                  <a:lnTo>
                    <a:pt x="10141" y="6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8"/>
            <p:cNvSpPr/>
            <p:nvPr/>
          </p:nvSpPr>
          <p:spPr>
            <a:xfrm>
              <a:off x="5995842" y="4728165"/>
              <a:ext cx="349946" cy="5212"/>
            </a:xfrm>
            <a:custGeom>
              <a:avLst/>
              <a:gdLst/>
              <a:ahLst/>
              <a:cxnLst/>
              <a:rect l="l" t="t" r="r" b="b"/>
              <a:pathLst>
                <a:path w="15712" h="234" extrusionOk="0">
                  <a:moveTo>
                    <a:pt x="7873" y="0"/>
                  </a:moveTo>
                  <a:cubicBezTo>
                    <a:pt x="5671" y="34"/>
                    <a:pt x="3703" y="34"/>
                    <a:pt x="2302" y="67"/>
                  </a:cubicBezTo>
                  <a:lnTo>
                    <a:pt x="634" y="101"/>
                  </a:lnTo>
                  <a:cubicBezTo>
                    <a:pt x="434" y="101"/>
                    <a:pt x="200" y="134"/>
                    <a:pt x="0" y="167"/>
                  </a:cubicBezTo>
                  <a:cubicBezTo>
                    <a:pt x="200" y="201"/>
                    <a:pt x="434" y="201"/>
                    <a:pt x="634" y="201"/>
                  </a:cubicBezTo>
                  <a:lnTo>
                    <a:pt x="2302" y="234"/>
                  </a:lnTo>
                  <a:lnTo>
                    <a:pt x="7873" y="234"/>
                  </a:lnTo>
                  <a:cubicBezTo>
                    <a:pt x="10041" y="201"/>
                    <a:pt x="12009" y="201"/>
                    <a:pt x="13410" y="167"/>
                  </a:cubicBezTo>
                  <a:lnTo>
                    <a:pt x="15078" y="134"/>
                  </a:lnTo>
                  <a:cubicBezTo>
                    <a:pt x="15278" y="134"/>
                    <a:pt x="15511" y="101"/>
                    <a:pt x="15712" y="67"/>
                  </a:cubicBezTo>
                  <a:cubicBezTo>
                    <a:pt x="15511" y="34"/>
                    <a:pt x="15311" y="34"/>
                    <a:pt x="15111" y="34"/>
                  </a:cubicBezTo>
                  <a:lnTo>
                    <a:pt x="1341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8"/>
            <p:cNvSpPr/>
            <p:nvPr/>
          </p:nvSpPr>
          <p:spPr>
            <a:xfrm>
              <a:off x="5997334" y="4743756"/>
              <a:ext cx="352173" cy="6726"/>
            </a:xfrm>
            <a:custGeom>
              <a:avLst/>
              <a:gdLst/>
              <a:ahLst/>
              <a:cxnLst/>
              <a:rect l="l" t="t" r="r" b="b"/>
              <a:pathLst>
                <a:path w="15812" h="302" extrusionOk="0">
                  <a:moveTo>
                    <a:pt x="600" y="1"/>
                  </a:moveTo>
                  <a:cubicBezTo>
                    <a:pt x="400" y="1"/>
                    <a:pt x="200" y="1"/>
                    <a:pt x="0" y="34"/>
                  </a:cubicBezTo>
                  <a:cubicBezTo>
                    <a:pt x="200" y="68"/>
                    <a:pt x="400" y="101"/>
                    <a:pt x="600" y="101"/>
                  </a:cubicBezTo>
                  <a:lnTo>
                    <a:pt x="2302" y="168"/>
                  </a:lnTo>
                  <a:cubicBezTo>
                    <a:pt x="3736" y="201"/>
                    <a:pt x="5704" y="201"/>
                    <a:pt x="7906" y="268"/>
                  </a:cubicBezTo>
                  <a:cubicBezTo>
                    <a:pt x="10107" y="301"/>
                    <a:pt x="12075" y="301"/>
                    <a:pt x="13510" y="301"/>
                  </a:cubicBezTo>
                  <a:lnTo>
                    <a:pt x="15211" y="301"/>
                  </a:lnTo>
                  <a:cubicBezTo>
                    <a:pt x="15411" y="301"/>
                    <a:pt x="15611" y="301"/>
                    <a:pt x="15811" y="268"/>
                  </a:cubicBezTo>
                  <a:cubicBezTo>
                    <a:pt x="15611" y="234"/>
                    <a:pt x="15411" y="234"/>
                    <a:pt x="15211" y="234"/>
                  </a:cubicBezTo>
                  <a:lnTo>
                    <a:pt x="13510" y="168"/>
                  </a:lnTo>
                  <a:cubicBezTo>
                    <a:pt x="12075" y="134"/>
                    <a:pt x="10107" y="101"/>
                    <a:pt x="7906" y="68"/>
                  </a:cubicBezTo>
                  <a:cubicBezTo>
                    <a:pt x="5704" y="1"/>
                    <a:pt x="3736" y="1"/>
                    <a:pt x="2302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38"/>
          <p:cNvGrpSpPr/>
          <p:nvPr/>
        </p:nvGrpSpPr>
        <p:grpSpPr>
          <a:xfrm>
            <a:off x="539549" y="3446051"/>
            <a:ext cx="492600" cy="1153687"/>
            <a:chOff x="2572349" y="3987588"/>
            <a:chExt cx="492600" cy="1153687"/>
          </a:xfrm>
        </p:grpSpPr>
        <p:sp>
          <p:nvSpPr>
            <p:cNvPr id="221" name="Google Shape;221;p38"/>
            <p:cNvSpPr/>
            <p:nvPr/>
          </p:nvSpPr>
          <p:spPr>
            <a:xfrm>
              <a:off x="2717966" y="3987588"/>
              <a:ext cx="346983" cy="848939"/>
            </a:xfrm>
            <a:custGeom>
              <a:avLst/>
              <a:gdLst/>
              <a:ahLst/>
              <a:cxnLst/>
              <a:rect l="l" t="t" r="r" b="b"/>
              <a:pathLst>
                <a:path w="15579" h="38116" extrusionOk="0">
                  <a:moveTo>
                    <a:pt x="5772" y="1"/>
                  </a:moveTo>
                  <a:cubicBezTo>
                    <a:pt x="5566" y="1"/>
                    <a:pt x="5354" y="10"/>
                    <a:pt x="5138" y="28"/>
                  </a:cubicBezTo>
                  <a:cubicBezTo>
                    <a:pt x="2936" y="361"/>
                    <a:pt x="1935" y="3097"/>
                    <a:pt x="2135" y="5298"/>
                  </a:cubicBezTo>
                  <a:cubicBezTo>
                    <a:pt x="2336" y="7533"/>
                    <a:pt x="3236" y="9701"/>
                    <a:pt x="3003" y="11936"/>
                  </a:cubicBezTo>
                  <a:cubicBezTo>
                    <a:pt x="2703" y="14738"/>
                    <a:pt x="568" y="17140"/>
                    <a:pt x="301" y="19975"/>
                  </a:cubicBezTo>
                  <a:cubicBezTo>
                    <a:pt x="1" y="23311"/>
                    <a:pt x="2402" y="26246"/>
                    <a:pt x="3069" y="29515"/>
                  </a:cubicBezTo>
                  <a:cubicBezTo>
                    <a:pt x="3436" y="31117"/>
                    <a:pt x="3370" y="32818"/>
                    <a:pt x="3970" y="34319"/>
                  </a:cubicBezTo>
                  <a:cubicBezTo>
                    <a:pt x="4873" y="36650"/>
                    <a:pt x="7100" y="38116"/>
                    <a:pt x="9539" y="38116"/>
                  </a:cubicBezTo>
                  <a:cubicBezTo>
                    <a:pt x="9892" y="38116"/>
                    <a:pt x="10250" y="38085"/>
                    <a:pt x="10608" y="38022"/>
                  </a:cubicBezTo>
                  <a:cubicBezTo>
                    <a:pt x="13410" y="37521"/>
                    <a:pt x="15478" y="35119"/>
                    <a:pt x="15545" y="32251"/>
                  </a:cubicBezTo>
                  <a:cubicBezTo>
                    <a:pt x="15578" y="29682"/>
                    <a:pt x="14011" y="27281"/>
                    <a:pt x="14211" y="24745"/>
                  </a:cubicBezTo>
                  <a:cubicBezTo>
                    <a:pt x="14344" y="22844"/>
                    <a:pt x="15445" y="21043"/>
                    <a:pt x="15211" y="19175"/>
                  </a:cubicBezTo>
                  <a:cubicBezTo>
                    <a:pt x="14911" y="16940"/>
                    <a:pt x="12843" y="15372"/>
                    <a:pt x="12143" y="13237"/>
                  </a:cubicBezTo>
                  <a:cubicBezTo>
                    <a:pt x="11409" y="11102"/>
                    <a:pt x="12109" y="8734"/>
                    <a:pt x="11842" y="6499"/>
                  </a:cubicBezTo>
                  <a:cubicBezTo>
                    <a:pt x="11432" y="2713"/>
                    <a:pt x="9380" y="1"/>
                    <a:pt x="57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8"/>
            <p:cNvSpPr/>
            <p:nvPr/>
          </p:nvSpPr>
          <p:spPr>
            <a:xfrm>
              <a:off x="2572349" y="4420584"/>
              <a:ext cx="300166" cy="417231"/>
            </a:xfrm>
            <a:custGeom>
              <a:avLst/>
              <a:gdLst/>
              <a:ahLst/>
              <a:cxnLst/>
              <a:rect l="l" t="t" r="r" b="b"/>
              <a:pathLst>
                <a:path w="13477" h="18733" extrusionOk="0">
                  <a:moveTo>
                    <a:pt x="401" y="1"/>
                  </a:moveTo>
                  <a:lnTo>
                    <a:pt x="401" y="34"/>
                  </a:lnTo>
                  <a:cubicBezTo>
                    <a:pt x="1" y="3737"/>
                    <a:pt x="1668" y="8106"/>
                    <a:pt x="3570" y="11342"/>
                  </a:cubicBezTo>
                  <a:cubicBezTo>
                    <a:pt x="5505" y="14544"/>
                    <a:pt x="8440" y="17079"/>
                    <a:pt x="11909" y="18547"/>
                  </a:cubicBezTo>
                  <a:cubicBezTo>
                    <a:pt x="12145" y="18646"/>
                    <a:pt x="12404" y="18732"/>
                    <a:pt x="12645" y="18732"/>
                  </a:cubicBezTo>
                  <a:cubicBezTo>
                    <a:pt x="12814" y="18732"/>
                    <a:pt x="12973" y="18690"/>
                    <a:pt x="13110" y="18581"/>
                  </a:cubicBezTo>
                  <a:cubicBezTo>
                    <a:pt x="13343" y="18314"/>
                    <a:pt x="13477" y="17980"/>
                    <a:pt x="13410" y="17647"/>
                  </a:cubicBezTo>
                  <a:cubicBezTo>
                    <a:pt x="13477" y="9507"/>
                    <a:pt x="8173" y="2336"/>
                    <a:pt x="401" y="1"/>
                  </a:cubicBezTo>
                  <a:close/>
                </a:path>
              </a:pathLst>
            </a:custGeom>
            <a:solidFill>
              <a:srgbClr val="003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8"/>
            <p:cNvSpPr/>
            <p:nvPr/>
          </p:nvSpPr>
          <p:spPr>
            <a:xfrm>
              <a:off x="2572349" y="4420584"/>
              <a:ext cx="300166" cy="417231"/>
            </a:xfrm>
            <a:custGeom>
              <a:avLst/>
              <a:gdLst/>
              <a:ahLst/>
              <a:cxnLst/>
              <a:rect l="l" t="t" r="r" b="b"/>
              <a:pathLst>
                <a:path w="13477" h="18733" extrusionOk="0">
                  <a:moveTo>
                    <a:pt x="401" y="1"/>
                  </a:moveTo>
                  <a:lnTo>
                    <a:pt x="401" y="34"/>
                  </a:lnTo>
                  <a:cubicBezTo>
                    <a:pt x="1" y="3737"/>
                    <a:pt x="1668" y="8106"/>
                    <a:pt x="3570" y="11342"/>
                  </a:cubicBezTo>
                  <a:cubicBezTo>
                    <a:pt x="5505" y="14544"/>
                    <a:pt x="8440" y="17079"/>
                    <a:pt x="11909" y="18547"/>
                  </a:cubicBezTo>
                  <a:cubicBezTo>
                    <a:pt x="12145" y="18646"/>
                    <a:pt x="12404" y="18732"/>
                    <a:pt x="12645" y="18732"/>
                  </a:cubicBezTo>
                  <a:cubicBezTo>
                    <a:pt x="12814" y="18732"/>
                    <a:pt x="12973" y="18690"/>
                    <a:pt x="13110" y="18581"/>
                  </a:cubicBezTo>
                  <a:cubicBezTo>
                    <a:pt x="13343" y="18314"/>
                    <a:pt x="13477" y="17980"/>
                    <a:pt x="13410" y="17647"/>
                  </a:cubicBezTo>
                  <a:cubicBezTo>
                    <a:pt x="13477" y="9507"/>
                    <a:pt x="8173" y="2336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8"/>
            <p:cNvSpPr/>
            <p:nvPr/>
          </p:nvSpPr>
          <p:spPr>
            <a:xfrm>
              <a:off x="2686027" y="4570655"/>
              <a:ext cx="256334" cy="436875"/>
            </a:xfrm>
            <a:custGeom>
              <a:avLst/>
              <a:gdLst/>
              <a:ahLst/>
              <a:cxnLst/>
              <a:rect l="l" t="t" r="r" b="b"/>
              <a:pathLst>
                <a:path w="11509" h="19615" extrusionOk="0">
                  <a:moveTo>
                    <a:pt x="34" y="1"/>
                  </a:moveTo>
                  <a:cubicBezTo>
                    <a:pt x="0" y="1"/>
                    <a:pt x="67" y="67"/>
                    <a:pt x="134" y="168"/>
                  </a:cubicBezTo>
                  <a:lnTo>
                    <a:pt x="567" y="701"/>
                  </a:lnTo>
                  <a:cubicBezTo>
                    <a:pt x="901" y="1168"/>
                    <a:pt x="1435" y="1835"/>
                    <a:pt x="2035" y="2669"/>
                  </a:cubicBezTo>
                  <a:cubicBezTo>
                    <a:pt x="3603" y="4838"/>
                    <a:pt x="5104" y="7072"/>
                    <a:pt x="6438" y="9407"/>
                  </a:cubicBezTo>
                  <a:cubicBezTo>
                    <a:pt x="8039" y="12109"/>
                    <a:pt x="9307" y="14678"/>
                    <a:pt x="10141" y="16546"/>
                  </a:cubicBezTo>
                  <a:cubicBezTo>
                    <a:pt x="10574" y="17480"/>
                    <a:pt x="10908" y="18247"/>
                    <a:pt x="11142" y="18781"/>
                  </a:cubicBezTo>
                  <a:cubicBezTo>
                    <a:pt x="11242" y="19048"/>
                    <a:pt x="11308" y="19248"/>
                    <a:pt x="11375" y="19381"/>
                  </a:cubicBezTo>
                  <a:cubicBezTo>
                    <a:pt x="11408" y="19481"/>
                    <a:pt x="11442" y="19548"/>
                    <a:pt x="11508" y="19615"/>
                  </a:cubicBezTo>
                  <a:cubicBezTo>
                    <a:pt x="11475" y="19515"/>
                    <a:pt x="11442" y="19448"/>
                    <a:pt x="11408" y="19381"/>
                  </a:cubicBezTo>
                  <a:lnTo>
                    <a:pt x="11175" y="18748"/>
                  </a:lnTo>
                  <a:cubicBezTo>
                    <a:pt x="10975" y="18214"/>
                    <a:pt x="10675" y="17447"/>
                    <a:pt x="10241" y="16479"/>
                  </a:cubicBezTo>
                  <a:cubicBezTo>
                    <a:pt x="9173" y="14011"/>
                    <a:pt x="7973" y="11609"/>
                    <a:pt x="6605" y="9307"/>
                  </a:cubicBezTo>
                  <a:cubicBezTo>
                    <a:pt x="5237" y="6972"/>
                    <a:pt x="3736" y="4737"/>
                    <a:pt x="2135" y="2569"/>
                  </a:cubicBezTo>
                  <a:cubicBezTo>
                    <a:pt x="1501" y="1769"/>
                    <a:pt x="968" y="1102"/>
                    <a:pt x="601" y="668"/>
                  </a:cubicBezTo>
                  <a:lnTo>
                    <a:pt x="167" y="168"/>
                  </a:lnTo>
                  <a:cubicBezTo>
                    <a:pt x="134" y="101"/>
                    <a:pt x="67" y="34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2888840" y="4217015"/>
              <a:ext cx="55013" cy="783101"/>
            </a:xfrm>
            <a:custGeom>
              <a:avLst/>
              <a:gdLst/>
              <a:ahLst/>
              <a:cxnLst/>
              <a:rect l="l" t="t" r="r" b="b"/>
              <a:pathLst>
                <a:path w="2470" h="35160" extrusionOk="0">
                  <a:moveTo>
                    <a:pt x="1" y="1"/>
                  </a:moveTo>
                  <a:cubicBezTo>
                    <a:pt x="1" y="134"/>
                    <a:pt x="1" y="234"/>
                    <a:pt x="1" y="368"/>
                  </a:cubicBezTo>
                  <a:cubicBezTo>
                    <a:pt x="1" y="635"/>
                    <a:pt x="34" y="968"/>
                    <a:pt x="34" y="1402"/>
                  </a:cubicBezTo>
                  <a:cubicBezTo>
                    <a:pt x="67" y="2302"/>
                    <a:pt x="134" y="3603"/>
                    <a:pt x="201" y="5171"/>
                  </a:cubicBezTo>
                  <a:cubicBezTo>
                    <a:pt x="401" y="8373"/>
                    <a:pt x="635" y="12743"/>
                    <a:pt x="968" y="17580"/>
                  </a:cubicBezTo>
                  <a:cubicBezTo>
                    <a:pt x="1302" y="22450"/>
                    <a:pt x="1669" y="26853"/>
                    <a:pt x="1969" y="30022"/>
                  </a:cubicBezTo>
                  <a:cubicBezTo>
                    <a:pt x="2102" y="31590"/>
                    <a:pt x="2236" y="32858"/>
                    <a:pt x="2302" y="33758"/>
                  </a:cubicBezTo>
                  <a:cubicBezTo>
                    <a:pt x="2369" y="34192"/>
                    <a:pt x="2402" y="34525"/>
                    <a:pt x="2436" y="34792"/>
                  </a:cubicBezTo>
                  <a:cubicBezTo>
                    <a:pt x="2436" y="34892"/>
                    <a:pt x="2436" y="35026"/>
                    <a:pt x="2469" y="35159"/>
                  </a:cubicBezTo>
                  <a:cubicBezTo>
                    <a:pt x="2469" y="35026"/>
                    <a:pt x="2469" y="34892"/>
                    <a:pt x="2469" y="34792"/>
                  </a:cubicBezTo>
                  <a:cubicBezTo>
                    <a:pt x="2436" y="34525"/>
                    <a:pt x="2436" y="34192"/>
                    <a:pt x="2402" y="33758"/>
                  </a:cubicBezTo>
                  <a:cubicBezTo>
                    <a:pt x="2336" y="32858"/>
                    <a:pt x="2236" y="31590"/>
                    <a:pt x="2102" y="30022"/>
                  </a:cubicBezTo>
                  <a:cubicBezTo>
                    <a:pt x="1869" y="26820"/>
                    <a:pt x="1535" y="22450"/>
                    <a:pt x="1202" y="17580"/>
                  </a:cubicBezTo>
                  <a:cubicBezTo>
                    <a:pt x="835" y="12710"/>
                    <a:pt x="568" y="8340"/>
                    <a:pt x="368" y="5138"/>
                  </a:cubicBezTo>
                  <a:cubicBezTo>
                    <a:pt x="268" y="3570"/>
                    <a:pt x="168" y="2302"/>
                    <a:pt x="101" y="1402"/>
                  </a:cubicBezTo>
                  <a:cubicBezTo>
                    <a:pt x="67" y="968"/>
                    <a:pt x="67" y="601"/>
                    <a:pt x="34" y="368"/>
                  </a:cubicBezTo>
                  <a:cubicBezTo>
                    <a:pt x="34" y="234"/>
                    <a:pt x="34" y="1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8"/>
            <p:cNvSpPr/>
            <p:nvPr/>
          </p:nvSpPr>
          <p:spPr>
            <a:xfrm>
              <a:off x="2812312" y="4889395"/>
              <a:ext cx="208047" cy="251880"/>
            </a:xfrm>
            <a:custGeom>
              <a:avLst/>
              <a:gdLst/>
              <a:ahLst/>
              <a:cxnLst/>
              <a:rect l="l" t="t" r="r" b="b"/>
              <a:pathLst>
                <a:path w="9341" h="11309" extrusionOk="0">
                  <a:moveTo>
                    <a:pt x="1" y="0"/>
                  </a:moveTo>
                  <a:lnTo>
                    <a:pt x="401" y="7072"/>
                  </a:lnTo>
                  <a:cubicBezTo>
                    <a:pt x="501" y="9440"/>
                    <a:pt x="2469" y="11308"/>
                    <a:pt x="4871" y="11308"/>
                  </a:cubicBezTo>
                  <a:cubicBezTo>
                    <a:pt x="7340" y="11308"/>
                    <a:pt x="9341" y="9307"/>
                    <a:pt x="9341" y="6838"/>
                  </a:cubicBezTo>
                  <a:lnTo>
                    <a:pt x="934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8"/>
          <p:cNvGrpSpPr/>
          <p:nvPr/>
        </p:nvGrpSpPr>
        <p:grpSpPr>
          <a:xfrm>
            <a:off x="3046294" y="2850661"/>
            <a:ext cx="2576550" cy="2325732"/>
            <a:chOff x="3133280" y="2815550"/>
            <a:chExt cx="2576550" cy="2325732"/>
          </a:xfrm>
        </p:grpSpPr>
        <p:sp>
          <p:nvSpPr>
            <p:cNvPr id="228" name="Google Shape;228;p38"/>
            <p:cNvSpPr/>
            <p:nvPr/>
          </p:nvSpPr>
          <p:spPr>
            <a:xfrm>
              <a:off x="5249181" y="3611519"/>
              <a:ext cx="281591" cy="149515"/>
            </a:xfrm>
            <a:custGeom>
              <a:avLst/>
              <a:gdLst/>
              <a:ahLst/>
              <a:cxnLst/>
              <a:rect l="l" t="t" r="r" b="b"/>
              <a:pathLst>
                <a:path w="12643" h="6713" extrusionOk="0">
                  <a:moveTo>
                    <a:pt x="10373" y="1515"/>
                  </a:moveTo>
                  <a:cubicBezTo>
                    <a:pt x="10716" y="1515"/>
                    <a:pt x="11050" y="1616"/>
                    <a:pt x="11342" y="1802"/>
                  </a:cubicBezTo>
                  <a:cubicBezTo>
                    <a:pt x="11542" y="2002"/>
                    <a:pt x="11642" y="2302"/>
                    <a:pt x="11642" y="2602"/>
                  </a:cubicBezTo>
                  <a:cubicBezTo>
                    <a:pt x="11675" y="2936"/>
                    <a:pt x="11542" y="3270"/>
                    <a:pt x="11275" y="3503"/>
                  </a:cubicBezTo>
                  <a:cubicBezTo>
                    <a:pt x="11040" y="3680"/>
                    <a:pt x="10677" y="3741"/>
                    <a:pt x="10316" y="3741"/>
                  </a:cubicBezTo>
                  <a:cubicBezTo>
                    <a:pt x="10064" y="3741"/>
                    <a:pt x="9813" y="3711"/>
                    <a:pt x="9607" y="3670"/>
                  </a:cubicBezTo>
                  <a:cubicBezTo>
                    <a:pt x="9874" y="2969"/>
                    <a:pt x="10041" y="2269"/>
                    <a:pt x="10108" y="1535"/>
                  </a:cubicBezTo>
                  <a:cubicBezTo>
                    <a:pt x="10196" y="1521"/>
                    <a:pt x="10285" y="1515"/>
                    <a:pt x="10373" y="1515"/>
                  </a:cubicBezTo>
                  <a:close/>
                  <a:moveTo>
                    <a:pt x="334" y="1"/>
                  </a:moveTo>
                  <a:cubicBezTo>
                    <a:pt x="334" y="1"/>
                    <a:pt x="0" y="6472"/>
                    <a:pt x="4971" y="6705"/>
                  </a:cubicBezTo>
                  <a:cubicBezTo>
                    <a:pt x="5077" y="6710"/>
                    <a:pt x="5182" y="6713"/>
                    <a:pt x="5284" y="6713"/>
                  </a:cubicBezTo>
                  <a:cubicBezTo>
                    <a:pt x="7325" y="6713"/>
                    <a:pt x="8508" y="5778"/>
                    <a:pt x="9207" y="4571"/>
                  </a:cubicBezTo>
                  <a:cubicBezTo>
                    <a:pt x="9574" y="4637"/>
                    <a:pt x="9941" y="4704"/>
                    <a:pt x="10341" y="4704"/>
                  </a:cubicBezTo>
                  <a:cubicBezTo>
                    <a:pt x="10386" y="4707"/>
                    <a:pt x="10431" y="4708"/>
                    <a:pt x="10476" y="4708"/>
                  </a:cubicBezTo>
                  <a:cubicBezTo>
                    <a:pt x="10965" y="4708"/>
                    <a:pt x="11448" y="4545"/>
                    <a:pt x="11876" y="4270"/>
                  </a:cubicBezTo>
                  <a:cubicBezTo>
                    <a:pt x="12376" y="3870"/>
                    <a:pt x="12643" y="3236"/>
                    <a:pt x="12609" y="2602"/>
                  </a:cubicBezTo>
                  <a:cubicBezTo>
                    <a:pt x="12643" y="2002"/>
                    <a:pt x="12409" y="1468"/>
                    <a:pt x="11976" y="1068"/>
                  </a:cubicBezTo>
                  <a:cubicBezTo>
                    <a:pt x="11510" y="748"/>
                    <a:pt x="10969" y="555"/>
                    <a:pt x="10418" y="555"/>
                  </a:cubicBezTo>
                  <a:cubicBezTo>
                    <a:pt x="10337" y="555"/>
                    <a:pt x="10256" y="559"/>
                    <a:pt x="10174" y="568"/>
                  </a:cubicBezTo>
                  <a:lnTo>
                    <a:pt x="101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5293748" y="3362626"/>
              <a:ext cx="130049" cy="235554"/>
            </a:xfrm>
            <a:custGeom>
              <a:avLst/>
              <a:gdLst/>
              <a:ahLst/>
              <a:cxnLst/>
              <a:rect l="l" t="t" r="r" b="b"/>
              <a:pathLst>
                <a:path w="5839" h="10576" extrusionOk="0">
                  <a:moveTo>
                    <a:pt x="2769" y="1"/>
                  </a:moveTo>
                  <a:cubicBezTo>
                    <a:pt x="1936" y="501"/>
                    <a:pt x="1535" y="1435"/>
                    <a:pt x="1702" y="2403"/>
                  </a:cubicBezTo>
                  <a:cubicBezTo>
                    <a:pt x="1769" y="2836"/>
                    <a:pt x="1969" y="3237"/>
                    <a:pt x="2302" y="3537"/>
                  </a:cubicBezTo>
                  <a:cubicBezTo>
                    <a:pt x="2636" y="3770"/>
                    <a:pt x="2903" y="4037"/>
                    <a:pt x="3136" y="4371"/>
                  </a:cubicBezTo>
                  <a:cubicBezTo>
                    <a:pt x="3303" y="4671"/>
                    <a:pt x="3303" y="5071"/>
                    <a:pt x="3136" y="5371"/>
                  </a:cubicBezTo>
                  <a:cubicBezTo>
                    <a:pt x="2970" y="5672"/>
                    <a:pt x="2736" y="5939"/>
                    <a:pt x="2436" y="6105"/>
                  </a:cubicBezTo>
                  <a:cubicBezTo>
                    <a:pt x="1902" y="6472"/>
                    <a:pt x="1268" y="6706"/>
                    <a:pt x="768" y="7073"/>
                  </a:cubicBezTo>
                  <a:cubicBezTo>
                    <a:pt x="535" y="7239"/>
                    <a:pt x="368" y="7473"/>
                    <a:pt x="234" y="7740"/>
                  </a:cubicBezTo>
                  <a:cubicBezTo>
                    <a:pt x="101" y="7973"/>
                    <a:pt x="34" y="8207"/>
                    <a:pt x="34" y="8474"/>
                  </a:cubicBezTo>
                  <a:cubicBezTo>
                    <a:pt x="1" y="8874"/>
                    <a:pt x="68" y="9308"/>
                    <a:pt x="268" y="9675"/>
                  </a:cubicBezTo>
                  <a:cubicBezTo>
                    <a:pt x="368" y="9875"/>
                    <a:pt x="535" y="10075"/>
                    <a:pt x="735" y="10242"/>
                  </a:cubicBezTo>
                  <a:cubicBezTo>
                    <a:pt x="801" y="10275"/>
                    <a:pt x="835" y="10308"/>
                    <a:pt x="901" y="10342"/>
                  </a:cubicBezTo>
                  <a:lnTo>
                    <a:pt x="968" y="10375"/>
                  </a:lnTo>
                  <a:cubicBezTo>
                    <a:pt x="701" y="10175"/>
                    <a:pt x="468" y="9908"/>
                    <a:pt x="334" y="9608"/>
                  </a:cubicBezTo>
                  <a:cubicBezTo>
                    <a:pt x="168" y="9274"/>
                    <a:pt x="101" y="8874"/>
                    <a:pt x="134" y="8474"/>
                  </a:cubicBezTo>
                  <a:cubicBezTo>
                    <a:pt x="168" y="7973"/>
                    <a:pt x="434" y="7506"/>
                    <a:pt x="868" y="7206"/>
                  </a:cubicBezTo>
                  <a:cubicBezTo>
                    <a:pt x="1335" y="6839"/>
                    <a:pt x="1969" y="6639"/>
                    <a:pt x="2569" y="6272"/>
                  </a:cubicBezTo>
                  <a:cubicBezTo>
                    <a:pt x="2870" y="6072"/>
                    <a:pt x="3136" y="5772"/>
                    <a:pt x="3337" y="5472"/>
                  </a:cubicBezTo>
                  <a:cubicBezTo>
                    <a:pt x="3437" y="5271"/>
                    <a:pt x="3470" y="5071"/>
                    <a:pt x="3470" y="4871"/>
                  </a:cubicBezTo>
                  <a:cubicBezTo>
                    <a:pt x="3503" y="4638"/>
                    <a:pt x="3437" y="4437"/>
                    <a:pt x="3337" y="4237"/>
                  </a:cubicBezTo>
                  <a:cubicBezTo>
                    <a:pt x="3103" y="3904"/>
                    <a:pt x="2803" y="3604"/>
                    <a:pt x="2503" y="3370"/>
                  </a:cubicBezTo>
                  <a:cubicBezTo>
                    <a:pt x="2202" y="3103"/>
                    <a:pt x="2002" y="2736"/>
                    <a:pt x="1936" y="2336"/>
                  </a:cubicBezTo>
                  <a:cubicBezTo>
                    <a:pt x="1811" y="1713"/>
                    <a:pt x="1984" y="1071"/>
                    <a:pt x="2386" y="592"/>
                  </a:cubicBezTo>
                  <a:lnTo>
                    <a:pt x="2386" y="592"/>
                  </a:lnTo>
                  <a:cubicBezTo>
                    <a:pt x="2359" y="731"/>
                    <a:pt x="2365" y="883"/>
                    <a:pt x="2403" y="1035"/>
                  </a:cubicBezTo>
                  <a:cubicBezTo>
                    <a:pt x="2436" y="1269"/>
                    <a:pt x="2536" y="1502"/>
                    <a:pt x="2703" y="1702"/>
                  </a:cubicBezTo>
                  <a:cubicBezTo>
                    <a:pt x="3003" y="2036"/>
                    <a:pt x="3370" y="2303"/>
                    <a:pt x="3804" y="2469"/>
                  </a:cubicBezTo>
                  <a:cubicBezTo>
                    <a:pt x="4204" y="2636"/>
                    <a:pt x="4537" y="2870"/>
                    <a:pt x="4871" y="3137"/>
                  </a:cubicBezTo>
                  <a:cubicBezTo>
                    <a:pt x="5138" y="3437"/>
                    <a:pt x="5338" y="3770"/>
                    <a:pt x="5438" y="4171"/>
                  </a:cubicBezTo>
                  <a:cubicBezTo>
                    <a:pt x="5638" y="4871"/>
                    <a:pt x="5538" y="5638"/>
                    <a:pt x="5071" y="6239"/>
                  </a:cubicBezTo>
                  <a:cubicBezTo>
                    <a:pt x="4671" y="6806"/>
                    <a:pt x="4037" y="7139"/>
                    <a:pt x="3703" y="7673"/>
                  </a:cubicBezTo>
                  <a:cubicBezTo>
                    <a:pt x="3537" y="7940"/>
                    <a:pt x="3470" y="8240"/>
                    <a:pt x="3470" y="8540"/>
                  </a:cubicBezTo>
                  <a:cubicBezTo>
                    <a:pt x="3470" y="8807"/>
                    <a:pt x="3570" y="9107"/>
                    <a:pt x="3770" y="9274"/>
                  </a:cubicBezTo>
                  <a:cubicBezTo>
                    <a:pt x="3970" y="9408"/>
                    <a:pt x="4170" y="9508"/>
                    <a:pt x="4404" y="9541"/>
                  </a:cubicBezTo>
                  <a:cubicBezTo>
                    <a:pt x="4604" y="9608"/>
                    <a:pt x="4771" y="9641"/>
                    <a:pt x="4938" y="9741"/>
                  </a:cubicBezTo>
                  <a:cubicBezTo>
                    <a:pt x="5171" y="9841"/>
                    <a:pt x="5305" y="10075"/>
                    <a:pt x="5338" y="10342"/>
                  </a:cubicBezTo>
                  <a:cubicBezTo>
                    <a:pt x="5338" y="10408"/>
                    <a:pt x="5305" y="10508"/>
                    <a:pt x="5271" y="10575"/>
                  </a:cubicBezTo>
                  <a:cubicBezTo>
                    <a:pt x="5271" y="10575"/>
                    <a:pt x="5305" y="10575"/>
                    <a:pt x="5305" y="10542"/>
                  </a:cubicBezTo>
                  <a:cubicBezTo>
                    <a:pt x="5338" y="10475"/>
                    <a:pt x="5371" y="10408"/>
                    <a:pt x="5371" y="10342"/>
                  </a:cubicBezTo>
                  <a:cubicBezTo>
                    <a:pt x="5338" y="10041"/>
                    <a:pt x="5205" y="9808"/>
                    <a:pt x="4938" y="9675"/>
                  </a:cubicBezTo>
                  <a:cubicBezTo>
                    <a:pt x="4671" y="9474"/>
                    <a:pt x="4204" y="9474"/>
                    <a:pt x="3837" y="9174"/>
                  </a:cubicBezTo>
                  <a:cubicBezTo>
                    <a:pt x="3470" y="8874"/>
                    <a:pt x="3503" y="8274"/>
                    <a:pt x="3804" y="7773"/>
                  </a:cubicBezTo>
                  <a:cubicBezTo>
                    <a:pt x="4104" y="7273"/>
                    <a:pt x="4704" y="6939"/>
                    <a:pt x="5205" y="6372"/>
                  </a:cubicBezTo>
                  <a:cubicBezTo>
                    <a:pt x="5672" y="5738"/>
                    <a:pt x="5838" y="4904"/>
                    <a:pt x="5605" y="4137"/>
                  </a:cubicBezTo>
                  <a:cubicBezTo>
                    <a:pt x="5505" y="3704"/>
                    <a:pt x="5271" y="3337"/>
                    <a:pt x="4971" y="3003"/>
                  </a:cubicBezTo>
                  <a:cubicBezTo>
                    <a:pt x="4637" y="2736"/>
                    <a:pt x="4271" y="2469"/>
                    <a:pt x="3870" y="2303"/>
                  </a:cubicBezTo>
                  <a:cubicBezTo>
                    <a:pt x="3470" y="2136"/>
                    <a:pt x="3136" y="1902"/>
                    <a:pt x="2836" y="1569"/>
                  </a:cubicBezTo>
                  <a:cubicBezTo>
                    <a:pt x="2569" y="1235"/>
                    <a:pt x="2503" y="802"/>
                    <a:pt x="2669" y="401"/>
                  </a:cubicBezTo>
                  <a:cubicBezTo>
                    <a:pt x="2703" y="301"/>
                    <a:pt x="2769" y="234"/>
                    <a:pt x="2870" y="201"/>
                  </a:cubicBezTo>
                  <a:lnTo>
                    <a:pt x="2857" y="176"/>
                  </a:lnTo>
                  <a:lnTo>
                    <a:pt x="2857" y="176"/>
                  </a:lnTo>
                  <a:cubicBezTo>
                    <a:pt x="2861" y="173"/>
                    <a:pt x="2865" y="170"/>
                    <a:pt x="2870" y="168"/>
                  </a:cubicBezTo>
                  <a:lnTo>
                    <a:pt x="2769" y="1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4662994" y="4373790"/>
              <a:ext cx="51294" cy="767488"/>
            </a:xfrm>
            <a:custGeom>
              <a:avLst/>
              <a:gdLst/>
              <a:ahLst/>
              <a:cxnLst/>
              <a:rect l="l" t="t" r="r" b="b"/>
              <a:pathLst>
                <a:path w="2303" h="34459" extrusionOk="0">
                  <a:moveTo>
                    <a:pt x="2302" y="0"/>
                  </a:moveTo>
                  <a:lnTo>
                    <a:pt x="101" y="67"/>
                  </a:lnTo>
                  <a:lnTo>
                    <a:pt x="1" y="34458"/>
                  </a:lnTo>
                  <a:lnTo>
                    <a:pt x="1535" y="34458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4836852" y="4364859"/>
              <a:ext cx="202101" cy="776419"/>
            </a:xfrm>
            <a:custGeom>
              <a:avLst/>
              <a:gdLst/>
              <a:ahLst/>
              <a:cxnLst/>
              <a:rect l="l" t="t" r="r" b="b"/>
              <a:pathLst>
                <a:path w="9074" h="34860" extrusionOk="0">
                  <a:moveTo>
                    <a:pt x="0" y="1"/>
                  </a:moveTo>
                  <a:lnTo>
                    <a:pt x="7405" y="34859"/>
                  </a:lnTo>
                  <a:lnTo>
                    <a:pt x="9073" y="34859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8"/>
            <p:cNvSpPr/>
            <p:nvPr/>
          </p:nvSpPr>
          <p:spPr>
            <a:xfrm>
              <a:off x="4308617" y="4370806"/>
              <a:ext cx="219919" cy="770473"/>
            </a:xfrm>
            <a:custGeom>
              <a:avLst/>
              <a:gdLst/>
              <a:ahLst/>
              <a:cxnLst/>
              <a:rect l="l" t="t" r="r" b="b"/>
              <a:pathLst>
                <a:path w="9874" h="34593" extrusionOk="0">
                  <a:moveTo>
                    <a:pt x="7406" y="1"/>
                  </a:moveTo>
                  <a:lnTo>
                    <a:pt x="0" y="34592"/>
                  </a:lnTo>
                  <a:lnTo>
                    <a:pt x="1701" y="34592"/>
                  </a:lnTo>
                  <a:lnTo>
                    <a:pt x="9874" y="134"/>
                  </a:lnTo>
                  <a:lnTo>
                    <a:pt x="740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4143712" y="3529535"/>
              <a:ext cx="1113291" cy="865977"/>
            </a:xfrm>
            <a:custGeom>
              <a:avLst/>
              <a:gdLst/>
              <a:ahLst/>
              <a:cxnLst/>
              <a:rect l="l" t="t" r="r" b="b"/>
              <a:pathLst>
                <a:path w="49985" h="38881" extrusionOk="0">
                  <a:moveTo>
                    <a:pt x="40151" y="1"/>
                  </a:moveTo>
                  <a:cubicBezTo>
                    <a:pt x="27074" y="1"/>
                    <a:pt x="27806" y="17946"/>
                    <a:pt x="24650" y="26264"/>
                  </a:cubicBezTo>
                  <a:cubicBezTo>
                    <a:pt x="22028" y="33174"/>
                    <a:pt x="14911" y="33800"/>
                    <a:pt x="11539" y="33800"/>
                  </a:cubicBezTo>
                  <a:cubicBezTo>
                    <a:pt x="10793" y="33800"/>
                    <a:pt x="10230" y="33770"/>
                    <a:pt x="9939" y="33770"/>
                  </a:cubicBezTo>
                  <a:cubicBezTo>
                    <a:pt x="9811" y="33770"/>
                    <a:pt x="9639" y="33769"/>
                    <a:pt x="9431" y="33769"/>
                  </a:cubicBezTo>
                  <a:cubicBezTo>
                    <a:pt x="7040" y="33769"/>
                    <a:pt x="0" y="33882"/>
                    <a:pt x="2701" y="36705"/>
                  </a:cubicBezTo>
                  <a:cubicBezTo>
                    <a:pt x="4087" y="38138"/>
                    <a:pt x="12465" y="38880"/>
                    <a:pt x="21358" y="38880"/>
                  </a:cubicBezTo>
                  <a:cubicBezTo>
                    <a:pt x="31508" y="38880"/>
                    <a:pt x="42330" y="37914"/>
                    <a:pt x="44197" y="35905"/>
                  </a:cubicBezTo>
                  <a:cubicBezTo>
                    <a:pt x="47666" y="32169"/>
                    <a:pt x="48200" y="21161"/>
                    <a:pt x="49134" y="10320"/>
                  </a:cubicBezTo>
                  <a:cubicBezTo>
                    <a:pt x="49984" y="450"/>
                    <a:pt x="42320" y="8"/>
                    <a:pt x="40939" y="8"/>
                  </a:cubicBezTo>
                  <a:cubicBezTo>
                    <a:pt x="40803" y="8"/>
                    <a:pt x="40728" y="12"/>
                    <a:pt x="40728" y="12"/>
                  </a:cubicBezTo>
                  <a:cubicBezTo>
                    <a:pt x="40533" y="5"/>
                    <a:pt x="40340" y="1"/>
                    <a:pt x="401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8"/>
            <p:cNvSpPr/>
            <p:nvPr/>
          </p:nvSpPr>
          <p:spPr>
            <a:xfrm>
              <a:off x="4183045" y="3530537"/>
              <a:ext cx="1060951" cy="866645"/>
            </a:xfrm>
            <a:custGeom>
              <a:avLst/>
              <a:gdLst/>
              <a:ahLst/>
              <a:cxnLst/>
              <a:rect l="l" t="t" r="r" b="b"/>
              <a:pathLst>
                <a:path w="47635" h="38911" extrusionOk="0">
                  <a:moveTo>
                    <a:pt x="39562" y="1"/>
                  </a:moveTo>
                  <a:cubicBezTo>
                    <a:pt x="39563" y="1"/>
                    <a:pt x="46701" y="1469"/>
                    <a:pt x="46034" y="8974"/>
                  </a:cubicBezTo>
                  <a:cubicBezTo>
                    <a:pt x="45367" y="16446"/>
                    <a:pt x="43499" y="29589"/>
                    <a:pt x="40029" y="32924"/>
                  </a:cubicBezTo>
                  <a:cubicBezTo>
                    <a:pt x="37145" y="35672"/>
                    <a:pt x="27402" y="36654"/>
                    <a:pt x="19937" y="36654"/>
                  </a:cubicBezTo>
                  <a:cubicBezTo>
                    <a:pt x="18339" y="36654"/>
                    <a:pt x="16845" y="36609"/>
                    <a:pt x="15545" y="36527"/>
                  </a:cubicBezTo>
                  <a:cubicBezTo>
                    <a:pt x="6973" y="35993"/>
                    <a:pt x="1569" y="34359"/>
                    <a:pt x="1569" y="34359"/>
                  </a:cubicBezTo>
                  <a:cubicBezTo>
                    <a:pt x="1569" y="34359"/>
                    <a:pt x="1" y="35359"/>
                    <a:pt x="468" y="36026"/>
                  </a:cubicBezTo>
                  <a:cubicBezTo>
                    <a:pt x="899" y="36643"/>
                    <a:pt x="4491" y="38910"/>
                    <a:pt x="20999" y="38910"/>
                  </a:cubicBezTo>
                  <a:cubicBezTo>
                    <a:pt x="22361" y="38910"/>
                    <a:pt x="23810" y="38895"/>
                    <a:pt x="25352" y="38862"/>
                  </a:cubicBezTo>
                  <a:cubicBezTo>
                    <a:pt x="45600" y="38428"/>
                    <a:pt x="44199" y="35426"/>
                    <a:pt x="45033" y="32190"/>
                  </a:cubicBezTo>
                  <a:cubicBezTo>
                    <a:pt x="45867" y="28921"/>
                    <a:pt x="47635" y="11509"/>
                    <a:pt x="47401" y="7706"/>
                  </a:cubicBezTo>
                  <a:cubicBezTo>
                    <a:pt x="47168" y="3870"/>
                    <a:pt x="45233" y="668"/>
                    <a:pt x="39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8"/>
            <p:cNvSpPr/>
            <p:nvPr/>
          </p:nvSpPr>
          <p:spPr>
            <a:xfrm>
              <a:off x="4382896" y="2815817"/>
              <a:ext cx="517123" cy="505586"/>
            </a:xfrm>
            <a:custGeom>
              <a:avLst/>
              <a:gdLst/>
              <a:ahLst/>
              <a:cxnLst/>
              <a:rect l="l" t="t" r="r" b="b"/>
              <a:pathLst>
                <a:path w="23218" h="22700" extrusionOk="0">
                  <a:moveTo>
                    <a:pt x="12252" y="0"/>
                  </a:moveTo>
                  <a:cubicBezTo>
                    <a:pt x="11659" y="0"/>
                    <a:pt x="11058" y="98"/>
                    <a:pt x="10475" y="301"/>
                  </a:cubicBezTo>
                  <a:lnTo>
                    <a:pt x="8307" y="1302"/>
                  </a:lnTo>
                  <a:cubicBezTo>
                    <a:pt x="8146" y="1233"/>
                    <a:pt x="7982" y="1202"/>
                    <a:pt x="7818" y="1202"/>
                  </a:cubicBezTo>
                  <a:cubicBezTo>
                    <a:pt x="7026" y="1202"/>
                    <a:pt x="6237" y="1930"/>
                    <a:pt x="5905" y="2703"/>
                  </a:cubicBezTo>
                  <a:cubicBezTo>
                    <a:pt x="5505" y="3670"/>
                    <a:pt x="5438" y="4738"/>
                    <a:pt x="5005" y="5672"/>
                  </a:cubicBezTo>
                  <a:cubicBezTo>
                    <a:pt x="4037" y="7606"/>
                    <a:pt x="1369" y="8607"/>
                    <a:pt x="1135" y="10742"/>
                  </a:cubicBezTo>
                  <a:cubicBezTo>
                    <a:pt x="935" y="12343"/>
                    <a:pt x="2203" y="13911"/>
                    <a:pt x="1769" y="15445"/>
                  </a:cubicBezTo>
                  <a:cubicBezTo>
                    <a:pt x="1502" y="16479"/>
                    <a:pt x="435" y="17213"/>
                    <a:pt x="234" y="18281"/>
                  </a:cubicBezTo>
                  <a:cubicBezTo>
                    <a:pt x="1" y="19415"/>
                    <a:pt x="835" y="20482"/>
                    <a:pt x="1736" y="21216"/>
                  </a:cubicBezTo>
                  <a:cubicBezTo>
                    <a:pt x="3070" y="22203"/>
                    <a:pt x="4655" y="22699"/>
                    <a:pt x="6248" y="22699"/>
                  </a:cubicBezTo>
                  <a:cubicBezTo>
                    <a:pt x="7563" y="22699"/>
                    <a:pt x="8884" y="22362"/>
                    <a:pt x="10075" y="21683"/>
                  </a:cubicBezTo>
                  <a:cubicBezTo>
                    <a:pt x="11309" y="20949"/>
                    <a:pt x="12376" y="19882"/>
                    <a:pt x="13777" y="19615"/>
                  </a:cubicBezTo>
                  <a:cubicBezTo>
                    <a:pt x="13999" y="19572"/>
                    <a:pt x="14221" y="19553"/>
                    <a:pt x="14442" y="19553"/>
                  </a:cubicBezTo>
                  <a:cubicBezTo>
                    <a:pt x="15419" y="19553"/>
                    <a:pt x="16388" y="19929"/>
                    <a:pt x="17313" y="20282"/>
                  </a:cubicBezTo>
                  <a:cubicBezTo>
                    <a:pt x="18262" y="20673"/>
                    <a:pt x="19258" y="21064"/>
                    <a:pt x="20281" y="21064"/>
                  </a:cubicBezTo>
                  <a:cubicBezTo>
                    <a:pt x="20480" y="21064"/>
                    <a:pt x="20681" y="21049"/>
                    <a:pt x="20883" y="21016"/>
                  </a:cubicBezTo>
                  <a:cubicBezTo>
                    <a:pt x="22083" y="20849"/>
                    <a:pt x="23218" y="19715"/>
                    <a:pt x="22984" y="18514"/>
                  </a:cubicBezTo>
                  <a:cubicBezTo>
                    <a:pt x="22751" y="17514"/>
                    <a:pt x="21683" y="16846"/>
                    <a:pt x="21516" y="15812"/>
                  </a:cubicBezTo>
                  <a:cubicBezTo>
                    <a:pt x="21316" y="14712"/>
                    <a:pt x="22250" y="13744"/>
                    <a:pt x="22417" y="12677"/>
                  </a:cubicBezTo>
                  <a:cubicBezTo>
                    <a:pt x="22650" y="11509"/>
                    <a:pt x="21983" y="10342"/>
                    <a:pt x="21183" y="9508"/>
                  </a:cubicBezTo>
                  <a:cubicBezTo>
                    <a:pt x="20382" y="8641"/>
                    <a:pt x="19415" y="7907"/>
                    <a:pt x="18748" y="6939"/>
                  </a:cubicBezTo>
                  <a:cubicBezTo>
                    <a:pt x="17847" y="5538"/>
                    <a:pt x="17614" y="3770"/>
                    <a:pt x="16713" y="2369"/>
                  </a:cubicBezTo>
                  <a:cubicBezTo>
                    <a:pt x="15692" y="850"/>
                    <a:pt x="14001" y="0"/>
                    <a:pt x="122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8"/>
            <p:cNvSpPr/>
            <p:nvPr/>
          </p:nvSpPr>
          <p:spPr>
            <a:xfrm>
              <a:off x="4524816" y="2826241"/>
              <a:ext cx="227358" cy="430171"/>
            </a:xfrm>
            <a:custGeom>
              <a:avLst/>
              <a:gdLst/>
              <a:ahLst/>
              <a:cxnLst/>
              <a:rect l="l" t="t" r="r" b="b"/>
              <a:pathLst>
                <a:path w="10208" h="19314" extrusionOk="0">
                  <a:moveTo>
                    <a:pt x="5537" y="0"/>
                  </a:moveTo>
                  <a:lnTo>
                    <a:pt x="267" y="2502"/>
                  </a:lnTo>
                  <a:cubicBezTo>
                    <a:pt x="267" y="2502"/>
                    <a:pt x="0" y="9173"/>
                    <a:pt x="100" y="12075"/>
                  </a:cubicBezTo>
                  <a:cubicBezTo>
                    <a:pt x="234" y="14977"/>
                    <a:pt x="3069" y="15344"/>
                    <a:pt x="3069" y="15344"/>
                  </a:cubicBezTo>
                  <a:cubicBezTo>
                    <a:pt x="3069" y="15344"/>
                    <a:pt x="3336" y="18547"/>
                    <a:pt x="3202" y="19314"/>
                  </a:cubicBezTo>
                  <a:lnTo>
                    <a:pt x="10207" y="19280"/>
                  </a:lnTo>
                  <a:lnTo>
                    <a:pt x="10107" y="5204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4539671" y="2988094"/>
              <a:ext cx="18598" cy="15947"/>
            </a:xfrm>
            <a:custGeom>
              <a:avLst/>
              <a:gdLst/>
              <a:ahLst/>
              <a:cxnLst/>
              <a:rect l="l" t="t" r="r" b="b"/>
              <a:pathLst>
                <a:path w="835" h="716" extrusionOk="0">
                  <a:moveTo>
                    <a:pt x="317" y="1"/>
                  </a:moveTo>
                  <a:cubicBezTo>
                    <a:pt x="140" y="1"/>
                    <a:pt x="0" y="158"/>
                    <a:pt x="0" y="372"/>
                  </a:cubicBezTo>
                  <a:cubicBezTo>
                    <a:pt x="0" y="574"/>
                    <a:pt x="166" y="715"/>
                    <a:pt x="346" y="715"/>
                  </a:cubicBezTo>
                  <a:cubicBezTo>
                    <a:pt x="434" y="715"/>
                    <a:pt x="524" y="682"/>
                    <a:pt x="601" y="605"/>
                  </a:cubicBezTo>
                  <a:cubicBezTo>
                    <a:pt x="834" y="372"/>
                    <a:pt x="667" y="5"/>
                    <a:pt x="367" y="5"/>
                  </a:cubicBezTo>
                  <a:cubicBezTo>
                    <a:pt x="350" y="2"/>
                    <a:pt x="333" y="1"/>
                    <a:pt x="3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4533725" y="2971835"/>
              <a:ext cx="33453" cy="9956"/>
            </a:xfrm>
            <a:custGeom>
              <a:avLst/>
              <a:gdLst/>
              <a:ahLst/>
              <a:cxnLst/>
              <a:rect l="l" t="t" r="r" b="b"/>
              <a:pathLst>
                <a:path w="1502" h="447" extrusionOk="0">
                  <a:moveTo>
                    <a:pt x="747" y="0"/>
                  </a:moveTo>
                  <a:cubicBezTo>
                    <a:pt x="533" y="0"/>
                    <a:pt x="327" y="75"/>
                    <a:pt x="167" y="235"/>
                  </a:cubicBezTo>
                  <a:cubicBezTo>
                    <a:pt x="34" y="335"/>
                    <a:pt x="0" y="401"/>
                    <a:pt x="34" y="435"/>
                  </a:cubicBezTo>
                  <a:cubicBezTo>
                    <a:pt x="38" y="443"/>
                    <a:pt x="46" y="447"/>
                    <a:pt x="57" y="447"/>
                  </a:cubicBezTo>
                  <a:cubicBezTo>
                    <a:pt x="135" y="447"/>
                    <a:pt x="384" y="264"/>
                    <a:pt x="734" y="235"/>
                  </a:cubicBezTo>
                  <a:cubicBezTo>
                    <a:pt x="1049" y="235"/>
                    <a:pt x="1314" y="382"/>
                    <a:pt x="1405" y="382"/>
                  </a:cubicBezTo>
                  <a:cubicBezTo>
                    <a:pt x="1420" y="382"/>
                    <a:pt x="1430" y="377"/>
                    <a:pt x="1435" y="368"/>
                  </a:cubicBezTo>
                  <a:cubicBezTo>
                    <a:pt x="1502" y="301"/>
                    <a:pt x="1435" y="268"/>
                    <a:pt x="1301" y="168"/>
                  </a:cubicBezTo>
                  <a:cubicBezTo>
                    <a:pt x="1129" y="58"/>
                    <a:pt x="936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8"/>
            <p:cNvSpPr/>
            <p:nvPr/>
          </p:nvSpPr>
          <p:spPr>
            <a:xfrm>
              <a:off x="4633282" y="2986891"/>
              <a:ext cx="17484" cy="18419"/>
            </a:xfrm>
            <a:custGeom>
              <a:avLst/>
              <a:gdLst/>
              <a:ahLst/>
              <a:cxnLst/>
              <a:rect l="l" t="t" r="r" b="b"/>
              <a:pathLst>
                <a:path w="785" h="827" extrusionOk="0">
                  <a:moveTo>
                    <a:pt x="388" y="1"/>
                  </a:moveTo>
                  <a:cubicBezTo>
                    <a:pt x="192" y="1"/>
                    <a:pt x="0" y="142"/>
                    <a:pt x="34" y="426"/>
                  </a:cubicBezTo>
                  <a:cubicBezTo>
                    <a:pt x="0" y="693"/>
                    <a:pt x="192" y="826"/>
                    <a:pt x="388" y="826"/>
                  </a:cubicBezTo>
                  <a:cubicBezTo>
                    <a:pt x="584" y="826"/>
                    <a:pt x="784" y="693"/>
                    <a:pt x="768" y="426"/>
                  </a:cubicBezTo>
                  <a:cubicBezTo>
                    <a:pt x="784" y="142"/>
                    <a:pt x="584" y="1"/>
                    <a:pt x="3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8"/>
            <p:cNvSpPr/>
            <p:nvPr/>
          </p:nvSpPr>
          <p:spPr>
            <a:xfrm>
              <a:off x="4629563" y="2973327"/>
              <a:ext cx="33453" cy="9956"/>
            </a:xfrm>
            <a:custGeom>
              <a:avLst/>
              <a:gdLst/>
              <a:ahLst/>
              <a:cxnLst/>
              <a:rect l="l" t="t" r="r" b="b"/>
              <a:pathLst>
                <a:path w="1502" h="447" extrusionOk="0">
                  <a:moveTo>
                    <a:pt x="734" y="1"/>
                  </a:moveTo>
                  <a:cubicBezTo>
                    <a:pt x="534" y="1"/>
                    <a:pt x="334" y="101"/>
                    <a:pt x="167" y="234"/>
                  </a:cubicBezTo>
                  <a:cubicBezTo>
                    <a:pt x="67" y="334"/>
                    <a:pt x="1" y="434"/>
                    <a:pt x="34" y="434"/>
                  </a:cubicBezTo>
                  <a:cubicBezTo>
                    <a:pt x="38" y="443"/>
                    <a:pt x="46" y="446"/>
                    <a:pt x="58" y="446"/>
                  </a:cubicBezTo>
                  <a:cubicBezTo>
                    <a:pt x="143" y="446"/>
                    <a:pt x="413" y="263"/>
                    <a:pt x="734" y="234"/>
                  </a:cubicBezTo>
                  <a:cubicBezTo>
                    <a:pt x="1078" y="234"/>
                    <a:pt x="1347" y="381"/>
                    <a:pt x="1438" y="381"/>
                  </a:cubicBezTo>
                  <a:cubicBezTo>
                    <a:pt x="1453" y="381"/>
                    <a:pt x="1463" y="377"/>
                    <a:pt x="1468" y="368"/>
                  </a:cubicBezTo>
                  <a:cubicBezTo>
                    <a:pt x="1502" y="334"/>
                    <a:pt x="1435" y="268"/>
                    <a:pt x="1301" y="168"/>
                  </a:cubicBezTo>
                  <a:cubicBezTo>
                    <a:pt x="1135" y="67"/>
                    <a:pt x="935" y="1"/>
                    <a:pt x="7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4575329" y="2980009"/>
              <a:ext cx="25279" cy="78355"/>
            </a:xfrm>
            <a:custGeom>
              <a:avLst/>
              <a:gdLst/>
              <a:ahLst/>
              <a:cxnLst/>
              <a:rect l="l" t="t" r="r" b="b"/>
              <a:pathLst>
                <a:path w="1135" h="3518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801" y="668"/>
                    <a:pt x="568" y="1369"/>
                    <a:pt x="334" y="2069"/>
                  </a:cubicBezTo>
                  <a:cubicBezTo>
                    <a:pt x="234" y="2369"/>
                    <a:pt x="167" y="2636"/>
                    <a:pt x="67" y="2903"/>
                  </a:cubicBezTo>
                  <a:cubicBezTo>
                    <a:pt x="0" y="3036"/>
                    <a:pt x="0" y="3203"/>
                    <a:pt x="34" y="3337"/>
                  </a:cubicBezTo>
                  <a:cubicBezTo>
                    <a:pt x="67" y="3403"/>
                    <a:pt x="134" y="3470"/>
                    <a:pt x="201" y="3470"/>
                  </a:cubicBezTo>
                  <a:cubicBezTo>
                    <a:pt x="234" y="3487"/>
                    <a:pt x="259" y="3495"/>
                    <a:pt x="284" y="3495"/>
                  </a:cubicBezTo>
                  <a:cubicBezTo>
                    <a:pt x="309" y="3495"/>
                    <a:pt x="334" y="3487"/>
                    <a:pt x="367" y="3470"/>
                  </a:cubicBezTo>
                  <a:cubicBezTo>
                    <a:pt x="509" y="3494"/>
                    <a:pt x="667" y="3517"/>
                    <a:pt x="818" y="3517"/>
                  </a:cubicBezTo>
                  <a:cubicBezTo>
                    <a:pt x="881" y="3517"/>
                    <a:pt x="943" y="3513"/>
                    <a:pt x="1001" y="3503"/>
                  </a:cubicBezTo>
                  <a:cubicBezTo>
                    <a:pt x="801" y="3437"/>
                    <a:pt x="601" y="3403"/>
                    <a:pt x="367" y="3403"/>
                  </a:cubicBezTo>
                  <a:cubicBezTo>
                    <a:pt x="267" y="3403"/>
                    <a:pt x="167" y="3370"/>
                    <a:pt x="167" y="3303"/>
                  </a:cubicBezTo>
                  <a:cubicBezTo>
                    <a:pt x="134" y="3203"/>
                    <a:pt x="167" y="3070"/>
                    <a:pt x="234" y="2970"/>
                  </a:cubicBezTo>
                  <a:cubicBezTo>
                    <a:pt x="301" y="2736"/>
                    <a:pt x="401" y="2436"/>
                    <a:pt x="501" y="2136"/>
                  </a:cubicBezTo>
                  <a:cubicBezTo>
                    <a:pt x="768" y="1435"/>
                    <a:pt x="968" y="735"/>
                    <a:pt x="11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4593170" y="3140504"/>
              <a:ext cx="83967" cy="43409"/>
            </a:xfrm>
            <a:custGeom>
              <a:avLst/>
              <a:gdLst/>
              <a:ahLst/>
              <a:cxnLst/>
              <a:rect l="l" t="t" r="r" b="b"/>
              <a:pathLst>
                <a:path w="3770" h="1949" extrusionOk="0">
                  <a:moveTo>
                    <a:pt x="3769" y="0"/>
                  </a:moveTo>
                  <a:lnTo>
                    <a:pt x="3769" y="0"/>
                  </a:lnTo>
                  <a:cubicBezTo>
                    <a:pt x="2669" y="767"/>
                    <a:pt x="1368" y="1201"/>
                    <a:pt x="0" y="1268"/>
                  </a:cubicBezTo>
                  <a:lnTo>
                    <a:pt x="33" y="1935"/>
                  </a:lnTo>
                  <a:cubicBezTo>
                    <a:pt x="160" y="1944"/>
                    <a:pt x="283" y="1948"/>
                    <a:pt x="403" y="1948"/>
                  </a:cubicBezTo>
                  <a:cubicBezTo>
                    <a:pt x="2947" y="1948"/>
                    <a:pt x="3769" y="0"/>
                    <a:pt x="376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4599851" y="3067317"/>
              <a:ext cx="27507" cy="18976"/>
            </a:xfrm>
            <a:custGeom>
              <a:avLst/>
              <a:gdLst/>
              <a:ahLst/>
              <a:cxnLst/>
              <a:rect l="l" t="t" r="r" b="b"/>
              <a:pathLst>
                <a:path w="1235" h="852" extrusionOk="0">
                  <a:moveTo>
                    <a:pt x="751" y="0"/>
                  </a:moveTo>
                  <a:cubicBezTo>
                    <a:pt x="667" y="0"/>
                    <a:pt x="584" y="17"/>
                    <a:pt x="501" y="50"/>
                  </a:cubicBezTo>
                  <a:cubicBezTo>
                    <a:pt x="267" y="151"/>
                    <a:pt x="100" y="351"/>
                    <a:pt x="34" y="618"/>
                  </a:cubicBezTo>
                  <a:cubicBezTo>
                    <a:pt x="0" y="651"/>
                    <a:pt x="34" y="718"/>
                    <a:pt x="100" y="751"/>
                  </a:cubicBezTo>
                  <a:cubicBezTo>
                    <a:pt x="134" y="751"/>
                    <a:pt x="167" y="784"/>
                    <a:pt x="234" y="784"/>
                  </a:cubicBezTo>
                  <a:cubicBezTo>
                    <a:pt x="434" y="851"/>
                    <a:pt x="634" y="851"/>
                    <a:pt x="801" y="851"/>
                  </a:cubicBezTo>
                  <a:cubicBezTo>
                    <a:pt x="1001" y="818"/>
                    <a:pt x="1168" y="651"/>
                    <a:pt x="1234" y="451"/>
                  </a:cubicBezTo>
                  <a:cubicBezTo>
                    <a:pt x="1234" y="284"/>
                    <a:pt x="1168" y="117"/>
                    <a:pt x="1001" y="50"/>
                  </a:cubicBezTo>
                  <a:cubicBezTo>
                    <a:pt x="918" y="17"/>
                    <a:pt x="834" y="0"/>
                    <a:pt x="75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4594640" y="3057294"/>
              <a:ext cx="29756" cy="27507"/>
            </a:xfrm>
            <a:custGeom>
              <a:avLst/>
              <a:gdLst/>
              <a:ahLst/>
              <a:cxnLst/>
              <a:rect l="l" t="t" r="r" b="b"/>
              <a:pathLst>
                <a:path w="1336" h="1235" extrusionOk="0">
                  <a:moveTo>
                    <a:pt x="1235" y="0"/>
                  </a:moveTo>
                  <a:cubicBezTo>
                    <a:pt x="1202" y="0"/>
                    <a:pt x="1202" y="467"/>
                    <a:pt x="835" y="801"/>
                  </a:cubicBezTo>
                  <a:cubicBezTo>
                    <a:pt x="468" y="1134"/>
                    <a:pt x="34" y="1134"/>
                    <a:pt x="34" y="1168"/>
                  </a:cubicBezTo>
                  <a:cubicBezTo>
                    <a:pt x="1" y="1201"/>
                    <a:pt x="134" y="1234"/>
                    <a:pt x="301" y="1234"/>
                  </a:cubicBezTo>
                  <a:cubicBezTo>
                    <a:pt x="568" y="1234"/>
                    <a:pt x="801" y="1134"/>
                    <a:pt x="1001" y="967"/>
                  </a:cubicBezTo>
                  <a:cubicBezTo>
                    <a:pt x="1168" y="801"/>
                    <a:pt x="1268" y="567"/>
                    <a:pt x="1302" y="300"/>
                  </a:cubicBezTo>
                  <a:cubicBezTo>
                    <a:pt x="1335" y="134"/>
                    <a:pt x="1268" y="0"/>
                    <a:pt x="12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4522588" y="2815550"/>
              <a:ext cx="268963" cy="261167"/>
            </a:xfrm>
            <a:custGeom>
              <a:avLst/>
              <a:gdLst/>
              <a:ahLst/>
              <a:cxnLst/>
              <a:rect l="l" t="t" r="r" b="b"/>
              <a:pathLst>
                <a:path w="12076" h="11726" extrusionOk="0">
                  <a:moveTo>
                    <a:pt x="4643" y="0"/>
                  </a:moveTo>
                  <a:cubicBezTo>
                    <a:pt x="4497" y="0"/>
                    <a:pt x="4350" y="5"/>
                    <a:pt x="4203" y="13"/>
                  </a:cubicBezTo>
                  <a:cubicBezTo>
                    <a:pt x="3202" y="80"/>
                    <a:pt x="2202" y="413"/>
                    <a:pt x="1368" y="1014"/>
                  </a:cubicBezTo>
                  <a:cubicBezTo>
                    <a:pt x="803" y="1471"/>
                    <a:pt x="391" y="2057"/>
                    <a:pt x="147" y="2739"/>
                  </a:cubicBezTo>
                  <a:lnTo>
                    <a:pt x="147" y="2739"/>
                  </a:lnTo>
                  <a:cubicBezTo>
                    <a:pt x="142" y="2709"/>
                    <a:pt x="138" y="2679"/>
                    <a:pt x="134" y="2648"/>
                  </a:cubicBezTo>
                  <a:lnTo>
                    <a:pt x="0" y="3249"/>
                  </a:lnTo>
                  <a:cubicBezTo>
                    <a:pt x="39" y="3074"/>
                    <a:pt x="88" y="2903"/>
                    <a:pt x="147" y="2739"/>
                  </a:cubicBezTo>
                  <a:lnTo>
                    <a:pt x="147" y="2739"/>
                  </a:lnTo>
                  <a:cubicBezTo>
                    <a:pt x="418" y="4428"/>
                    <a:pt x="1866" y="5684"/>
                    <a:pt x="3603" y="5717"/>
                  </a:cubicBezTo>
                  <a:lnTo>
                    <a:pt x="2802" y="3983"/>
                  </a:lnTo>
                  <a:lnTo>
                    <a:pt x="2802" y="3983"/>
                  </a:lnTo>
                  <a:cubicBezTo>
                    <a:pt x="3503" y="4783"/>
                    <a:pt x="4236" y="5650"/>
                    <a:pt x="5204" y="6117"/>
                  </a:cubicBezTo>
                  <a:cubicBezTo>
                    <a:pt x="5667" y="6341"/>
                    <a:pt x="6191" y="6473"/>
                    <a:pt x="6702" y="6473"/>
                  </a:cubicBezTo>
                  <a:cubicBezTo>
                    <a:pt x="7261" y="6473"/>
                    <a:pt x="7804" y="6316"/>
                    <a:pt x="8239" y="5951"/>
                  </a:cubicBezTo>
                  <a:cubicBezTo>
                    <a:pt x="8506" y="6651"/>
                    <a:pt x="8506" y="7452"/>
                    <a:pt x="8740" y="8152"/>
                  </a:cubicBezTo>
                  <a:cubicBezTo>
                    <a:pt x="8968" y="8870"/>
                    <a:pt x="9547" y="11726"/>
                    <a:pt x="10259" y="11726"/>
                  </a:cubicBezTo>
                  <a:cubicBezTo>
                    <a:pt x="10275" y="11726"/>
                    <a:pt x="10291" y="11724"/>
                    <a:pt x="10307" y="11721"/>
                  </a:cubicBezTo>
                  <a:cubicBezTo>
                    <a:pt x="11041" y="11621"/>
                    <a:pt x="11475" y="8653"/>
                    <a:pt x="11675" y="7985"/>
                  </a:cubicBezTo>
                  <a:cubicBezTo>
                    <a:pt x="12075" y="6084"/>
                    <a:pt x="11575" y="4083"/>
                    <a:pt x="10307" y="2582"/>
                  </a:cubicBezTo>
                  <a:cubicBezTo>
                    <a:pt x="8870" y="925"/>
                    <a:pt x="6817" y="0"/>
                    <a:pt x="46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4373987" y="2842566"/>
              <a:ext cx="179071" cy="323954"/>
            </a:xfrm>
            <a:custGeom>
              <a:avLst/>
              <a:gdLst/>
              <a:ahLst/>
              <a:cxnLst/>
              <a:rect l="l" t="t" r="r" b="b"/>
              <a:pathLst>
                <a:path w="8040" h="14545" extrusionOk="0">
                  <a:moveTo>
                    <a:pt x="8040" y="1"/>
                  </a:moveTo>
                  <a:lnTo>
                    <a:pt x="8040" y="1"/>
                  </a:lnTo>
                  <a:cubicBezTo>
                    <a:pt x="7873" y="234"/>
                    <a:pt x="7706" y="401"/>
                    <a:pt x="7506" y="535"/>
                  </a:cubicBezTo>
                  <a:cubicBezTo>
                    <a:pt x="7239" y="735"/>
                    <a:pt x="6972" y="868"/>
                    <a:pt x="6705" y="968"/>
                  </a:cubicBezTo>
                  <a:cubicBezTo>
                    <a:pt x="6372" y="1102"/>
                    <a:pt x="6005" y="1235"/>
                    <a:pt x="5571" y="1469"/>
                  </a:cubicBezTo>
                  <a:cubicBezTo>
                    <a:pt x="5138" y="1702"/>
                    <a:pt x="4771" y="2036"/>
                    <a:pt x="4504" y="2503"/>
                  </a:cubicBezTo>
                  <a:cubicBezTo>
                    <a:pt x="4204" y="3003"/>
                    <a:pt x="4104" y="3570"/>
                    <a:pt x="4170" y="4171"/>
                  </a:cubicBezTo>
                  <a:cubicBezTo>
                    <a:pt x="4237" y="4771"/>
                    <a:pt x="4471" y="5338"/>
                    <a:pt x="4437" y="5972"/>
                  </a:cubicBezTo>
                  <a:cubicBezTo>
                    <a:pt x="4404" y="6272"/>
                    <a:pt x="4304" y="6572"/>
                    <a:pt x="4104" y="6806"/>
                  </a:cubicBezTo>
                  <a:cubicBezTo>
                    <a:pt x="3870" y="7006"/>
                    <a:pt x="3570" y="7139"/>
                    <a:pt x="3270" y="7206"/>
                  </a:cubicBezTo>
                  <a:cubicBezTo>
                    <a:pt x="2603" y="7339"/>
                    <a:pt x="1969" y="7640"/>
                    <a:pt x="1468" y="8107"/>
                  </a:cubicBezTo>
                  <a:cubicBezTo>
                    <a:pt x="1001" y="8540"/>
                    <a:pt x="634" y="9074"/>
                    <a:pt x="401" y="9674"/>
                  </a:cubicBezTo>
                  <a:cubicBezTo>
                    <a:pt x="1" y="10675"/>
                    <a:pt x="101" y="11843"/>
                    <a:pt x="668" y="12777"/>
                  </a:cubicBezTo>
                  <a:cubicBezTo>
                    <a:pt x="1035" y="13410"/>
                    <a:pt x="1535" y="13911"/>
                    <a:pt x="2202" y="14244"/>
                  </a:cubicBezTo>
                  <a:cubicBezTo>
                    <a:pt x="2369" y="14344"/>
                    <a:pt x="2536" y="14411"/>
                    <a:pt x="2736" y="14478"/>
                  </a:cubicBezTo>
                  <a:cubicBezTo>
                    <a:pt x="2769" y="14511"/>
                    <a:pt x="2836" y="14511"/>
                    <a:pt x="2936" y="14545"/>
                  </a:cubicBezTo>
                  <a:cubicBezTo>
                    <a:pt x="2936" y="14511"/>
                    <a:pt x="2636" y="14445"/>
                    <a:pt x="2202" y="14211"/>
                  </a:cubicBezTo>
                  <a:cubicBezTo>
                    <a:pt x="1602" y="13844"/>
                    <a:pt x="1101" y="13310"/>
                    <a:pt x="768" y="12710"/>
                  </a:cubicBezTo>
                  <a:cubicBezTo>
                    <a:pt x="268" y="11809"/>
                    <a:pt x="201" y="10709"/>
                    <a:pt x="568" y="9741"/>
                  </a:cubicBezTo>
                  <a:cubicBezTo>
                    <a:pt x="1035" y="8540"/>
                    <a:pt x="2035" y="7673"/>
                    <a:pt x="3303" y="7406"/>
                  </a:cubicBezTo>
                  <a:cubicBezTo>
                    <a:pt x="3637" y="7373"/>
                    <a:pt x="3970" y="7206"/>
                    <a:pt x="4237" y="6939"/>
                  </a:cubicBezTo>
                  <a:cubicBezTo>
                    <a:pt x="4471" y="6672"/>
                    <a:pt x="4604" y="6339"/>
                    <a:pt x="4604" y="5972"/>
                  </a:cubicBezTo>
                  <a:cubicBezTo>
                    <a:pt x="4671" y="5305"/>
                    <a:pt x="4404" y="4704"/>
                    <a:pt x="4337" y="4137"/>
                  </a:cubicBezTo>
                  <a:cubicBezTo>
                    <a:pt x="4270" y="3603"/>
                    <a:pt x="4370" y="3036"/>
                    <a:pt x="4637" y="2569"/>
                  </a:cubicBezTo>
                  <a:cubicBezTo>
                    <a:pt x="4871" y="2169"/>
                    <a:pt x="5204" y="1802"/>
                    <a:pt x="5638" y="1602"/>
                  </a:cubicBezTo>
                  <a:cubicBezTo>
                    <a:pt x="6038" y="1369"/>
                    <a:pt x="6405" y="1235"/>
                    <a:pt x="6739" y="1068"/>
                  </a:cubicBezTo>
                  <a:cubicBezTo>
                    <a:pt x="7006" y="968"/>
                    <a:pt x="7273" y="801"/>
                    <a:pt x="7539" y="601"/>
                  </a:cubicBezTo>
                  <a:cubicBezTo>
                    <a:pt x="7673" y="501"/>
                    <a:pt x="7840" y="368"/>
                    <a:pt x="7940" y="201"/>
                  </a:cubicBezTo>
                  <a:cubicBezTo>
                    <a:pt x="7973" y="134"/>
                    <a:pt x="8006" y="68"/>
                    <a:pt x="80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4748431" y="2875997"/>
              <a:ext cx="166442" cy="375225"/>
            </a:xfrm>
            <a:custGeom>
              <a:avLst/>
              <a:gdLst/>
              <a:ahLst/>
              <a:cxnLst/>
              <a:rect l="l" t="t" r="r" b="b"/>
              <a:pathLst>
                <a:path w="7473" h="16847" extrusionOk="0">
                  <a:moveTo>
                    <a:pt x="34" y="1"/>
                  </a:moveTo>
                  <a:cubicBezTo>
                    <a:pt x="1" y="68"/>
                    <a:pt x="1" y="168"/>
                    <a:pt x="34" y="234"/>
                  </a:cubicBezTo>
                  <a:cubicBezTo>
                    <a:pt x="34" y="435"/>
                    <a:pt x="67" y="635"/>
                    <a:pt x="134" y="835"/>
                  </a:cubicBezTo>
                  <a:cubicBezTo>
                    <a:pt x="368" y="1569"/>
                    <a:pt x="801" y="2236"/>
                    <a:pt x="1368" y="2736"/>
                  </a:cubicBezTo>
                  <a:cubicBezTo>
                    <a:pt x="2035" y="3437"/>
                    <a:pt x="3036" y="4037"/>
                    <a:pt x="4004" y="4838"/>
                  </a:cubicBezTo>
                  <a:cubicBezTo>
                    <a:pt x="4504" y="5238"/>
                    <a:pt x="4938" y="5738"/>
                    <a:pt x="5238" y="6305"/>
                  </a:cubicBezTo>
                  <a:cubicBezTo>
                    <a:pt x="5571" y="6906"/>
                    <a:pt x="5705" y="7606"/>
                    <a:pt x="5571" y="8274"/>
                  </a:cubicBezTo>
                  <a:cubicBezTo>
                    <a:pt x="5405" y="8974"/>
                    <a:pt x="4938" y="9574"/>
                    <a:pt x="4938" y="10342"/>
                  </a:cubicBezTo>
                  <a:cubicBezTo>
                    <a:pt x="4971" y="11042"/>
                    <a:pt x="5371" y="11676"/>
                    <a:pt x="6005" y="12043"/>
                  </a:cubicBezTo>
                  <a:cubicBezTo>
                    <a:pt x="6272" y="12176"/>
                    <a:pt x="6539" y="12343"/>
                    <a:pt x="6739" y="12543"/>
                  </a:cubicBezTo>
                  <a:cubicBezTo>
                    <a:pt x="6939" y="12710"/>
                    <a:pt x="7106" y="12944"/>
                    <a:pt x="7172" y="13210"/>
                  </a:cubicBezTo>
                  <a:cubicBezTo>
                    <a:pt x="7306" y="13711"/>
                    <a:pt x="7273" y="14244"/>
                    <a:pt x="7072" y="14711"/>
                  </a:cubicBezTo>
                  <a:cubicBezTo>
                    <a:pt x="6772" y="15379"/>
                    <a:pt x="6272" y="15946"/>
                    <a:pt x="5671" y="16379"/>
                  </a:cubicBezTo>
                  <a:cubicBezTo>
                    <a:pt x="5238" y="16680"/>
                    <a:pt x="4971" y="16846"/>
                    <a:pt x="4971" y="16846"/>
                  </a:cubicBezTo>
                  <a:cubicBezTo>
                    <a:pt x="5038" y="16846"/>
                    <a:pt x="5104" y="16813"/>
                    <a:pt x="5171" y="16780"/>
                  </a:cubicBezTo>
                  <a:cubicBezTo>
                    <a:pt x="5304" y="16713"/>
                    <a:pt x="5471" y="16613"/>
                    <a:pt x="5705" y="16479"/>
                  </a:cubicBezTo>
                  <a:cubicBezTo>
                    <a:pt x="5972" y="16279"/>
                    <a:pt x="6238" y="16079"/>
                    <a:pt x="6505" y="15846"/>
                  </a:cubicBezTo>
                  <a:cubicBezTo>
                    <a:pt x="6806" y="15545"/>
                    <a:pt x="7072" y="15178"/>
                    <a:pt x="7239" y="14778"/>
                  </a:cubicBezTo>
                  <a:cubicBezTo>
                    <a:pt x="7439" y="14278"/>
                    <a:pt x="7473" y="13711"/>
                    <a:pt x="7339" y="13210"/>
                  </a:cubicBezTo>
                  <a:cubicBezTo>
                    <a:pt x="7273" y="12910"/>
                    <a:pt x="7106" y="12643"/>
                    <a:pt x="6906" y="12410"/>
                  </a:cubicBezTo>
                  <a:cubicBezTo>
                    <a:pt x="6672" y="12210"/>
                    <a:pt x="6405" y="12010"/>
                    <a:pt x="6138" y="11876"/>
                  </a:cubicBezTo>
                  <a:cubicBezTo>
                    <a:pt x="5538" y="11576"/>
                    <a:pt x="5171" y="10975"/>
                    <a:pt x="5138" y="10308"/>
                  </a:cubicBezTo>
                  <a:cubicBezTo>
                    <a:pt x="5104" y="9675"/>
                    <a:pt x="5538" y="9074"/>
                    <a:pt x="5738" y="8340"/>
                  </a:cubicBezTo>
                  <a:cubicBezTo>
                    <a:pt x="5905" y="7606"/>
                    <a:pt x="5771" y="6839"/>
                    <a:pt x="5405" y="6205"/>
                  </a:cubicBezTo>
                  <a:cubicBezTo>
                    <a:pt x="5071" y="5605"/>
                    <a:pt x="4637" y="5105"/>
                    <a:pt x="4104" y="4671"/>
                  </a:cubicBezTo>
                  <a:cubicBezTo>
                    <a:pt x="3103" y="3870"/>
                    <a:pt x="2136" y="3303"/>
                    <a:pt x="1435" y="2636"/>
                  </a:cubicBezTo>
                  <a:cubicBezTo>
                    <a:pt x="868" y="2136"/>
                    <a:pt x="468" y="1502"/>
                    <a:pt x="201" y="802"/>
                  </a:cubicBezTo>
                  <a:cubicBezTo>
                    <a:pt x="101" y="535"/>
                    <a:pt x="67" y="268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4519604" y="2879628"/>
              <a:ext cx="26037" cy="75905"/>
            </a:xfrm>
            <a:custGeom>
              <a:avLst/>
              <a:gdLst/>
              <a:ahLst/>
              <a:cxnLst/>
              <a:rect l="l" t="t" r="r" b="b"/>
              <a:pathLst>
                <a:path w="1169" h="3408" extrusionOk="0">
                  <a:moveTo>
                    <a:pt x="992" y="0"/>
                  </a:moveTo>
                  <a:cubicBezTo>
                    <a:pt x="851" y="0"/>
                    <a:pt x="762" y="147"/>
                    <a:pt x="701" y="238"/>
                  </a:cubicBezTo>
                  <a:cubicBezTo>
                    <a:pt x="167" y="1206"/>
                    <a:pt x="1" y="2306"/>
                    <a:pt x="167" y="3407"/>
                  </a:cubicBezTo>
                  <a:lnTo>
                    <a:pt x="268" y="3307"/>
                  </a:lnTo>
                  <a:lnTo>
                    <a:pt x="167" y="3240"/>
                  </a:lnTo>
                  <a:cubicBezTo>
                    <a:pt x="568" y="2907"/>
                    <a:pt x="868" y="2473"/>
                    <a:pt x="1001" y="1939"/>
                  </a:cubicBezTo>
                  <a:cubicBezTo>
                    <a:pt x="1101" y="1439"/>
                    <a:pt x="1168" y="905"/>
                    <a:pt x="1168" y="405"/>
                  </a:cubicBezTo>
                  <a:cubicBezTo>
                    <a:pt x="1168" y="238"/>
                    <a:pt x="1168" y="38"/>
                    <a:pt x="1035" y="5"/>
                  </a:cubicBezTo>
                  <a:cubicBezTo>
                    <a:pt x="1020" y="2"/>
                    <a:pt x="1006" y="0"/>
                    <a:pt x="9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4229862" y="5007505"/>
              <a:ext cx="290522" cy="132544"/>
            </a:xfrm>
            <a:custGeom>
              <a:avLst/>
              <a:gdLst/>
              <a:ahLst/>
              <a:cxnLst/>
              <a:rect l="l" t="t" r="r" b="b"/>
              <a:pathLst>
                <a:path w="13044" h="5951" extrusionOk="0">
                  <a:moveTo>
                    <a:pt x="12843" y="1"/>
                  </a:moveTo>
                  <a:lnTo>
                    <a:pt x="5838" y="168"/>
                  </a:lnTo>
                  <a:lnTo>
                    <a:pt x="5905" y="3937"/>
                  </a:lnTo>
                  <a:cubicBezTo>
                    <a:pt x="5905" y="3937"/>
                    <a:pt x="0" y="5438"/>
                    <a:pt x="1468" y="5838"/>
                  </a:cubicBezTo>
                  <a:cubicBezTo>
                    <a:pt x="1781" y="5919"/>
                    <a:pt x="2476" y="5951"/>
                    <a:pt x="3378" y="5951"/>
                  </a:cubicBezTo>
                  <a:cubicBezTo>
                    <a:pt x="6226" y="5951"/>
                    <a:pt x="11140" y="5631"/>
                    <a:pt x="12609" y="5505"/>
                  </a:cubicBezTo>
                  <a:lnTo>
                    <a:pt x="13043" y="5471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003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4463143" y="5083209"/>
              <a:ext cx="56483" cy="46906"/>
            </a:xfrm>
            <a:custGeom>
              <a:avLst/>
              <a:gdLst/>
              <a:ahLst/>
              <a:cxnLst/>
              <a:rect l="l" t="t" r="r" b="b"/>
              <a:pathLst>
                <a:path w="2536" h="2106" extrusionOk="0">
                  <a:moveTo>
                    <a:pt x="2373" y="1"/>
                  </a:moveTo>
                  <a:cubicBezTo>
                    <a:pt x="1817" y="1"/>
                    <a:pt x="1270" y="200"/>
                    <a:pt x="868" y="571"/>
                  </a:cubicBezTo>
                  <a:cubicBezTo>
                    <a:pt x="401" y="938"/>
                    <a:pt x="101" y="1505"/>
                    <a:pt x="1" y="2106"/>
                  </a:cubicBezTo>
                  <a:lnTo>
                    <a:pt x="2536" y="1972"/>
                  </a:lnTo>
                  <a:lnTo>
                    <a:pt x="2502" y="4"/>
                  </a:lnTo>
                  <a:cubicBezTo>
                    <a:pt x="2459" y="2"/>
                    <a:pt x="2416" y="1"/>
                    <a:pt x="23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4250664" y="5113744"/>
              <a:ext cx="268963" cy="25858"/>
            </a:xfrm>
            <a:custGeom>
              <a:avLst/>
              <a:gdLst/>
              <a:ahLst/>
              <a:cxnLst/>
              <a:rect l="l" t="t" r="r" b="b"/>
              <a:pathLst>
                <a:path w="12076" h="1161" extrusionOk="0">
                  <a:moveTo>
                    <a:pt x="2102" y="1"/>
                  </a:moveTo>
                  <a:cubicBezTo>
                    <a:pt x="2102" y="1"/>
                    <a:pt x="0" y="668"/>
                    <a:pt x="267" y="1002"/>
                  </a:cubicBezTo>
                  <a:cubicBezTo>
                    <a:pt x="367" y="1113"/>
                    <a:pt x="1324" y="1161"/>
                    <a:pt x="2684" y="1161"/>
                  </a:cubicBezTo>
                  <a:cubicBezTo>
                    <a:pt x="5404" y="1161"/>
                    <a:pt x="9741" y="968"/>
                    <a:pt x="12076" y="701"/>
                  </a:cubicBezTo>
                  <a:lnTo>
                    <a:pt x="12076" y="535"/>
                  </a:lnTo>
                  <a:lnTo>
                    <a:pt x="2736" y="902"/>
                  </a:lnTo>
                  <a:cubicBezTo>
                    <a:pt x="2736" y="902"/>
                    <a:pt x="2502" y="1"/>
                    <a:pt x="2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4295989" y="5125638"/>
              <a:ext cx="226623" cy="8196"/>
            </a:xfrm>
            <a:custGeom>
              <a:avLst/>
              <a:gdLst/>
              <a:ahLst/>
              <a:cxnLst/>
              <a:rect l="l" t="t" r="r" b="b"/>
              <a:pathLst>
                <a:path w="10175" h="368" extrusionOk="0">
                  <a:moveTo>
                    <a:pt x="10041" y="1"/>
                  </a:moveTo>
                  <a:lnTo>
                    <a:pt x="9707" y="34"/>
                  </a:lnTo>
                  <a:lnTo>
                    <a:pt x="8440" y="134"/>
                  </a:lnTo>
                  <a:lnTo>
                    <a:pt x="9707" y="67"/>
                  </a:lnTo>
                  <a:lnTo>
                    <a:pt x="10041" y="67"/>
                  </a:lnTo>
                  <a:lnTo>
                    <a:pt x="10174" y="1"/>
                  </a:lnTo>
                  <a:close/>
                  <a:moveTo>
                    <a:pt x="8440" y="134"/>
                  </a:moveTo>
                  <a:lnTo>
                    <a:pt x="8440" y="134"/>
                  </a:lnTo>
                  <a:cubicBezTo>
                    <a:pt x="7339" y="167"/>
                    <a:pt x="5871" y="234"/>
                    <a:pt x="4237" y="301"/>
                  </a:cubicBezTo>
                  <a:cubicBezTo>
                    <a:pt x="2569" y="334"/>
                    <a:pt x="1101" y="368"/>
                    <a:pt x="0" y="368"/>
                  </a:cubicBezTo>
                  <a:cubicBezTo>
                    <a:pt x="1101" y="368"/>
                    <a:pt x="2569" y="368"/>
                    <a:pt x="4237" y="334"/>
                  </a:cubicBezTo>
                  <a:cubicBezTo>
                    <a:pt x="5871" y="267"/>
                    <a:pt x="7339" y="201"/>
                    <a:pt x="8440" y="1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4295989" y="5111517"/>
              <a:ext cx="15613" cy="24544"/>
            </a:xfrm>
            <a:custGeom>
              <a:avLst/>
              <a:gdLst/>
              <a:ahLst/>
              <a:cxnLst/>
              <a:rect l="l" t="t" r="r" b="b"/>
              <a:pathLst>
                <a:path w="701" h="1102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168"/>
                    <a:pt x="300" y="301"/>
                    <a:pt x="434" y="501"/>
                  </a:cubicBezTo>
                  <a:cubicBezTo>
                    <a:pt x="534" y="668"/>
                    <a:pt x="634" y="868"/>
                    <a:pt x="701" y="1102"/>
                  </a:cubicBezTo>
                  <a:cubicBezTo>
                    <a:pt x="701" y="635"/>
                    <a:pt x="434" y="2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4347995" y="5098154"/>
              <a:ext cx="8931" cy="13386"/>
            </a:xfrm>
            <a:custGeom>
              <a:avLst/>
              <a:gdLst/>
              <a:ahLst/>
              <a:cxnLst/>
              <a:rect l="l" t="t" r="r" b="b"/>
              <a:pathLst>
                <a:path w="401" h="601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34"/>
                    <a:pt x="67" y="167"/>
                    <a:pt x="167" y="334"/>
                  </a:cubicBezTo>
                  <a:cubicBezTo>
                    <a:pt x="300" y="467"/>
                    <a:pt x="400" y="601"/>
                    <a:pt x="400" y="601"/>
                  </a:cubicBezTo>
                  <a:cubicBezTo>
                    <a:pt x="367" y="467"/>
                    <a:pt x="334" y="367"/>
                    <a:pt x="267" y="267"/>
                  </a:cubicBezTo>
                  <a:cubicBezTo>
                    <a:pt x="134" y="134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4359131" y="5095726"/>
              <a:ext cx="11159" cy="8575"/>
            </a:xfrm>
            <a:custGeom>
              <a:avLst/>
              <a:gdLst/>
              <a:ahLst/>
              <a:cxnLst/>
              <a:rect l="l" t="t" r="r" b="b"/>
              <a:pathLst>
                <a:path w="501" h="385" extrusionOk="0">
                  <a:moveTo>
                    <a:pt x="43" y="1"/>
                  </a:moveTo>
                  <a:cubicBezTo>
                    <a:pt x="37" y="1"/>
                    <a:pt x="34" y="3"/>
                    <a:pt x="34" y="9"/>
                  </a:cubicBezTo>
                  <a:cubicBezTo>
                    <a:pt x="1" y="9"/>
                    <a:pt x="101" y="109"/>
                    <a:pt x="234" y="209"/>
                  </a:cubicBezTo>
                  <a:cubicBezTo>
                    <a:pt x="317" y="320"/>
                    <a:pt x="423" y="385"/>
                    <a:pt x="457" y="385"/>
                  </a:cubicBezTo>
                  <a:cubicBezTo>
                    <a:pt x="464" y="385"/>
                    <a:pt x="468" y="382"/>
                    <a:pt x="468" y="376"/>
                  </a:cubicBezTo>
                  <a:cubicBezTo>
                    <a:pt x="501" y="376"/>
                    <a:pt x="401" y="276"/>
                    <a:pt x="267" y="143"/>
                  </a:cubicBezTo>
                  <a:cubicBezTo>
                    <a:pt x="158" y="60"/>
                    <a:pt x="70" y="1"/>
                    <a:pt x="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4360623" y="5088421"/>
              <a:ext cx="16370" cy="2316"/>
            </a:xfrm>
            <a:custGeom>
              <a:avLst/>
              <a:gdLst/>
              <a:ahLst/>
              <a:cxnLst/>
              <a:rect l="l" t="t" r="r" b="b"/>
              <a:pathLst>
                <a:path w="735" h="104" extrusionOk="0">
                  <a:moveTo>
                    <a:pt x="456" y="1"/>
                  </a:moveTo>
                  <a:cubicBezTo>
                    <a:pt x="302" y="1"/>
                    <a:pt x="145" y="29"/>
                    <a:pt x="0" y="70"/>
                  </a:cubicBezTo>
                  <a:cubicBezTo>
                    <a:pt x="134" y="104"/>
                    <a:pt x="267" y="104"/>
                    <a:pt x="367" y="104"/>
                  </a:cubicBezTo>
                  <a:cubicBezTo>
                    <a:pt x="501" y="104"/>
                    <a:pt x="634" y="70"/>
                    <a:pt x="734" y="37"/>
                  </a:cubicBezTo>
                  <a:cubicBezTo>
                    <a:pt x="645" y="12"/>
                    <a:pt x="551" y="1"/>
                    <a:pt x="4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8"/>
            <p:cNvSpPr/>
            <p:nvPr/>
          </p:nvSpPr>
          <p:spPr>
            <a:xfrm>
              <a:off x="4361358" y="5078843"/>
              <a:ext cx="18598" cy="2985"/>
            </a:xfrm>
            <a:custGeom>
              <a:avLst/>
              <a:gdLst/>
              <a:ahLst/>
              <a:cxnLst/>
              <a:rect l="l" t="t" r="r" b="b"/>
              <a:pathLst>
                <a:path w="835" h="134" extrusionOk="0">
                  <a:moveTo>
                    <a:pt x="835" y="0"/>
                  </a:moveTo>
                  <a:cubicBezTo>
                    <a:pt x="668" y="0"/>
                    <a:pt x="534" y="0"/>
                    <a:pt x="401" y="33"/>
                  </a:cubicBezTo>
                  <a:cubicBezTo>
                    <a:pt x="267" y="33"/>
                    <a:pt x="134" y="67"/>
                    <a:pt x="1" y="67"/>
                  </a:cubicBezTo>
                  <a:cubicBezTo>
                    <a:pt x="101" y="134"/>
                    <a:pt x="267" y="134"/>
                    <a:pt x="401" y="134"/>
                  </a:cubicBezTo>
                  <a:cubicBezTo>
                    <a:pt x="534" y="134"/>
                    <a:pt x="701" y="67"/>
                    <a:pt x="8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8"/>
            <p:cNvSpPr/>
            <p:nvPr/>
          </p:nvSpPr>
          <p:spPr>
            <a:xfrm>
              <a:off x="4321246" y="5083944"/>
              <a:ext cx="30469" cy="16459"/>
            </a:xfrm>
            <a:custGeom>
              <a:avLst/>
              <a:gdLst/>
              <a:ahLst/>
              <a:cxnLst/>
              <a:rect l="l" t="t" r="r" b="b"/>
              <a:pathLst>
                <a:path w="1368" h="739" extrusionOk="0">
                  <a:moveTo>
                    <a:pt x="481" y="70"/>
                  </a:moveTo>
                  <a:cubicBezTo>
                    <a:pt x="545" y="70"/>
                    <a:pt x="608" y="81"/>
                    <a:pt x="667" y="105"/>
                  </a:cubicBezTo>
                  <a:cubicBezTo>
                    <a:pt x="801" y="138"/>
                    <a:pt x="968" y="238"/>
                    <a:pt x="1068" y="338"/>
                  </a:cubicBezTo>
                  <a:cubicBezTo>
                    <a:pt x="1113" y="429"/>
                    <a:pt x="1174" y="504"/>
                    <a:pt x="1218" y="595"/>
                  </a:cubicBezTo>
                  <a:lnTo>
                    <a:pt x="1218" y="595"/>
                  </a:lnTo>
                  <a:cubicBezTo>
                    <a:pt x="1136" y="586"/>
                    <a:pt x="1026" y="570"/>
                    <a:pt x="901" y="538"/>
                  </a:cubicBezTo>
                  <a:cubicBezTo>
                    <a:pt x="734" y="538"/>
                    <a:pt x="567" y="505"/>
                    <a:pt x="434" y="438"/>
                  </a:cubicBezTo>
                  <a:cubicBezTo>
                    <a:pt x="334" y="405"/>
                    <a:pt x="234" y="372"/>
                    <a:pt x="167" y="338"/>
                  </a:cubicBezTo>
                  <a:cubicBezTo>
                    <a:pt x="100" y="305"/>
                    <a:pt x="67" y="205"/>
                    <a:pt x="134" y="171"/>
                  </a:cubicBezTo>
                  <a:cubicBezTo>
                    <a:pt x="241" y="107"/>
                    <a:pt x="363" y="70"/>
                    <a:pt x="481" y="70"/>
                  </a:cubicBezTo>
                  <a:close/>
                  <a:moveTo>
                    <a:pt x="481" y="1"/>
                  </a:moveTo>
                  <a:cubicBezTo>
                    <a:pt x="349" y="1"/>
                    <a:pt x="219" y="34"/>
                    <a:pt x="100" y="105"/>
                  </a:cubicBezTo>
                  <a:cubicBezTo>
                    <a:pt x="34" y="138"/>
                    <a:pt x="0" y="205"/>
                    <a:pt x="34" y="271"/>
                  </a:cubicBezTo>
                  <a:cubicBezTo>
                    <a:pt x="34" y="338"/>
                    <a:pt x="100" y="405"/>
                    <a:pt x="134" y="438"/>
                  </a:cubicBezTo>
                  <a:cubicBezTo>
                    <a:pt x="234" y="472"/>
                    <a:pt x="334" y="505"/>
                    <a:pt x="434" y="538"/>
                  </a:cubicBezTo>
                  <a:cubicBezTo>
                    <a:pt x="567" y="572"/>
                    <a:pt x="734" y="605"/>
                    <a:pt x="901" y="605"/>
                  </a:cubicBezTo>
                  <a:cubicBezTo>
                    <a:pt x="968" y="622"/>
                    <a:pt x="1043" y="630"/>
                    <a:pt x="1122" y="630"/>
                  </a:cubicBezTo>
                  <a:cubicBezTo>
                    <a:pt x="1158" y="630"/>
                    <a:pt x="1195" y="628"/>
                    <a:pt x="1232" y="625"/>
                  </a:cubicBezTo>
                  <a:lnTo>
                    <a:pt x="1232" y="625"/>
                  </a:lnTo>
                  <a:cubicBezTo>
                    <a:pt x="1247" y="660"/>
                    <a:pt x="1260" y="697"/>
                    <a:pt x="1268" y="738"/>
                  </a:cubicBezTo>
                  <a:cubicBezTo>
                    <a:pt x="1268" y="682"/>
                    <a:pt x="1268" y="650"/>
                    <a:pt x="1268" y="621"/>
                  </a:cubicBezTo>
                  <a:lnTo>
                    <a:pt x="1268" y="621"/>
                  </a:lnTo>
                  <a:cubicBezTo>
                    <a:pt x="1301" y="617"/>
                    <a:pt x="1335" y="612"/>
                    <a:pt x="1368" y="605"/>
                  </a:cubicBezTo>
                  <a:cubicBezTo>
                    <a:pt x="1368" y="605"/>
                    <a:pt x="1330" y="605"/>
                    <a:pt x="1266" y="600"/>
                  </a:cubicBezTo>
                  <a:lnTo>
                    <a:pt x="1266" y="600"/>
                  </a:lnTo>
                  <a:cubicBezTo>
                    <a:pt x="1233" y="501"/>
                    <a:pt x="1200" y="403"/>
                    <a:pt x="1134" y="305"/>
                  </a:cubicBezTo>
                  <a:cubicBezTo>
                    <a:pt x="962" y="111"/>
                    <a:pt x="720" y="1"/>
                    <a:pt x="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4347238" y="5078843"/>
              <a:ext cx="14878" cy="19333"/>
            </a:xfrm>
            <a:custGeom>
              <a:avLst/>
              <a:gdLst/>
              <a:ahLst/>
              <a:cxnLst/>
              <a:rect l="l" t="t" r="r" b="b"/>
              <a:pathLst>
                <a:path w="668" h="868" extrusionOk="0">
                  <a:moveTo>
                    <a:pt x="501" y="0"/>
                  </a:moveTo>
                  <a:cubicBezTo>
                    <a:pt x="334" y="0"/>
                    <a:pt x="201" y="100"/>
                    <a:pt x="134" y="234"/>
                  </a:cubicBezTo>
                  <a:cubicBezTo>
                    <a:pt x="68" y="334"/>
                    <a:pt x="34" y="434"/>
                    <a:pt x="1" y="567"/>
                  </a:cubicBezTo>
                  <a:cubicBezTo>
                    <a:pt x="1" y="667"/>
                    <a:pt x="1" y="767"/>
                    <a:pt x="68" y="867"/>
                  </a:cubicBezTo>
                  <a:cubicBezTo>
                    <a:pt x="68" y="767"/>
                    <a:pt x="68" y="667"/>
                    <a:pt x="101" y="567"/>
                  </a:cubicBezTo>
                  <a:cubicBezTo>
                    <a:pt x="101" y="467"/>
                    <a:pt x="134" y="367"/>
                    <a:pt x="201" y="267"/>
                  </a:cubicBezTo>
                  <a:cubicBezTo>
                    <a:pt x="268" y="167"/>
                    <a:pt x="401" y="67"/>
                    <a:pt x="501" y="67"/>
                  </a:cubicBezTo>
                  <a:cubicBezTo>
                    <a:pt x="601" y="100"/>
                    <a:pt x="568" y="267"/>
                    <a:pt x="501" y="367"/>
                  </a:cubicBezTo>
                  <a:cubicBezTo>
                    <a:pt x="434" y="467"/>
                    <a:pt x="401" y="534"/>
                    <a:pt x="334" y="634"/>
                  </a:cubicBezTo>
                  <a:cubicBezTo>
                    <a:pt x="201" y="767"/>
                    <a:pt x="101" y="867"/>
                    <a:pt x="101" y="867"/>
                  </a:cubicBezTo>
                  <a:cubicBezTo>
                    <a:pt x="201" y="834"/>
                    <a:pt x="301" y="767"/>
                    <a:pt x="368" y="667"/>
                  </a:cubicBezTo>
                  <a:cubicBezTo>
                    <a:pt x="434" y="601"/>
                    <a:pt x="501" y="500"/>
                    <a:pt x="568" y="400"/>
                  </a:cubicBezTo>
                  <a:cubicBezTo>
                    <a:pt x="601" y="334"/>
                    <a:pt x="635" y="267"/>
                    <a:pt x="635" y="200"/>
                  </a:cubicBezTo>
                  <a:cubicBezTo>
                    <a:pt x="668" y="100"/>
                    <a:pt x="601" y="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4463143" y="5081984"/>
              <a:ext cx="54991" cy="46661"/>
            </a:xfrm>
            <a:custGeom>
              <a:avLst/>
              <a:gdLst/>
              <a:ahLst/>
              <a:cxnLst/>
              <a:rect l="l" t="t" r="r" b="b"/>
              <a:pathLst>
                <a:path w="2469" h="2095" extrusionOk="0">
                  <a:moveTo>
                    <a:pt x="2135" y="1"/>
                  </a:moveTo>
                  <a:cubicBezTo>
                    <a:pt x="2069" y="1"/>
                    <a:pt x="2002" y="9"/>
                    <a:pt x="1935" y="26"/>
                  </a:cubicBezTo>
                  <a:cubicBezTo>
                    <a:pt x="1502" y="59"/>
                    <a:pt x="1101" y="226"/>
                    <a:pt x="768" y="526"/>
                  </a:cubicBezTo>
                  <a:cubicBezTo>
                    <a:pt x="434" y="793"/>
                    <a:pt x="201" y="1160"/>
                    <a:pt x="101" y="1594"/>
                  </a:cubicBezTo>
                  <a:cubicBezTo>
                    <a:pt x="34" y="1694"/>
                    <a:pt x="34" y="1827"/>
                    <a:pt x="34" y="1961"/>
                  </a:cubicBezTo>
                  <a:cubicBezTo>
                    <a:pt x="34" y="2061"/>
                    <a:pt x="1" y="2094"/>
                    <a:pt x="34" y="2094"/>
                  </a:cubicBezTo>
                  <a:cubicBezTo>
                    <a:pt x="34" y="2094"/>
                    <a:pt x="34" y="1894"/>
                    <a:pt x="134" y="1594"/>
                  </a:cubicBezTo>
                  <a:cubicBezTo>
                    <a:pt x="401" y="793"/>
                    <a:pt x="1101" y="193"/>
                    <a:pt x="1935" y="93"/>
                  </a:cubicBezTo>
                  <a:cubicBezTo>
                    <a:pt x="2269" y="59"/>
                    <a:pt x="2469" y="59"/>
                    <a:pt x="2469" y="59"/>
                  </a:cubicBezTo>
                  <a:cubicBezTo>
                    <a:pt x="2402" y="26"/>
                    <a:pt x="2369" y="26"/>
                    <a:pt x="2336" y="26"/>
                  </a:cubicBezTo>
                  <a:cubicBezTo>
                    <a:pt x="2269" y="9"/>
                    <a:pt x="2202" y="1"/>
                    <a:pt x="21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4498801" y="5018664"/>
              <a:ext cx="3742" cy="63900"/>
            </a:xfrm>
            <a:custGeom>
              <a:avLst/>
              <a:gdLst/>
              <a:ahLst/>
              <a:cxnLst/>
              <a:rect l="l" t="t" r="r" b="b"/>
              <a:pathLst>
                <a:path w="168" h="2869" extrusionOk="0">
                  <a:moveTo>
                    <a:pt x="34" y="0"/>
                  </a:moveTo>
                  <a:cubicBezTo>
                    <a:pt x="1" y="467"/>
                    <a:pt x="1" y="968"/>
                    <a:pt x="34" y="1435"/>
                  </a:cubicBezTo>
                  <a:cubicBezTo>
                    <a:pt x="34" y="1902"/>
                    <a:pt x="67" y="2402"/>
                    <a:pt x="134" y="2869"/>
                  </a:cubicBezTo>
                  <a:cubicBezTo>
                    <a:pt x="167" y="2402"/>
                    <a:pt x="167" y="1902"/>
                    <a:pt x="134" y="1435"/>
                  </a:cubicBezTo>
                  <a:cubicBezTo>
                    <a:pt x="134" y="934"/>
                    <a:pt x="101" y="467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4397774" y="5114925"/>
              <a:ext cx="45325" cy="3319"/>
            </a:xfrm>
            <a:custGeom>
              <a:avLst/>
              <a:gdLst/>
              <a:ahLst/>
              <a:cxnLst/>
              <a:rect l="l" t="t" r="r" b="b"/>
              <a:pathLst>
                <a:path w="2035" h="149" extrusionOk="0">
                  <a:moveTo>
                    <a:pt x="1924" y="1"/>
                  </a:moveTo>
                  <a:cubicBezTo>
                    <a:pt x="1753" y="1"/>
                    <a:pt x="1402" y="24"/>
                    <a:pt x="1001" y="48"/>
                  </a:cubicBezTo>
                  <a:cubicBezTo>
                    <a:pt x="734" y="65"/>
                    <a:pt x="484" y="65"/>
                    <a:pt x="300" y="65"/>
                  </a:cubicBezTo>
                  <a:cubicBezTo>
                    <a:pt x="117" y="65"/>
                    <a:pt x="0" y="65"/>
                    <a:pt x="0" y="81"/>
                  </a:cubicBezTo>
                  <a:cubicBezTo>
                    <a:pt x="334" y="148"/>
                    <a:pt x="667" y="148"/>
                    <a:pt x="1034" y="148"/>
                  </a:cubicBezTo>
                  <a:cubicBezTo>
                    <a:pt x="1368" y="148"/>
                    <a:pt x="1701" y="81"/>
                    <a:pt x="2035" y="15"/>
                  </a:cubicBezTo>
                  <a:cubicBezTo>
                    <a:pt x="2035" y="5"/>
                    <a:pt x="1995" y="1"/>
                    <a:pt x="19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8"/>
            <p:cNvSpPr/>
            <p:nvPr/>
          </p:nvSpPr>
          <p:spPr>
            <a:xfrm>
              <a:off x="4469090" y="5114301"/>
              <a:ext cx="4477" cy="9132"/>
            </a:xfrm>
            <a:custGeom>
              <a:avLst/>
              <a:gdLst/>
              <a:ahLst/>
              <a:cxnLst/>
              <a:rect l="l" t="t" r="r" b="b"/>
              <a:pathLst>
                <a:path w="201" h="410" extrusionOk="0">
                  <a:moveTo>
                    <a:pt x="190" y="1"/>
                  </a:moveTo>
                  <a:cubicBezTo>
                    <a:pt x="158" y="1"/>
                    <a:pt x="61" y="65"/>
                    <a:pt x="34" y="176"/>
                  </a:cubicBezTo>
                  <a:cubicBezTo>
                    <a:pt x="0" y="276"/>
                    <a:pt x="34" y="410"/>
                    <a:pt x="34" y="410"/>
                  </a:cubicBezTo>
                  <a:cubicBezTo>
                    <a:pt x="67" y="410"/>
                    <a:pt x="100" y="309"/>
                    <a:pt x="134" y="209"/>
                  </a:cubicBezTo>
                  <a:cubicBezTo>
                    <a:pt x="167" y="76"/>
                    <a:pt x="201" y="9"/>
                    <a:pt x="201" y="9"/>
                  </a:cubicBezTo>
                  <a:cubicBezTo>
                    <a:pt x="201" y="4"/>
                    <a:pt x="197" y="1"/>
                    <a:pt x="1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4479491" y="5099445"/>
              <a:ext cx="5969" cy="614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246" y="0"/>
                  </a:moveTo>
                  <a:cubicBezTo>
                    <a:pt x="209" y="0"/>
                    <a:pt x="155" y="55"/>
                    <a:pt x="100" y="109"/>
                  </a:cubicBezTo>
                  <a:cubicBezTo>
                    <a:pt x="34" y="176"/>
                    <a:pt x="0" y="243"/>
                    <a:pt x="0" y="276"/>
                  </a:cubicBezTo>
                  <a:cubicBezTo>
                    <a:pt x="34" y="276"/>
                    <a:pt x="100" y="243"/>
                    <a:pt x="167" y="176"/>
                  </a:cubicBezTo>
                  <a:cubicBezTo>
                    <a:pt x="234" y="76"/>
                    <a:pt x="267" y="9"/>
                    <a:pt x="267" y="9"/>
                  </a:cubicBezTo>
                  <a:cubicBezTo>
                    <a:pt x="261" y="3"/>
                    <a:pt x="254" y="0"/>
                    <a:pt x="2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4492120" y="5091539"/>
              <a:ext cx="9421" cy="4410"/>
            </a:xfrm>
            <a:custGeom>
              <a:avLst/>
              <a:gdLst/>
              <a:ahLst/>
              <a:cxnLst/>
              <a:rect l="l" t="t" r="r" b="b"/>
              <a:pathLst>
                <a:path w="423" h="198" extrusionOk="0">
                  <a:moveTo>
                    <a:pt x="304" y="1"/>
                  </a:moveTo>
                  <a:cubicBezTo>
                    <a:pt x="271" y="1"/>
                    <a:pt x="234" y="8"/>
                    <a:pt x="201" y="31"/>
                  </a:cubicBezTo>
                  <a:cubicBezTo>
                    <a:pt x="67" y="64"/>
                    <a:pt x="0" y="164"/>
                    <a:pt x="34" y="197"/>
                  </a:cubicBezTo>
                  <a:cubicBezTo>
                    <a:pt x="34" y="197"/>
                    <a:pt x="101" y="131"/>
                    <a:pt x="201" y="97"/>
                  </a:cubicBezTo>
                  <a:cubicBezTo>
                    <a:pt x="334" y="64"/>
                    <a:pt x="401" y="64"/>
                    <a:pt x="401" y="31"/>
                  </a:cubicBezTo>
                  <a:cubicBezTo>
                    <a:pt x="423" y="31"/>
                    <a:pt x="371" y="1"/>
                    <a:pt x="3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4508468" y="5088688"/>
              <a:ext cx="5212" cy="2606"/>
            </a:xfrm>
            <a:custGeom>
              <a:avLst/>
              <a:gdLst/>
              <a:ahLst/>
              <a:cxnLst/>
              <a:rect l="l" t="t" r="r" b="b"/>
              <a:pathLst>
                <a:path w="234" h="117" extrusionOk="0">
                  <a:moveTo>
                    <a:pt x="192" y="0"/>
                  </a:moveTo>
                  <a:cubicBezTo>
                    <a:pt x="167" y="0"/>
                    <a:pt x="134" y="8"/>
                    <a:pt x="100" y="25"/>
                  </a:cubicBezTo>
                  <a:cubicBezTo>
                    <a:pt x="34" y="25"/>
                    <a:pt x="0" y="58"/>
                    <a:pt x="0" y="92"/>
                  </a:cubicBezTo>
                  <a:cubicBezTo>
                    <a:pt x="17" y="108"/>
                    <a:pt x="34" y="117"/>
                    <a:pt x="55" y="117"/>
                  </a:cubicBezTo>
                  <a:cubicBezTo>
                    <a:pt x="75" y="117"/>
                    <a:pt x="100" y="108"/>
                    <a:pt x="134" y="92"/>
                  </a:cubicBezTo>
                  <a:cubicBezTo>
                    <a:pt x="200" y="58"/>
                    <a:pt x="234" y="25"/>
                    <a:pt x="234" y="25"/>
                  </a:cubicBezTo>
                  <a:cubicBezTo>
                    <a:pt x="234" y="8"/>
                    <a:pt x="217" y="0"/>
                    <a:pt x="1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3868626" y="4572883"/>
              <a:ext cx="292906" cy="177601"/>
            </a:xfrm>
            <a:custGeom>
              <a:avLst/>
              <a:gdLst/>
              <a:ahLst/>
              <a:cxnLst/>
              <a:rect l="l" t="t" r="r" b="b"/>
              <a:pathLst>
                <a:path w="13151" h="7974" extrusionOk="0">
                  <a:moveTo>
                    <a:pt x="6813" y="1"/>
                  </a:moveTo>
                  <a:lnTo>
                    <a:pt x="5178" y="3370"/>
                  </a:lnTo>
                  <a:cubicBezTo>
                    <a:pt x="5178" y="3370"/>
                    <a:pt x="2077" y="2677"/>
                    <a:pt x="756" y="2677"/>
                  </a:cubicBezTo>
                  <a:cubicBezTo>
                    <a:pt x="245" y="2677"/>
                    <a:pt x="1" y="2781"/>
                    <a:pt x="308" y="3070"/>
                  </a:cubicBezTo>
                  <a:cubicBezTo>
                    <a:pt x="1309" y="3970"/>
                    <a:pt x="8614" y="7106"/>
                    <a:pt x="10415" y="7806"/>
                  </a:cubicBezTo>
                  <a:lnTo>
                    <a:pt x="10816" y="7973"/>
                  </a:lnTo>
                  <a:lnTo>
                    <a:pt x="13151" y="3003"/>
                  </a:lnTo>
                  <a:lnTo>
                    <a:pt x="6813" y="1"/>
                  </a:lnTo>
                  <a:close/>
                </a:path>
              </a:pathLst>
            </a:custGeom>
            <a:solidFill>
              <a:srgbClr val="003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4058988" y="4702329"/>
              <a:ext cx="69847" cy="46661"/>
            </a:xfrm>
            <a:custGeom>
              <a:avLst/>
              <a:gdLst/>
              <a:ahLst/>
              <a:cxnLst/>
              <a:rect l="l" t="t" r="r" b="b"/>
              <a:pathLst>
                <a:path w="3136" h="2095" extrusionOk="0">
                  <a:moveTo>
                    <a:pt x="1970" y="1"/>
                  </a:moveTo>
                  <a:cubicBezTo>
                    <a:pt x="1793" y="1"/>
                    <a:pt x="1614" y="20"/>
                    <a:pt x="1435" y="60"/>
                  </a:cubicBezTo>
                  <a:cubicBezTo>
                    <a:pt x="868" y="193"/>
                    <a:pt x="334" y="527"/>
                    <a:pt x="0" y="1027"/>
                  </a:cubicBezTo>
                  <a:lnTo>
                    <a:pt x="2302" y="2094"/>
                  </a:lnTo>
                  <a:lnTo>
                    <a:pt x="3136" y="293"/>
                  </a:lnTo>
                  <a:cubicBezTo>
                    <a:pt x="2785" y="106"/>
                    <a:pt x="2385" y="1"/>
                    <a:pt x="19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3871209" y="4632817"/>
              <a:ext cx="239808" cy="117666"/>
            </a:xfrm>
            <a:custGeom>
              <a:avLst/>
              <a:gdLst/>
              <a:ahLst/>
              <a:cxnLst/>
              <a:rect l="l" t="t" r="r" b="b"/>
              <a:pathLst>
                <a:path w="10767" h="5283" extrusionOk="0">
                  <a:moveTo>
                    <a:pt x="640" y="0"/>
                  </a:moveTo>
                  <a:cubicBezTo>
                    <a:pt x="279" y="0"/>
                    <a:pt x="0" y="51"/>
                    <a:pt x="25" y="212"/>
                  </a:cubicBezTo>
                  <a:cubicBezTo>
                    <a:pt x="125" y="612"/>
                    <a:pt x="7364" y="4048"/>
                    <a:pt x="10700" y="5282"/>
                  </a:cubicBezTo>
                  <a:lnTo>
                    <a:pt x="10766" y="5149"/>
                  </a:lnTo>
                  <a:lnTo>
                    <a:pt x="2260" y="1213"/>
                  </a:lnTo>
                  <a:cubicBezTo>
                    <a:pt x="2260" y="1213"/>
                    <a:pt x="2460" y="312"/>
                    <a:pt x="2093" y="145"/>
                  </a:cubicBezTo>
                  <a:cubicBezTo>
                    <a:pt x="2093" y="145"/>
                    <a:pt x="1250" y="0"/>
                    <a:pt x="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3872501" y="4635290"/>
              <a:ext cx="240743" cy="112966"/>
            </a:xfrm>
            <a:custGeom>
              <a:avLst/>
              <a:gdLst/>
              <a:ahLst/>
              <a:cxnLst/>
              <a:rect l="l" t="t" r="r" b="b"/>
              <a:pathLst>
                <a:path w="10809" h="5072" extrusionOk="0">
                  <a:moveTo>
                    <a:pt x="1" y="1"/>
                  </a:moveTo>
                  <a:lnTo>
                    <a:pt x="101" y="68"/>
                  </a:lnTo>
                  <a:lnTo>
                    <a:pt x="434" y="234"/>
                  </a:lnTo>
                  <a:lnTo>
                    <a:pt x="1568" y="801"/>
                  </a:lnTo>
                  <a:cubicBezTo>
                    <a:pt x="2502" y="1302"/>
                    <a:pt x="3837" y="1969"/>
                    <a:pt x="5338" y="2669"/>
                  </a:cubicBezTo>
                  <a:cubicBezTo>
                    <a:pt x="6839" y="3370"/>
                    <a:pt x="8173" y="4004"/>
                    <a:pt x="9174" y="4404"/>
                  </a:cubicBezTo>
                  <a:lnTo>
                    <a:pt x="10375" y="4904"/>
                  </a:lnTo>
                  <a:lnTo>
                    <a:pt x="10589" y="4990"/>
                  </a:lnTo>
                  <a:lnTo>
                    <a:pt x="10375" y="4871"/>
                  </a:lnTo>
                  <a:lnTo>
                    <a:pt x="9207" y="4371"/>
                  </a:lnTo>
                  <a:cubicBezTo>
                    <a:pt x="8206" y="3904"/>
                    <a:pt x="6872" y="3303"/>
                    <a:pt x="5371" y="2603"/>
                  </a:cubicBezTo>
                  <a:cubicBezTo>
                    <a:pt x="3870" y="1902"/>
                    <a:pt x="2536" y="1235"/>
                    <a:pt x="1568" y="768"/>
                  </a:cubicBezTo>
                  <a:lnTo>
                    <a:pt x="434" y="201"/>
                  </a:lnTo>
                  <a:lnTo>
                    <a:pt x="134" y="34"/>
                  </a:lnTo>
                  <a:lnTo>
                    <a:pt x="1" y="1"/>
                  </a:lnTo>
                  <a:close/>
                  <a:moveTo>
                    <a:pt x="10589" y="4990"/>
                  </a:moveTo>
                  <a:lnTo>
                    <a:pt x="10675" y="5038"/>
                  </a:lnTo>
                  <a:lnTo>
                    <a:pt x="10722" y="5049"/>
                  </a:lnTo>
                  <a:lnTo>
                    <a:pt x="10722" y="5049"/>
                  </a:lnTo>
                  <a:cubicBezTo>
                    <a:pt x="10717" y="5046"/>
                    <a:pt x="10713" y="5042"/>
                    <a:pt x="10708" y="5038"/>
                  </a:cubicBezTo>
                  <a:lnTo>
                    <a:pt x="10589" y="4990"/>
                  </a:lnTo>
                  <a:close/>
                  <a:moveTo>
                    <a:pt x="10722" y="5049"/>
                  </a:moveTo>
                  <a:cubicBezTo>
                    <a:pt x="10751" y="5071"/>
                    <a:pt x="10779" y="5071"/>
                    <a:pt x="10808" y="5071"/>
                  </a:cubicBezTo>
                  <a:lnTo>
                    <a:pt x="10722" y="5049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3917825" y="4633820"/>
              <a:ext cx="6704" cy="28242"/>
            </a:xfrm>
            <a:custGeom>
              <a:avLst/>
              <a:gdLst/>
              <a:ahLst/>
              <a:cxnLst/>
              <a:rect l="l" t="t" r="r" b="b"/>
              <a:pathLst>
                <a:path w="301" h="1268" extrusionOk="0">
                  <a:moveTo>
                    <a:pt x="0" y="0"/>
                  </a:moveTo>
                  <a:lnTo>
                    <a:pt x="0" y="0"/>
                  </a:lnTo>
                  <a:cubicBezTo>
                    <a:pt x="67" y="200"/>
                    <a:pt x="134" y="400"/>
                    <a:pt x="167" y="634"/>
                  </a:cubicBezTo>
                  <a:cubicBezTo>
                    <a:pt x="201" y="834"/>
                    <a:pt x="167" y="1068"/>
                    <a:pt x="134" y="1268"/>
                  </a:cubicBezTo>
                  <a:cubicBezTo>
                    <a:pt x="267" y="1068"/>
                    <a:pt x="301" y="834"/>
                    <a:pt x="267" y="601"/>
                  </a:cubicBezTo>
                  <a:cubicBezTo>
                    <a:pt x="267" y="367"/>
                    <a:pt x="167" y="1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3969832" y="4645691"/>
              <a:ext cx="2985" cy="14878"/>
            </a:xfrm>
            <a:custGeom>
              <a:avLst/>
              <a:gdLst/>
              <a:ahLst/>
              <a:cxnLst/>
              <a:rect l="l" t="t" r="r" b="b"/>
              <a:pathLst>
                <a:path w="134" h="668" extrusionOk="0">
                  <a:moveTo>
                    <a:pt x="34" y="1"/>
                  </a:moveTo>
                  <a:cubicBezTo>
                    <a:pt x="0" y="1"/>
                    <a:pt x="34" y="134"/>
                    <a:pt x="34" y="334"/>
                  </a:cubicBezTo>
                  <a:cubicBezTo>
                    <a:pt x="67" y="535"/>
                    <a:pt x="100" y="668"/>
                    <a:pt x="134" y="668"/>
                  </a:cubicBezTo>
                  <a:cubicBezTo>
                    <a:pt x="134" y="668"/>
                    <a:pt x="134" y="501"/>
                    <a:pt x="134" y="334"/>
                  </a:cubicBezTo>
                  <a:cubicBezTo>
                    <a:pt x="134" y="201"/>
                    <a:pt x="100" y="10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3980968" y="4647918"/>
              <a:ext cx="6704" cy="11916"/>
            </a:xfrm>
            <a:custGeom>
              <a:avLst/>
              <a:gdLst/>
              <a:ahLst/>
              <a:cxnLst/>
              <a:rect l="l" t="t" r="r" b="b"/>
              <a:pathLst>
                <a:path w="301" h="535" extrusionOk="0">
                  <a:moveTo>
                    <a:pt x="34" y="1"/>
                  </a:moveTo>
                  <a:cubicBezTo>
                    <a:pt x="1" y="1"/>
                    <a:pt x="34" y="134"/>
                    <a:pt x="101" y="301"/>
                  </a:cubicBezTo>
                  <a:cubicBezTo>
                    <a:pt x="168" y="435"/>
                    <a:pt x="234" y="535"/>
                    <a:pt x="268" y="535"/>
                  </a:cubicBezTo>
                  <a:cubicBezTo>
                    <a:pt x="301" y="535"/>
                    <a:pt x="268" y="401"/>
                    <a:pt x="201" y="268"/>
                  </a:cubicBezTo>
                  <a:cubicBezTo>
                    <a:pt x="134" y="101"/>
                    <a:pt x="67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3985422" y="4643464"/>
              <a:ext cx="15635" cy="6704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cubicBezTo>
                    <a:pt x="101" y="67"/>
                    <a:pt x="201" y="134"/>
                    <a:pt x="334" y="201"/>
                  </a:cubicBezTo>
                  <a:cubicBezTo>
                    <a:pt x="435" y="234"/>
                    <a:pt x="535" y="301"/>
                    <a:pt x="668" y="301"/>
                  </a:cubicBezTo>
                  <a:cubicBezTo>
                    <a:pt x="701" y="268"/>
                    <a:pt x="535" y="201"/>
                    <a:pt x="368" y="101"/>
                  </a:cubicBezTo>
                  <a:cubicBezTo>
                    <a:pt x="234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3989899" y="4635290"/>
              <a:ext cx="17840" cy="6726"/>
            </a:xfrm>
            <a:custGeom>
              <a:avLst/>
              <a:gdLst/>
              <a:ahLst/>
              <a:cxnLst/>
              <a:rect l="l" t="t" r="r" b="b"/>
              <a:pathLst>
                <a:path w="801" h="302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201"/>
                    <a:pt x="500" y="301"/>
                    <a:pt x="801" y="301"/>
                  </a:cubicBezTo>
                  <a:cubicBezTo>
                    <a:pt x="534" y="201"/>
                    <a:pt x="267" y="1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3949764" y="4623374"/>
              <a:ext cx="24210" cy="24567"/>
            </a:xfrm>
            <a:custGeom>
              <a:avLst/>
              <a:gdLst/>
              <a:ahLst/>
              <a:cxnLst/>
              <a:rect l="l" t="t" r="r" b="b"/>
              <a:pathLst>
                <a:path w="1087" h="1103" extrusionOk="0">
                  <a:moveTo>
                    <a:pt x="201" y="102"/>
                  </a:moveTo>
                  <a:cubicBezTo>
                    <a:pt x="368" y="102"/>
                    <a:pt x="568" y="169"/>
                    <a:pt x="701" y="302"/>
                  </a:cubicBezTo>
                  <a:cubicBezTo>
                    <a:pt x="801" y="402"/>
                    <a:pt x="901" y="536"/>
                    <a:pt x="935" y="669"/>
                  </a:cubicBezTo>
                  <a:cubicBezTo>
                    <a:pt x="956" y="756"/>
                    <a:pt x="964" y="857"/>
                    <a:pt x="967" y="954"/>
                  </a:cubicBezTo>
                  <a:lnTo>
                    <a:pt x="967" y="954"/>
                  </a:lnTo>
                  <a:cubicBezTo>
                    <a:pt x="904" y="916"/>
                    <a:pt x="815" y="867"/>
                    <a:pt x="701" y="803"/>
                  </a:cubicBezTo>
                  <a:cubicBezTo>
                    <a:pt x="568" y="703"/>
                    <a:pt x="434" y="603"/>
                    <a:pt x="334" y="469"/>
                  </a:cubicBezTo>
                  <a:cubicBezTo>
                    <a:pt x="268" y="402"/>
                    <a:pt x="201" y="336"/>
                    <a:pt x="134" y="269"/>
                  </a:cubicBezTo>
                  <a:cubicBezTo>
                    <a:pt x="101" y="202"/>
                    <a:pt x="101" y="102"/>
                    <a:pt x="201" y="102"/>
                  </a:cubicBezTo>
                  <a:close/>
                  <a:moveTo>
                    <a:pt x="218" y="1"/>
                  </a:moveTo>
                  <a:cubicBezTo>
                    <a:pt x="201" y="1"/>
                    <a:pt x="184" y="1"/>
                    <a:pt x="168" y="2"/>
                  </a:cubicBezTo>
                  <a:cubicBezTo>
                    <a:pt x="101" y="2"/>
                    <a:pt x="34" y="69"/>
                    <a:pt x="34" y="136"/>
                  </a:cubicBezTo>
                  <a:cubicBezTo>
                    <a:pt x="1" y="202"/>
                    <a:pt x="34" y="236"/>
                    <a:pt x="67" y="302"/>
                  </a:cubicBezTo>
                  <a:cubicBezTo>
                    <a:pt x="134" y="369"/>
                    <a:pt x="201" y="469"/>
                    <a:pt x="268" y="536"/>
                  </a:cubicBezTo>
                  <a:cubicBezTo>
                    <a:pt x="368" y="636"/>
                    <a:pt x="501" y="736"/>
                    <a:pt x="668" y="836"/>
                  </a:cubicBezTo>
                  <a:cubicBezTo>
                    <a:pt x="744" y="887"/>
                    <a:pt x="858" y="937"/>
                    <a:pt x="967" y="988"/>
                  </a:cubicBezTo>
                  <a:lnTo>
                    <a:pt x="967" y="988"/>
                  </a:lnTo>
                  <a:cubicBezTo>
                    <a:pt x="968" y="1028"/>
                    <a:pt x="968" y="1067"/>
                    <a:pt x="968" y="1103"/>
                  </a:cubicBezTo>
                  <a:cubicBezTo>
                    <a:pt x="968" y="1103"/>
                    <a:pt x="1001" y="1070"/>
                    <a:pt x="1001" y="1004"/>
                  </a:cubicBezTo>
                  <a:lnTo>
                    <a:pt x="1001" y="1004"/>
                  </a:lnTo>
                  <a:cubicBezTo>
                    <a:pt x="1024" y="1015"/>
                    <a:pt x="1047" y="1025"/>
                    <a:pt x="1068" y="1036"/>
                  </a:cubicBezTo>
                  <a:cubicBezTo>
                    <a:pt x="1068" y="1023"/>
                    <a:pt x="1047" y="1004"/>
                    <a:pt x="1006" y="978"/>
                  </a:cubicBezTo>
                  <a:lnTo>
                    <a:pt x="1006" y="978"/>
                  </a:lnTo>
                  <a:cubicBezTo>
                    <a:pt x="1086" y="470"/>
                    <a:pt x="718" y="1"/>
                    <a:pt x="2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3970567" y="4631281"/>
              <a:ext cx="20090" cy="14433"/>
            </a:xfrm>
            <a:custGeom>
              <a:avLst/>
              <a:gdLst/>
              <a:ahLst/>
              <a:cxnLst/>
              <a:rect l="l" t="t" r="r" b="b"/>
              <a:pathLst>
                <a:path w="902" h="648" extrusionOk="0">
                  <a:moveTo>
                    <a:pt x="607" y="1"/>
                  </a:moveTo>
                  <a:cubicBezTo>
                    <a:pt x="525" y="1"/>
                    <a:pt x="441" y="26"/>
                    <a:pt x="368" y="81"/>
                  </a:cubicBezTo>
                  <a:cubicBezTo>
                    <a:pt x="268" y="147"/>
                    <a:pt x="168" y="214"/>
                    <a:pt x="101" y="314"/>
                  </a:cubicBezTo>
                  <a:cubicBezTo>
                    <a:pt x="34" y="414"/>
                    <a:pt x="1" y="514"/>
                    <a:pt x="34" y="648"/>
                  </a:cubicBezTo>
                  <a:cubicBezTo>
                    <a:pt x="67" y="548"/>
                    <a:pt x="101" y="448"/>
                    <a:pt x="168" y="348"/>
                  </a:cubicBezTo>
                  <a:cubicBezTo>
                    <a:pt x="234" y="281"/>
                    <a:pt x="301" y="214"/>
                    <a:pt x="401" y="147"/>
                  </a:cubicBezTo>
                  <a:cubicBezTo>
                    <a:pt x="460" y="108"/>
                    <a:pt x="530" y="92"/>
                    <a:pt x="598" y="92"/>
                  </a:cubicBezTo>
                  <a:cubicBezTo>
                    <a:pt x="646" y="92"/>
                    <a:pt x="693" y="100"/>
                    <a:pt x="735" y="114"/>
                  </a:cubicBezTo>
                  <a:cubicBezTo>
                    <a:pt x="835" y="181"/>
                    <a:pt x="735" y="314"/>
                    <a:pt x="635" y="381"/>
                  </a:cubicBezTo>
                  <a:cubicBezTo>
                    <a:pt x="534" y="448"/>
                    <a:pt x="434" y="481"/>
                    <a:pt x="334" y="548"/>
                  </a:cubicBezTo>
                  <a:cubicBezTo>
                    <a:pt x="168" y="614"/>
                    <a:pt x="67" y="648"/>
                    <a:pt x="67" y="648"/>
                  </a:cubicBezTo>
                  <a:cubicBezTo>
                    <a:pt x="168" y="648"/>
                    <a:pt x="268" y="614"/>
                    <a:pt x="368" y="581"/>
                  </a:cubicBezTo>
                  <a:cubicBezTo>
                    <a:pt x="468" y="548"/>
                    <a:pt x="568" y="481"/>
                    <a:pt x="668" y="448"/>
                  </a:cubicBezTo>
                  <a:cubicBezTo>
                    <a:pt x="735" y="381"/>
                    <a:pt x="801" y="348"/>
                    <a:pt x="835" y="281"/>
                  </a:cubicBezTo>
                  <a:cubicBezTo>
                    <a:pt x="901" y="214"/>
                    <a:pt x="868" y="81"/>
                    <a:pt x="801" y="47"/>
                  </a:cubicBezTo>
                  <a:cubicBezTo>
                    <a:pt x="741" y="17"/>
                    <a:pt x="675" y="1"/>
                    <a:pt x="6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4059723" y="4699122"/>
              <a:ext cx="69112" cy="25435"/>
            </a:xfrm>
            <a:custGeom>
              <a:avLst/>
              <a:gdLst/>
              <a:ahLst/>
              <a:cxnLst/>
              <a:rect l="l" t="t" r="r" b="b"/>
              <a:pathLst>
                <a:path w="3103" h="1142" extrusionOk="0">
                  <a:moveTo>
                    <a:pt x="1862" y="1"/>
                  </a:moveTo>
                  <a:cubicBezTo>
                    <a:pt x="1266" y="1"/>
                    <a:pt x="686" y="239"/>
                    <a:pt x="267" y="704"/>
                  </a:cubicBezTo>
                  <a:cubicBezTo>
                    <a:pt x="201" y="804"/>
                    <a:pt x="101" y="904"/>
                    <a:pt x="67" y="1004"/>
                  </a:cubicBezTo>
                  <a:cubicBezTo>
                    <a:pt x="34" y="1038"/>
                    <a:pt x="1" y="1104"/>
                    <a:pt x="1" y="1138"/>
                  </a:cubicBezTo>
                  <a:cubicBezTo>
                    <a:pt x="1" y="1140"/>
                    <a:pt x="1" y="1141"/>
                    <a:pt x="2" y="1141"/>
                  </a:cubicBezTo>
                  <a:cubicBezTo>
                    <a:pt x="16" y="1141"/>
                    <a:pt x="118" y="954"/>
                    <a:pt x="334" y="737"/>
                  </a:cubicBezTo>
                  <a:cubicBezTo>
                    <a:pt x="759" y="312"/>
                    <a:pt x="1318" y="88"/>
                    <a:pt x="1893" y="88"/>
                  </a:cubicBezTo>
                  <a:cubicBezTo>
                    <a:pt x="2130" y="88"/>
                    <a:pt x="2369" y="126"/>
                    <a:pt x="2602" y="204"/>
                  </a:cubicBezTo>
                  <a:cubicBezTo>
                    <a:pt x="2936" y="304"/>
                    <a:pt x="3103" y="404"/>
                    <a:pt x="3103" y="404"/>
                  </a:cubicBezTo>
                  <a:cubicBezTo>
                    <a:pt x="3103" y="404"/>
                    <a:pt x="3069" y="370"/>
                    <a:pt x="2969" y="337"/>
                  </a:cubicBezTo>
                  <a:cubicBezTo>
                    <a:pt x="2869" y="270"/>
                    <a:pt x="2769" y="204"/>
                    <a:pt x="2636" y="137"/>
                  </a:cubicBezTo>
                  <a:cubicBezTo>
                    <a:pt x="2383" y="46"/>
                    <a:pt x="2121" y="1"/>
                    <a:pt x="18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8"/>
            <p:cNvSpPr/>
            <p:nvPr/>
          </p:nvSpPr>
          <p:spPr>
            <a:xfrm>
              <a:off x="4115449" y="4642729"/>
              <a:ext cx="26772" cy="57975"/>
            </a:xfrm>
            <a:custGeom>
              <a:avLst/>
              <a:gdLst/>
              <a:ahLst/>
              <a:cxnLst/>
              <a:rect l="l" t="t" r="r" b="b"/>
              <a:pathLst>
                <a:path w="1202" h="2603" extrusionOk="0">
                  <a:moveTo>
                    <a:pt x="1201" y="0"/>
                  </a:moveTo>
                  <a:cubicBezTo>
                    <a:pt x="934" y="401"/>
                    <a:pt x="734" y="834"/>
                    <a:pt x="534" y="1301"/>
                  </a:cubicBezTo>
                  <a:cubicBezTo>
                    <a:pt x="334" y="1702"/>
                    <a:pt x="134" y="2169"/>
                    <a:pt x="0" y="2602"/>
                  </a:cubicBezTo>
                  <a:cubicBezTo>
                    <a:pt x="234" y="2202"/>
                    <a:pt x="434" y="1768"/>
                    <a:pt x="634" y="1335"/>
                  </a:cubicBezTo>
                  <a:cubicBezTo>
                    <a:pt x="834" y="901"/>
                    <a:pt x="1034" y="434"/>
                    <a:pt x="12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4006225" y="4683598"/>
              <a:ext cx="41627" cy="19333"/>
            </a:xfrm>
            <a:custGeom>
              <a:avLst/>
              <a:gdLst/>
              <a:ahLst/>
              <a:cxnLst/>
              <a:rect l="l" t="t" r="r" b="b"/>
              <a:pathLst>
                <a:path w="1869" h="868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234"/>
                    <a:pt x="568" y="400"/>
                    <a:pt x="902" y="534"/>
                  </a:cubicBezTo>
                  <a:cubicBezTo>
                    <a:pt x="1202" y="667"/>
                    <a:pt x="1535" y="801"/>
                    <a:pt x="1869" y="867"/>
                  </a:cubicBezTo>
                  <a:cubicBezTo>
                    <a:pt x="1869" y="867"/>
                    <a:pt x="1435" y="701"/>
                    <a:pt x="935" y="467"/>
                  </a:cubicBezTo>
                  <a:cubicBezTo>
                    <a:pt x="401" y="20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4067162" y="4715982"/>
              <a:ext cx="8196" cy="6414"/>
            </a:xfrm>
            <a:custGeom>
              <a:avLst/>
              <a:gdLst/>
              <a:ahLst/>
              <a:cxnLst/>
              <a:rect l="l" t="t" r="r" b="b"/>
              <a:pathLst>
                <a:path w="368" h="288" extrusionOk="0">
                  <a:moveTo>
                    <a:pt x="347" y="1"/>
                  </a:moveTo>
                  <a:cubicBezTo>
                    <a:pt x="313" y="1"/>
                    <a:pt x="240" y="32"/>
                    <a:pt x="167" y="80"/>
                  </a:cubicBezTo>
                  <a:cubicBezTo>
                    <a:pt x="34" y="181"/>
                    <a:pt x="0" y="281"/>
                    <a:pt x="34" y="281"/>
                  </a:cubicBezTo>
                  <a:cubicBezTo>
                    <a:pt x="38" y="285"/>
                    <a:pt x="43" y="287"/>
                    <a:pt x="49" y="287"/>
                  </a:cubicBezTo>
                  <a:cubicBezTo>
                    <a:pt x="85" y="287"/>
                    <a:pt x="143" y="205"/>
                    <a:pt x="200" y="147"/>
                  </a:cubicBezTo>
                  <a:cubicBezTo>
                    <a:pt x="300" y="80"/>
                    <a:pt x="367" y="47"/>
                    <a:pt x="367" y="14"/>
                  </a:cubicBezTo>
                  <a:cubicBezTo>
                    <a:pt x="367" y="5"/>
                    <a:pt x="360" y="1"/>
                    <a:pt x="3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4084245" y="4707808"/>
              <a:ext cx="7439" cy="3608"/>
            </a:xfrm>
            <a:custGeom>
              <a:avLst/>
              <a:gdLst/>
              <a:ahLst/>
              <a:cxnLst/>
              <a:rect l="l" t="t" r="r" b="b"/>
              <a:pathLst>
                <a:path w="334" h="162" extrusionOk="0">
                  <a:moveTo>
                    <a:pt x="312" y="0"/>
                  </a:moveTo>
                  <a:cubicBezTo>
                    <a:pt x="278" y="0"/>
                    <a:pt x="214" y="24"/>
                    <a:pt x="167" y="47"/>
                  </a:cubicBezTo>
                  <a:cubicBezTo>
                    <a:pt x="67" y="81"/>
                    <a:pt x="0" y="114"/>
                    <a:pt x="0" y="147"/>
                  </a:cubicBezTo>
                  <a:cubicBezTo>
                    <a:pt x="0" y="157"/>
                    <a:pt x="9" y="161"/>
                    <a:pt x="24" y="161"/>
                  </a:cubicBezTo>
                  <a:cubicBezTo>
                    <a:pt x="59" y="161"/>
                    <a:pt x="130" y="138"/>
                    <a:pt x="201" y="114"/>
                  </a:cubicBezTo>
                  <a:cubicBezTo>
                    <a:pt x="267" y="81"/>
                    <a:pt x="334" y="47"/>
                    <a:pt x="334" y="14"/>
                  </a:cubicBezTo>
                  <a:cubicBezTo>
                    <a:pt x="334" y="4"/>
                    <a:pt x="325" y="0"/>
                    <a:pt x="3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4100593" y="4707207"/>
              <a:ext cx="9666" cy="2405"/>
            </a:xfrm>
            <a:custGeom>
              <a:avLst/>
              <a:gdLst/>
              <a:ahLst/>
              <a:cxnLst/>
              <a:rect l="l" t="t" r="r" b="b"/>
              <a:pathLst>
                <a:path w="434" h="108" extrusionOk="0">
                  <a:moveTo>
                    <a:pt x="147" y="1"/>
                  </a:moveTo>
                  <a:cubicBezTo>
                    <a:pt x="49" y="1"/>
                    <a:pt x="0" y="74"/>
                    <a:pt x="0" y="74"/>
                  </a:cubicBezTo>
                  <a:cubicBezTo>
                    <a:pt x="0" y="74"/>
                    <a:pt x="45" y="59"/>
                    <a:pt x="104" y="59"/>
                  </a:cubicBezTo>
                  <a:cubicBezTo>
                    <a:pt x="134" y="59"/>
                    <a:pt x="167" y="63"/>
                    <a:pt x="200" y="74"/>
                  </a:cubicBezTo>
                  <a:cubicBezTo>
                    <a:pt x="300" y="74"/>
                    <a:pt x="401" y="108"/>
                    <a:pt x="401" y="108"/>
                  </a:cubicBezTo>
                  <a:cubicBezTo>
                    <a:pt x="434" y="74"/>
                    <a:pt x="367" y="7"/>
                    <a:pt x="200" y="7"/>
                  </a:cubicBezTo>
                  <a:cubicBezTo>
                    <a:pt x="181" y="3"/>
                    <a:pt x="164" y="1"/>
                    <a:pt x="1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4116941" y="4710325"/>
              <a:ext cx="4477" cy="2250"/>
            </a:xfrm>
            <a:custGeom>
              <a:avLst/>
              <a:gdLst/>
              <a:ahLst/>
              <a:cxnLst/>
              <a:rect l="l" t="t" r="r" b="b"/>
              <a:pathLst>
                <a:path w="201" h="101" extrusionOk="0">
                  <a:moveTo>
                    <a:pt x="100" y="1"/>
                  </a:moveTo>
                  <a:cubicBezTo>
                    <a:pt x="33" y="1"/>
                    <a:pt x="0" y="1"/>
                    <a:pt x="0" y="34"/>
                  </a:cubicBezTo>
                  <a:cubicBezTo>
                    <a:pt x="0" y="68"/>
                    <a:pt x="33" y="68"/>
                    <a:pt x="100" y="101"/>
                  </a:cubicBezTo>
                  <a:cubicBezTo>
                    <a:pt x="167" y="101"/>
                    <a:pt x="200" y="68"/>
                    <a:pt x="200" y="68"/>
                  </a:cubicBezTo>
                  <a:cubicBezTo>
                    <a:pt x="200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4276656" y="3238903"/>
              <a:ext cx="738512" cy="770873"/>
            </a:xfrm>
            <a:custGeom>
              <a:avLst/>
              <a:gdLst/>
              <a:ahLst/>
              <a:cxnLst/>
              <a:rect l="l" t="t" r="r" b="b"/>
              <a:pathLst>
                <a:path w="33158" h="34611" extrusionOk="0">
                  <a:moveTo>
                    <a:pt x="14202" y="1"/>
                  </a:moveTo>
                  <a:cubicBezTo>
                    <a:pt x="12581" y="1"/>
                    <a:pt x="9356" y="349"/>
                    <a:pt x="7139" y="2854"/>
                  </a:cubicBezTo>
                  <a:cubicBezTo>
                    <a:pt x="3937" y="6457"/>
                    <a:pt x="1" y="10726"/>
                    <a:pt x="1" y="10726"/>
                  </a:cubicBezTo>
                  <a:lnTo>
                    <a:pt x="3003" y="18265"/>
                  </a:lnTo>
                  <a:lnTo>
                    <a:pt x="10108" y="12428"/>
                  </a:lnTo>
                  <a:lnTo>
                    <a:pt x="10108" y="12428"/>
                  </a:lnTo>
                  <a:cubicBezTo>
                    <a:pt x="9508" y="13462"/>
                    <a:pt x="9174" y="14629"/>
                    <a:pt x="9141" y="15830"/>
                  </a:cubicBezTo>
                  <a:cubicBezTo>
                    <a:pt x="9141" y="17831"/>
                    <a:pt x="11242" y="18732"/>
                    <a:pt x="11242" y="18732"/>
                  </a:cubicBezTo>
                  <a:lnTo>
                    <a:pt x="11876" y="24803"/>
                  </a:lnTo>
                  <a:lnTo>
                    <a:pt x="9808" y="34610"/>
                  </a:lnTo>
                  <a:lnTo>
                    <a:pt x="9808" y="34610"/>
                  </a:lnTo>
                  <a:lnTo>
                    <a:pt x="31824" y="33743"/>
                  </a:lnTo>
                  <a:cubicBezTo>
                    <a:pt x="31423" y="30440"/>
                    <a:pt x="30323" y="27271"/>
                    <a:pt x="28555" y="24469"/>
                  </a:cubicBezTo>
                  <a:lnTo>
                    <a:pt x="28988" y="14195"/>
                  </a:lnTo>
                  <a:lnTo>
                    <a:pt x="33158" y="14195"/>
                  </a:lnTo>
                  <a:lnTo>
                    <a:pt x="31657" y="6690"/>
                  </a:lnTo>
                  <a:cubicBezTo>
                    <a:pt x="30556" y="586"/>
                    <a:pt x="21983" y="185"/>
                    <a:pt x="21983" y="185"/>
                  </a:cubicBezTo>
                  <a:lnTo>
                    <a:pt x="15212" y="52"/>
                  </a:lnTo>
                  <a:cubicBezTo>
                    <a:pt x="15212" y="52"/>
                    <a:pt x="14826" y="1"/>
                    <a:pt x="14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4804156" y="3368572"/>
              <a:ext cx="49801" cy="273439"/>
            </a:xfrm>
            <a:custGeom>
              <a:avLst/>
              <a:gdLst/>
              <a:ahLst/>
              <a:cxnLst/>
              <a:rect l="l" t="t" r="r" b="b"/>
              <a:pathLst>
                <a:path w="2236" h="12277" extrusionOk="0">
                  <a:moveTo>
                    <a:pt x="34" y="1"/>
                  </a:moveTo>
                  <a:lnTo>
                    <a:pt x="34" y="1"/>
                  </a:lnTo>
                  <a:cubicBezTo>
                    <a:pt x="0" y="168"/>
                    <a:pt x="34" y="334"/>
                    <a:pt x="67" y="468"/>
                  </a:cubicBezTo>
                  <a:cubicBezTo>
                    <a:pt x="101" y="801"/>
                    <a:pt x="167" y="1235"/>
                    <a:pt x="234" y="1802"/>
                  </a:cubicBezTo>
                  <a:cubicBezTo>
                    <a:pt x="434" y="2936"/>
                    <a:pt x="701" y="4504"/>
                    <a:pt x="1035" y="6172"/>
                  </a:cubicBezTo>
                  <a:cubicBezTo>
                    <a:pt x="1335" y="7840"/>
                    <a:pt x="1635" y="9341"/>
                    <a:pt x="1868" y="10508"/>
                  </a:cubicBezTo>
                  <a:cubicBezTo>
                    <a:pt x="1969" y="11009"/>
                    <a:pt x="2035" y="11442"/>
                    <a:pt x="2102" y="11809"/>
                  </a:cubicBezTo>
                  <a:cubicBezTo>
                    <a:pt x="2135" y="11976"/>
                    <a:pt x="2169" y="12143"/>
                    <a:pt x="2235" y="12276"/>
                  </a:cubicBezTo>
                  <a:cubicBezTo>
                    <a:pt x="2235" y="12109"/>
                    <a:pt x="2235" y="11943"/>
                    <a:pt x="2202" y="11809"/>
                  </a:cubicBezTo>
                  <a:cubicBezTo>
                    <a:pt x="2169" y="11476"/>
                    <a:pt x="2102" y="11042"/>
                    <a:pt x="2002" y="10475"/>
                  </a:cubicBezTo>
                  <a:cubicBezTo>
                    <a:pt x="1835" y="9341"/>
                    <a:pt x="1535" y="7773"/>
                    <a:pt x="1235" y="6105"/>
                  </a:cubicBezTo>
                  <a:cubicBezTo>
                    <a:pt x="901" y="4437"/>
                    <a:pt x="634" y="2936"/>
                    <a:pt x="401" y="1769"/>
                  </a:cubicBezTo>
                  <a:cubicBezTo>
                    <a:pt x="301" y="1268"/>
                    <a:pt x="201" y="835"/>
                    <a:pt x="134" y="468"/>
                  </a:cubicBezTo>
                  <a:cubicBezTo>
                    <a:pt x="134" y="301"/>
                    <a:pt x="67" y="134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4836095" y="3544234"/>
              <a:ext cx="181298" cy="5189"/>
            </a:xfrm>
            <a:custGeom>
              <a:avLst/>
              <a:gdLst/>
              <a:ahLst/>
              <a:cxnLst/>
              <a:rect l="l" t="t" r="r" b="b"/>
              <a:pathLst>
                <a:path w="8140" h="233" extrusionOk="0">
                  <a:moveTo>
                    <a:pt x="5437" y="1"/>
                  </a:moveTo>
                  <a:cubicBezTo>
                    <a:pt x="4982" y="1"/>
                    <a:pt x="4526" y="8"/>
                    <a:pt x="4070" y="19"/>
                  </a:cubicBezTo>
                  <a:cubicBezTo>
                    <a:pt x="3737" y="11"/>
                    <a:pt x="3401" y="7"/>
                    <a:pt x="3064" y="7"/>
                  </a:cubicBezTo>
                  <a:cubicBezTo>
                    <a:pt x="2052" y="7"/>
                    <a:pt x="1027" y="44"/>
                    <a:pt x="1" y="120"/>
                  </a:cubicBezTo>
                  <a:cubicBezTo>
                    <a:pt x="1027" y="195"/>
                    <a:pt x="2052" y="232"/>
                    <a:pt x="3064" y="232"/>
                  </a:cubicBezTo>
                  <a:cubicBezTo>
                    <a:pt x="3401" y="232"/>
                    <a:pt x="3737" y="228"/>
                    <a:pt x="4070" y="220"/>
                  </a:cubicBezTo>
                  <a:cubicBezTo>
                    <a:pt x="4412" y="228"/>
                    <a:pt x="4754" y="232"/>
                    <a:pt x="5096" y="232"/>
                  </a:cubicBezTo>
                  <a:cubicBezTo>
                    <a:pt x="6120" y="232"/>
                    <a:pt x="7139" y="195"/>
                    <a:pt x="8140" y="120"/>
                  </a:cubicBezTo>
                  <a:cubicBezTo>
                    <a:pt x="7250" y="31"/>
                    <a:pt x="6346" y="1"/>
                    <a:pt x="54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4232824" y="3549112"/>
              <a:ext cx="839562" cy="296848"/>
            </a:xfrm>
            <a:custGeom>
              <a:avLst/>
              <a:gdLst/>
              <a:ahLst/>
              <a:cxnLst/>
              <a:rect l="l" t="t" r="r" b="b"/>
              <a:pathLst>
                <a:path w="37695" h="13328" extrusionOk="0">
                  <a:moveTo>
                    <a:pt x="27254" y="1"/>
                  </a:moveTo>
                  <a:cubicBezTo>
                    <a:pt x="27254" y="1"/>
                    <a:pt x="28221" y="4604"/>
                    <a:pt x="28021" y="5638"/>
                  </a:cubicBezTo>
                  <a:cubicBezTo>
                    <a:pt x="27821" y="6539"/>
                    <a:pt x="12710" y="7172"/>
                    <a:pt x="8774" y="7239"/>
                  </a:cubicBezTo>
                  <a:cubicBezTo>
                    <a:pt x="8706" y="7181"/>
                    <a:pt x="8630" y="7165"/>
                    <a:pt x="8549" y="7165"/>
                  </a:cubicBezTo>
                  <a:cubicBezTo>
                    <a:pt x="8449" y="7165"/>
                    <a:pt x="8340" y="7190"/>
                    <a:pt x="8230" y="7190"/>
                  </a:cubicBezTo>
                  <a:cubicBezTo>
                    <a:pt x="8122" y="7190"/>
                    <a:pt x="8012" y="7166"/>
                    <a:pt x="7906" y="7072"/>
                  </a:cubicBezTo>
                  <a:cubicBezTo>
                    <a:pt x="7640" y="6839"/>
                    <a:pt x="7406" y="6572"/>
                    <a:pt x="7239" y="6238"/>
                  </a:cubicBezTo>
                  <a:cubicBezTo>
                    <a:pt x="7006" y="5871"/>
                    <a:pt x="6806" y="5438"/>
                    <a:pt x="6706" y="5038"/>
                  </a:cubicBezTo>
                  <a:cubicBezTo>
                    <a:pt x="6664" y="4811"/>
                    <a:pt x="6471" y="4687"/>
                    <a:pt x="6275" y="4687"/>
                  </a:cubicBezTo>
                  <a:cubicBezTo>
                    <a:pt x="6152" y="4687"/>
                    <a:pt x="6028" y="4735"/>
                    <a:pt x="5938" y="4837"/>
                  </a:cubicBezTo>
                  <a:cubicBezTo>
                    <a:pt x="5805" y="5204"/>
                    <a:pt x="5972" y="6305"/>
                    <a:pt x="6706" y="7406"/>
                  </a:cubicBezTo>
                  <a:cubicBezTo>
                    <a:pt x="7055" y="7893"/>
                    <a:pt x="6837" y="8039"/>
                    <a:pt x="6429" y="8039"/>
                  </a:cubicBezTo>
                  <a:cubicBezTo>
                    <a:pt x="5942" y="8039"/>
                    <a:pt x="5185" y="7830"/>
                    <a:pt x="4804" y="7739"/>
                  </a:cubicBezTo>
                  <a:cubicBezTo>
                    <a:pt x="4189" y="7572"/>
                    <a:pt x="2518" y="7193"/>
                    <a:pt x="1857" y="7193"/>
                  </a:cubicBezTo>
                  <a:cubicBezTo>
                    <a:pt x="1730" y="7193"/>
                    <a:pt x="1640" y="7207"/>
                    <a:pt x="1602" y="7239"/>
                  </a:cubicBezTo>
                  <a:cubicBezTo>
                    <a:pt x="1235" y="7473"/>
                    <a:pt x="1469" y="7906"/>
                    <a:pt x="2169" y="8073"/>
                  </a:cubicBezTo>
                  <a:cubicBezTo>
                    <a:pt x="2903" y="8273"/>
                    <a:pt x="5038" y="8907"/>
                    <a:pt x="4904" y="9341"/>
                  </a:cubicBezTo>
                  <a:cubicBezTo>
                    <a:pt x="4889" y="9404"/>
                    <a:pt x="4785" y="9430"/>
                    <a:pt x="4621" y="9430"/>
                  </a:cubicBezTo>
                  <a:cubicBezTo>
                    <a:pt x="3747" y="9430"/>
                    <a:pt x="1168" y="8673"/>
                    <a:pt x="1168" y="8673"/>
                  </a:cubicBezTo>
                  <a:cubicBezTo>
                    <a:pt x="1168" y="8673"/>
                    <a:pt x="899" y="8551"/>
                    <a:pt x="649" y="8551"/>
                  </a:cubicBezTo>
                  <a:cubicBezTo>
                    <a:pt x="487" y="8551"/>
                    <a:pt x="333" y="8603"/>
                    <a:pt x="268" y="8774"/>
                  </a:cubicBezTo>
                  <a:cubicBezTo>
                    <a:pt x="1" y="9574"/>
                    <a:pt x="3970" y="10375"/>
                    <a:pt x="4337" y="10441"/>
                  </a:cubicBezTo>
                  <a:cubicBezTo>
                    <a:pt x="4593" y="10505"/>
                    <a:pt x="4481" y="10877"/>
                    <a:pt x="4235" y="10877"/>
                  </a:cubicBezTo>
                  <a:cubicBezTo>
                    <a:pt x="4225" y="10877"/>
                    <a:pt x="4214" y="10876"/>
                    <a:pt x="4204" y="10875"/>
                  </a:cubicBezTo>
                  <a:cubicBezTo>
                    <a:pt x="4009" y="10826"/>
                    <a:pt x="2181" y="10245"/>
                    <a:pt x="1090" y="10245"/>
                  </a:cubicBezTo>
                  <a:cubicBezTo>
                    <a:pt x="685" y="10245"/>
                    <a:pt x="382" y="10325"/>
                    <a:pt x="301" y="10541"/>
                  </a:cubicBezTo>
                  <a:cubicBezTo>
                    <a:pt x="101" y="11175"/>
                    <a:pt x="3570" y="11242"/>
                    <a:pt x="4137" y="11842"/>
                  </a:cubicBezTo>
                  <a:cubicBezTo>
                    <a:pt x="4290" y="12014"/>
                    <a:pt x="4168" y="12068"/>
                    <a:pt x="3906" y="12068"/>
                  </a:cubicBezTo>
                  <a:cubicBezTo>
                    <a:pt x="3448" y="12068"/>
                    <a:pt x="2564" y="11903"/>
                    <a:pt x="1960" y="11903"/>
                  </a:cubicBezTo>
                  <a:cubicBezTo>
                    <a:pt x="1626" y="11903"/>
                    <a:pt x="1378" y="11953"/>
                    <a:pt x="1335" y="12109"/>
                  </a:cubicBezTo>
                  <a:cubicBezTo>
                    <a:pt x="1268" y="12343"/>
                    <a:pt x="2569" y="12443"/>
                    <a:pt x="4504" y="12710"/>
                  </a:cubicBezTo>
                  <a:cubicBezTo>
                    <a:pt x="5980" y="12860"/>
                    <a:pt x="7456" y="12935"/>
                    <a:pt x="8932" y="12935"/>
                  </a:cubicBezTo>
                  <a:cubicBezTo>
                    <a:pt x="9424" y="12935"/>
                    <a:pt x="9916" y="12927"/>
                    <a:pt x="10408" y="12910"/>
                  </a:cubicBezTo>
                  <a:cubicBezTo>
                    <a:pt x="13699" y="13109"/>
                    <a:pt x="23268" y="13327"/>
                    <a:pt x="29286" y="13327"/>
                  </a:cubicBezTo>
                  <a:cubicBezTo>
                    <a:pt x="31320" y="13327"/>
                    <a:pt x="32949" y="13302"/>
                    <a:pt x="33792" y="13243"/>
                  </a:cubicBezTo>
                  <a:cubicBezTo>
                    <a:pt x="37694" y="12943"/>
                    <a:pt x="36227" y="7940"/>
                    <a:pt x="36093" y="6672"/>
                  </a:cubicBezTo>
                  <a:cubicBezTo>
                    <a:pt x="35660" y="3069"/>
                    <a:pt x="35059" y="1"/>
                    <a:pt x="3505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4484681" y="3407215"/>
              <a:ext cx="27529" cy="153057"/>
            </a:xfrm>
            <a:custGeom>
              <a:avLst/>
              <a:gdLst/>
              <a:ahLst/>
              <a:cxnLst/>
              <a:rect l="l" t="t" r="r" b="b"/>
              <a:pathLst>
                <a:path w="1236" h="6872" extrusionOk="0">
                  <a:moveTo>
                    <a:pt x="468" y="0"/>
                  </a:moveTo>
                  <a:cubicBezTo>
                    <a:pt x="501" y="334"/>
                    <a:pt x="535" y="701"/>
                    <a:pt x="601" y="1034"/>
                  </a:cubicBezTo>
                  <a:cubicBezTo>
                    <a:pt x="668" y="1368"/>
                    <a:pt x="735" y="1735"/>
                    <a:pt x="801" y="2169"/>
                  </a:cubicBezTo>
                  <a:cubicBezTo>
                    <a:pt x="835" y="2369"/>
                    <a:pt x="868" y="2569"/>
                    <a:pt x="935" y="2802"/>
                  </a:cubicBezTo>
                  <a:cubicBezTo>
                    <a:pt x="968" y="3036"/>
                    <a:pt x="1002" y="3269"/>
                    <a:pt x="1035" y="3503"/>
                  </a:cubicBezTo>
                  <a:cubicBezTo>
                    <a:pt x="1035" y="3603"/>
                    <a:pt x="1002" y="3703"/>
                    <a:pt x="1002" y="3836"/>
                  </a:cubicBezTo>
                  <a:cubicBezTo>
                    <a:pt x="968" y="3937"/>
                    <a:pt x="902" y="4037"/>
                    <a:pt x="835" y="4137"/>
                  </a:cubicBezTo>
                  <a:cubicBezTo>
                    <a:pt x="768" y="4337"/>
                    <a:pt x="668" y="4570"/>
                    <a:pt x="601" y="4770"/>
                  </a:cubicBezTo>
                  <a:cubicBezTo>
                    <a:pt x="468" y="5171"/>
                    <a:pt x="368" y="5538"/>
                    <a:pt x="268" y="5838"/>
                  </a:cubicBezTo>
                  <a:cubicBezTo>
                    <a:pt x="134" y="6171"/>
                    <a:pt x="68" y="6505"/>
                    <a:pt x="1" y="6872"/>
                  </a:cubicBezTo>
                  <a:cubicBezTo>
                    <a:pt x="168" y="6572"/>
                    <a:pt x="301" y="6238"/>
                    <a:pt x="401" y="5905"/>
                  </a:cubicBezTo>
                  <a:cubicBezTo>
                    <a:pt x="535" y="5571"/>
                    <a:pt x="668" y="5204"/>
                    <a:pt x="801" y="4837"/>
                  </a:cubicBezTo>
                  <a:cubicBezTo>
                    <a:pt x="868" y="4637"/>
                    <a:pt x="935" y="4437"/>
                    <a:pt x="1035" y="4203"/>
                  </a:cubicBezTo>
                  <a:cubicBezTo>
                    <a:pt x="1102" y="4103"/>
                    <a:pt x="1135" y="4003"/>
                    <a:pt x="1202" y="3903"/>
                  </a:cubicBezTo>
                  <a:cubicBezTo>
                    <a:pt x="1235" y="3770"/>
                    <a:pt x="1235" y="3636"/>
                    <a:pt x="1235" y="3503"/>
                  </a:cubicBezTo>
                  <a:cubicBezTo>
                    <a:pt x="1235" y="3236"/>
                    <a:pt x="1202" y="3003"/>
                    <a:pt x="1135" y="2769"/>
                  </a:cubicBezTo>
                  <a:lnTo>
                    <a:pt x="1002" y="2102"/>
                  </a:lnTo>
                  <a:cubicBezTo>
                    <a:pt x="902" y="1702"/>
                    <a:pt x="835" y="1335"/>
                    <a:pt x="768" y="1001"/>
                  </a:cubicBezTo>
                  <a:cubicBezTo>
                    <a:pt x="701" y="668"/>
                    <a:pt x="601" y="334"/>
                    <a:pt x="4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4677114" y="2927268"/>
              <a:ext cx="176109" cy="364534"/>
            </a:xfrm>
            <a:custGeom>
              <a:avLst/>
              <a:gdLst/>
              <a:ahLst/>
              <a:cxnLst/>
              <a:rect l="l" t="t" r="r" b="b"/>
              <a:pathLst>
                <a:path w="7907" h="16367" extrusionOk="0">
                  <a:moveTo>
                    <a:pt x="434" y="1"/>
                  </a:moveTo>
                  <a:lnTo>
                    <a:pt x="434" y="1"/>
                  </a:lnTo>
                  <a:cubicBezTo>
                    <a:pt x="1034" y="768"/>
                    <a:pt x="1702" y="1668"/>
                    <a:pt x="1568" y="2636"/>
                  </a:cubicBezTo>
                  <a:cubicBezTo>
                    <a:pt x="1468" y="3470"/>
                    <a:pt x="768" y="4237"/>
                    <a:pt x="901" y="5071"/>
                  </a:cubicBezTo>
                  <a:cubicBezTo>
                    <a:pt x="1034" y="6072"/>
                    <a:pt x="2135" y="6705"/>
                    <a:pt x="2202" y="7706"/>
                  </a:cubicBezTo>
                  <a:cubicBezTo>
                    <a:pt x="2269" y="8540"/>
                    <a:pt x="1568" y="9140"/>
                    <a:pt x="1068" y="9774"/>
                  </a:cubicBezTo>
                  <a:cubicBezTo>
                    <a:pt x="334" y="10708"/>
                    <a:pt x="0" y="11909"/>
                    <a:pt x="167" y="13110"/>
                  </a:cubicBezTo>
                  <a:cubicBezTo>
                    <a:pt x="301" y="14311"/>
                    <a:pt x="1034" y="15345"/>
                    <a:pt x="2069" y="15945"/>
                  </a:cubicBezTo>
                  <a:cubicBezTo>
                    <a:pt x="2578" y="16225"/>
                    <a:pt x="3153" y="16367"/>
                    <a:pt x="3728" y="16367"/>
                  </a:cubicBezTo>
                  <a:cubicBezTo>
                    <a:pt x="4320" y="16367"/>
                    <a:pt x="4913" y="16216"/>
                    <a:pt x="5438" y="15912"/>
                  </a:cubicBezTo>
                  <a:cubicBezTo>
                    <a:pt x="6338" y="15278"/>
                    <a:pt x="7005" y="14344"/>
                    <a:pt x="7306" y="13277"/>
                  </a:cubicBezTo>
                  <a:cubicBezTo>
                    <a:pt x="7773" y="11942"/>
                    <a:pt x="7906" y="10375"/>
                    <a:pt x="7105" y="9174"/>
                  </a:cubicBezTo>
                  <a:cubicBezTo>
                    <a:pt x="6772" y="8707"/>
                    <a:pt x="6305" y="8307"/>
                    <a:pt x="6205" y="7739"/>
                  </a:cubicBezTo>
                  <a:cubicBezTo>
                    <a:pt x="6071" y="7006"/>
                    <a:pt x="6572" y="6338"/>
                    <a:pt x="6638" y="5605"/>
                  </a:cubicBezTo>
                  <a:cubicBezTo>
                    <a:pt x="6772" y="4637"/>
                    <a:pt x="6071" y="3770"/>
                    <a:pt x="5338" y="3103"/>
                  </a:cubicBezTo>
                  <a:cubicBezTo>
                    <a:pt x="4604" y="2469"/>
                    <a:pt x="3736" y="1969"/>
                    <a:pt x="3169" y="1168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4810838" y="3413897"/>
              <a:ext cx="50536" cy="271947"/>
            </a:xfrm>
            <a:custGeom>
              <a:avLst/>
              <a:gdLst/>
              <a:ahLst/>
              <a:cxnLst/>
              <a:rect l="l" t="t" r="r" b="b"/>
              <a:pathLst>
                <a:path w="2269" h="12210" extrusionOk="0">
                  <a:moveTo>
                    <a:pt x="1" y="1"/>
                  </a:moveTo>
                  <a:lnTo>
                    <a:pt x="1" y="1"/>
                  </a:lnTo>
                  <a:cubicBezTo>
                    <a:pt x="268" y="4137"/>
                    <a:pt x="401" y="8006"/>
                    <a:pt x="501" y="12209"/>
                  </a:cubicBezTo>
                  <a:cubicBezTo>
                    <a:pt x="1068" y="12176"/>
                    <a:pt x="1602" y="12009"/>
                    <a:pt x="2069" y="11709"/>
                  </a:cubicBezTo>
                  <a:cubicBezTo>
                    <a:pt x="2269" y="9908"/>
                    <a:pt x="935" y="447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4582768" y="3330643"/>
              <a:ext cx="12651" cy="40180"/>
            </a:xfrm>
            <a:custGeom>
              <a:avLst/>
              <a:gdLst/>
              <a:ahLst/>
              <a:cxnLst/>
              <a:rect l="l" t="t" r="r" b="b"/>
              <a:pathLst>
                <a:path w="568" h="1804" extrusionOk="0">
                  <a:moveTo>
                    <a:pt x="562" y="0"/>
                  </a:moveTo>
                  <a:cubicBezTo>
                    <a:pt x="514" y="0"/>
                    <a:pt x="295" y="359"/>
                    <a:pt x="167" y="870"/>
                  </a:cubicBezTo>
                  <a:cubicBezTo>
                    <a:pt x="33" y="1137"/>
                    <a:pt x="0" y="1470"/>
                    <a:pt x="67" y="1804"/>
                  </a:cubicBezTo>
                  <a:cubicBezTo>
                    <a:pt x="200" y="1537"/>
                    <a:pt x="300" y="1237"/>
                    <a:pt x="367" y="903"/>
                  </a:cubicBezTo>
                  <a:cubicBezTo>
                    <a:pt x="467" y="636"/>
                    <a:pt x="567" y="303"/>
                    <a:pt x="567" y="3"/>
                  </a:cubicBezTo>
                  <a:cubicBezTo>
                    <a:pt x="566" y="1"/>
                    <a:pt x="564" y="0"/>
                    <a:pt x="56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4461651" y="3349173"/>
              <a:ext cx="24544" cy="21760"/>
            </a:xfrm>
            <a:custGeom>
              <a:avLst/>
              <a:gdLst/>
              <a:ahLst/>
              <a:cxnLst/>
              <a:rect l="l" t="t" r="r" b="b"/>
              <a:pathLst>
                <a:path w="1102" h="977" extrusionOk="0">
                  <a:moveTo>
                    <a:pt x="45" y="1"/>
                  </a:moveTo>
                  <a:cubicBezTo>
                    <a:pt x="40" y="1"/>
                    <a:pt x="37" y="2"/>
                    <a:pt x="34" y="5"/>
                  </a:cubicBezTo>
                  <a:cubicBezTo>
                    <a:pt x="1" y="38"/>
                    <a:pt x="168" y="305"/>
                    <a:pt x="468" y="572"/>
                  </a:cubicBezTo>
                  <a:cubicBezTo>
                    <a:pt x="708" y="842"/>
                    <a:pt x="975" y="977"/>
                    <a:pt x="1051" y="977"/>
                  </a:cubicBezTo>
                  <a:cubicBezTo>
                    <a:pt x="1059" y="977"/>
                    <a:pt x="1065" y="975"/>
                    <a:pt x="1068" y="972"/>
                  </a:cubicBezTo>
                  <a:cubicBezTo>
                    <a:pt x="1102" y="905"/>
                    <a:pt x="868" y="672"/>
                    <a:pt x="601" y="438"/>
                  </a:cubicBezTo>
                  <a:cubicBezTo>
                    <a:pt x="323" y="191"/>
                    <a:pt x="102" y="1"/>
                    <a:pt x="4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8"/>
            <p:cNvSpPr/>
            <p:nvPr/>
          </p:nvSpPr>
          <p:spPr>
            <a:xfrm>
              <a:off x="4382896" y="3445100"/>
              <a:ext cx="10424" cy="46839"/>
            </a:xfrm>
            <a:custGeom>
              <a:avLst/>
              <a:gdLst/>
              <a:ahLst/>
              <a:cxnLst/>
              <a:rect l="l" t="t" r="r" b="b"/>
              <a:pathLst>
                <a:path w="468" h="2103" extrusionOk="0">
                  <a:moveTo>
                    <a:pt x="301" y="1"/>
                  </a:moveTo>
                  <a:cubicBezTo>
                    <a:pt x="310" y="18"/>
                    <a:pt x="319" y="33"/>
                    <a:pt x="327" y="46"/>
                  </a:cubicBezTo>
                  <a:lnTo>
                    <a:pt x="327" y="46"/>
                  </a:lnTo>
                  <a:cubicBezTo>
                    <a:pt x="301" y="233"/>
                    <a:pt x="293" y="603"/>
                    <a:pt x="201" y="1001"/>
                  </a:cubicBezTo>
                  <a:cubicBezTo>
                    <a:pt x="101" y="1335"/>
                    <a:pt x="34" y="1702"/>
                    <a:pt x="1" y="2102"/>
                  </a:cubicBezTo>
                  <a:cubicBezTo>
                    <a:pt x="234" y="1802"/>
                    <a:pt x="368" y="1402"/>
                    <a:pt x="401" y="1035"/>
                  </a:cubicBezTo>
                  <a:cubicBezTo>
                    <a:pt x="464" y="722"/>
                    <a:pt x="468" y="380"/>
                    <a:pt x="413" y="63"/>
                  </a:cubicBezTo>
                  <a:lnTo>
                    <a:pt x="413" y="63"/>
                  </a:lnTo>
                  <a:cubicBezTo>
                    <a:pt x="419" y="49"/>
                    <a:pt x="425" y="29"/>
                    <a:pt x="4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4347238" y="3529045"/>
              <a:ext cx="40157" cy="14900"/>
            </a:xfrm>
            <a:custGeom>
              <a:avLst/>
              <a:gdLst/>
              <a:ahLst/>
              <a:cxnLst/>
              <a:rect l="l" t="t" r="r" b="b"/>
              <a:pathLst>
                <a:path w="1803" h="669" extrusionOk="0">
                  <a:moveTo>
                    <a:pt x="34" y="1"/>
                  </a:moveTo>
                  <a:cubicBezTo>
                    <a:pt x="1" y="34"/>
                    <a:pt x="401" y="234"/>
                    <a:pt x="868" y="435"/>
                  </a:cubicBezTo>
                  <a:cubicBezTo>
                    <a:pt x="1168" y="568"/>
                    <a:pt x="1469" y="668"/>
                    <a:pt x="1802" y="668"/>
                  </a:cubicBezTo>
                  <a:cubicBezTo>
                    <a:pt x="1802" y="601"/>
                    <a:pt x="1435" y="401"/>
                    <a:pt x="968" y="234"/>
                  </a:cubicBezTo>
                  <a:cubicBezTo>
                    <a:pt x="668" y="68"/>
                    <a:pt x="368" y="1"/>
                    <a:pt x="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4465371" y="3456927"/>
              <a:ext cx="13408" cy="33520"/>
            </a:xfrm>
            <a:custGeom>
              <a:avLst/>
              <a:gdLst/>
              <a:ahLst/>
              <a:cxnLst/>
              <a:rect l="l" t="t" r="r" b="b"/>
              <a:pathLst>
                <a:path w="602" h="1505" extrusionOk="0">
                  <a:moveTo>
                    <a:pt x="528" y="1"/>
                  </a:moveTo>
                  <a:cubicBezTo>
                    <a:pt x="481" y="1"/>
                    <a:pt x="294" y="292"/>
                    <a:pt x="167" y="704"/>
                  </a:cubicBezTo>
                  <a:cubicBezTo>
                    <a:pt x="34" y="1137"/>
                    <a:pt x="1" y="1504"/>
                    <a:pt x="67" y="1504"/>
                  </a:cubicBezTo>
                  <a:cubicBezTo>
                    <a:pt x="101" y="1504"/>
                    <a:pt x="234" y="1171"/>
                    <a:pt x="368" y="771"/>
                  </a:cubicBezTo>
                  <a:cubicBezTo>
                    <a:pt x="501" y="370"/>
                    <a:pt x="601" y="3"/>
                    <a:pt x="534" y="3"/>
                  </a:cubicBezTo>
                  <a:cubicBezTo>
                    <a:pt x="533" y="2"/>
                    <a:pt x="531" y="1"/>
                    <a:pt x="52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4518869" y="3277189"/>
              <a:ext cx="31961" cy="5524"/>
            </a:xfrm>
            <a:custGeom>
              <a:avLst/>
              <a:gdLst/>
              <a:ahLst/>
              <a:cxnLst/>
              <a:rect l="l" t="t" r="r" b="b"/>
              <a:pathLst>
                <a:path w="1435" h="248" extrusionOk="0">
                  <a:moveTo>
                    <a:pt x="701" y="1"/>
                  </a:moveTo>
                  <a:cubicBezTo>
                    <a:pt x="301" y="34"/>
                    <a:pt x="0" y="68"/>
                    <a:pt x="0" y="168"/>
                  </a:cubicBezTo>
                  <a:cubicBezTo>
                    <a:pt x="0" y="216"/>
                    <a:pt x="179" y="247"/>
                    <a:pt x="419" y="247"/>
                  </a:cubicBezTo>
                  <a:cubicBezTo>
                    <a:pt x="507" y="247"/>
                    <a:pt x="603" y="243"/>
                    <a:pt x="701" y="234"/>
                  </a:cubicBezTo>
                  <a:cubicBezTo>
                    <a:pt x="1101" y="201"/>
                    <a:pt x="1435" y="134"/>
                    <a:pt x="1435" y="101"/>
                  </a:cubicBezTo>
                  <a:cubicBezTo>
                    <a:pt x="1435" y="34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8"/>
            <p:cNvSpPr/>
            <p:nvPr/>
          </p:nvSpPr>
          <p:spPr>
            <a:xfrm>
              <a:off x="4549315" y="3425790"/>
              <a:ext cx="19355" cy="34990"/>
            </a:xfrm>
            <a:custGeom>
              <a:avLst/>
              <a:gdLst/>
              <a:ahLst/>
              <a:cxnLst/>
              <a:rect l="l" t="t" r="r" b="b"/>
              <a:pathLst>
                <a:path w="869" h="1571" extrusionOk="0">
                  <a:moveTo>
                    <a:pt x="34" y="0"/>
                  </a:moveTo>
                  <a:cubicBezTo>
                    <a:pt x="1" y="301"/>
                    <a:pt x="34" y="634"/>
                    <a:pt x="201" y="901"/>
                  </a:cubicBezTo>
                  <a:cubicBezTo>
                    <a:pt x="421" y="1310"/>
                    <a:pt x="731" y="1571"/>
                    <a:pt x="793" y="1571"/>
                  </a:cubicBezTo>
                  <a:cubicBezTo>
                    <a:pt x="797" y="1571"/>
                    <a:pt x="800" y="1570"/>
                    <a:pt x="802" y="1568"/>
                  </a:cubicBezTo>
                  <a:cubicBezTo>
                    <a:pt x="868" y="1501"/>
                    <a:pt x="601" y="1201"/>
                    <a:pt x="401" y="801"/>
                  </a:cubicBezTo>
                  <a:cubicBezTo>
                    <a:pt x="201" y="367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8"/>
            <p:cNvSpPr/>
            <p:nvPr/>
          </p:nvSpPr>
          <p:spPr>
            <a:xfrm>
              <a:off x="4700144" y="3421269"/>
              <a:ext cx="33453" cy="27640"/>
            </a:xfrm>
            <a:custGeom>
              <a:avLst/>
              <a:gdLst/>
              <a:ahLst/>
              <a:cxnLst/>
              <a:rect l="l" t="t" r="r" b="b"/>
              <a:pathLst>
                <a:path w="1502" h="1241" extrusionOk="0">
                  <a:moveTo>
                    <a:pt x="1426" y="0"/>
                  </a:moveTo>
                  <a:cubicBezTo>
                    <a:pt x="1363" y="0"/>
                    <a:pt x="1047" y="256"/>
                    <a:pt x="701" y="570"/>
                  </a:cubicBezTo>
                  <a:cubicBezTo>
                    <a:pt x="301" y="904"/>
                    <a:pt x="0" y="1171"/>
                    <a:pt x="34" y="1237"/>
                  </a:cubicBezTo>
                  <a:cubicBezTo>
                    <a:pt x="36" y="1240"/>
                    <a:pt x="40" y="1241"/>
                    <a:pt x="46" y="1241"/>
                  </a:cubicBezTo>
                  <a:cubicBezTo>
                    <a:pt x="121" y="1241"/>
                    <a:pt x="463" y="1046"/>
                    <a:pt x="834" y="737"/>
                  </a:cubicBezTo>
                  <a:cubicBezTo>
                    <a:pt x="1235" y="403"/>
                    <a:pt x="1502" y="70"/>
                    <a:pt x="1435" y="3"/>
                  </a:cubicBezTo>
                  <a:cubicBezTo>
                    <a:pt x="1433" y="1"/>
                    <a:pt x="1430" y="0"/>
                    <a:pt x="142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4624373" y="3395945"/>
              <a:ext cx="27507" cy="19578"/>
            </a:xfrm>
            <a:custGeom>
              <a:avLst/>
              <a:gdLst/>
              <a:ahLst/>
              <a:cxnLst/>
              <a:rect l="l" t="t" r="r" b="b"/>
              <a:pathLst>
                <a:path w="1235" h="879" extrusionOk="0">
                  <a:moveTo>
                    <a:pt x="1183" y="1"/>
                  </a:moveTo>
                  <a:cubicBezTo>
                    <a:pt x="1106" y="1"/>
                    <a:pt x="833" y="130"/>
                    <a:pt x="534" y="340"/>
                  </a:cubicBezTo>
                  <a:cubicBezTo>
                    <a:pt x="234" y="573"/>
                    <a:pt x="0" y="807"/>
                    <a:pt x="33" y="873"/>
                  </a:cubicBezTo>
                  <a:cubicBezTo>
                    <a:pt x="37" y="877"/>
                    <a:pt x="43" y="878"/>
                    <a:pt x="51" y="878"/>
                  </a:cubicBezTo>
                  <a:cubicBezTo>
                    <a:pt x="127" y="878"/>
                    <a:pt x="397" y="746"/>
                    <a:pt x="667" y="506"/>
                  </a:cubicBezTo>
                  <a:cubicBezTo>
                    <a:pt x="1001" y="273"/>
                    <a:pt x="1234" y="39"/>
                    <a:pt x="1201" y="6"/>
                  </a:cubicBezTo>
                  <a:cubicBezTo>
                    <a:pt x="1197" y="3"/>
                    <a:pt x="1191" y="1"/>
                    <a:pt x="118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4656312" y="3300174"/>
              <a:ext cx="34946" cy="29043"/>
            </a:xfrm>
            <a:custGeom>
              <a:avLst/>
              <a:gdLst/>
              <a:ahLst/>
              <a:cxnLst/>
              <a:rect l="l" t="t" r="r" b="b"/>
              <a:pathLst>
                <a:path w="1569" h="1304" extrusionOk="0">
                  <a:moveTo>
                    <a:pt x="45" y="1"/>
                  </a:moveTo>
                  <a:cubicBezTo>
                    <a:pt x="40" y="1"/>
                    <a:pt x="37" y="1"/>
                    <a:pt x="34" y="3"/>
                  </a:cubicBezTo>
                  <a:cubicBezTo>
                    <a:pt x="0" y="36"/>
                    <a:pt x="234" y="437"/>
                    <a:pt x="668" y="803"/>
                  </a:cubicBezTo>
                  <a:cubicBezTo>
                    <a:pt x="901" y="1070"/>
                    <a:pt x="1201" y="1237"/>
                    <a:pt x="1568" y="1304"/>
                  </a:cubicBezTo>
                  <a:cubicBezTo>
                    <a:pt x="1568" y="1270"/>
                    <a:pt x="1235" y="1004"/>
                    <a:pt x="801" y="637"/>
                  </a:cubicBezTo>
                  <a:cubicBezTo>
                    <a:pt x="419" y="319"/>
                    <a:pt x="129" y="1"/>
                    <a:pt x="4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4757340" y="3303114"/>
              <a:ext cx="28264" cy="20491"/>
            </a:xfrm>
            <a:custGeom>
              <a:avLst/>
              <a:gdLst/>
              <a:ahLst/>
              <a:cxnLst/>
              <a:rect l="l" t="t" r="r" b="b"/>
              <a:pathLst>
                <a:path w="1269" h="920" extrusionOk="0">
                  <a:moveTo>
                    <a:pt x="1221" y="0"/>
                  </a:moveTo>
                  <a:cubicBezTo>
                    <a:pt x="1150" y="0"/>
                    <a:pt x="873" y="158"/>
                    <a:pt x="568" y="371"/>
                  </a:cubicBezTo>
                  <a:cubicBezTo>
                    <a:pt x="234" y="638"/>
                    <a:pt x="1" y="872"/>
                    <a:pt x="34" y="905"/>
                  </a:cubicBezTo>
                  <a:cubicBezTo>
                    <a:pt x="39" y="915"/>
                    <a:pt x="50" y="920"/>
                    <a:pt x="66" y="920"/>
                  </a:cubicBezTo>
                  <a:cubicBezTo>
                    <a:pt x="158" y="920"/>
                    <a:pt x="418" y="765"/>
                    <a:pt x="701" y="538"/>
                  </a:cubicBezTo>
                  <a:cubicBezTo>
                    <a:pt x="1035" y="305"/>
                    <a:pt x="1269" y="71"/>
                    <a:pt x="1235" y="4"/>
                  </a:cubicBezTo>
                  <a:cubicBezTo>
                    <a:pt x="1232" y="1"/>
                    <a:pt x="1228" y="0"/>
                    <a:pt x="122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4862844" y="3300976"/>
              <a:ext cx="10424" cy="39445"/>
            </a:xfrm>
            <a:custGeom>
              <a:avLst/>
              <a:gdLst/>
              <a:ahLst/>
              <a:cxnLst/>
              <a:rect l="l" t="t" r="r" b="b"/>
              <a:pathLst>
                <a:path w="468" h="1771" extrusionOk="0">
                  <a:moveTo>
                    <a:pt x="368" y="0"/>
                  </a:moveTo>
                  <a:cubicBezTo>
                    <a:pt x="301" y="0"/>
                    <a:pt x="234" y="401"/>
                    <a:pt x="134" y="901"/>
                  </a:cubicBezTo>
                  <a:cubicBezTo>
                    <a:pt x="67" y="1168"/>
                    <a:pt x="1" y="1468"/>
                    <a:pt x="1" y="1768"/>
                  </a:cubicBezTo>
                  <a:cubicBezTo>
                    <a:pt x="4" y="1770"/>
                    <a:pt x="7" y="1770"/>
                    <a:pt x="10" y="1770"/>
                  </a:cubicBezTo>
                  <a:cubicBezTo>
                    <a:pt x="84" y="1770"/>
                    <a:pt x="272" y="1413"/>
                    <a:pt x="368" y="934"/>
                  </a:cubicBezTo>
                  <a:cubicBezTo>
                    <a:pt x="468" y="634"/>
                    <a:pt x="468" y="300"/>
                    <a:pt x="3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4842042" y="3398239"/>
              <a:ext cx="35681" cy="32072"/>
            </a:xfrm>
            <a:custGeom>
              <a:avLst/>
              <a:gdLst/>
              <a:ahLst/>
              <a:cxnLst/>
              <a:rect l="l" t="t" r="r" b="b"/>
              <a:pathLst>
                <a:path w="1602" h="1440" extrusionOk="0">
                  <a:moveTo>
                    <a:pt x="43" y="0"/>
                  </a:moveTo>
                  <a:cubicBezTo>
                    <a:pt x="39" y="0"/>
                    <a:pt x="36" y="1"/>
                    <a:pt x="34" y="3"/>
                  </a:cubicBezTo>
                  <a:cubicBezTo>
                    <a:pt x="1" y="36"/>
                    <a:pt x="334" y="403"/>
                    <a:pt x="735" y="804"/>
                  </a:cubicBezTo>
                  <a:cubicBezTo>
                    <a:pt x="1146" y="1152"/>
                    <a:pt x="1497" y="1440"/>
                    <a:pt x="1561" y="1440"/>
                  </a:cubicBezTo>
                  <a:cubicBezTo>
                    <a:pt x="1564" y="1440"/>
                    <a:pt x="1567" y="1439"/>
                    <a:pt x="1568" y="1437"/>
                  </a:cubicBezTo>
                  <a:cubicBezTo>
                    <a:pt x="1602" y="1371"/>
                    <a:pt x="1302" y="1037"/>
                    <a:pt x="868" y="637"/>
                  </a:cubicBezTo>
                  <a:cubicBezTo>
                    <a:pt x="490" y="259"/>
                    <a:pt x="113" y="0"/>
                    <a:pt x="4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4939372" y="3356634"/>
              <a:ext cx="16370" cy="35792"/>
            </a:xfrm>
            <a:custGeom>
              <a:avLst/>
              <a:gdLst/>
              <a:ahLst/>
              <a:cxnLst/>
              <a:rect l="l" t="t" r="r" b="b"/>
              <a:pathLst>
                <a:path w="735" h="1607" extrusionOk="0">
                  <a:moveTo>
                    <a:pt x="725" y="1"/>
                  </a:moveTo>
                  <a:cubicBezTo>
                    <a:pt x="651" y="1"/>
                    <a:pt x="460" y="355"/>
                    <a:pt x="301" y="770"/>
                  </a:cubicBezTo>
                  <a:cubicBezTo>
                    <a:pt x="101" y="1171"/>
                    <a:pt x="0" y="1571"/>
                    <a:pt x="67" y="1604"/>
                  </a:cubicBezTo>
                  <a:cubicBezTo>
                    <a:pt x="69" y="1606"/>
                    <a:pt x="70" y="1606"/>
                    <a:pt x="72" y="1606"/>
                  </a:cubicBezTo>
                  <a:cubicBezTo>
                    <a:pt x="118" y="1606"/>
                    <a:pt x="309" y="1252"/>
                    <a:pt x="501" y="837"/>
                  </a:cubicBezTo>
                  <a:cubicBezTo>
                    <a:pt x="634" y="570"/>
                    <a:pt x="734" y="303"/>
                    <a:pt x="734" y="3"/>
                  </a:cubicBezTo>
                  <a:cubicBezTo>
                    <a:pt x="732" y="2"/>
                    <a:pt x="728" y="1"/>
                    <a:pt x="72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4943827" y="3459221"/>
              <a:ext cx="22317" cy="40892"/>
            </a:xfrm>
            <a:custGeom>
              <a:avLst/>
              <a:gdLst/>
              <a:ahLst/>
              <a:cxnLst/>
              <a:rect l="l" t="t" r="r" b="b"/>
              <a:pathLst>
                <a:path w="1002" h="1836" extrusionOk="0">
                  <a:moveTo>
                    <a:pt x="1001" y="0"/>
                  </a:moveTo>
                  <a:cubicBezTo>
                    <a:pt x="768" y="234"/>
                    <a:pt x="568" y="534"/>
                    <a:pt x="401" y="834"/>
                  </a:cubicBezTo>
                  <a:cubicBezTo>
                    <a:pt x="201" y="1135"/>
                    <a:pt x="67" y="1468"/>
                    <a:pt x="1" y="1835"/>
                  </a:cubicBezTo>
                  <a:cubicBezTo>
                    <a:pt x="234" y="1568"/>
                    <a:pt x="468" y="1268"/>
                    <a:pt x="601" y="968"/>
                  </a:cubicBezTo>
                  <a:cubicBezTo>
                    <a:pt x="801" y="668"/>
                    <a:pt x="935" y="334"/>
                    <a:pt x="10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4855427" y="3482941"/>
              <a:ext cx="26749" cy="33565"/>
            </a:xfrm>
            <a:custGeom>
              <a:avLst/>
              <a:gdLst/>
              <a:ahLst/>
              <a:cxnLst/>
              <a:rect l="l" t="t" r="r" b="b"/>
              <a:pathLst>
                <a:path w="1201" h="1507" extrusionOk="0">
                  <a:moveTo>
                    <a:pt x="45" y="0"/>
                  </a:moveTo>
                  <a:cubicBezTo>
                    <a:pt x="41" y="0"/>
                    <a:pt x="37" y="1"/>
                    <a:pt x="33" y="3"/>
                  </a:cubicBezTo>
                  <a:cubicBezTo>
                    <a:pt x="0" y="70"/>
                    <a:pt x="200" y="403"/>
                    <a:pt x="500" y="803"/>
                  </a:cubicBezTo>
                  <a:cubicBezTo>
                    <a:pt x="817" y="1215"/>
                    <a:pt x="1074" y="1506"/>
                    <a:pt x="1156" y="1506"/>
                  </a:cubicBezTo>
                  <a:cubicBezTo>
                    <a:pt x="1160" y="1506"/>
                    <a:pt x="1164" y="1506"/>
                    <a:pt x="1168" y="1504"/>
                  </a:cubicBezTo>
                  <a:cubicBezTo>
                    <a:pt x="1201" y="1471"/>
                    <a:pt x="1001" y="1104"/>
                    <a:pt x="701" y="703"/>
                  </a:cubicBezTo>
                  <a:cubicBezTo>
                    <a:pt x="416" y="292"/>
                    <a:pt x="131" y="0"/>
                    <a:pt x="4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4763286" y="3513454"/>
              <a:ext cx="31983" cy="48309"/>
            </a:xfrm>
            <a:custGeom>
              <a:avLst/>
              <a:gdLst/>
              <a:ahLst/>
              <a:cxnLst/>
              <a:rect l="l" t="t" r="r" b="b"/>
              <a:pathLst>
                <a:path w="1436" h="2169" extrusionOk="0">
                  <a:moveTo>
                    <a:pt x="1435" y="0"/>
                  </a:moveTo>
                  <a:lnTo>
                    <a:pt x="1435" y="0"/>
                  </a:lnTo>
                  <a:cubicBezTo>
                    <a:pt x="1068" y="267"/>
                    <a:pt x="768" y="601"/>
                    <a:pt x="568" y="1001"/>
                  </a:cubicBezTo>
                  <a:cubicBezTo>
                    <a:pt x="268" y="1335"/>
                    <a:pt x="101" y="1735"/>
                    <a:pt x="1" y="2169"/>
                  </a:cubicBezTo>
                  <a:cubicBezTo>
                    <a:pt x="268" y="1868"/>
                    <a:pt x="535" y="1502"/>
                    <a:pt x="735" y="1101"/>
                  </a:cubicBezTo>
                  <a:cubicBezTo>
                    <a:pt x="1002" y="768"/>
                    <a:pt x="1235" y="401"/>
                    <a:pt x="14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4656312" y="3508242"/>
              <a:ext cx="21560" cy="45347"/>
            </a:xfrm>
            <a:custGeom>
              <a:avLst/>
              <a:gdLst/>
              <a:ahLst/>
              <a:cxnLst/>
              <a:rect l="l" t="t" r="r" b="b"/>
              <a:pathLst>
                <a:path w="968" h="2036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401"/>
                    <a:pt x="201" y="735"/>
                    <a:pt x="401" y="1068"/>
                  </a:cubicBezTo>
                  <a:cubicBezTo>
                    <a:pt x="534" y="1435"/>
                    <a:pt x="734" y="1769"/>
                    <a:pt x="968" y="2036"/>
                  </a:cubicBezTo>
                  <a:cubicBezTo>
                    <a:pt x="768" y="1302"/>
                    <a:pt x="434" y="635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4528513" y="3529045"/>
              <a:ext cx="43120" cy="36438"/>
            </a:xfrm>
            <a:custGeom>
              <a:avLst/>
              <a:gdLst/>
              <a:ahLst/>
              <a:cxnLst/>
              <a:rect l="l" t="t" r="r" b="b"/>
              <a:pathLst>
                <a:path w="1936" h="1636" extrusionOk="0">
                  <a:moveTo>
                    <a:pt x="1936" y="1"/>
                  </a:moveTo>
                  <a:cubicBezTo>
                    <a:pt x="1535" y="168"/>
                    <a:pt x="1202" y="435"/>
                    <a:pt x="902" y="735"/>
                  </a:cubicBezTo>
                  <a:cubicBezTo>
                    <a:pt x="368" y="1202"/>
                    <a:pt x="1" y="1602"/>
                    <a:pt x="34" y="1635"/>
                  </a:cubicBezTo>
                  <a:cubicBezTo>
                    <a:pt x="401" y="1435"/>
                    <a:pt x="735" y="1202"/>
                    <a:pt x="1035" y="902"/>
                  </a:cubicBezTo>
                  <a:cubicBezTo>
                    <a:pt x="1369" y="635"/>
                    <a:pt x="1669" y="335"/>
                    <a:pt x="193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4574594" y="3608557"/>
              <a:ext cx="37151" cy="36460"/>
            </a:xfrm>
            <a:custGeom>
              <a:avLst/>
              <a:gdLst/>
              <a:ahLst/>
              <a:cxnLst/>
              <a:rect l="l" t="t" r="r" b="b"/>
              <a:pathLst>
                <a:path w="1668" h="1637" extrusionOk="0">
                  <a:moveTo>
                    <a:pt x="33" y="0"/>
                  </a:moveTo>
                  <a:cubicBezTo>
                    <a:pt x="0" y="34"/>
                    <a:pt x="400" y="367"/>
                    <a:pt x="834" y="834"/>
                  </a:cubicBezTo>
                  <a:cubicBezTo>
                    <a:pt x="1251" y="1251"/>
                    <a:pt x="1606" y="1637"/>
                    <a:pt x="1663" y="1637"/>
                  </a:cubicBezTo>
                  <a:cubicBezTo>
                    <a:pt x="1665" y="1637"/>
                    <a:pt x="1667" y="1636"/>
                    <a:pt x="1668" y="1635"/>
                  </a:cubicBezTo>
                  <a:cubicBezTo>
                    <a:pt x="1535" y="1268"/>
                    <a:pt x="1301" y="934"/>
                    <a:pt x="1001" y="667"/>
                  </a:cubicBezTo>
                  <a:cubicBezTo>
                    <a:pt x="734" y="367"/>
                    <a:pt x="400" y="134"/>
                    <a:pt x="3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8"/>
            <p:cNvSpPr/>
            <p:nvPr/>
          </p:nvSpPr>
          <p:spPr>
            <a:xfrm>
              <a:off x="4686781" y="3606129"/>
              <a:ext cx="24522" cy="42563"/>
            </a:xfrm>
            <a:custGeom>
              <a:avLst/>
              <a:gdLst/>
              <a:ahLst/>
              <a:cxnLst/>
              <a:rect l="l" t="t" r="r" b="b"/>
              <a:pathLst>
                <a:path w="1101" h="1911" extrusionOk="0">
                  <a:moveTo>
                    <a:pt x="1085" y="1"/>
                  </a:moveTo>
                  <a:cubicBezTo>
                    <a:pt x="1000" y="1"/>
                    <a:pt x="642" y="324"/>
                    <a:pt x="367" y="843"/>
                  </a:cubicBezTo>
                  <a:cubicBezTo>
                    <a:pt x="133" y="1143"/>
                    <a:pt x="33" y="1510"/>
                    <a:pt x="0" y="1910"/>
                  </a:cubicBezTo>
                  <a:cubicBezTo>
                    <a:pt x="200" y="1610"/>
                    <a:pt x="400" y="1277"/>
                    <a:pt x="567" y="943"/>
                  </a:cubicBezTo>
                  <a:cubicBezTo>
                    <a:pt x="767" y="643"/>
                    <a:pt x="967" y="343"/>
                    <a:pt x="1101" y="9"/>
                  </a:cubicBezTo>
                  <a:cubicBezTo>
                    <a:pt x="1098" y="3"/>
                    <a:pt x="1093" y="1"/>
                    <a:pt x="108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8"/>
            <p:cNvSpPr/>
            <p:nvPr/>
          </p:nvSpPr>
          <p:spPr>
            <a:xfrm>
              <a:off x="4749188" y="3624905"/>
              <a:ext cx="43097" cy="35681"/>
            </a:xfrm>
            <a:custGeom>
              <a:avLst/>
              <a:gdLst/>
              <a:ahLst/>
              <a:cxnLst/>
              <a:rect l="l" t="t" r="r" b="b"/>
              <a:pathLst>
                <a:path w="1935" h="1602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334"/>
                    <a:pt x="534" y="634"/>
                    <a:pt x="901" y="867"/>
                  </a:cubicBezTo>
                  <a:cubicBezTo>
                    <a:pt x="1201" y="1168"/>
                    <a:pt x="1534" y="1434"/>
                    <a:pt x="1935" y="1601"/>
                  </a:cubicBezTo>
                  <a:cubicBezTo>
                    <a:pt x="1668" y="1268"/>
                    <a:pt x="1368" y="967"/>
                    <a:pt x="1034" y="701"/>
                  </a:cubicBezTo>
                  <a:cubicBezTo>
                    <a:pt x="734" y="400"/>
                    <a:pt x="367" y="167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4746938" y="3358862"/>
              <a:ext cx="35703" cy="25346"/>
            </a:xfrm>
            <a:custGeom>
              <a:avLst/>
              <a:gdLst/>
              <a:ahLst/>
              <a:cxnLst/>
              <a:rect l="l" t="t" r="r" b="b"/>
              <a:pathLst>
                <a:path w="1603" h="1138" extrusionOk="0">
                  <a:moveTo>
                    <a:pt x="48" y="0"/>
                  </a:moveTo>
                  <a:cubicBezTo>
                    <a:pt x="43" y="0"/>
                    <a:pt x="38" y="1"/>
                    <a:pt x="34" y="3"/>
                  </a:cubicBezTo>
                  <a:cubicBezTo>
                    <a:pt x="1" y="37"/>
                    <a:pt x="268" y="403"/>
                    <a:pt x="735" y="704"/>
                  </a:cubicBezTo>
                  <a:cubicBezTo>
                    <a:pt x="968" y="937"/>
                    <a:pt x="1269" y="1071"/>
                    <a:pt x="1602" y="1137"/>
                  </a:cubicBezTo>
                  <a:cubicBezTo>
                    <a:pt x="1602" y="1071"/>
                    <a:pt x="1269" y="837"/>
                    <a:pt x="868" y="537"/>
                  </a:cubicBezTo>
                  <a:cubicBezTo>
                    <a:pt x="459" y="254"/>
                    <a:pt x="139" y="0"/>
                    <a:pt x="4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4598359" y="3859522"/>
              <a:ext cx="32718" cy="23252"/>
            </a:xfrm>
            <a:custGeom>
              <a:avLst/>
              <a:gdLst/>
              <a:ahLst/>
              <a:cxnLst/>
              <a:rect l="l" t="t" r="r" b="b"/>
              <a:pathLst>
                <a:path w="1469" h="1044" extrusionOk="0">
                  <a:moveTo>
                    <a:pt x="1418" y="1"/>
                  </a:moveTo>
                  <a:cubicBezTo>
                    <a:pt x="1338" y="1"/>
                    <a:pt x="986" y="110"/>
                    <a:pt x="634" y="374"/>
                  </a:cubicBezTo>
                  <a:cubicBezTo>
                    <a:pt x="234" y="674"/>
                    <a:pt x="1" y="1008"/>
                    <a:pt x="67" y="1041"/>
                  </a:cubicBezTo>
                  <a:cubicBezTo>
                    <a:pt x="69" y="1043"/>
                    <a:pt x="72" y="1044"/>
                    <a:pt x="76" y="1044"/>
                  </a:cubicBezTo>
                  <a:cubicBezTo>
                    <a:pt x="135" y="1044"/>
                    <a:pt x="422" y="792"/>
                    <a:pt x="768" y="541"/>
                  </a:cubicBezTo>
                  <a:cubicBezTo>
                    <a:pt x="1135" y="274"/>
                    <a:pt x="1468" y="74"/>
                    <a:pt x="1435" y="7"/>
                  </a:cubicBezTo>
                  <a:cubicBezTo>
                    <a:pt x="1435" y="3"/>
                    <a:pt x="1429" y="1"/>
                    <a:pt x="14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4727628" y="3864132"/>
              <a:ext cx="15635" cy="41627"/>
            </a:xfrm>
            <a:custGeom>
              <a:avLst/>
              <a:gdLst/>
              <a:ahLst/>
              <a:cxnLst/>
              <a:rect l="l" t="t" r="r" b="b"/>
              <a:pathLst>
                <a:path w="702" h="1869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667"/>
                    <a:pt x="334" y="1301"/>
                    <a:pt x="701" y="1868"/>
                  </a:cubicBezTo>
                  <a:cubicBezTo>
                    <a:pt x="601" y="1201"/>
                    <a:pt x="368" y="567"/>
                    <a:pt x="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4826451" y="3865535"/>
              <a:ext cx="31226" cy="30758"/>
            </a:xfrm>
            <a:custGeom>
              <a:avLst/>
              <a:gdLst/>
              <a:ahLst/>
              <a:cxnLst/>
              <a:rect l="l" t="t" r="r" b="b"/>
              <a:pathLst>
                <a:path w="1402" h="1381" extrusionOk="0">
                  <a:moveTo>
                    <a:pt x="1326" y="1"/>
                  </a:moveTo>
                  <a:cubicBezTo>
                    <a:pt x="1263" y="1"/>
                    <a:pt x="947" y="260"/>
                    <a:pt x="601" y="638"/>
                  </a:cubicBezTo>
                  <a:cubicBezTo>
                    <a:pt x="234" y="1004"/>
                    <a:pt x="0" y="1338"/>
                    <a:pt x="34" y="1371"/>
                  </a:cubicBezTo>
                  <a:cubicBezTo>
                    <a:pt x="37" y="1378"/>
                    <a:pt x="43" y="1381"/>
                    <a:pt x="51" y="1381"/>
                  </a:cubicBezTo>
                  <a:cubicBezTo>
                    <a:pt x="130" y="1381"/>
                    <a:pt x="435" y="1103"/>
                    <a:pt x="767" y="771"/>
                  </a:cubicBezTo>
                  <a:cubicBezTo>
                    <a:pt x="1134" y="404"/>
                    <a:pt x="1401" y="37"/>
                    <a:pt x="1334" y="4"/>
                  </a:cubicBezTo>
                  <a:cubicBezTo>
                    <a:pt x="1333" y="2"/>
                    <a:pt x="1330" y="1"/>
                    <a:pt x="13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4899994" y="3913844"/>
              <a:ext cx="40892" cy="12940"/>
            </a:xfrm>
            <a:custGeom>
              <a:avLst/>
              <a:gdLst/>
              <a:ahLst/>
              <a:cxnLst/>
              <a:rect l="l" t="t" r="r" b="b"/>
              <a:pathLst>
                <a:path w="1836" h="581" extrusionOk="0">
                  <a:moveTo>
                    <a:pt x="607" y="0"/>
                  </a:moveTo>
                  <a:cubicBezTo>
                    <a:pt x="387" y="0"/>
                    <a:pt x="173" y="74"/>
                    <a:pt x="1" y="203"/>
                  </a:cubicBezTo>
                  <a:cubicBezTo>
                    <a:pt x="10" y="223"/>
                    <a:pt x="53" y="228"/>
                    <a:pt x="120" y="228"/>
                  </a:cubicBezTo>
                  <a:cubicBezTo>
                    <a:pt x="192" y="228"/>
                    <a:pt x="292" y="222"/>
                    <a:pt x="413" y="222"/>
                  </a:cubicBezTo>
                  <a:cubicBezTo>
                    <a:pt x="561" y="222"/>
                    <a:pt x="740" y="231"/>
                    <a:pt x="935" y="270"/>
                  </a:cubicBezTo>
                  <a:cubicBezTo>
                    <a:pt x="1380" y="359"/>
                    <a:pt x="1694" y="581"/>
                    <a:pt x="1804" y="581"/>
                  </a:cubicBezTo>
                  <a:cubicBezTo>
                    <a:pt x="1817" y="581"/>
                    <a:pt x="1828" y="577"/>
                    <a:pt x="1835" y="570"/>
                  </a:cubicBezTo>
                  <a:cubicBezTo>
                    <a:pt x="1835" y="537"/>
                    <a:pt x="1535" y="170"/>
                    <a:pt x="968" y="70"/>
                  </a:cubicBezTo>
                  <a:cubicBezTo>
                    <a:pt x="850" y="22"/>
                    <a:pt x="727" y="0"/>
                    <a:pt x="6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3934173" y="3859099"/>
              <a:ext cx="1084715" cy="840854"/>
            </a:xfrm>
            <a:custGeom>
              <a:avLst/>
              <a:gdLst/>
              <a:ahLst/>
              <a:cxnLst/>
              <a:rect l="l" t="t" r="r" b="b"/>
              <a:pathLst>
                <a:path w="48702" h="37753" extrusionOk="0">
                  <a:moveTo>
                    <a:pt x="17199" y="0"/>
                  </a:moveTo>
                  <a:cubicBezTo>
                    <a:pt x="16460" y="0"/>
                    <a:pt x="15924" y="60"/>
                    <a:pt x="15645" y="193"/>
                  </a:cubicBezTo>
                  <a:cubicBezTo>
                    <a:pt x="12876" y="1494"/>
                    <a:pt x="0" y="33283"/>
                    <a:pt x="0" y="33283"/>
                  </a:cubicBezTo>
                  <a:lnTo>
                    <a:pt x="10374" y="37753"/>
                  </a:lnTo>
                  <a:lnTo>
                    <a:pt x="21516" y="10734"/>
                  </a:lnTo>
                  <a:cubicBezTo>
                    <a:pt x="21516" y="10734"/>
                    <a:pt x="39798" y="17423"/>
                    <a:pt x="44588" y="17423"/>
                  </a:cubicBezTo>
                  <a:cubicBezTo>
                    <a:pt x="44827" y="17423"/>
                    <a:pt x="45032" y="17406"/>
                    <a:pt x="45199" y="17372"/>
                  </a:cubicBezTo>
                  <a:cubicBezTo>
                    <a:pt x="48702" y="16604"/>
                    <a:pt x="47234" y="4896"/>
                    <a:pt x="47234" y="4896"/>
                  </a:cubicBezTo>
                  <a:cubicBezTo>
                    <a:pt x="47234" y="4896"/>
                    <a:pt x="23891" y="0"/>
                    <a:pt x="17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4266255" y="4006029"/>
              <a:ext cx="674634" cy="1067632"/>
            </a:xfrm>
            <a:custGeom>
              <a:avLst/>
              <a:gdLst/>
              <a:ahLst/>
              <a:cxnLst/>
              <a:rect l="l" t="t" r="r" b="b"/>
              <a:pathLst>
                <a:path w="30290" h="47935" extrusionOk="0">
                  <a:moveTo>
                    <a:pt x="19448" y="0"/>
                  </a:moveTo>
                  <a:cubicBezTo>
                    <a:pt x="19014" y="134"/>
                    <a:pt x="2369" y="7005"/>
                    <a:pt x="1202" y="9174"/>
                  </a:cubicBezTo>
                  <a:cubicBezTo>
                    <a:pt x="1" y="11375"/>
                    <a:pt x="2903" y="47935"/>
                    <a:pt x="2903" y="47935"/>
                  </a:cubicBezTo>
                  <a:lnTo>
                    <a:pt x="12376" y="47935"/>
                  </a:lnTo>
                  <a:lnTo>
                    <a:pt x="11776" y="15445"/>
                  </a:lnTo>
                  <a:lnTo>
                    <a:pt x="30289" y="10775"/>
                  </a:lnTo>
                  <a:lnTo>
                    <a:pt x="194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4368797" y="4072891"/>
              <a:ext cx="573561" cy="174616"/>
            </a:xfrm>
            <a:custGeom>
              <a:avLst/>
              <a:gdLst/>
              <a:ahLst/>
              <a:cxnLst/>
              <a:rect l="l" t="t" r="r" b="b"/>
              <a:pathLst>
                <a:path w="25752" h="7840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67"/>
                    <a:pt x="167" y="101"/>
                    <a:pt x="267" y="134"/>
                  </a:cubicBezTo>
                  <a:lnTo>
                    <a:pt x="968" y="501"/>
                  </a:lnTo>
                  <a:cubicBezTo>
                    <a:pt x="1234" y="668"/>
                    <a:pt x="1635" y="834"/>
                    <a:pt x="2068" y="1035"/>
                  </a:cubicBezTo>
                  <a:cubicBezTo>
                    <a:pt x="2535" y="1235"/>
                    <a:pt x="3036" y="1468"/>
                    <a:pt x="3603" y="1702"/>
                  </a:cubicBezTo>
                  <a:cubicBezTo>
                    <a:pt x="4704" y="2169"/>
                    <a:pt x="6105" y="2702"/>
                    <a:pt x="7606" y="3236"/>
                  </a:cubicBezTo>
                  <a:cubicBezTo>
                    <a:pt x="9140" y="3736"/>
                    <a:pt x="10808" y="4304"/>
                    <a:pt x="12609" y="4804"/>
                  </a:cubicBezTo>
                  <a:cubicBezTo>
                    <a:pt x="16212" y="5838"/>
                    <a:pt x="19481" y="6605"/>
                    <a:pt x="21882" y="7106"/>
                  </a:cubicBezTo>
                  <a:cubicBezTo>
                    <a:pt x="23083" y="7372"/>
                    <a:pt x="24051" y="7539"/>
                    <a:pt x="24718" y="7673"/>
                  </a:cubicBezTo>
                  <a:lnTo>
                    <a:pt x="25485" y="7806"/>
                  </a:lnTo>
                  <a:cubicBezTo>
                    <a:pt x="25585" y="7839"/>
                    <a:pt x="25685" y="7839"/>
                    <a:pt x="25752" y="7839"/>
                  </a:cubicBezTo>
                  <a:cubicBezTo>
                    <a:pt x="25685" y="7806"/>
                    <a:pt x="25585" y="7773"/>
                    <a:pt x="25518" y="7773"/>
                  </a:cubicBezTo>
                  <a:lnTo>
                    <a:pt x="24751" y="7606"/>
                  </a:lnTo>
                  <a:lnTo>
                    <a:pt x="21916" y="6939"/>
                  </a:lnTo>
                  <a:cubicBezTo>
                    <a:pt x="19547" y="6405"/>
                    <a:pt x="16245" y="5638"/>
                    <a:pt x="12676" y="4604"/>
                  </a:cubicBezTo>
                  <a:cubicBezTo>
                    <a:pt x="10908" y="4070"/>
                    <a:pt x="9207" y="3570"/>
                    <a:pt x="7672" y="3036"/>
                  </a:cubicBezTo>
                  <a:cubicBezTo>
                    <a:pt x="6138" y="2502"/>
                    <a:pt x="4770" y="2002"/>
                    <a:pt x="3636" y="1535"/>
                  </a:cubicBezTo>
                  <a:cubicBezTo>
                    <a:pt x="3069" y="1335"/>
                    <a:pt x="2569" y="1101"/>
                    <a:pt x="2135" y="934"/>
                  </a:cubicBezTo>
                  <a:cubicBezTo>
                    <a:pt x="1668" y="734"/>
                    <a:pt x="1301" y="568"/>
                    <a:pt x="1001" y="434"/>
                  </a:cubicBezTo>
                  <a:lnTo>
                    <a:pt x="267" y="101"/>
                  </a:lnTo>
                  <a:cubicBezTo>
                    <a:pt x="200" y="67"/>
                    <a:pt x="100" y="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4279641" y="4144964"/>
              <a:ext cx="119626" cy="252615"/>
            </a:xfrm>
            <a:custGeom>
              <a:avLst/>
              <a:gdLst/>
              <a:ahLst/>
              <a:cxnLst/>
              <a:rect l="l" t="t" r="r" b="b"/>
              <a:pathLst>
                <a:path w="5371" h="11342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5171" y="33"/>
                    <a:pt x="5004" y="100"/>
                    <a:pt x="4837" y="167"/>
                  </a:cubicBezTo>
                  <a:cubicBezTo>
                    <a:pt x="4337" y="334"/>
                    <a:pt x="3870" y="500"/>
                    <a:pt x="3403" y="734"/>
                  </a:cubicBezTo>
                  <a:cubicBezTo>
                    <a:pt x="2736" y="1034"/>
                    <a:pt x="2068" y="1434"/>
                    <a:pt x="1535" y="1935"/>
                  </a:cubicBezTo>
                  <a:cubicBezTo>
                    <a:pt x="801" y="2569"/>
                    <a:pt x="334" y="3403"/>
                    <a:pt x="134" y="4337"/>
                  </a:cubicBezTo>
                  <a:cubicBezTo>
                    <a:pt x="0" y="5237"/>
                    <a:pt x="0" y="6171"/>
                    <a:pt x="134" y="7072"/>
                  </a:cubicBezTo>
                  <a:cubicBezTo>
                    <a:pt x="200" y="7906"/>
                    <a:pt x="267" y="8706"/>
                    <a:pt x="334" y="9307"/>
                  </a:cubicBezTo>
                  <a:cubicBezTo>
                    <a:pt x="401" y="9907"/>
                    <a:pt x="467" y="10408"/>
                    <a:pt x="501" y="10808"/>
                  </a:cubicBezTo>
                  <a:cubicBezTo>
                    <a:pt x="501" y="10975"/>
                    <a:pt x="534" y="11175"/>
                    <a:pt x="601" y="11342"/>
                  </a:cubicBezTo>
                  <a:cubicBezTo>
                    <a:pt x="601" y="11141"/>
                    <a:pt x="634" y="10975"/>
                    <a:pt x="601" y="10774"/>
                  </a:cubicBezTo>
                  <a:cubicBezTo>
                    <a:pt x="567" y="10374"/>
                    <a:pt x="567" y="9907"/>
                    <a:pt x="501" y="9273"/>
                  </a:cubicBezTo>
                  <a:cubicBezTo>
                    <a:pt x="467" y="8640"/>
                    <a:pt x="401" y="7872"/>
                    <a:pt x="367" y="7038"/>
                  </a:cubicBezTo>
                  <a:cubicBezTo>
                    <a:pt x="234" y="6138"/>
                    <a:pt x="234" y="5237"/>
                    <a:pt x="367" y="4337"/>
                  </a:cubicBezTo>
                  <a:cubicBezTo>
                    <a:pt x="534" y="3469"/>
                    <a:pt x="1001" y="2669"/>
                    <a:pt x="1668" y="2068"/>
                  </a:cubicBezTo>
                  <a:cubicBezTo>
                    <a:pt x="2202" y="1568"/>
                    <a:pt x="2802" y="1168"/>
                    <a:pt x="3469" y="834"/>
                  </a:cubicBezTo>
                  <a:cubicBezTo>
                    <a:pt x="4637" y="300"/>
                    <a:pt x="5371" y="33"/>
                    <a:pt x="53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4477999" y="4327709"/>
              <a:ext cx="49801" cy="22317"/>
            </a:xfrm>
            <a:custGeom>
              <a:avLst/>
              <a:gdLst/>
              <a:ahLst/>
              <a:cxnLst/>
              <a:rect l="l" t="t" r="r" b="b"/>
              <a:pathLst>
                <a:path w="2236" h="1002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468"/>
                    <a:pt x="1435" y="802"/>
                    <a:pt x="2236" y="1002"/>
                  </a:cubicBezTo>
                  <a:cubicBezTo>
                    <a:pt x="1568" y="535"/>
                    <a:pt x="801" y="20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4496574" y="4305436"/>
              <a:ext cx="35681" cy="46817"/>
            </a:xfrm>
            <a:custGeom>
              <a:avLst/>
              <a:gdLst/>
              <a:ahLst/>
              <a:cxnLst/>
              <a:rect l="l" t="t" r="r" b="b"/>
              <a:pathLst>
                <a:path w="1602" h="2102" extrusionOk="0">
                  <a:moveTo>
                    <a:pt x="1" y="0"/>
                  </a:moveTo>
                  <a:lnTo>
                    <a:pt x="1" y="0"/>
                  </a:lnTo>
                  <a:cubicBezTo>
                    <a:pt x="67" y="434"/>
                    <a:pt x="267" y="868"/>
                    <a:pt x="601" y="1201"/>
                  </a:cubicBezTo>
                  <a:cubicBezTo>
                    <a:pt x="835" y="1568"/>
                    <a:pt x="1168" y="1902"/>
                    <a:pt x="1602" y="2102"/>
                  </a:cubicBezTo>
                  <a:cubicBezTo>
                    <a:pt x="1602" y="2035"/>
                    <a:pt x="1168" y="1635"/>
                    <a:pt x="768" y="1068"/>
                  </a:cubicBezTo>
                  <a:cubicBezTo>
                    <a:pt x="534" y="701"/>
                    <a:pt x="267" y="3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4528513" y="4338867"/>
              <a:ext cx="49066" cy="75793"/>
            </a:xfrm>
            <a:custGeom>
              <a:avLst/>
              <a:gdLst/>
              <a:ahLst/>
              <a:cxnLst/>
              <a:rect l="l" t="t" r="r" b="b"/>
              <a:pathLst>
                <a:path w="2203" h="3403" extrusionOk="0">
                  <a:moveTo>
                    <a:pt x="2203" y="0"/>
                  </a:moveTo>
                  <a:lnTo>
                    <a:pt x="2203" y="0"/>
                  </a:lnTo>
                  <a:cubicBezTo>
                    <a:pt x="2012" y="55"/>
                    <a:pt x="1821" y="109"/>
                    <a:pt x="1631" y="109"/>
                  </a:cubicBezTo>
                  <a:cubicBezTo>
                    <a:pt x="1588" y="109"/>
                    <a:pt x="1545" y="107"/>
                    <a:pt x="1502" y="100"/>
                  </a:cubicBezTo>
                  <a:cubicBezTo>
                    <a:pt x="1235" y="67"/>
                    <a:pt x="968" y="67"/>
                    <a:pt x="668" y="67"/>
                  </a:cubicBezTo>
                  <a:cubicBezTo>
                    <a:pt x="501" y="100"/>
                    <a:pt x="335" y="200"/>
                    <a:pt x="201" y="334"/>
                  </a:cubicBezTo>
                  <a:cubicBezTo>
                    <a:pt x="101" y="501"/>
                    <a:pt x="34" y="667"/>
                    <a:pt x="34" y="868"/>
                  </a:cubicBezTo>
                  <a:cubicBezTo>
                    <a:pt x="1" y="1735"/>
                    <a:pt x="34" y="2569"/>
                    <a:pt x="134" y="3403"/>
                  </a:cubicBezTo>
                  <a:cubicBezTo>
                    <a:pt x="234" y="2569"/>
                    <a:pt x="268" y="1735"/>
                    <a:pt x="234" y="901"/>
                  </a:cubicBezTo>
                  <a:cubicBezTo>
                    <a:pt x="201" y="601"/>
                    <a:pt x="435" y="334"/>
                    <a:pt x="701" y="301"/>
                  </a:cubicBezTo>
                  <a:cubicBezTo>
                    <a:pt x="968" y="267"/>
                    <a:pt x="1235" y="267"/>
                    <a:pt x="1502" y="267"/>
                  </a:cubicBezTo>
                  <a:cubicBezTo>
                    <a:pt x="1702" y="267"/>
                    <a:pt x="1869" y="234"/>
                    <a:pt x="2069" y="134"/>
                  </a:cubicBezTo>
                  <a:cubicBezTo>
                    <a:pt x="2169" y="67"/>
                    <a:pt x="2203" y="0"/>
                    <a:pt x="22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4527043" y="3839610"/>
              <a:ext cx="436875" cy="54256"/>
            </a:xfrm>
            <a:custGeom>
              <a:avLst/>
              <a:gdLst/>
              <a:ahLst/>
              <a:cxnLst/>
              <a:rect l="l" t="t" r="r" b="b"/>
              <a:pathLst>
                <a:path w="19615" h="2436" extrusionOk="0">
                  <a:moveTo>
                    <a:pt x="200" y="0"/>
                  </a:moveTo>
                  <a:lnTo>
                    <a:pt x="0" y="868"/>
                  </a:lnTo>
                  <a:lnTo>
                    <a:pt x="19614" y="2435"/>
                  </a:lnTo>
                  <a:lnTo>
                    <a:pt x="18780" y="26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3133280" y="3763082"/>
              <a:ext cx="2576550" cy="1378200"/>
            </a:xfrm>
            <a:custGeom>
              <a:avLst/>
              <a:gdLst/>
              <a:ahLst/>
              <a:cxnLst/>
              <a:rect l="l" t="t" r="r" b="b"/>
              <a:pathLst>
                <a:path w="115683" h="61879" extrusionOk="0">
                  <a:moveTo>
                    <a:pt x="0" y="0"/>
                  </a:moveTo>
                  <a:lnTo>
                    <a:pt x="0" y="3103"/>
                  </a:lnTo>
                  <a:lnTo>
                    <a:pt x="6171" y="3103"/>
                  </a:lnTo>
                  <a:lnTo>
                    <a:pt x="3002" y="61778"/>
                  </a:lnTo>
                  <a:lnTo>
                    <a:pt x="4737" y="61878"/>
                  </a:lnTo>
                  <a:lnTo>
                    <a:pt x="7939" y="3103"/>
                  </a:lnTo>
                  <a:lnTo>
                    <a:pt x="109378" y="3103"/>
                  </a:lnTo>
                  <a:lnTo>
                    <a:pt x="112114" y="61811"/>
                  </a:lnTo>
                  <a:lnTo>
                    <a:pt x="113882" y="61811"/>
                  </a:lnTo>
                  <a:lnTo>
                    <a:pt x="111146" y="3103"/>
                  </a:lnTo>
                  <a:lnTo>
                    <a:pt x="115683" y="3103"/>
                  </a:lnTo>
                  <a:lnTo>
                    <a:pt x="11568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3884395" y="3356701"/>
              <a:ext cx="790518" cy="417543"/>
            </a:xfrm>
            <a:custGeom>
              <a:avLst/>
              <a:gdLst/>
              <a:ahLst/>
              <a:cxnLst/>
              <a:rect l="l" t="t" r="r" b="b"/>
              <a:pathLst>
                <a:path w="35493" h="18747" extrusionOk="0">
                  <a:moveTo>
                    <a:pt x="0" y="0"/>
                  </a:moveTo>
                  <a:lnTo>
                    <a:pt x="6438" y="18747"/>
                  </a:lnTo>
                  <a:lnTo>
                    <a:pt x="35492" y="18747"/>
                  </a:lnTo>
                  <a:lnTo>
                    <a:pt x="35259" y="17779"/>
                  </a:lnTo>
                  <a:lnTo>
                    <a:pt x="23517" y="17413"/>
                  </a:lnTo>
                  <a:lnTo>
                    <a:pt x="1811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4119168" y="3527597"/>
              <a:ext cx="56483" cy="62898"/>
            </a:xfrm>
            <a:custGeom>
              <a:avLst/>
              <a:gdLst/>
              <a:ahLst/>
              <a:cxnLst/>
              <a:rect l="l" t="t" r="r" b="b"/>
              <a:pathLst>
                <a:path w="2536" h="2824" extrusionOk="0">
                  <a:moveTo>
                    <a:pt x="1137" y="0"/>
                  </a:moveTo>
                  <a:cubicBezTo>
                    <a:pt x="1058" y="0"/>
                    <a:pt x="979" y="11"/>
                    <a:pt x="901" y="33"/>
                  </a:cubicBezTo>
                  <a:cubicBezTo>
                    <a:pt x="334" y="166"/>
                    <a:pt x="0" y="933"/>
                    <a:pt x="167" y="1700"/>
                  </a:cubicBezTo>
                  <a:cubicBezTo>
                    <a:pt x="344" y="2380"/>
                    <a:pt x="862" y="2824"/>
                    <a:pt x="1395" y="2824"/>
                  </a:cubicBezTo>
                  <a:cubicBezTo>
                    <a:pt x="1464" y="2824"/>
                    <a:pt x="1533" y="2816"/>
                    <a:pt x="1601" y="2801"/>
                  </a:cubicBezTo>
                  <a:cubicBezTo>
                    <a:pt x="2202" y="2634"/>
                    <a:pt x="2535" y="1901"/>
                    <a:pt x="2335" y="1133"/>
                  </a:cubicBezTo>
                  <a:cubicBezTo>
                    <a:pt x="2190" y="466"/>
                    <a:pt x="1666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8"/>
          <p:cNvGrpSpPr/>
          <p:nvPr/>
        </p:nvGrpSpPr>
        <p:grpSpPr>
          <a:xfrm>
            <a:off x="1524869" y="3695143"/>
            <a:ext cx="1058165" cy="1157335"/>
            <a:chOff x="1299875" y="2202319"/>
            <a:chExt cx="1251674" cy="1368980"/>
          </a:xfrm>
        </p:grpSpPr>
        <p:grpSp>
          <p:nvGrpSpPr>
            <p:cNvPr id="332" name="Google Shape;332;p38"/>
            <p:cNvGrpSpPr/>
            <p:nvPr/>
          </p:nvGrpSpPr>
          <p:grpSpPr>
            <a:xfrm>
              <a:off x="1299875" y="2202319"/>
              <a:ext cx="1251674" cy="351071"/>
              <a:chOff x="1473616" y="2193544"/>
              <a:chExt cx="1251674" cy="351071"/>
            </a:xfrm>
          </p:grpSpPr>
          <p:sp>
            <p:nvSpPr>
              <p:cNvPr id="333" name="Google Shape;333;p38"/>
              <p:cNvSpPr/>
              <p:nvPr/>
            </p:nvSpPr>
            <p:spPr>
              <a:xfrm>
                <a:off x="1473616" y="2193544"/>
                <a:ext cx="1251674" cy="351071"/>
              </a:xfrm>
              <a:custGeom>
                <a:avLst/>
                <a:gdLst/>
                <a:ahLst/>
                <a:cxnLst/>
                <a:rect l="l" t="t" r="r" b="b"/>
                <a:pathLst>
                  <a:path w="50670" h="14212" extrusionOk="0">
                    <a:moveTo>
                      <a:pt x="1368" y="1"/>
                    </a:moveTo>
                    <a:cubicBezTo>
                      <a:pt x="601" y="1"/>
                      <a:pt x="0" y="601"/>
                      <a:pt x="0" y="1335"/>
                    </a:cubicBezTo>
                    <a:lnTo>
                      <a:pt x="0" y="12844"/>
                    </a:lnTo>
                    <a:cubicBezTo>
                      <a:pt x="0" y="13611"/>
                      <a:pt x="601" y="14211"/>
                      <a:pt x="1368" y="14211"/>
                    </a:cubicBezTo>
                    <a:lnTo>
                      <a:pt x="49335" y="14211"/>
                    </a:lnTo>
                    <a:cubicBezTo>
                      <a:pt x="50069" y="14211"/>
                      <a:pt x="50670" y="13611"/>
                      <a:pt x="50670" y="12844"/>
                    </a:cubicBezTo>
                    <a:lnTo>
                      <a:pt x="50670" y="1335"/>
                    </a:lnTo>
                    <a:cubicBezTo>
                      <a:pt x="50670" y="601"/>
                      <a:pt x="50069" y="1"/>
                      <a:pt x="49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8"/>
              <p:cNvSpPr/>
              <p:nvPr/>
            </p:nvSpPr>
            <p:spPr>
              <a:xfrm>
                <a:off x="1596807" y="2303273"/>
                <a:ext cx="167705" cy="152809"/>
              </a:xfrm>
              <a:custGeom>
                <a:avLst/>
                <a:gdLst/>
                <a:ahLst/>
                <a:cxnLst/>
                <a:rect l="l" t="t" r="r" b="b"/>
                <a:pathLst>
                  <a:path w="6789" h="6186" extrusionOk="0">
                    <a:moveTo>
                      <a:pt x="3302" y="1"/>
                    </a:moveTo>
                    <a:cubicBezTo>
                      <a:pt x="1595" y="1"/>
                      <a:pt x="0" y="1455"/>
                      <a:pt x="217" y="3431"/>
                    </a:cubicBezTo>
                    <a:cubicBezTo>
                      <a:pt x="406" y="5151"/>
                      <a:pt x="1847" y="6185"/>
                      <a:pt x="3323" y="6185"/>
                    </a:cubicBezTo>
                    <a:cubicBezTo>
                      <a:pt x="4194" y="6185"/>
                      <a:pt x="5077" y="5825"/>
                      <a:pt x="5721" y="5032"/>
                    </a:cubicBezTo>
                    <a:cubicBezTo>
                      <a:pt x="6788" y="3698"/>
                      <a:pt x="6555" y="1763"/>
                      <a:pt x="5221" y="696"/>
                    </a:cubicBezTo>
                    <a:cubicBezTo>
                      <a:pt x="4628" y="215"/>
                      <a:pt x="3957" y="1"/>
                      <a:pt x="33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8"/>
              <p:cNvSpPr/>
              <p:nvPr/>
            </p:nvSpPr>
            <p:spPr>
              <a:xfrm>
                <a:off x="1635121" y="2353419"/>
                <a:ext cx="85718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269" extrusionOk="0">
                    <a:moveTo>
                      <a:pt x="3469" y="0"/>
                    </a:moveTo>
                    <a:lnTo>
                      <a:pt x="3469" y="0"/>
                    </a:lnTo>
                    <a:cubicBezTo>
                      <a:pt x="2836" y="501"/>
                      <a:pt x="2235" y="1034"/>
                      <a:pt x="1668" y="1635"/>
                    </a:cubicBezTo>
                    <a:lnTo>
                      <a:pt x="1324" y="1953"/>
                    </a:lnTo>
                    <a:lnTo>
                      <a:pt x="1324" y="1953"/>
                    </a:lnTo>
                    <a:cubicBezTo>
                      <a:pt x="912" y="1521"/>
                      <a:pt x="471" y="1146"/>
                      <a:pt x="0" y="801"/>
                    </a:cubicBezTo>
                    <a:lnTo>
                      <a:pt x="0" y="801"/>
                    </a:lnTo>
                    <a:cubicBezTo>
                      <a:pt x="367" y="1301"/>
                      <a:pt x="801" y="1768"/>
                      <a:pt x="1234" y="2202"/>
                    </a:cubicBezTo>
                    <a:lnTo>
                      <a:pt x="1335" y="2269"/>
                    </a:lnTo>
                    <a:lnTo>
                      <a:pt x="1401" y="2202"/>
                    </a:lnTo>
                    <a:cubicBezTo>
                      <a:pt x="1535" y="2068"/>
                      <a:pt x="1668" y="1935"/>
                      <a:pt x="1802" y="1802"/>
                    </a:cubicBezTo>
                    <a:cubicBezTo>
                      <a:pt x="2435" y="1235"/>
                      <a:pt x="2969" y="667"/>
                      <a:pt x="3469" y="0"/>
                    </a:cubicBezTo>
                    <a:close/>
                  </a:path>
                </a:pathLst>
              </a:custGeom>
              <a:solidFill>
                <a:srgbClr val="003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8"/>
              <p:cNvSpPr/>
              <p:nvPr/>
            </p:nvSpPr>
            <p:spPr>
              <a:xfrm>
                <a:off x="1893039" y="2340228"/>
                <a:ext cx="710295" cy="5805"/>
              </a:xfrm>
              <a:custGeom>
                <a:avLst/>
                <a:gdLst/>
                <a:ahLst/>
                <a:cxnLst/>
                <a:rect l="l" t="t" r="r" b="b"/>
                <a:pathLst>
                  <a:path w="28754" h="235" extrusionOk="0">
                    <a:moveTo>
                      <a:pt x="14377" y="1"/>
                    </a:moveTo>
                    <a:cubicBezTo>
                      <a:pt x="6438" y="1"/>
                      <a:pt x="0" y="67"/>
                      <a:pt x="0" y="134"/>
                    </a:cubicBezTo>
                    <a:cubicBezTo>
                      <a:pt x="0" y="167"/>
                      <a:pt x="6438" y="234"/>
                      <a:pt x="14377" y="234"/>
                    </a:cubicBezTo>
                    <a:cubicBezTo>
                      <a:pt x="22316" y="234"/>
                      <a:pt x="28754" y="167"/>
                      <a:pt x="28754" y="134"/>
                    </a:cubicBezTo>
                    <a:cubicBezTo>
                      <a:pt x="28754" y="67"/>
                      <a:pt x="22316" y="1"/>
                      <a:pt x="143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8"/>
              <p:cNvSpPr/>
              <p:nvPr/>
            </p:nvSpPr>
            <p:spPr>
              <a:xfrm>
                <a:off x="1900450" y="2410259"/>
                <a:ext cx="411197" cy="4990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02" extrusionOk="0">
                    <a:moveTo>
                      <a:pt x="8340" y="1"/>
                    </a:moveTo>
                    <a:cubicBezTo>
                      <a:pt x="3736" y="1"/>
                      <a:pt x="0" y="34"/>
                      <a:pt x="0" y="101"/>
                    </a:cubicBezTo>
                    <a:cubicBezTo>
                      <a:pt x="0" y="134"/>
                      <a:pt x="3770" y="201"/>
                      <a:pt x="8340" y="201"/>
                    </a:cubicBezTo>
                    <a:cubicBezTo>
                      <a:pt x="12943" y="201"/>
                      <a:pt x="16645" y="134"/>
                      <a:pt x="16645" y="101"/>
                    </a:cubicBezTo>
                    <a:cubicBezTo>
                      <a:pt x="16645" y="68"/>
                      <a:pt x="12976" y="1"/>
                      <a:pt x="83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" name="Google Shape;338;p38"/>
            <p:cNvGrpSpPr/>
            <p:nvPr/>
          </p:nvGrpSpPr>
          <p:grpSpPr>
            <a:xfrm>
              <a:off x="1299875" y="2711274"/>
              <a:ext cx="1251674" cy="351071"/>
              <a:chOff x="1473616" y="2594836"/>
              <a:chExt cx="1251674" cy="351071"/>
            </a:xfrm>
          </p:grpSpPr>
          <p:sp>
            <p:nvSpPr>
              <p:cNvPr id="339" name="Google Shape;339;p38"/>
              <p:cNvSpPr/>
              <p:nvPr/>
            </p:nvSpPr>
            <p:spPr>
              <a:xfrm>
                <a:off x="1473616" y="2594836"/>
                <a:ext cx="1251674" cy="351071"/>
              </a:xfrm>
              <a:custGeom>
                <a:avLst/>
                <a:gdLst/>
                <a:ahLst/>
                <a:cxnLst/>
                <a:rect l="l" t="t" r="r" b="b"/>
                <a:pathLst>
                  <a:path w="50670" h="14212" extrusionOk="0">
                    <a:moveTo>
                      <a:pt x="1368" y="1"/>
                    </a:moveTo>
                    <a:cubicBezTo>
                      <a:pt x="601" y="1"/>
                      <a:pt x="0" y="601"/>
                      <a:pt x="0" y="1335"/>
                    </a:cubicBezTo>
                    <a:lnTo>
                      <a:pt x="0" y="12843"/>
                    </a:lnTo>
                    <a:cubicBezTo>
                      <a:pt x="0" y="13611"/>
                      <a:pt x="601" y="14211"/>
                      <a:pt x="1368" y="14211"/>
                    </a:cubicBezTo>
                    <a:lnTo>
                      <a:pt x="49335" y="14211"/>
                    </a:lnTo>
                    <a:cubicBezTo>
                      <a:pt x="50069" y="14211"/>
                      <a:pt x="50670" y="13611"/>
                      <a:pt x="50670" y="12843"/>
                    </a:cubicBezTo>
                    <a:lnTo>
                      <a:pt x="50670" y="1335"/>
                    </a:lnTo>
                    <a:cubicBezTo>
                      <a:pt x="50670" y="601"/>
                      <a:pt x="50069" y="1"/>
                      <a:pt x="49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8"/>
              <p:cNvSpPr/>
              <p:nvPr/>
            </p:nvSpPr>
            <p:spPr>
              <a:xfrm>
                <a:off x="1596807" y="2704564"/>
                <a:ext cx="166865" cy="152809"/>
              </a:xfrm>
              <a:custGeom>
                <a:avLst/>
                <a:gdLst/>
                <a:ahLst/>
                <a:cxnLst/>
                <a:rect l="l" t="t" r="r" b="b"/>
                <a:pathLst>
                  <a:path w="6755" h="6186" extrusionOk="0">
                    <a:moveTo>
                      <a:pt x="3302" y="1"/>
                    </a:moveTo>
                    <a:cubicBezTo>
                      <a:pt x="1595" y="1"/>
                      <a:pt x="0" y="1455"/>
                      <a:pt x="217" y="3431"/>
                    </a:cubicBezTo>
                    <a:cubicBezTo>
                      <a:pt x="406" y="5151"/>
                      <a:pt x="1847" y="6185"/>
                      <a:pt x="3323" y="6185"/>
                    </a:cubicBezTo>
                    <a:cubicBezTo>
                      <a:pt x="4194" y="6185"/>
                      <a:pt x="5077" y="5825"/>
                      <a:pt x="5721" y="5032"/>
                    </a:cubicBezTo>
                    <a:cubicBezTo>
                      <a:pt x="6755" y="3698"/>
                      <a:pt x="6555" y="1763"/>
                      <a:pt x="5221" y="696"/>
                    </a:cubicBezTo>
                    <a:cubicBezTo>
                      <a:pt x="4628" y="215"/>
                      <a:pt x="3957" y="1"/>
                      <a:pt x="33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8"/>
              <p:cNvSpPr/>
              <p:nvPr/>
            </p:nvSpPr>
            <p:spPr>
              <a:xfrm>
                <a:off x="1635121" y="2755526"/>
                <a:ext cx="85718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269" extrusionOk="0">
                    <a:moveTo>
                      <a:pt x="3469" y="1"/>
                    </a:moveTo>
                    <a:lnTo>
                      <a:pt x="3469" y="1"/>
                    </a:lnTo>
                    <a:cubicBezTo>
                      <a:pt x="2836" y="468"/>
                      <a:pt x="2202" y="1035"/>
                      <a:pt x="1668" y="1602"/>
                    </a:cubicBezTo>
                    <a:lnTo>
                      <a:pt x="1321" y="1949"/>
                    </a:lnTo>
                    <a:lnTo>
                      <a:pt x="1321" y="1949"/>
                    </a:lnTo>
                    <a:cubicBezTo>
                      <a:pt x="910" y="1515"/>
                      <a:pt x="470" y="1112"/>
                      <a:pt x="0" y="768"/>
                    </a:cubicBezTo>
                    <a:lnTo>
                      <a:pt x="0" y="768"/>
                    </a:lnTo>
                    <a:cubicBezTo>
                      <a:pt x="367" y="1302"/>
                      <a:pt x="801" y="1769"/>
                      <a:pt x="1234" y="2169"/>
                    </a:cubicBezTo>
                    <a:lnTo>
                      <a:pt x="1335" y="2269"/>
                    </a:lnTo>
                    <a:lnTo>
                      <a:pt x="1401" y="2169"/>
                    </a:lnTo>
                    <a:lnTo>
                      <a:pt x="1802" y="1769"/>
                    </a:lnTo>
                    <a:cubicBezTo>
                      <a:pt x="2435" y="1235"/>
                      <a:pt x="2969" y="634"/>
                      <a:pt x="3469" y="1"/>
                    </a:cubicBezTo>
                    <a:close/>
                  </a:path>
                </a:pathLst>
              </a:custGeom>
              <a:solidFill>
                <a:srgbClr val="003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8"/>
              <p:cNvSpPr/>
              <p:nvPr/>
            </p:nvSpPr>
            <p:spPr>
              <a:xfrm>
                <a:off x="1893039" y="2741519"/>
                <a:ext cx="710295" cy="5805"/>
              </a:xfrm>
              <a:custGeom>
                <a:avLst/>
                <a:gdLst/>
                <a:ahLst/>
                <a:cxnLst/>
                <a:rect l="l" t="t" r="r" b="b"/>
                <a:pathLst>
                  <a:path w="28754" h="235" extrusionOk="0">
                    <a:moveTo>
                      <a:pt x="14377" y="1"/>
                    </a:moveTo>
                    <a:cubicBezTo>
                      <a:pt x="6438" y="1"/>
                      <a:pt x="0" y="67"/>
                      <a:pt x="0" y="134"/>
                    </a:cubicBezTo>
                    <a:cubicBezTo>
                      <a:pt x="0" y="201"/>
                      <a:pt x="6438" y="234"/>
                      <a:pt x="14377" y="234"/>
                    </a:cubicBezTo>
                    <a:cubicBezTo>
                      <a:pt x="22316" y="234"/>
                      <a:pt x="28754" y="201"/>
                      <a:pt x="28754" y="134"/>
                    </a:cubicBezTo>
                    <a:cubicBezTo>
                      <a:pt x="28754" y="67"/>
                      <a:pt x="22316" y="1"/>
                      <a:pt x="143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8"/>
              <p:cNvSpPr/>
              <p:nvPr/>
            </p:nvSpPr>
            <p:spPr>
              <a:xfrm>
                <a:off x="1900450" y="2811551"/>
                <a:ext cx="411197" cy="4990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02" extrusionOk="0">
                    <a:moveTo>
                      <a:pt x="8340" y="1"/>
                    </a:moveTo>
                    <a:cubicBezTo>
                      <a:pt x="3736" y="1"/>
                      <a:pt x="0" y="34"/>
                      <a:pt x="0" y="101"/>
                    </a:cubicBezTo>
                    <a:cubicBezTo>
                      <a:pt x="0" y="168"/>
                      <a:pt x="3770" y="201"/>
                      <a:pt x="8340" y="201"/>
                    </a:cubicBezTo>
                    <a:cubicBezTo>
                      <a:pt x="12943" y="201"/>
                      <a:pt x="16645" y="168"/>
                      <a:pt x="16645" y="101"/>
                    </a:cubicBezTo>
                    <a:cubicBezTo>
                      <a:pt x="16645" y="34"/>
                      <a:pt x="12976" y="1"/>
                      <a:pt x="83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" name="Google Shape;344;p38"/>
            <p:cNvGrpSpPr/>
            <p:nvPr/>
          </p:nvGrpSpPr>
          <p:grpSpPr>
            <a:xfrm>
              <a:off x="1299875" y="3220228"/>
              <a:ext cx="1251674" cy="351071"/>
              <a:chOff x="1473616" y="2996128"/>
              <a:chExt cx="1251674" cy="351071"/>
            </a:xfrm>
          </p:grpSpPr>
          <p:sp>
            <p:nvSpPr>
              <p:cNvPr id="345" name="Google Shape;345;p38"/>
              <p:cNvSpPr/>
              <p:nvPr/>
            </p:nvSpPr>
            <p:spPr>
              <a:xfrm>
                <a:off x="1473616" y="2996128"/>
                <a:ext cx="1251674" cy="351071"/>
              </a:xfrm>
              <a:custGeom>
                <a:avLst/>
                <a:gdLst/>
                <a:ahLst/>
                <a:cxnLst/>
                <a:rect l="l" t="t" r="r" b="b"/>
                <a:pathLst>
                  <a:path w="50670" h="14212" extrusionOk="0">
                    <a:moveTo>
                      <a:pt x="1368" y="1"/>
                    </a:moveTo>
                    <a:cubicBezTo>
                      <a:pt x="601" y="1"/>
                      <a:pt x="0" y="601"/>
                      <a:pt x="0" y="1369"/>
                    </a:cubicBezTo>
                    <a:lnTo>
                      <a:pt x="0" y="12877"/>
                    </a:lnTo>
                    <a:cubicBezTo>
                      <a:pt x="0" y="13611"/>
                      <a:pt x="601" y="14211"/>
                      <a:pt x="1368" y="14211"/>
                    </a:cubicBezTo>
                    <a:lnTo>
                      <a:pt x="49335" y="14211"/>
                    </a:lnTo>
                    <a:cubicBezTo>
                      <a:pt x="50069" y="14211"/>
                      <a:pt x="50670" y="13611"/>
                      <a:pt x="50670" y="12877"/>
                    </a:cubicBezTo>
                    <a:lnTo>
                      <a:pt x="50670" y="1369"/>
                    </a:lnTo>
                    <a:cubicBezTo>
                      <a:pt x="50670" y="601"/>
                      <a:pt x="50069" y="1"/>
                      <a:pt x="49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8"/>
              <p:cNvSpPr/>
              <p:nvPr/>
            </p:nvSpPr>
            <p:spPr>
              <a:xfrm>
                <a:off x="1596807" y="3105856"/>
                <a:ext cx="167705" cy="152809"/>
              </a:xfrm>
              <a:custGeom>
                <a:avLst/>
                <a:gdLst/>
                <a:ahLst/>
                <a:cxnLst/>
                <a:rect l="l" t="t" r="r" b="b"/>
                <a:pathLst>
                  <a:path w="6789" h="6186" extrusionOk="0">
                    <a:moveTo>
                      <a:pt x="3302" y="1"/>
                    </a:moveTo>
                    <a:cubicBezTo>
                      <a:pt x="1595" y="1"/>
                      <a:pt x="0" y="1455"/>
                      <a:pt x="217" y="3431"/>
                    </a:cubicBezTo>
                    <a:cubicBezTo>
                      <a:pt x="406" y="5151"/>
                      <a:pt x="1847" y="6185"/>
                      <a:pt x="3323" y="6185"/>
                    </a:cubicBezTo>
                    <a:cubicBezTo>
                      <a:pt x="4194" y="6185"/>
                      <a:pt x="5077" y="5825"/>
                      <a:pt x="5721" y="5032"/>
                    </a:cubicBezTo>
                    <a:cubicBezTo>
                      <a:pt x="6788" y="3698"/>
                      <a:pt x="6555" y="1763"/>
                      <a:pt x="5221" y="696"/>
                    </a:cubicBezTo>
                    <a:cubicBezTo>
                      <a:pt x="4628" y="215"/>
                      <a:pt x="3957" y="1"/>
                      <a:pt x="33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8"/>
              <p:cNvSpPr/>
              <p:nvPr/>
            </p:nvSpPr>
            <p:spPr>
              <a:xfrm>
                <a:off x="1635121" y="3156817"/>
                <a:ext cx="85718" cy="5523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236" extrusionOk="0">
                    <a:moveTo>
                      <a:pt x="3469" y="1"/>
                    </a:moveTo>
                    <a:lnTo>
                      <a:pt x="3469" y="1"/>
                    </a:lnTo>
                    <a:cubicBezTo>
                      <a:pt x="2836" y="468"/>
                      <a:pt x="2235" y="1001"/>
                      <a:pt x="1668" y="1602"/>
                    </a:cubicBezTo>
                    <a:lnTo>
                      <a:pt x="1321" y="1949"/>
                    </a:lnTo>
                    <a:lnTo>
                      <a:pt x="1321" y="1949"/>
                    </a:lnTo>
                    <a:cubicBezTo>
                      <a:pt x="910" y="1515"/>
                      <a:pt x="470" y="1112"/>
                      <a:pt x="0" y="768"/>
                    </a:cubicBezTo>
                    <a:lnTo>
                      <a:pt x="0" y="768"/>
                    </a:lnTo>
                    <a:cubicBezTo>
                      <a:pt x="367" y="1268"/>
                      <a:pt x="801" y="1735"/>
                      <a:pt x="1234" y="2169"/>
                    </a:cubicBezTo>
                    <a:lnTo>
                      <a:pt x="1335" y="2236"/>
                    </a:lnTo>
                    <a:lnTo>
                      <a:pt x="1401" y="2169"/>
                    </a:lnTo>
                    <a:lnTo>
                      <a:pt x="1802" y="1769"/>
                    </a:lnTo>
                    <a:cubicBezTo>
                      <a:pt x="2435" y="1235"/>
                      <a:pt x="2969" y="634"/>
                      <a:pt x="3469" y="1"/>
                    </a:cubicBezTo>
                    <a:close/>
                  </a:path>
                </a:pathLst>
              </a:custGeom>
              <a:solidFill>
                <a:srgbClr val="003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8"/>
              <p:cNvSpPr/>
              <p:nvPr/>
            </p:nvSpPr>
            <p:spPr>
              <a:xfrm>
                <a:off x="1893039" y="3143626"/>
                <a:ext cx="710295" cy="4965"/>
              </a:xfrm>
              <a:custGeom>
                <a:avLst/>
                <a:gdLst/>
                <a:ahLst/>
                <a:cxnLst/>
                <a:rect l="l" t="t" r="r" b="b"/>
                <a:pathLst>
                  <a:path w="28754" h="201" extrusionOk="0">
                    <a:moveTo>
                      <a:pt x="14377" y="1"/>
                    </a:moveTo>
                    <a:cubicBezTo>
                      <a:pt x="6438" y="1"/>
                      <a:pt x="0" y="34"/>
                      <a:pt x="0" y="101"/>
                    </a:cubicBezTo>
                    <a:cubicBezTo>
                      <a:pt x="0" y="168"/>
                      <a:pt x="6438" y="201"/>
                      <a:pt x="14377" y="201"/>
                    </a:cubicBezTo>
                    <a:cubicBezTo>
                      <a:pt x="22316" y="201"/>
                      <a:pt x="28754" y="168"/>
                      <a:pt x="28754" y="101"/>
                    </a:cubicBezTo>
                    <a:cubicBezTo>
                      <a:pt x="28754" y="34"/>
                      <a:pt x="22316" y="1"/>
                      <a:pt x="143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8"/>
              <p:cNvSpPr/>
              <p:nvPr/>
            </p:nvSpPr>
            <p:spPr>
              <a:xfrm>
                <a:off x="1900450" y="3212842"/>
                <a:ext cx="411197" cy="4965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01" extrusionOk="0">
                    <a:moveTo>
                      <a:pt x="8340" y="1"/>
                    </a:moveTo>
                    <a:cubicBezTo>
                      <a:pt x="3736" y="1"/>
                      <a:pt x="0" y="34"/>
                      <a:pt x="0" y="101"/>
                    </a:cubicBezTo>
                    <a:cubicBezTo>
                      <a:pt x="0" y="168"/>
                      <a:pt x="3770" y="201"/>
                      <a:pt x="8340" y="201"/>
                    </a:cubicBezTo>
                    <a:cubicBezTo>
                      <a:pt x="12943" y="201"/>
                      <a:pt x="16645" y="168"/>
                      <a:pt x="16645" y="101"/>
                    </a:cubicBezTo>
                    <a:cubicBezTo>
                      <a:pt x="16645" y="34"/>
                      <a:pt x="12976" y="1"/>
                      <a:pt x="83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0" name="Google Shape;350;p38"/>
          <p:cNvGrpSpPr/>
          <p:nvPr/>
        </p:nvGrpSpPr>
        <p:grpSpPr>
          <a:xfrm>
            <a:off x="6448359" y="3695143"/>
            <a:ext cx="1058167" cy="1157336"/>
            <a:chOff x="6592450" y="2354719"/>
            <a:chExt cx="1251676" cy="1368980"/>
          </a:xfrm>
        </p:grpSpPr>
        <p:grpSp>
          <p:nvGrpSpPr>
            <p:cNvPr id="351" name="Google Shape;351;p38"/>
            <p:cNvGrpSpPr/>
            <p:nvPr/>
          </p:nvGrpSpPr>
          <p:grpSpPr>
            <a:xfrm flipH="1">
              <a:off x="6592450" y="2354719"/>
              <a:ext cx="1251676" cy="351072"/>
              <a:chOff x="1473616" y="2193544"/>
              <a:chExt cx="1251676" cy="351072"/>
            </a:xfrm>
          </p:grpSpPr>
          <p:sp>
            <p:nvSpPr>
              <p:cNvPr id="352" name="Google Shape;352;p38"/>
              <p:cNvSpPr/>
              <p:nvPr/>
            </p:nvSpPr>
            <p:spPr>
              <a:xfrm>
                <a:off x="1473616" y="2193544"/>
                <a:ext cx="1251676" cy="351072"/>
              </a:xfrm>
              <a:custGeom>
                <a:avLst/>
                <a:gdLst/>
                <a:ahLst/>
                <a:cxnLst/>
                <a:rect l="l" t="t" r="r" b="b"/>
                <a:pathLst>
                  <a:path w="50670" h="14212" extrusionOk="0">
                    <a:moveTo>
                      <a:pt x="1368" y="1"/>
                    </a:moveTo>
                    <a:cubicBezTo>
                      <a:pt x="601" y="1"/>
                      <a:pt x="0" y="601"/>
                      <a:pt x="0" y="1335"/>
                    </a:cubicBezTo>
                    <a:lnTo>
                      <a:pt x="0" y="12844"/>
                    </a:lnTo>
                    <a:cubicBezTo>
                      <a:pt x="0" y="13611"/>
                      <a:pt x="601" y="14211"/>
                      <a:pt x="1368" y="14211"/>
                    </a:cubicBezTo>
                    <a:lnTo>
                      <a:pt x="49335" y="14211"/>
                    </a:lnTo>
                    <a:cubicBezTo>
                      <a:pt x="50069" y="14211"/>
                      <a:pt x="50670" y="13611"/>
                      <a:pt x="50670" y="12844"/>
                    </a:cubicBezTo>
                    <a:lnTo>
                      <a:pt x="50670" y="1335"/>
                    </a:lnTo>
                    <a:cubicBezTo>
                      <a:pt x="50670" y="601"/>
                      <a:pt x="50069" y="1"/>
                      <a:pt x="49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8"/>
              <p:cNvSpPr/>
              <p:nvPr/>
            </p:nvSpPr>
            <p:spPr>
              <a:xfrm>
                <a:off x="1596807" y="2303273"/>
                <a:ext cx="167705" cy="152810"/>
              </a:xfrm>
              <a:custGeom>
                <a:avLst/>
                <a:gdLst/>
                <a:ahLst/>
                <a:cxnLst/>
                <a:rect l="l" t="t" r="r" b="b"/>
                <a:pathLst>
                  <a:path w="6789" h="6186" extrusionOk="0">
                    <a:moveTo>
                      <a:pt x="3302" y="1"/>
                    </a:moveTo>
                    <a:cubicBezTo>
                      <a:pt x="1595" y="1"/>
                      <a:pt x="0" y="1455"/>
                      <a:pt x="217" y="3431"/>
                    </a:cubicBezTo>
                    <a:cubicBezTo>
                      <a:pt x="406" y="5151"/>
                      <a:pt x="1847" y="6185"/>
                      <a:pt x="3323" y="6185"/>
                    </a:cubicBezTo>
                    <a:cubicBezTo>
                      <a:pt x="4194" y="6185"/>
                      <a:pt x="5077" y="5825"/>
                      <a:pt x="5721" y="5032"/>
                    </a:cubicBezTo>
                    <a:cubicBezTo>
                      <a:pt x="6788" y="3698"/>
                      <a:pt x="6555" y="1763"/>
                      <a:pt x="5221" y="696"/>
                    </a:cubicBezTo>
                    <a:cubicBezTo>
                      <a:pt x="4628" y="215"/>
                      <a:pt x="3957" y="1"/>
                      <a:pt x="33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8"/>
              <p:cNvSpPr/>
              <p:nvPr/>
            </p:nvSpPr>
            <p:spPr>
              <a:xfrm flipH="1">
                <a:off x="1635121" y="2353419"/>
                <a:ext cx="85718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269" extrusionOk="0">
                    <a:moveTo>
                      <a:pt x="3469" y="0"/>
                    </a:moveTo>
                    <a:lnTo>
                      <a:pt x="3469" y="0"/>
                    </a:lnTo>
                    <a:cubicBezTo>
                      <a:pt x="2836" y="501"/>
                      <a:pt x="2235" y="1034"/>
                      <a:pt x="1668" y="1635"/>
                    </a:cubicBezTo>
                    <a:lnTo>
                      <a:pt x="1324" y="1953"/>
                    </a:lnTo>
                    <a:lnTo>
                      <a:pt x="1324" y="1953"/>
                    </a:lnTo>
                    <a:cubicBezTo>
                      <a:pt x="912" y="1521"/>
                      <a:pt x="471" y="1146"/>
                      <a:pt x="0" y="801"/>
                    </a:cubicBezTo>
                    <a:lnTo>
                      <a:pt x="0" y="801"/>
                    </a:lnTo>
                    <a:cubicBezTo>
                      <a:pt x="367" y="1301"/>
                      <a:pt x="801" y="1768"/>
                      <a:pt x="1234" y="2202"/>
                    </a:cubicBezTo>
                    <a:lnTo>
                      <a:pt x="1335" y="2269"/>
                    </a:lnTo>
                    <a:lnTo>
                      <a:pt x="1401" y="2202"/>
                    </a:lnTo>
                    <a:cubicBezTo>
                      <a:pt x="1535" y="2068"/>
                      <a:pt x="1668" y="1935"/>
                      <a:pt x="1802" y="1802"/>
                    </a:cubicBezTo>
                    <a:cubicBezTo>
                      <a:pt x="2435" y="1235"/>
                      <a:pt x="2969" y="667"/>
                      <a:pt x="3469" y="0"/>
                    </a:cubicBezTo>
                    <a:close/>
                  </a:path>
                </a:pathLst>
              </a:custGeom>
              <a:solidFill>
                <a:srgbClr val="003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8"/>
              <p:cNvSpPr/>
              <p:nvPr/>
            </p:nvSpPr>
            <p:spPr>
              <a:xfrm>
                <a:off x="1893039" y="2340228"/>
                <a:ext cx="710296" cy="5805"/>
              </a:xfrm>
              <a:custGeom>
                <a:avLst/>
                <a:gdLst/>
                <a:ahLst/>
                <a:cxnLst/>
                <a:rect l="l" t="t" r="r" b="b"/>
                <a:pathLst>
                  <a:path w="28754" h="235" extrusionOk="0">
                    <a:moveTo>
                      <a:pt x="14377" y="1"/>
                    </a:moveTo>
                    <a:cubicBezTo>
                      <a:pt x="6438" y="1"/>
                      <a:pt x="0" y="67"/>
                      <a:pt x="0" y="134"/>
                    </a:cubicBezTo>
                    <a:cubicBezTo>
                      <a:pt x="0" y="167"/>
                      <a:pt x="6438" y="234"/>
                      <a:pt x="14377" y="234"/>
                    </a:cubicBezTo>
                    <a:cubicBezTo>
                      <a:pt x="22316" y="234"/>
                      <a:pt x="28754" y="167"/>
                      <a:pt x="28754" y="134"/>
                    </a:cubicBezTo>
                    <a:cubicBezTo>
                      <a:pt x="28754" y="67"/>
                      <a:pt x="22316" y="1"/>
                      <a:pt x="143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8"/>
              <p:cNvSpPr/>
              <p:nvPr/>
            </p:nvSpPr>
            <p:spPr>
              <a:xfrm>
                <a:off x="1900450" y="2410259"/>
                <a:ext cx="411198" cy="4990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02" extrusionOk="0">
                    <a:moveTo>
                      <a:pt x="8340" y="1"/>
                    </a:moveTo>
                    <a:cubicBezTo>
                      <a:pt x="3736" y="1"/>
                      <a:pt x="0" y="34"/>
                      <a:pt x="0" y="101"/>
                    </a:cubicBezTo>
                    <a:cubicBezTo>
                      <a:pt x="0" y="134"/>
                      <a:pt x="3770" y="201"/>
                      <a:pt x="8340" y="201"/>
                    </a:cubicBezTo>
                    <a:cubicBezTo>
                      <a:pt x="12943" y="201"/>
                      <a:pt x="16645" y="134"/>
                      <a:pt x="16645" y="101"/>
                    </a:cubicBezTo>
                    <a:cubicBezTo>
                      <a:pt x="16645" y="68"/>
                      <a:pt x="12976" y="1"/>
                      <a:pt x="83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357;p38"/>
            <p:cNvGrpSpPr/>
            <p:nvPr/>
          </p:nvGrpSpPr>
          <p:grpSpPr>
            <a:xfrm flipH="1">
              <a:off x="6592450" y="2863674"/>
              <a:ext cx="1251676" cy="351072"/>
              <a:chOff x="1473616" y="2594836"/>
              <a:chExt cx="1251676" cy="351072"/>
            </a:xfrm>
          </p:grpSpPr>
          <p:sp>
            <p:nvSpPr>
              <p:cNvPr id="358" name="Google Shape;358;p38"/>
              <p:cNvSpPr/>
              <p:nvPr/>
            </p:nvSpPr>
            <p:spPr>
              <a:xfrm>
                <a:off x="1473616" y="2594836"/>
                <a:ext cx="1251676" cy="351072"/>
              </a:xfrm>
              <a:custGeom>
                <a:avLst/>
                <a:gdLst/>
                <a:ahLst/>
                <a:cxnLst/>
                <a:rect l="l" t="t" r="r" b="b"/>
                <a:pathLst>
                  <a:path w="50670" h="14212" extrusionOk="0">
                    <a:moveTo>
                      <a:pt x="1368" y="1"/>
                    </a:moveTo>
                    <a:cubicBezTo>
                      <a:pt x="601" y="1"/>
                      <a:pt x="0" y="601"/>
                      <a:pt x="0" y="1335"/>
                    </a:cubicBezTo>
                    <a:lnTo>
                      <a:pt x="0" y="12843"/>
                    </a:lnTo>
                    <a:cubicBezTo>
                      <a:pt x="0" y="13611"/>
                      <a:pt x="601" y="14211"/>
                      <a:pt x="1368" y="14211"/>
                    </a:cubicBezTo>
                    <a:lnTo>
                      <a:pt x="49335" y="14211"/>
                    </a:lnTo>
                    <a:cubicBezTo>
                      <a:pt x="50069" y="14211"/>
                      <a:pt x="50670" y="13611"/>
                      <a:pt x="50670" y="12843"/>
                    </a:cubicBezTo>
                    <a:lnTo>
                      <a:pt x="50670" y="1335"/>
                    </a:lnTo>
                    <a:cubicBezTo>
                      <a:pt x="50670" y="601"/>
                      <a:pt x="50069" y="1"/>
                      <a:pt x="49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8"/>
              <p:cNvSpPr/>
              <p:nvPr/>
            </p:nvSpPr>
            <p:spPr>
              <a:xfrm>
                <a:off x="1596807" y="2704564"/>
                <a:ext cx="166865" cy="152810"/>
              </a:xfrm>
              <a:custGeom>
                <a:avLst/>
                <a:gdLst/>
                <a:ahLst/>
                <a:cxnLst/>
                <a:rect l="l" t="t" r="r" b="b"/>
                <a:pathLst>
                  <a:path w="6755" h="6186" extrusionOk="0">
                    <a:moveTo>
                      <a:pt x="3302" y="1"/>
                    </a:moveTo>
                    <a:cubicBezTo>
                      <a:pt x="1595" y="1"/>
                      <a:pt x="0" y="1455"/>
                      <a:pt x="217" y="3431"/>
                    </a:cubicBezTo>
                    <a:cubicBezTo>
                      <a:pt x="406" y="5151"/>
                      <a:pt x="1847" y="6185"/>
                      <a:pt x="3323" y="6185"/>
                    </a:cubicBezTo>
                    <a:cubicBezTo>
                      <a:pt x="4194" y="6185"/>
                      <a:pt x="5077" y="5825"/>
                      <a:pt x="5721" y="5032"/>
                    </a:cubicBezTo>
                    <a:cubicBezTo>
                      <a:pt x="6755" y="3698"/>
                      <a:pt x="6555" y="1763"/>
                      <a:pt x="5221" y="696"/>
                    </a:cubicBezTo>
                    <a:cubicBezTo>
                      <a:pt x="4628" y="215"/>
                      <a:pt x="3957" y="1"/>
                      <a:pt x="33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8"/>
              <p:cNvSpPr/>
              <p:nvPr/>
            </p:nvSpPr>
            <p:spPr>
              <a:xfrm flipH="1">
                <a:off x="1635121" y="2755526"/>
                <a:ext cx="85718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269" extrusionOk="0">
                    <a:moveTo>
                      <a:pt x="3469" y="1"/>
                    </a:moveTo>
                    <a:lnTo>
                      <a:pt x="3469" y="1"/>
                    </a:lnTo>
                    <a:cubicBezTo>
                      <a:pt x="2836" y="468"/>
                      <a:pt x="2202" y="1035"/>
                      <a:pt x="1668" y="1602"/>
                    </a:cubicBezTo>
                    <a:lnTo>
                      <a:pt x="1321" y="1949"/>
                    </a:lnTo>
                    <a:lnTo>
                      <a:pt x="1321" y="1949"/>
                    </a:lnTo>
                    <a:cubicBezTo>
                      <a:pt x="910" y="1515"/>
                      <a:pt x="470" y="1112"/>
                      <a:pt x="0" y="768"/>
                    </a:cubicBezTo>
                    <a:lnTo>
                      <a:pt x="0" y="768"/>
                    </a:lnTo>
                    <a:cubicBezTo>
                      <a:pt x="367" y="1302"/>
                      <a:pt x="801" y="1769"/>
                      <a:pt x="1234" y="2169"/>
                    </a:cubicBezTo>
                    <a:lnTo>
                      <a:pt x="1335" y="2269"/>
                    </a:lnTo>
                    <a:lnTo>
                      <a:pt x="1401" y="2169"/>
                    </a:lnTo>
                    <a:lnTo>
                      <a:pt x="1802" y="1769"/>
                    </a:lnTo>
                    <a:cubicBezTo>
                      <a:pt x="2435" y="1235"/>
                      <a:pt x="2969" y="634"/>
                      <a:pt x="3469" y="1"/>
                    </a:cubicBezTo>
                    <a:close/>
                  </a:path>
                </a:pathLst>
              </a:custGeom>
              <a:solidFill>
                <a:srgbClr val="003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8"/>
              <p:cNvSpPr/>
              <p:nvPr/>
            </p:nvSpPr>
            <p:spPr>
              <a:xfrm>
                <a:off x="1893039" y="2741519"/>
                <a:ext cx="710296" cy="5805"/>
              </a:xfrm>
              <a:custGeom>
                <a:avLst/>
                <a:gdLst/>
                <a:ahLst/>
                <a:cxnLst/>
                <a:rect l="l" t="t" r="r" b="b"/>
                <a:pathLst>
                  <a:path w="28754" h="235" extrusionOk="0">
                    <a:moveTo>
                      <a:pt x="14377" y="1"/>
                    </a:moveTo>
                    <a:cubicBezTo>
                      <a:pt x="6438" y="1"/>
                      <a:pt x="0" y="67"/>
                      <a:pt x="0" y="134"/>
                    </a:cubicBezTo>
                    <a:cubicBezTo>
                      <a:pt x="0" y="201"/>
                      <a:pt x="6438" y="234"/>
                      <a:pt x="14377" y="234"/>
                    </a:cubicBezTo>
                    <a:cubicBezTo>
                      <a:pt x="22316" y="234"/>
                      <a:pt x="28754" y="201"/>
                      <a:pt x="28754" y="134"/>
                    </a:cubicBezTo>
                    <a:cubicBezTo>
                      <a:pt x="28754" y="67"/>
                      <a:pt x="22316" y="1"/>
                      <a:pt x="143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8"/>
              <p:cNvSpPr/>
              <p:nvPr/>
            </p:nvSpPr>
            <p:spPr>
              <a:xfrm>
                <a:off x="1900450" y="2811551"/>
                <a:ext cx="411198" cy="4990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02" extrusionOk="0">
                    <a:moveTo>
                      <a:pt x="8340" y="1"/>
                    </a:moveTo>
                    <a:cubicBezTo>
                      <a:pt x="3736" y="1"/>
                      <a:pt x="0" y="34"/>
                      <a:pt x="0" y="101"/>
                    </a:cubicBezTo>
                    <a:cubicBezTo>
                      <a:pt x="0" y="168"/>
                      <a:pt x="3770" y="201"/>
                      <a:pt x="8340" y="201"/>
                    </a:cubicBezTo>
                    <a:cubicBezTo>
                      <a:pt x="12943" y="201"/>
                      <a:pt x="16645" y="168"/>
                      <a:pt x="16645" y="101"/>
                    </a:cubicBezTo>
                    <a:cubicBezTo>
                      <a:pt x="16645" y="34"/>
                      <a:pt x="12976" y="1"/>
                      <a:pt x="83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" name="Google Shape;363;p38"/>
            <p:cNvGrpSpPr/>
            <p:nvPr/>
          </p:nvGrpSpPr>
          <p:grpSpPr>
            <a:xfrm flipH="1">
              <a:off x="6592450" y="3372628"/>
              <a:ext cx="1251676" cy="351072"/>
              <a:chOff x="1473616" y="2996128"/>
              <a:chExt cx="1251676" cy="351072"/>
            </a:xfrm>
          </p:grpSpPr>
          <p:sp>
            <p:nvSpPr>
              <p:cNvPr id="364" name="Google Shape;364;p38"/>
              <p:cNvSpPr/>
              <p:nvPr/>
            </p:nvSpPr>
            <p:spPr>
              <a:xfrm>
                <a:off x="1473616" y="2996128"/>
                <a:ext cx="1251676" cy="351072"/>
              </a:xfrm>
              <a:custGeom>
                <a:avLst/>
                <a:gdLst/>
                <a:ahLst/>
                <a:cxnLst/>
                <a:rect l="l" t="t" r="r" b="b"/>
                <a:pathLst>
                  <a:path w="50670" h="14212" extrusionOk="0">
                    <a:moveTo>
                      <a:pt x="1368" y="1"/>
                    </a:moveTo>
                    <a:cubicBezTo>
                      <a:pt x="601" y="1"/>
                      <a:pt x="0" y="601"/>
                      <a:pt x="0" y="1369"/>
                    </a:cubicBezTo>
                    <a:lnTo>
                      <a:pt x="0" y="12877"/>
                    </a:lnTo>
                    <a:cubicBezTo>
                      <a:pt x="0" y="13611"/>
                      <a:pt x="601" y="14211"/>
                      <a:pt x="1368" y="14211"/>
                    </a:cubicBezTo>
                    <a:lnTo>
                      <a:pt x="49335" y="14211"/>
                    </a:lnTo>
                    <a:cubicBezTo>
                      <a:pt x="50069" y="14211"/>
                      <a:pt x="50670" y="13611"/>
                      <a:pt x="50670" y="12877"/>
                    </a:cubicBezTo>
                    <a:lnTo>
                      <a:pt x="50670" y="1369"/>
                    </a:lnTo>
                    <a:cubicBezTo>
                      <a:pt x="50670" y="601"/>
                      <a:pt x="50069" y="1"/>
                      <a:pt x="49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8"/>
              <p:cNvSpPr/>
              <p:nvPr/>
            </p:nvSpPr>
            <p:spPr>
              <a:xfrm>
                <a:off x="1596807" y="3105856"/>
                <a:ext cx="167705" cy="152810"/>
              </a:xfrm>
              <a:custGeom>
                <a:avLst/>
                <a:gdLst/>
                <a:ahLst/>
                <a:cxnLst/>
                <a:rect l="l" t="t" r="r" b="b"/>
                <a:pathLst>
                  <a:path w="6789" h="6186" extrusionOk="0">
                    <a:moveTo>
                      <a:pt x="3302" y="1"/>
                    </a:moveTo>
                    <a:cubicBezTo>
                      <a:pt x="1595" y="1"/>
                      <a:pt x="0" y="1455"/>
                      <a:pt x="217" y="3431"/>
                    </a:cubicBezTo>
                    <a:cubicBezTo>
                      <a:pt x="406" y="5151"/>
                      <a:pt x="1847" y="6185"/>
                      <a:pt x="3323" y="6185"/>
                    </a:cubicBezTo>
                    <a:cubicBezTo>
                      <a:pt x="4194" y="6185"/>
                      <a:pt x="5077" y="5825"/>
                      <a:pt x="5721" y="5032"/>
                    </a:cubicBezTo>
                    <a:cubicBezTo>
                      <a:pt x="6788" y="3698"/>
                      <a:pt x="6555" y="1763"/>
                      <a:pt x="5221" y="696"/>
                    </a:cubicBezTo>
                    <a:cubicBezTo>
                      <a:pt x="4628" y="215"/>
                      <a:pt x="3957" y="1"/>
                      <a:pt x="33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8"/>
              <p:cNvSpPr/>
              <p:nvPr/>
            </p:nvSpPr>
            <p:spPr>
              <a:xfrm flipH="1">
                <a:off x="1635121" y="3156817"/>
                <a:ext cx="85718" cy="5523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236" extrusionOk="0">
                    <a:moveTo>
                      <a:pt x="3469" y="1"/>
                    </a:moveTo>
                    <a:lnTo>
                      <a:pt x="3469" y="1"/>
                    </a:lnTo>
                    <a:cubicBezTo>
                      <a:pt x="2836" y="468"/>
                      <a:pt x="2235" y="1001"/>
                      <a:pt x="1668" y="1602"/>
                    </a:cubicBezTo>
                    <a:lnTo>
                      <a:pt x="1321" y="1949"/>
                    </a:lnTo>
                    <a:lnTo>
                      <a:pt x="1321" y="1949"/>
                    </a:lnTo>
                    <a:cubicBezTo>
                      <a:pt x="910" y="1515"/>
                      <a:pt x="470" y="1112"/>
                      <a:pt x="0" y="768"/>
                    </a:cubicBezTo>
                    <a:lnTo>
                      <a:pt x="0" y="768"/>
                    </a:lnTo>
                    <a:cubicBezTo>
                      <a:pt x="367" y="1268"/>
                      <a:pt x="801" y="1735"/>
                      <a:pt x="1234" y="2169"/>
                    </a:cubicBezTo>
                    <a:lnTo>
                      <a:pt x="1335" y="2236"/>
                    </a:lnTo>
                    <a:lnTo>
                      <a:pt x="1401" y="2169"/>
                    </a:lnTo>
                    <a:lnTo>
                      <a:pt x="1802" y="1769"/>
                    </a:lnTo>
                    <a:cubicBezTo>
                      <a:pt x="2435" y="1235"/>
                      <a:pt x="2969" y="634"/>
                      <a:pt x="3469" y="1"/>
                    </a:cubicBezTo>
                    <a:close/>
                  </a:path>
                </a:pathLst>
              </a:custGeom>
              <a:solidFill>
                <a:srgbClr val="003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8"/>
              <p:cNvSpPr/>
              <p:nvPr/>
            </p:nvSpPr>
            <p:spPr>
              <a:xfrm>
                <a:off x="1893039" y="3143626"/>
                <a:ext cx="710296" cy="4965"/>
              </a:xfrm>
              <a:custGeom>
                <a:avLst/>
                <a:gdLst/>
                <a:ahLst/>
                <a:cxnLst/>
                <a:rect l="l" t="t" r="r" b="b"/>
                <a:pathLst>
                  <a:path w="28754" h="201" extrusionOk="0">
                    <a:moveTo>
                      <a:pt x="14377" y="1"/>
                    </a:moveTo>
                    <a:cubicBezTo>
                      <a:pt x="6438" y="1"/>
                      <a:pt x="0" y="34"/>
                      <a:pt x="0" y="101"/>
                    </a:cubicBezTo>
                    <a:cubicBezTo>
                      <a:pt x="0" y="168"/>
                      <a:pt x="6438" y="201"/>
                      <a:pt x="14377" y="201"/>
                    </a:cubicBezTo>
                    <a:cubicBezTo>
                      <a:pt x="22316" y="201"/>
                      <a:pt x="28754" y="168"/>
                      <a:pt x="28754" y="101"/>
                    </a:cubicBezTo>
                    <a:cubicBezTo>
                      <a:pt x="28754" y="34"/>
                      <a:pt x="22316" y="1"/>
                      <a:pt x="143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8"/>
              <p:cNvSpPr/>
              <p:nvPr/>
            </p:nvSpPr>
            <p:spPr>
              <a:xfrm>
                <a:off x="1900450" y="3212842"/>
                <a:ext cx="411198" cy="4965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01" extrusionOk="0">
                    <a:moveTo>
                      <a:pt x="8340" y="1"/>
                    </a:moveTo>
                    <a:cubicBezTo>
                      <a:pt x="3736" y="1"/>
                      <a:pt x="0" y="34"/>
                      <a:pt x="0" y="101"/>
                    </a:cubicBezTo>
                    <a:cubicBezTo>
                      <a:pt x="0" y="168"/>
                      <a:pt x="3770" y="201"/>
                      <a:pt x="8340" y="201"/>
                    </a:cubicBezTo>
                    <a:cubicBezTo>
                      <a:pt x="12943" y="201"/>
                      <a:pt x="16645" y="168"/>
                      <a:pt x="16645" y="101"/>
                    </a:cubicBezTo>
                    <a:cubicBezTo>
                      <a:pt x="16645" y="34"/>
                      <a:pt x="12976" y="1"/>
                      <a:pt x="83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" name="Google Shape;371;p38"/>
          <p:cNvSpPr/>
          <p:nvPr/>
        </p:nvSpPr>
        <p:spPr>
          <a:xfrm>
            <a:off x="2971142" y="4033118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372" name="Google Shape;372;p38"/>
          <p:cNvSpPr/>
          <p:nvPr/>
        </p:nvSpPr>
        <p:spPr>
          <a:xfrm>
            <a:off x="7590275" y="1736369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373" name="Google Shape;373;p38"/>
          <p:cNvGrpSpPr/>
          <p:nvPr/>
        </p:nvGrpSpPr>
        <p:grpSpPr>
          <a:xfrm rot="-1137513">
            <a:off x="337852" y="2393743"/>
            <a:ext cx="492624" cy="228911"/>
            <a:chOff x="341700" y="2797800"/>
            <a:chExt cx="492600" cy="228900"/>
          </a:xfrm>
          <a:solidFill>
            <a:schemeClr val="accent6"/>
          </a:solidFill>
        </p:grpSpPr>
        <p:sp>
          <p:nvSpPr>
            <p:cNvPr id="374" name="Google Shape;374;p3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grpFill/>
            <a:ln w="1905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grpFill/>
            <a:ln w="1905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grpFill/>
            <a:ln w="1905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38"/>
          <p:cNvGrpSpPr/>
          <p:nvPr/>
        </p:nvGrpSpPr>
        <p:grpSpPr>
          <a:xfrm>
            <a:off x="8359760" y="2748844"/>
            <a:ext cx="492600" cy="228900"/>
            <a:chOff x="341700" y="2797800"/>
            <a:chExt cx="492600" cy="228900"/>
          </a:xfrm>
          <a:solidFill>
            <a:schemeClr val="accent6"/>
          </a:solidFill>
        </p:grpSpPr>
        <p:sp>
          <p:nvSpPr>
            <p:cNvPr id="378" name="Google Shape;378;p3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grpFill/>
            <a:ln w="1905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grpFill/>
            <a:ln w="1905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grpFill/>
            <a:ln w="1905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381;p38"/>
          <p:cNvSpPr/>
          <p:nvPr/>
        </p:nvSpPr>
        <p:spPr>
          <a:xfrm>
            <a:off x="5978692" y="2696468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382" name="Google Shape;382;p38"/>
          <p:cNvSpPr/>
          <p:nvPr/>
        </p:nvSpPr>
        <p:spPr>
          <a:xfrm>
            <a:off x="6984205" y="5156714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383" name="Google Shape;383;p38"/>
          <p:cNvSpPr/>
          <p:nvPr/>
        </p:nvSpPr>
        <p:spPr>
          <a:xfrm flipH="1">
            <a:off x="-89737" y="4450719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</p:spTree>
    <p:extLst>
      <p:ext uri="{BB962C8B-B14F-4D97-AF65-F5344CB8AC3E}">
        <p14:creationId xmlns:p14="http://schemas.microsoft.com/office/powerpoint/2010/main" val="28944655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75788C-C06F-3DC7-4DD9-E5B0D6E8C351}"/>
              </a:ext>
            </a:extLst>
          </p:cNvPr>
          <p:cNvSpPr txBox="1"/>
          <p:nvPr/>
        </p:nvSpPr>
        <p:spPr>
          <a:xfrm>
            <a:off x="2505568" y="168684"/>
            <a:ext cx="4132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C00000"/>
                </a:solidFill>
              </a:rPr>
              <a:t>BẢNG CHI PHÍ CHO MẠNG ĐIỆN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CB788-B833-79C9-2EC6-1CEC9712C925}"/>
              </a:ext>
            </a:extLst>
          </p:cNvPr>
          <p:cNvSpPr txBox="1"/>
          <p:nvPr/>
        </p:nvSpPr>
        <p:spPr>
          <a:xfrm>
            <a:off x="173620" y="16868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a)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97F4E-8A8A-6966-59C1-8C7223D2E9CB}"/>
              </a:ext>
            </a:extLst>
          </p:cNvPr>
          <p:cNvGraphicFramePr>
            <a:graphicFrameLocks noGrp="1"/>
          </p:cNvGraphicFramePr>
          <p:nvPr/>
        </p:nvGraphicFramePr>
        <p:xfrm>
          <a:off x="0" y="726877"/>
          <a:ext cx="9144002" cy="4416625"/>
        </p:xfrm>
        <a:graphic>
          <a:graphicData uri="http://schemas.openxmlformats.org/drawingml/2006/table">
            <a:tbl>
              <a:tblPr firstRow="1" bandRow="1">
                <a:tableStyleId>{11F0A041-C295-4400-A390-A75D0BE93D4E}</a:tableStyleId>
              </a:tblPr>
              <a:tblGrid>
                <a:gridCol w="578224">
                  <a:extLst>
                    <a:ext uri="{9D8B030D-6E8A-4147-A177-3AD203B41FA5}">
                      <a16:colId xmlns:a16="http://schemas.microsoft.com/office/drawing/2014/main" val="3035667690"/>
                    </a:ext>
                  </a:extLst>
                </a:gridCol>
                <a:gridCol w="1586752">
                  <a:extLst>
                    <a:ext uri="{9D8B030D-6E8A-4147-A177-3AD203B41FA5}">
                      <a16:colId xmlns:a16="http://schemas.microsoft.com/office/drawing/2014/main" val="3154102483"/>
                    </a:ext>
                  </a:extLst>
                </a:gridCol>
                <a:gridCol w="1753882">
                  <a:extLst>
                    <a:ext uri="{9D8B030D-6E8A-4147-A177-3AD203B41FA5}">
                      <a16:colId xmlns:a16="http://schemas.microsoft.com/office/drawing/2014/main" val="417099655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602108029"/>
                    </a:ext>
                  </a:extLst>
                </a:gridCol>
                <a:gridCol w="1175656">
                  <a:extLst>
                    <a:ext uri="{9D8B030D-6E8A-4147-A177-3AD203B41FA5}">
                      <a16:colId xmlns:a16="http://schemas.microsoft.com/office/drawing/2014/main" val="1747336525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3567851608"/>
                    </a:ext>
                  </a:extLst>
                </a:gridCol>
                <a:gridCol w="1514477">
                  <a:extLst>
                    <a:ext uri="{9D8B030D-6E8A-4147-A177-3AD203B41FA5}">
                      <a16:colId xmlns:a16="http://schemas.microsoft.com/office/drawing/2014/main" val="1723665705"/>
                    </a:ext>
                  </a:extLst>
                </a:gridCol>
              </a:tblGrid>
              <a:tr h="973061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Tên thiết bị, vật liệu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Thông số kĩ thuật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Đơn vị tính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Số lượng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Đơn giá (VNĐ)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Thành tiền (VNĐ)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52770"/>
                  </a:ext>
                </a:extLst>
              </a:tr>
              <a:tr h="681249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19625"/>
                  </a:ext>
                </a:extLst>
              </a:tr>
              <a:tr h="681249">
                <a:tc rowSpan="2"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Aptomat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10A – 250V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848844"/>
                  </a:ext>
                </a:extLst>
              </a:tr>
              <a:tr h="681249">
                <a:tc vMerge="1"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25A - 250V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cái</a:t>
                      </a: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504400"/>
                  </a:ext>
                </a:extLst>
              </a:tr>
              <a:tr h="718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VN" sz="2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Bóng đèn, đui đèn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250V – 12W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cái</a:t>
                      </a: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64396"/>
                  </a:ext>
                </a:extLst>
              </a:tr>
              <a:tr h="6812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VN" sz="20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Ổ cắm điện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16A – 250V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57289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608469CE-94A4-15A1-FA97-68884024B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041869"/>
              </p:ext>
            </p:extLst>
          </p:nvPr>
        </p:nvGraphicFramePr>
        <p:xfrm>
          <a:off x="0" y="0"/>
          <a:ext cx="9144002" cy="5143500"/>
        </p:xfrm>
        <a:graphic>
          <a:graphicData uri="http://schemas.openxmlformats.org/drawingml/2006/table">
            <a:tbl>
              <a:tblPr firstRow="1" bandRow="1">
                <a:tableStyleId>{11F0A041-C295-4400-A390-A75D0BE93D4E}</a:tableStyleId>
              </a:tblPr>
              <a:tblGrid>
                <a:gridCol w="578224">
                  <a:extLst>
                    <a:ext uri="{9D8B030D-6E8A-4147-A177-3AD203B41FA5}">
                      <a16:colId xmlns:a16="http://schemas.microsoft.com/office/drawing/2014/main" val="3035667690"/>
                    </a:ext>
                  </a:extLst>
                </a:gridCol>
                <a:gridCol w="1586752">
                  <a:extLst>
                    <a:ext uri="{9D8B030D-6E8A-4147-A177-3AD203B41FA5}">
                      <a16:colId xmlns:a16="http://schemas.microsoft.com/office/drawing/2014/main" val="3154102483"/>
                    </a:ext>
                  </a:extLst>
                </a:gridCol>
                <a:gridCol w="1753882">
                  <a:extLst>
                    <a:ext uri="{9D8B030D-6E8A-4147-A177-3AD203B41FA5}">
                      <a16:colId xmlns:a16="http://schemas.microsoft.com/office/drawing/2014/main" val="417099655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60210802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74733652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56785160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723665705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19625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VN" sz="20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Công tắc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16A – 250V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64396"/>
                  </a:ext>
                </a:extLst>
              </a:tr>
              <a:tr h="10287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VN" sz="20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Dây dẫn điện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 x 4,0 mm</a:t>
                      </a:r>
                      <a:r>
                        <a:rPr kumimoji="0" lang="en-VN" sz="20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</a:t>
                      </a: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57289"/>
                  </a:ext>
                </a:extLst>
              </a:tr>
              <a:tr h="10287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VN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 x 1,5 mm</a:t>
                      </a:r>
                      <a:r>
                        <a:rPr kumimoji="0" lang="en-VN" sz="20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</a:t>
                      </a: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50308"/>
                  </a:ext>
                </a:extLst>
              </a:tr>
              <a:tr h="1028700">
                <a:tc gridSpan="6"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VN" sz="20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1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2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C0F35DB-9779-CCFA-5CE7-EC836C1A5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812257"/>
              </p:ext>
            </p:extLst>
          </p:nvPr>
        </p:nvGraphicFramePr>
        <p:xfrm>
          <a:off x="0" y="726877"/>
          <a:ext cx="9144002" cy="4416625"/>
        </p:xfrm>
        <a:graphic>
          <a:graphicData uri="http://schemas.openxmlformats.org/drawingml/2006/table">
            <a:tbl>
              <a:tblPr firstRow="1" bandRow="1">
                <a:tableStyleId>{11F0A041-C295-4400-A390-A75D0BE93D4E}</a:tableStyleId>
              </a:tblPr>
              <a:tblGrid>
                <a:gridCol w="578224">
                  <a:extLst>
                    <a:ext uri="{9D8B030D-6E8A-4147-A177-3AD203B41FA5}">
                      <a16:colId xmlns:a16="http://schemas.microsoft.com/office/drawing/2014/main" val="3035667690"/>
                    </a:ext>
                  </a:extLst>
                </a:gridCol>
                <a:gridCol w="1586752">
                  <a:extLst>
                    <a:ext uri="{9D8B030D-6E8A-4147-A177-3AD203B41FA5}">
                      <a16:colId xmlns:a16="http://schemas.microsoft.com/office/drawing/2014/main" val="3154102483"/>
                    </a:ext>
                  </a:extLst>
                </a:gridCol>
                <a:gridCol w="1753882">
                  <a:extLst>
                    <a:ext uri="{9D8B030D-6E8A-4147-A177-3AD203B41FA5}">
                      <a16:colId xmlns:a16="http://schemas.microsoft.com/office/drawing/2014/main" val="417099655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602108029"/>
                    </a:ext>
                  </a:extLst>
                </a:gridCol>
                <a:gridCol w="1175656">
                  <a:extLst>
                    <a:ext uri="{9D8B030D-6E8A-4147-A177-3AD203B41FA5}">
                      <a16:colId xmlns:a16="http://schemas.microsoft.com/office/drawing/2014/main" val="1747336525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3567851608"/>
                    </a:ext>
                  </a:extLst>
                </a:gridCol>
                <a:gridCol w="1514477">
                  <a:extLst>
                    <a:ext uri="{9D8B030D-6E8A-4147-A177-3AD203B41FA5}">
                      <a16:colId xmlns:a16="http://schemas.microsoft.com/office/drawing/2014/main" val="1723665705"/>
                    </a:ext>
                  </a:extLst>
                </a:gridCol>
              </a:tblGrid>
              <a:tr h="973061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Tên thiết bị, vật liệu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Thông số kĩ thuật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Đơn vị tính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Số lượng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Đơn giá (VNĐ)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Thành tiền (VNĐ)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52770"/>
                  </a:ext>
                </a:extLst>
              </a:tr>
              <a:tr h="681249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19625"/>
                  </a:ext>
                </a:extLst>
              </a:tr>
              <a:tr h="681249">
                <a:tc rowSpan="2"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Aptomat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10A – 250V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848844"/>
                  </a:ext>
                </a:extLst>
              </a:tr>
              <a:tr h="681249">
                <a:tc vMerge="1"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25A - 250V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cái</a:t>
                      </a: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504400"/>
                  </a:ext>
                </a:extLst>
              </a:tr>
              <a:tr h="718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VN" sz="2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Bóng đèn, đui đèn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250V – 12W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cái</a:t>
                      </a: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64396"/>
                  </a:ext>
                </a:extLst>
              </a:tr>
              <a:tr h="6812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VN" sz="20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Ổ cắm điện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16A – 250V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5728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8EEDBE-9DF5-BA6D-EE36-C3F2A13286C7}"/>
              </a:ext>
            </a:extLst>
          </p:cNvPr>
          <p:cNvSpPr txBox="1"/>
          <p:nvPr/>
        </p:nvSpPr>
        <p:spPr>
          <a:xfrm>
            <a:off x="2505568" y="168684"/>
            <a:ext cx="4132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C00000"/>
                </a:solidFill>
              </a:rPr>
              <a:t>BẢNG CHI PHÍ CHO MẠNG ĐIỆN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543FD-1A0C-B5FF-3D34-695EBB6F0C70}"/>
              </a:ext>
            </a:extLst>
          </p:cNvPr>
          <p:cNvSpPr txBox="1"/>
          <p:nvPr/>
        </p:nvSpPr>
        <p:spPr>
          <a:xfrm>
            <a:off x="6582005" y="2489400"/>
            <a:ext cx="968535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67 000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82604-059A-1328-7036-68AC8AADBBA8}"/>
              </a:ext>
            </a:extLst>
          </p:cNvPr>
          <p:cNvSpPr txBox="1"/>
          <p:nvPr/>
        </p:nvSpPr>
        <p:spPr>
          <a:xfrm>
            <a:off x="7898147" y="2449402"/>
            <a:ext cx="968535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67 000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B6E5C-E120-B9AA-4B09-482FE811CBBB}"/>
              </a:ext>
            </a:extLst>
          </p:cNvPr>
          <p:cNvSpPr txBox="1"/>
          <p:nvPr/>
        </p:nvSpPr>
        <p:spPr>
          <a:xfrm>
            <a:off x="6498051" y="3142985"/>
            <a:ext cx="968535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60 000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623795-CCBD-F7CE-AED1-739124CD55BF}"/>
              </a:ext>
            </a:extLst>
          </p:cNvPr>
          <p:cNvSpPr txBox="1"/>
          <p:nvPr/>
        </p:nvSpPr>
        <p:spPr>
          <a:xfrm>
            <a:off x="7898146" y="3142985"/>
            <a:ext cx="968535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60 000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F8480-6B06-8CE1-B336-1E321CBE8850}"/>
              </a:ext>
            </a:extLst>
          </p:cNvPr>
          <p:cNvSpPr txBox="1"/>
          <p:nvPr/>
        </p:nvSpPr>
        <p:spPr>
          <a:xfrm>
            <a:off x="6582004" y="3836569"/>
            <a:ext cx="968535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70 000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96D59-5E88-EDE6-2F58-B2F4EBF01079}"/>
              </a:ext>
            </a:extLst>
          </p:cNvPr>
          <p:cNvSpPr txBox="1"/>
          <p:nvPr/>
        </p:nvSpPr>
        <p:spPr>
          <a:xfrm>
            <a:off x="7840967" y="3843485"/>
            <a:ext cx="1111202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140 000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C4E746-3E7A-0EC6-4471-B2B84AFF758C}"/>
              </a:ext>
            </a:extLst>
          </p:cNvPr>
          <p:cNvSpPr txBox="1"/>
          <p:nvPr/>
        </p:nvSpPr>
        <p:spPr>
          <a:xfrm>
            <a:off x="7863003" y="4572037"/>
            <a:ext cx="968535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7DB61A-DEB5-8D00-3B4E-B4D4D11C89D3}"/>
              </a:ext>
            </a:extLst>
          </p:cNvPr>
          <p:cNvSpPr txBox="1"/>
          <p:nvPr/>
        </p:nvSpPr>
        <p:spPr>
          <a:xfrm>
            <a:off x="6582003" y="4572511"/>
            <a:ext cx="968535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18C57-6D10-2822-A14A-1A169102A034}"/>
              </a:ext>
            </a:extLst>
          </p:cNvPr>
          <p:cNvSpPr txBox="1"/>
          <p:nvPr/>
        </p:nvSpPr>
        <p:spPr>
          <a:xfrm>
            <a:off x="173620" y="16868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2919533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C0F35DB-9779-CCFA-5CE7-EC836C1A5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588186"/>
              </p:ext>
            </p:extLst>
          </p:nvPr>
        </p:nvGraphicFramePr>
        <p:xfrm>
          <a:off x="0" y="0"/>
          <a:ext cx="9144002" cy="5143500"/>
        </p:xfrm>
        <a:graphic>
          <a:graphicData uri="http://schemas.openxmlformats.org/drawingml/2006/table">
            <a:tbl>
              <a:tblPr firstRow="1" bandRow="1">
                <a:tableStyleId>{11F0A041-C295-4400-A390-A75D0BE93D4E}</a:tableStyleId>
              </a:tblPr>
              <a:tblGrid>
                <a:gridCol w="578224">
                  <a:extLst>
                    <a:ext uri="{9D8B030D-6E8A-4147-A177-3AD203B41FA5}">
                      <a16:colId xmlns:a16="http://schemas.microsoft.com/office/drawing/2014/main" val="3035667690"/>
                    </a:ext>
                  </a:extLst>
                </a:gridCol>
                <a:gridCol w="1586752">
                  <a:extLst>
                    <a:ext uri="{9D8B030D-6E8A-4147-A177-3AD203B41FA5}">
                      <a16:colId xmlns:a16="http://schemas.microsoft.com/office/drawing/2014/main" val="3154102483"/>
                    </a:ext>
                  </a:extLst>
                </a:gridCol>
                <a:gridCol w="1753882">
                  <a:extLst>
                    <a:ext uri="{9D8B030D-6E8A-4147-A177-3AD203B41FA5}">
                      <a16:colId xmlns:a16="http://schemas.microsoft.com/office/drawing/2014/main" val="417099655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60210802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74733652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56785160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723665705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19625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VN" sz="20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Công tắc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16A – 250V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64396"/>
                  </a:ext>
                </a:extLst>
              </a:tr>
              <a:tr h="10287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VN" sz="20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Dây dẫn điện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 x 4,0 mm</a:t>
                      </a:r>
                      <a:r>
                        <a:rPr kumimoji="0" lang="en-VN" sz="20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</a:t>
                      </a: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57289"/>
                  </a:ext>
                </a:extLst>
              </a:tr>
              <a:tr h="10287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VN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 x 1,5 mm</a:t>
                      </a:r>
                      <a:r>
                        <a:rPr kumimoji="0" lang="en-VN" sz="20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</a:t>
                      </a: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50308"/>
                  </a:ext>
                </a:extLst>
              </a:tr>
              <a:tr h="1028700">
                <a:tc gridSpan="6"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VN" sz="20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10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FEF5B4-02F1-FD67-E790-5C4B70C7D592}"/>
              </a:ext>
            </a:extLst>
          </p:cNvPr>
          <p:cNvSpPr txBox="1"/>
          <p:nvPr/>
        </p:nvSpPr>
        <p:spPr>
          <a:xfrm>
            <a:off x="6659248" y="1364105"/>
            <a:ext cx="968535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27 000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FC07AF-E52A-7D3C-D3BE-8F000EED1933}"/>
              </a:ext>
            </a:extLst>
          </p:cNvPr>
          <p:cNvSpPr txBox="1"/>
          <p:nvPr/>
        </p:nvSpPr>
        <p:spPr>
          <a:xfrm>
            <a:off x="6609246" y="2382184"/>
            <a:ext cx="968535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24 500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E8225-A7C9-A3E7-B8EF-8F9B853206E6}"/>
              </a:ext>
            </a:extLst>
          </p:cNvPr>
          <p:cNvSpPr txBox="1"/>
          <p:nvPr/>
        </p:nvSpPr>
        <p:spPr>
          <a:xfrm>
            <a:off x="6751914" y="3416193"/>
            <a:ext cx="825867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9 800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3D7BD-5353-0166-0BA5-14CA0AB190E4}"/>
              </a:ext>
            </a:extLst>
          </p:cNvPr>
          <p:cNvSpPr txBox="1"/>
          <p:nvPr/>
        </p:nvSpPr>
        <p:spPr>
          <a:xfrm>
            <a:off x="7933386" y="1361403"/>
            <a:ext cx="968535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54 000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AAC5C-27BC-EFAA-8032-B292F10B2A9B}"/>
              </a:ext>
            </a:extLst>
          </p:cNvPr>
          <p:cNvSpPr txBox="1"/>
          <p:nvPr/>
        </p:nvSpPr>
        <p:spPr>
          <a:xfrm>
            <a:off x="7933386" y="2382184"/>
            <a:ext cx="1111202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367 500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25C2E-E7ED-E8CB-0414-0F3CA6C73279}"/>
              </a:ext>
            </a:extLst>
          </p:cNvPr>
          <p:cNvSpPr txBox="1"/>
          <p:nvPr/>
        </p:nvSpPr>
        <p:spPr>
          <a:xfrm>
            <a:off x="7862052" y="3416193"/>
            <a:ext cx="1111202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147 000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BD9A0-6A64-0CC5-B09F-D70C7FFAF430}"/>
              </a:ext>
            </a:extLst>
          </p:cNvPr>
          <p:cNvSpPr txBox="1"/>
          <p:nvPr/>
        </p:nvSpPr>
        <p:spPr>
          <a:xfrm>
            <a:off x="7933386" y="4450202"/>
            <a:ext cx="1111202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885 500</a:t>
            </a:r>
          </a:p>
        </p:txBody>
      </p:sp>
    </p:spTree>
    <p:extLst>
      <p:ext uri="{BB962C8B-B14F-4D97-AF65-F5344CB8AC3E}">
        <p14:creationId xmlns:p14="http://schemas.microsoft.com/office/powerpoint/2010/main" val="32515720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346F87-4D4B-29B6-CF46-7AA2DC563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563964"/>
              </p:ext>
            </p:extLst>
          </p:nvPr>
        </p:nvGraphicFramePr>
        <p:xfrm>
          <a:off x="0" y="761489"/>
          <a:ext cx="9144001" cy="4382011"/>
        </p:xfrm>
        <a:graphic>
          <a:graphicData uri="http://schemas.openxmlformats.org/drawingml/2006/table">
            <a:tbl>
              <a:tblPr firstRow="1" firstCol="1" bandRow="1">
                <a:tableStyleId>{11F0A041-C295-4400-A390-A75D0BE93D4E}</a:tableStyleId>
              </a:tblPr>
              <a:tblGrid>
                <a:gridCol w="1305927">
                  <a:extLst>
                    <a:ext uri="{9D8B030D-6E8A-4147-A177-3AD203B41FA5}">
                      <a16:colId xmlns:a16="http://schemas.microsoft.com/office/drawing/2014/main" val="2998186497"/>
                    </a:ext>
                  </a:extLst>
                </a:gridCol>
                <a:gridCol w="5577815">
                  <a:extLst>
                    <a:ext uri="{9D8B030D-6E8A-4147-A177-3AD203B41FA5}">
                      <a16:colId xmlns:a16="http://schemas.microsoft.com/office/drawing/2014/main" val="3787495130"/>
                    </a:ext>
                  </a:extLst>
                </a:gridCol>
                <a:gridCol w="1305927">
                  <a:extLst>
                    <a:ext uri="{9D8B030D-6E8A-4147-A177-3AD203B41FA5}">
                      <a16:colId xmlns:a16="http://schemas.microsoft.com/office/drawing/2014/main" val="2541905891"/>
                    </a:ext>
                  </a:extLst>
                </a:gridCol>
                <a:gridCol w="954332">
                  <a:extLst>
                    <a:ext uri="{9D8B030D-6E8A-4147-A177-3AD203B41FA5}">
                      <a16:colId xmlns:a16="http://schemas.microsoft.com/office/drawing/2014/main" val="3192482239"/>
                    </a:ext>
                  </a:extLst>
                </a:gridCol>
              </a:tblGrid>
              <a:tr h="52086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TT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effectLst/>
                        </a:rPr>
                        <a:t>Tiêu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chí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effectLst/>
                        </a:rPr>
                        <a:t>Đánh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giá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066075"/>
                  </a:ext>
                </a:extLst>
              </a:tr>
              <a:tr h="484570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effectLst/>
                        </a:rPr>
                        <a:t>Không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đạt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effectLst/>
                        </a:rPr>
                        <a:t>Đạt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26403"/>
                  </a:ext>
                </a:extLst>
              </a:tr>
              <a:tr h="692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effectLst/>
                        </a:rPr>
                        <a:t>Thực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hiện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tính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toán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đúng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quy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trình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?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?</a:t>
                      </a:r>
                      <a:endParaRPr lang="en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529071"/>
                  </a:ext>
                </a:extLst>
              </a:tr>
              <a:tr h="9099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effectLst/>
                        </a:rPr>
                        <a:t>Liệt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kê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đầy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đủ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thiết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bị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vật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liệu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?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?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082054"/>
                  </a:ext>
                </a:extLst>
              </a:tr>
              <a:tr h="108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</a:rPr>
                        <a:t>Lựa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chọn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thiết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bị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vật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liệu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thông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số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kĩ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thuật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phù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hợp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?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?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34340"/>
                  </a:ext>
                </a:extLst>
              </a:tr>
              <a:tr h="692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effectLst/>
                        </a:rPr>
                        <a:t>Đảm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bảo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tính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toán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chính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xác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?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?</a:t>
                      </a:r>
                      <a:endParaRPr lang="en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7299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876DF79-E98A-2038-88DB-EB9B225A3E03}"/>
              </a:ext>
            </a:extLst>
          </p:cNvPr>
          <p:cNvSpPr txBox="1"/>
          <p:nvPr/>
        </p:nvSpPr>
        <p:spPr>
          <a:xfrm>
            <a:off x="185195" y="224778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86F2EA-EBC7-334C-346C-59F920810EBC}"/>
              </a:ext>
            </a:extLst>
          </p:cNvPr>
          <p:cNvSpPr txBox="1"/>
          <p:nvPr/>
        </p:nvSpPr>
        <p:spPr>
          <a:xfrm>
            <a:off x="2061740" y="162965"/>
            <a:ext cx="5020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>
                <a:effectLst/>
              </a:rPr>
              <a:t>Phiếu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đánh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giá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quá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trình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thực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hành</a:t>
            </a:r>
            <a:r>
              <a:rPr lang="en-US" sz="2400" i="1" dirty="0">
                <a:effectLst/>
              </a:rPr>
              <a:t> </a:t>
            </a:r>
            <a:endParaRPr lang="en-VN" sz="2400" i="1" dirty="0"/>
          </a:p>
        </p:txBody>
      </p:sp>
    </p:spTree>
    <p:extLst>
      <p:ext uri="{BB962C8B-B14F-4D97-AF65-F5344CB8AC3E}">
        <p14:creationId xmlns:p14="http://schemas.microsoft.com/office/powerpoint/2010/main" val="8289360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48"/>
          <p:cNvSpPr/>
          <p:nvPr/>
        </p:nvSpPr>
        <p:spPr>
          <a:xfrm>
            <a:off x="8289175" y="19900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844" name="Google Shape;844;p48"/>
          <p:cNvGrpSpPr/>
          <p:nvPr/>
        </p:nvGrpSpPr>
        <p:grpSpPr>
          <a:xfrm rot="-1137513">
            <a:off x="4324165" y="4505346"/>
            <a:ext cx="492624" cy="228911"/>
            <a:chOff x="341700" y="2797800"/>
            <a:chExt cx="492600" cy="228900"/>
          </a:xfrm>
        </p:grpSpPr>
        <p:sp>
          <p:nvSpPr>
            <p:cNvPr id="845" name="Google Shape;845;p4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8" name="Google Shape;848;p48"/>
          <p:cNvGrpSpPr/>
          <p:nvPr/>
        </p:nvGrpSpPr>
        <p:grpSpPr>
          <a:xfrm rot="1578837">
            <a:off x="293205" y="424199"/>
            <a:ext cx="492612" cy="228905"/>
            <a:chOff x="341700" y="2797800"/>
            <a:chExt cx="492600" cy="228900"/>
          </a:xfrm>
        </p:grpSpPr>
        <p:sp>
          <p:nvSpPr>
            <p:cNvPr id="849" name="Google Shape;849;p4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52" name="Google Shape;852;p48"/>
          <p:cNvSpPr/>
          <p:nvPr/>
        </p:nvSpPr>
        <p:spPr>
          <a:xfrm>
            <a:off x="7963142" y="4808074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$</a:t>
            </a:r>
          </a:p>
        </p:txBody>
      </p:sp>
      <p:sp>
        <p:nvSpPr>
          <p:cNvPr id="853" name="Google Shape;853;p48"/>
          <p:cNvSpPr/>
          <p:nvPr/>
        </p:nvSpPr>
        <p:spPr>
          <a:xfrm flipH="1">
            <a:off x="224175" y="428022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80DD29-C914-E297-1391-9BAC7EA52D1A}"/>
              </a:ext>
            </a:extLst>
          </p:cNvPr>
          <p:cNvSpPr/>
          <p:nvPr/>
        </p:nvSpPr>
        <p:spPr>
          <a:xfrm>
            <a:off x="3829525" y="459225"/>
            <a:ext cx="1481738" cy="1285616"/>
          </a:xfrm>
          <a:prstGeom prst="ellipse">
            <a:avLst/>
          </a:prstGeom>
          <a:solidFill>
            <a:srgbClr val="E2FFE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0AC680-CAB6-F917-6705-D6B7F2513665}"/>
              </a:ext>
            </a:extLst>
          </p:cNvPr>
          <p:cNvSpPr/>
          <p:nvPr/>
        </p:nvSpPr>
        <p:spPr>
          <a:xfrm>
            <a:off x="1569859" y="2137455"/>
            <a:ext cx="6001071" cy="1285616"/>
          </a:xfrm>
          <a:prstGeom prst="rect">
            <a:avLst/>
          </a:prstGeom>
          <a:solidFill>
            <a:srgbClr val="E2FFE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675647468"/>
      </p:ext>
    </p:extLst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917A01-5CD2-FF59-FA91-049675CD1366}"/>
              </a:ext>
            </a:extLst>
          </p:cNvPr>
          <p:cNvSpPr/>
          <p:nvPr/>
        </p:nvSpPr>
        <p:spPr>
          <a:xfrm>
            <a:off x="494804" y="1761898"/>
            <a:ext cx="3683001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028CF3-4758-0EAA-62E9-C22246AEA525}"/>
              </a:ext>
            </a:extLst>
          </p:cNvPr>
          <p:cNvSpPr/>
          <p:nvPr/>
        </p:nvSpPr>
        <p:spPr>
          <a:xfrm>
            <a:off x="4966197" y="1760471"/>
            <a:ext cx="3683001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0FABB0-6FB1-D2C4-8A88-657939FE4A9B}"/>
              </a:ext>
            </a:extLst>
          </p:cNvPr>
          <p:cNvSpPr/>
          <p:nvPr/>
        </p:nvSpPr>
        <p:spPr>
          <a:xfrm>
            <a:off x="470724" y="3342096"/>
            <a:ext cx="3683001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FEC7C3-9542-9911-EF11-D7ADBF2DD8FF}"/>
              </a:ext>
            </a:extLst>
          </p:cNvPr>
          <p:cNvSpPr/>
          <p:nvPr/>
        </p:nvSpPr>
        <p:spPr>
          <a:xfrm>
            <a:off x="4990277" y="3339243"/>
            <a:ext cx="3683001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1207D0-7489-229A-CC09-772AC40BFA91}"/>
              </a:ext>
            </a:extLst>
          </p:cNvPr>
          <p:cNvSpPr/>
          <p:nvPr/>
        </p:nvSpPr>
        <p:spPr>
          <a:xfrm>
            <a:off x="470722" y="3339243"/>
            <a:ext cx="3683001" cy="1393371"/>
          </a:xfrm>
          <a:prstGeom prst="roundRect">
            <a:avLst>
              <a:gd name="adj" fmla="val 11459"/>
            </a:avLst>
          </a:prstGeom>
          <a:solidFill>
            <a:srgbClr val="F3E1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E7D0A069-BC49-8521-F849-1E476C60A909}"/>
              </a:ext>
            </a:extLst>
          </p:cNvPr>
          <p:cNvSpPr/>
          <p:nvPr/>
        </p:nvSpPr>
        <p:spPr>
          <a:xfrm>
            <a:off x="633845" y="408033"/>
            <a:ext cx="7876309" cy="1167038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740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917A01-5CD2-FF59-FA91-049675CD1366}"/>
              </a:ext>
            </a:extLst>
          </p:cNvPr>
          <p:cNvSpPr/>
          <p:nvPr/>
        </p:nvSpPr>
        <p:spPr>
          <a:xfrm>
            <a:off x="494805" y="1801404"/>
            <a:ext cx="3975100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028CF3-4758-0EAA-62E9-C22246AEA525}"/>
              </a:ext>
            </a:extLst>
          </p:cNvPr>
          <p:cNvSpPr/>
          <p:nvPr/>
        </p:nvSpPr>
        <p:spPr>
          <a:xfrm>
            <a:off x="4674098" y="1801404"/>
            <a:ext cx="3975100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0FABB0-6FB1-D2C4-8A88-657939FE4A9B}"/>
              </a:ext>
            </a:extLst>
          </p:cNvPr>
          <p:cNvSpPr/>
          <p:nvPr/>
        </p:nvSpPr>
        <p:spPr>
          <a:xfrm>
            <a:off x="470724" y="3342096"/>
            <a:ext cx="3975100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FEC7C3-9542-9911-EF11-D7ADBF2DD8FF}"/>
              </a:ext>
            </a:extLst>
          </p:cNvPr>
          <p:cNvSpPr/>
          <p:nvPr/>
        </p:nvSpPr>
        <p:spPr>
          <a:xfrm>
            <a:off x="4698179" y="3339243"/>
            <a:ext cx="3975100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1207D0-7489-229A-CC09-772AC40BFA91}"/>
              </a:ext>
            </a:extLst>
          </p:cNvPr>
          <p:cNvSpPr/>
          <p:nvPr/>
        </p:nvSpPr>
        <p:spPr>
          <a:xfrm>
            <a:off x="4674097" y="1801404"/>
            <a:ext cx="3975098" cy="1393371"/>
          </a:xfrm>
          <a:prstGeom prst="roundRect">
            <a:avLst>
              <a:gd name="adj" fmla="val 11459"/>
            </a:avLst>
          </a:prstGeom>
          <a:solidFill>
            <a:srgbClr val="F3E1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E7D0A069-BC49-8521-F849-1E476C60A909}"/>
              </a:ext>
            </a:extLst>
          </p:cNvPr>
          <p:cNvSpPr/>
          <p:nvPr/>
        </p:nvSpPr>
        <p:spPr>
          <a:xfrm>
            <a:off x="921327" y="315398"/>
            <a:ext cx="7301345" cy="1341538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297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917A01-5CD2-FF59-FA91-049675CD1366}"/>
              </a:ext>
            </a:extLst>
          </p:cNvPr>
          <p:cNvSpPr/>
          <p:nvPr/>
        </p:nvSpPr>
        <p:spPr>
          <a:xfrm>
            <a:off x="494805" y="1801404"/>
            <a:ext cx="3975100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028CF3-4758-0EAA-62E9-C22246AEA525}"/>
              </a:ext>
            </a:extLst>
          </p:cNvPr>
          <p:cNvSpPr/>
          <p:nvPr/>
        </p:nvSpPr>
        <p:spPr>
          <a:xfrm>
            <a:off x="4674098" y="1801404"/>
            <a:ext cx="3975100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0FABB0-6FB1-D2C4-8A88-657939FE4A9B}"/>
              </a:ext>
            </a:extLst>
          </p:cNvPr>
          <p:cNvSpPr/>
          <p:nvPr/>
        </p:nvSpPr>
        <p:spPr>
          <a:xfrm>
            <a:off x="470724" y="3342096"/>
            <a:ext cx="3975100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FEC7C3-9542-9911-EF11-D7ADBF2DD8FF}"/>
              </a:ext>
            </a:extLst>
          </p:cNvPr>
          <p:cNvSpPr/>
          <p:nvPr/>
        </p:nvSpPr>
        <p:spPr>
          <a:xfrm>
            <a:off x="4698179" y="3339243"/>
            <a:ext cx="3975100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1207D0-7489-229A-CC09-772AC40BFA91}"/>
              </a:ext>
            </a:extLst>
          </p:cNvPr>
          <p:cNvSpPr/>
          <p:nvPr/>
        </p:nvSpPr>
        <p:spPr>
          <a:xfrm>
            <a:off x="494802" y="1801404"/>
            <a:ext cx="3975100" cy="1393371"/>
          </a:xfrm>
          <a:prstGeom prst="roundRect">
            <a:avLst>
              <a:gd name="adj" fmla="val 11459"/>
            </a:avLst>
          </a:prstGeom>
          <a:solidFill>
            <a:srgbClr val="F3E1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E7D0A069-BC49-8521-F849-1E476C60A909}"/>
              </a:ext>
            </a:extLst>
          </p:cNvPr>
          <p:cNvSpPr/>
          <p:nvPr/>
        </p:nvSpPr>
        <p:spPr>
          <a:xfrm>
            <a:off x="606136" y="312545"/>
            <a:ext cx="7931728" cy="1341538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004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917A01-5CD2-FF59-FA91-049675CD1366}"/>
              </a:ext>
            </a:extLst>
          </p:cNvPr>
          <p:cNvSpPr/>
          <p:nvPr/>
        </p:nvSpPr>
        <p:spPr>
          <a:xfrm>
            <a:off x="443347" y="1754970"/>
            <a:ext cx="3873006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028CF3-4758-0EAA-62E9-C22246AEA525}"/>
              </a:ext>
            </a:extLst>
          </p:cNvPr>
          <p:cNvSpPr/>
          <p:nvPr/>
        </p:nvSpPr>
        <p:spPr>
          <a:xfrm>
            <a:off x="4827649" y="1754970"/>
            <a:ext cx="3873004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Chi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0FABB0-6FB1-D2C4-8A88-657939FE4A9B}"/>
              </a:ext>
            </a:extLst>
          </p:cNvPr>
          <p:cNvSpPr/>
          <p:nvPr/>
        </p:nvSpPr>
        <p:spPr>
          <a:xfrm>
            <a:off x="443347" y="3339243"/>
            <a:ext cx="3873006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Chi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FEC7C3-9542-9911-EF11-D7ADBF2DD8FF}"/>
              </a:ext>
            </a:extLst>
          </p:cNvPr>
          <p:cNvSpPr/>
          <p:nvPr/>
        </p:nvSpPr>
        <p:spPr>
          <a:xfrm>
            <a:off x="4827649" y="3339241"/>
            <a:ext cx="3848923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Chi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1207D0-7489-229A-CC09-772AC40BFA91}"/>
              </a:ext>
            </a:extLst>
          </p:cNvPr>
          <p:cNvSpPr/>
          <p:nvPr/>
        </p:nvSpPr>
        <p:spPr>
          <a:xfrm>
            <a:off x="4827649" y="3339240"/>
            <a:ext cx="3848923" cy="1393371"/>
          </a:xfrm>
          <a:prstGeom prst="roundRect">
            <a:avLst>
              <a:gd name="adj" fmla="val 11459"/>
            </a:avLst>
          </a:prstGeom>
          <a:solidFill>
            <a:srgbClr val="F3E1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Chi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E7D0A069-BC49-8521-F849-1E476C60A909}"/>
              </a:ext>
            </a:extLst>
          </p:cNvPr>
          <p:cNvSpPr/>
          <p:nvPr/>
        </p:nvSpPr>
        <p:spPr>
          <a:xfrm>
            <a:off x="405246" y="410886"/>
            <a:ext cx="8333508" cy="1153184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V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066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917A01-5CD2-FF59-FA91-049675CD1366}"/>
              </a:ext>
            </a:extLst>
          </p:cNvPr>
          <p:cNvSpPr/>
          <p:nvPr/>
        </p:nvSpPr>
        <p:spPr>
          <a:xfrm>
            <a:off x="494805" y="1801404"/>
            <a:ext cx="3827814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endParaRPr lang="en-VN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028CF3-4758-0EAA-62E9-C22246AEA525}"/>
              </a:ext>
            </a:extLst>
          </p:cNvPr>
          <p:cNvSpPr/>
          <p:nvPr/>
        </p:nvSpPr>
        <p:spPr>
          <a:xfrm>
            <a:off x="4821382" y="1801404"/>
            <a:ext cx="3827815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0FABB0-6FB1-D2C4-8A88-657939FE4A9B}"/>
              </a:ext>
            </a:extLst>
          </p:cNvPr>
          <p:cNvSpPr/>
          <p:nvPr/>
        </p:nvSpPr>
        <p:spPr>
          <a:xfrm>
            <a:off x="494804" y="3342096"/>
            <a:ext cx="3803733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FEC7C3-9542-9911-EF11-D7ADBF2DD8FF}"/>
              </a:ext>
            </a:extLst>
          </p:cNvPr>
          <p:cNvSpPr/>
          <p:nvPr/>
        </p:nvSpPr>
        <p:spPr>
          <a:xfrm>
            <a:off x="4845463" y="3339243"/>
            <a:ext cx="3827815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1207D0-7489-229A-CC09-772AC40BFA91}"/>
              </a:ext>
            </a:extLst>
          </p:cNvPr>
          <p:cNvSpPr/>
          <p:nvPr/>
        </p:nvSpPr>
        <p:spPr>
          <a:xfrm>
            <a:off x="4821382" y="1801404"/>
            <a:ext cx="3827813" cy="1393371"/>
          </a:xfrm>
          <a:prstGeom prst="roundRect">
            <a:avLst>
              <a:gd name="adj" fmla="val 11459"/>
            </a:avLst>
          </a:prstGeom>
          <a:solidFill>
            <a:srgbClr val="F3E1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E7D0A069-BC49-8521-F849-1E476C60A909}"/>
              </a:ext>
            </a:extLst>
          </p:cNvPr>
          <p:cNvSpPr/>
          <p:nvPr/>
        </p:nvSpPr>
        <p:spPr>
          <a:xfrm>
            <a:off x="494805" y="315398"/>
            <a:ext cx="8154392" cy="1341538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5: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endParaRPr lang="en-VN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874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5640A1-6C60-EB18-7ECC-155A58062F4A}"/>
              </a:ext>
            </a:extLst>
          </p:cNvPr>
          <p:cNvSpPr/>
          <p:nvPr/>
        </p:nvSpPr>
        <p:spPr>
          <a:xfrm>
            <a:off x="467793" y="792398"/>
            <a:ext cx="3297381" cy="461665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Câu hỏi 1 (SGK/tr.27)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2CA1B-8CE8-0B6A-9254-00698CE3DAC4}"/>
              </a:ext>
            </a:extLst>
          </p:cNvPr>
          <p:cNvSpPr txBox="1"/>
          <p:nvPr/>
        </p:nvSpPr>
        <p:spPr>
          <a:xfrm>
            <a:off x="928253" y="1465845"/>
            <a:ext cx="72874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BAD24F-5364-C373-1CCE-2B540CAB3E97}"/>
              </a:ext>
            </a:extLst>
          </p:cNvPr>
          <p:cNvSpPr/>
          <p:nvPr/>
        </p:nvSpPr>
        <p:spPr>
          <a:xfrm>
            <a:off x="467793" y="2136878"/>
            <a:ext cx="4211782" cy="461665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Câu hỏi khám phá (SGK/tr.27)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D43FFCF-ADF4-0CA9-71E7-95749B22A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075077"/>
              </p:ext>
            </p:extLst>
          </p:nvPr>
        </p:nvGraphicFramePr>
        <p:xfrm>
          <a:off x="491835" y="3789165"/>
          <a:ext cx="8160328" cy="972893"/>
        </p:xfrm>
        <a:graphic>
          <a:graphicData uri="http://schemas.openxmlformats.org/drawingml/2006/table">
            <a:tbl>
              <a:tblPr firstRow="1" firstCol="1" bandRow="1">
                <a:tableStyleId>{11F0A041-C295-4400-A390-A75D0BE93D4E}</a:tableStyleId>
              </a:tblPr>
              <a:tblGrid>
                <a:gridCol w="8160328">
                  <a:extLst>
                    <a:ext uri="{9D8B030D-6E8A-4147-A177-3AD203B41FA5}">
                      <a16:colId xmlns:a16="http://schemas.microsoft.com/office/drawing/2014/main" val="2861385732"/>
                    </a:ext>
                  </a:extLst>
                </a:gridCol>
              </a:tblGrid>
              <a:tr h="9728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Vì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toán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08274"/>
                  </a:ext>
                </a:extLst>
              </a:tr>
            </a:tbl>
          </a:graphicData>
        </a:graphic>
      </p:graphicFrame>
      <p:pic>
        <p:nvPicPr>
          <p:cNvPr id="10" name="Picture 22">
            <a:extLst>
              <a:ext uri="{FF2B5EF4-FFF2-40B4-BE49-F238E27FC236}">
                <a16:creationId xmlns:a16="http://schemas.microsoft.com/office/drawing/2014/main" id="{93203231-18B8-5461-1EA9-5C77BBAB8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811784" y="1817934"/>
            <a:ext cx="2671124" cy="1929887"/>
          </a:xfrm>
          <a:prstGeom prst="rect">
            <a:avLst/>
          </a:prstGeom>
        </p:spPr>
      </p:pic>
      <p:pic>
        <p:nvPicPr>
          <p:cNvPr id="11" name="Picture 27">
            <a:extLst>
              <a:ext uri="{FF2B5EF4-FFF2-40B4-BE49-F238E27FC236}">
                <a16:creationId xmlns:a16="http://schemas.microsoft.com/office/drawing/2014/main" id="{439F7D13-B159-2FA1-6AAD-9A239632A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29995">
            <a:off x="7685099" y="763496"/>
            <a:ext cx="930200" cy="8197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B067DC-914D-D606-CECB-0818CD33CC27}"/>
              </a:ext>
            </a:extLst>
          </p:cNvPr>
          <p:cNvSpPr/>
          <p:nvPr/>
        </p:nvSpPr>
        <p:spPr>
          <a:xfrm>
            <a:off x="5811784" y="3315533"/>
            <a:ext cx="2671124" cy="452960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D58DEA8C-E8AF-B24D-2113-59CF4562B9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58280" y="3063434"/>
            <a:ext cx="542567" cy="8358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74DE33-B459-CEED-CEFF-D07EA6E1186D}"/>
              </a:ext>
            </a:extLst>
          </p:cNvPr>
          <p:cNvSpPr txBox="1"/>
          <p:nvPr/>
        </p:nvSpPr>
        <p:spPr>
          <a:xfrm>
            <a:off x="3573168" y="174878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/>
              <a:t>THẢO LUẬN</a:t>
            </a:r>
          </a:p>
        </p:txBody>
      </p:sp>
    </p:spTree>
    <p:extLst>
      <p:ext uri="{BB962C8B-B14F-4D97-AF65-F5344CB8AC3E}">
        <p14:creationId xmlns:p14="http://schemas.microsoft.com/office/powerpoint/2010/main" val="33618611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 animBg="1"/>
      <p:bldP spid="12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917A01-5CD2-FF59-FA91-049675CD1366}"/>
              </a:ext>
            </a:extLst>
          </p:cNvPr>
          <p:cNvSpPr/>
          <p:nvPr/>
        </p:nvSpPr>
        <p:spPr>
          <a:xfrm>
            <a:off x="494805" y="1801404"/>
            <a:ext cx="3975100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028CF3-4758-0EAA-62E9-C22246AEA525}"/>
              </a:ext>
            </a:extLst>
          </p:cNvPr>
          <p:cNvSpPr/>
          <p:nvPr/>
        </p:nvSpPr>
        <p:spPr>
          <a:xfrm>
            <a:off x="4674095" y="1801403"/>
            <a:ext cx="3975100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0FABB0-6FB1-D2C4-8A88-657939FE4A9B}"/>
              </a:ext>
            </a:extLst>
          </p:cNvPr>
          <p:cNvSpPr/>
          <p:nvPr/>
        </p:nvSpPr>
        <p:spPr>
          <a:xfrm>
            <a:off x="494804" y="3342096"/>
            <a:ext cx="3975100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FEC7C3-9542-9911-EF11-D7ADBF2DD8FF}"/>
              </a:ext>
            </a:extLst>
          </p:cNvPr>
          <p:cNvSpPr/>
          <p:nvPr/>
        </p:nvSpPr>
        <p:spPr>
          <a:xfrm>
            <a:off x="4674095" y="3342096"/>
            <a:ext cx="3999180" cy="1393371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1207D0-7489-229A-CC09-772AC40BFA91}"/>
              </a:ext>
            </a:extLst>
          </p:cNvPr>
          <p:cNvSpPr/>
          <p:nvPr/>
        </p:nvSpPr>
        <p:spPr>
          <a:xfrm>
            <a:off x="4686135" y="3342096"/>
            <a:ext cx="3975100" cy="1393371"/>
          </a:xfrm>
          <a:prstGeom prst="roundRect">
            <a:avLst>
              <a:gd name="adj" fmla="val 11459"/>
            </a:avLst>
          </a:prstGeom>
          <a:solidFill>
            <a:srgbClr val="F3E1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E7D0A069-BC49-8521-F849-1E476C60A909}"/>
              </a:ext>
            </a:extLst>
          </p:cNvPr>
          <p:cNvSpPr/>
          <p:nvPr/>
        </p:nvSpPr>
        <p:spPr>
          <a:xfrm>
            <a:off x="460663" y="317867"/>
            <a:ext cx="8222673" cy="1341538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6: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785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917A01-5CD2-FF59-FA91-049675CD1366}"/>
              </a:ext>
            </a:extLst>
          </p:cNvPr>
          <p:cNvSpPr/>
          <p:nvPr/>
        </p:nvSpPr>
        <p:spPr>
          <a:xfrm>
            <a:off x="195084" y="1736382"/>
            <a:ext cx="4326577" cy="1488859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028CF3-4758-0EAA-62E9-C22246AEA525}"/>
              </a:ext>
            </a:extLst>
          </p:cNvPr>
          <p:cNvSpPr/>
          <p:nvPr/>
        </p:nvSpPr>
        <p:spPr>
          <a:xfrm>
            <a:off x="4622340" y="1734329"/>
            <a:ext cx="4177804" cy="1488859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0FABB0-6FB1-D2C4-8A88-657939FE4A9B}"/>
              </a:ext>
            </a:extLst>
          </p:cNvPr>
          <p:cNvSpPr/>
          <p:nvPr/>
        </p:nvSpPr>
        <p:spPr>
          <a:xfrm>
            <a:off x="171004" y="3454860"/>
            <a:ext cx="4350658" cy="1488859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FEC7C3-9542-9911-EF11-D7ADBF2DD8FF}"/>
              </a:ext>
            </a:extLst>
          </p:cNvPr>
          <p:cNvSpPr/>
          <p:nvPr/>
        </p:nvSpPr>
        <p:spPr>
          <a:xfrm>
            <a:off x="4622340" y="3454859"/>
            <a:ext cx="4177804" cy="1488859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1207D0-7489-229A-CC09-772AC40BFA91}"/>
              </a:ext>
            </a:extLst>
          </p:cNvPr>
          <p:cNvSpPr/>
          <p:nvPr/>
        </p:nvSpPr>
        <p:spPr>
          <a:xfrm>
            <a:off x="195084" y="1734329"/>
            <a:ext cx="4326577" cy="1488859"/>
          </a:xfrm>
          <a:prstGeom prst="roundRect">
            <a:avLst>
              <a:gd name="adj" fmla="val 11459"/>
            </a:avLst>
          </a:prstGeom>
          <a:solidFill>
            <a:srgbClr val="F3E1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E7D0A069-BC49-8521-F849-1E476C60A909}"/>
              </a:ext>
            </a:extLst>
          </p:cNvPr>
          <p:cNvSpPr/>
          <p:nvPr/>
        </p:nvSpPr>
        <p:spPr>
          <a:xfrm>
            <a:off x="460663" y="165227"/>
            <a:ext cx="8222673" cy="1341538"/>
          </a:xfrm>
          <a:prstGeom prst="roundRect">
            <a:avLst>
              <a:gd name="adj" fmla="val 11459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7: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975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48"/>
          <p:cNvSpPr/>
          <p:nvPr/>
        </p:nvSpPr>
        <p:spPr>
          <a:xfrm>
            <a:off x="8289175" y="19900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844" name="Google Shape;844;p48"/>
          <p:cNvGrpSpPr/>
          <p:nvPr/>
        </p:nvGrpSpPr>
        <p:grpSpPr>
          <a:xfrm rot="-1137513">
            <a:off x="4324165" y="4505346"/>
            <a:ext cx="492624" cy="228911"/>
            <a:chOff x="341700" y="2797800"/>
            <a:chExt cx="492600" cy="228900"/>
          </a:xfrm>
        </p:grpSpPr>
        <p:sp>
          <p:nvSpPr>
            <p:cNvPr id="845" name="Google Shape;845;p4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8" name="Google Shape;848;p48"/>
          <p:cNvGrpSpPr/>
          <p:nvPr/>
        </p:nvGrpSpPr>
        <p:grpSpPr>
          <a:xfrm rot="1578837">
            <a:off x="293205" y="424199"/>
            <a:ext cx="492612" cy="228905"/>
            <a:chOff x="341700" y="2797800"/>
            <a:chExt cx="492600" cy="228900"/>
          </a:xfrm>
        </p:grpSpPr>
        <p:sp>
          <p:nvSpPr>
            <p:cNvPr id="849" name="Google Shape;849;p4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52" name="Google Shape;852;p48"/>
          <p:cNvSpPr/>
          <p:nvPr/>
        </p:nvSpPr>
        <p:spPr>
          <a:xfrm>
            <a:off x="7963142" y="4808074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$</a:t>
            </a:r>
          </a:p>
        </p:txBody>
      </p:sp>
      <p:sp>
        <p:nvSpPr>
          <p:cNvPr id="853" name="Google Shape;853;p48"/>
          <p:cNvSpPr/>
          <p:nvPr/>
        </p:nvSpPr>
        <p:spPr>
          <a:xfrm flipH="1">
            <a:off x="224175" y="428022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80DD29-C914-E297-1391-9BAC7EA52D1A}"/>
              </a:ext>
            </a:extLst>
          </p:cNvPr>
          <p:cNvSpPr/>
          <p:nvPr/>
        </p:nvSpPr>
        <p:spPr>
          <a:xfrm>
            <a:off x="3829525" y="459225"/>
            <a:ext cx="1481738" cy="1285616"/>
          </a:xfrm>
          <a:prstGeom prst="ellipse">
            <a:avLst/>
          </a:prstGeom>
          <a:solidFill>
            <a:srgbClr val="E2FFE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0AC680-CAB6-F917-6705-D6B7F2513665}"/>
              </a:ext>
            </a:extLst>
          </p:cNvPr>
          <p:cNvSpPr/>
          <p:nvPr/>
        </p:nvSpPr>
        <p:spPr>
          <a:xfrm>
            <a:off x="1569859" y="2137455"/>
            <a:ext cx="6001071" cy="1285616"/>
          </a:xfrm>
          <a:prstGeom prst="rect">
            <a:avLst/>
          </a:prstGeom>
          <a:solidFill>
            <a:srgbClr val="E2FFE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2527568401"/>
      </p:ext>
    </p:extLst>
  </p:cSld>
  <p:clrMapOvr>
    <a:masterClrMapping/>
  </p:clrMapOvr>
  <p:transition spd="med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64DF5B-4CD4-9409-3777-BDDF5C259673}"/>
              </a:ext>
            </a:extLst>
          </p:cNvPr>
          <p:cNvSpPr/>
          <p:nvPr/>
        </p:nvSpPr>
        <p:spPr>
          <a:xfrm>
            <a:off x="2271485" y="257171"/>
            <a:ext cx="4601029" cy="529771"/>
          </a:xfrm>
          <a:prstGeom prst="rect">
            <a:avLst/>
          </a:prstGeom>
          <a:solidFill>
            <a:srgbClr val="FFBA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NHIỆM VỤ VỀ NHÀ</a:t>
            </a:r>
          </a:p>
        </p:txBody>
      </p:sp>
      <p:pic>
        <p:nvPicPr>
          <p:cNvPr id="12290" name="Picture 2" descr="3 bước để thiết kế lớp học tiểu học vừa đẹp mắt vừa đạt chuẩn chất lượ |  Vadoto">
            <a:extLst>
              <a:ext uri="{FF2B5EF4-FFF2-40B4-BE49-F238E27FC236}">
                <a16:creationId xmlns:a16="http://schemas.microsoft.com/office/drawing/2014/main" id="{DACA0DCE-0930-037F-AA5D-3D64EC29D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87" y="1152683"/>
            <a:ext cx="4429144" cy="332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C7EA124-2547-BC40-3BD6-96B0D278E167}"/>
              </a:ext>
            </a:extLst>
          </p:cNvPr>
          <p:cNvSpPr/>
          <p:nvPr/>
        </p:nvSpPr>
        <p:spPr>
          <a:xfrm>
            <a:off x="550261" y="1152683"/>
            <a:ext cx="3442447" cy="3321858"/>
          </a:xfrm>
          <a:prstGeom prst="roundRect">
            <a:avLst/>
          </a:prstGeom>
          <a:solidFill>
            <a:srgbClr val="FBF8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F6108-EEFE-09AB-8B61-1A76FFA8F36B}"/>
              </a:ext>
            </a:extLst>
          </p:cNvPr>
          <p:cNvSpPr txBox="1"/>
          <p:nvPr/>
        </p:nvSpPr>
        <p:spPr>
          <a:xfrm>
            <a:off x="825925" y="1276332"/>
            <a:ext cx="2891118" cy="307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chi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mạng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(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thiết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,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).</a:t>
            </a:r>
            <a:endParaRPr lang="en-VN" sz="2000" dirty="0"/>
          </a:p>
        </p:txBody>
      </p:sp>
      <p:pic>
        <p:nvPicPr>
          <p:cNvPr id="9" name="Picture 40">
            <a:extLst>
              <a:ext uri="{FF2B5EF4-FFF2-40B4-BE49-F238E27FC236}">
                <a16:creationId xmlns:a16="http://schemas.microsoft.com/office/drawing/2014/main" id="{171BFD16-7A48-D0A5-4B77-CEC9A4293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12269" y="550627"/>
            <a:ext cx="1212261" cy="88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073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7830901A-128D-3DED-6377-BEA78ECFDB7D}"/>
              </a:ext>
            </a:extLst>
          </p:cNvPr>
          <p:cNvSpPr/>
          <p:nvPr/>
        </p:nvSpPr>
        <p:spPr>
          <a:xfrm>
            <a:off x="1901535" y="253904"/>
            <a:ext cx="5340929" cy="729501"/>
          </a:xfrm>
          <a:prstGeom prst="snip2DiagRect">
            <a:avLst/>
          </a:prstGeom>
          <a:solidFill>
            <a:srgbClr val="E2FFE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D5C6EF-116C-90D0-1FF2-4BADFB9F42F1}"/>
              </a:ext>
            </a:extLst>
          </p:cNvPr>
          <p:cNvSpPr/>
          <p:nvPr/>
        </p:nvSpPr>
        <p:spPr>
          <a:xfrm>
            <a:off x="422563" y="1219200"/>
            <a:ext cx="8298873" cy="3546764"/>
          </a:xfrm>
          <a:prstGeom prst="rect">
            <a:avLst/>
          </a:prstGeom>
          <a:solidFill>
            <a:srgbClr val="E2FFE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FADE8-9B16-555C-81FC-536FDEF4CE3B}"/>
              </a:ext>
            </a:extLst>
          </p:cNvPr>
          <p:cNvSpPr txBox="1"/>
          <p:nvPr/>
        </p:nvSpPr>
        <p:spPr>
          <a:xfrm>
            <a:off x="689263" y="1219200"/>
            <a:ext cx="7765472" cy="3359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C937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solidFill>
                  <a:srgbClr val="C937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937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2400" b="1" dirty="0">
                <a:solidFill>
                  <a:srgbClr val="C937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solidFill>
                  <a:srgbClr val="C937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solidFill>
                <a:srgbClr val="C937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SzPts val="750"/>
              <a:buFont typeface="Wingdings" pitchFamily="2" charset="2"/>
              <a:buChar char=""/>
              <a:tabLst>
                <a:tab pos="2667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99C8981D-8E0F-82DA-181B-DF70D5BAF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775865" y="575519"/>
            <a:ext cx="1212271" cy="1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784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46"/>
          <p:cNvPicPr preferRelativeResize="0"/>
          <p:nvPr/>
        </p:nvPicPr>
        <p:blipFill rotWithShape="1">
          <a:blip r:embed="rId3">
            <a:alphaModFix/>
          </a:blip>
          <a:srcRect l="42918" r="832"/>
          <a:stretch/>
        </p:blipFill>
        <p:spPr>
          <a:xfrm>
            <a:off x="590360" y="881700"/>
            <a:ext cx="3380100" cy="33801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726" name="Google Shape;726;p46"/>
          <p:cNvGrpSpPr/>
          <p:nvPr/>
        </p:nvGrpSpPr>
        <p:grpSpPr>
          <a:xfrm rot="1073049">
            <a:off x="3769975" y="4402747"/>
            <a:ext cx="619261" cy="533307"/>
            <a:chOff x="6473227" y="478357"/>
            <a:chExt cx="619248" cy="533295"/>
          </a:xfrm>
        </p:grpSpPr>
        <p:sp>
          <p:nvSpPr>
            <p:cNvPr id="727" name="Google Shape;727;p46"/>
            <p:cNvSpPr/>
            <p:nvPr/>
          </p:nvSpPr>
          <p:spPr>
            <a:xfrm>
              <a:off x="6518755" y="530395"/>
              <a:ext cx="561120" cy="481257"/>
            </a:xfrm>
            <a:custGeom>
              <a:avLst/>
              <a:gdLst/>
              <a:ahLst/>
              <a:cxnLst/>
              <a:rect l="l" t="t" r="r" b="b"/>
              <a:pathLst>
                <a:path w="26720" h="22917" extrusionOk="0">
                  <a:moveTo>
                    <a:pt x="2068" y="0"/>
                  </a:moveTo>
                  <a:lnTo>
                    <a:pt x="0" y="20448"/>
                  </a:lnTo>
                  <a:lnTo>
                    <a:pt x="34" y="21883"/>
                  </a:lnTo>
                  <a:cubicBezTo>
                    <a:pt x="34" y="21883"/>
                    <a:pt x="3917" y="20363"/>
                    <a:pt x="7780" y="20363"/>
                  </a:cubicBezTo>
                  <a:cubicBezTo>
                    <a:pt x="9346" y="20363"/>
                    <a:pt x="10910" y="20613"/>
                    <a:pt x="12209" y="21316"/>
                  </a:cubicBezTo>
                  <a:cubicBezTo>
                    <a:pt x="12342" y="21616"/>
                    <a:pt x="12643" y="21816"/>
                    <a:pt x="12976" y="21849"/>
                  </a:cubicBezTo>
                  <a:lnTo>
                    <a:pt x="14844" y="22083"/>
                  </a:lnTo>
                  <a:cubicBezTo>
                    <a:pt x="14870" y="22085"/>
                    <a:pt x="14895" y="22086"/>
                    <a:pt x="14920" y="22086"/>
                  </a:cubicBezTo>
                  <a:cubicBezTo>
                    <a:pt x="15294" y="22086"/>
                    <a:pt x="15655" y="21859"/>
                    <a:pt x="15812" y="21516"/>
                  </a:cubicBezTo>
                  <a:cubicBezTo>
                    <a:pt x="15812" y="21516"/>
                    <a:pt x="17507" y="20773"/>
                    <a:pt x="19866" y="20773"/>
                  </a:cubicBezTo>
                  <a:cubicBezTo>
                    <a:pt x="21379" y="20773"/>
                    <a:pt x="23165" y="21079"/>
                    <a:pt x="24951" y="22083"/>
                  </a:cubicBezTo>
                  <a:lnTo>
                    <a:pt x="26719" y="22917"/>
                  </a:lnTo>
                  <a:lnTo>
                    <a:pt x="23684" y="467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6"/>
            <p:cNvSpPr/>
            <p:nvPr/>
          </p:nvSpPr>
          <p:spPr>
            <a:xfrm>
              <a:off x="6493534" y="721621"/>
              <a:ext cx="316638" cy="260610"/>
            </a:xfrm>
            <a:custGeom>
              <a:avLst/>
              <a:gdLst/>
              <a:ahLst/>
              <a:cxnLst/>
              <a:rect l="l" t="t" r="r" b="b"/>
              <a:pathLst>
                <a:path w="15078" h="12410" extrusionOk="0">
                  <a:moveTo>
                    <a:pt x="13443" y="1"/>
                  </a:moveTo>
                  <a:cubicBezTo>
                    <a:pt x="13443" y="1"/>
                    <a:pt x="634" y="6706"/>
                    <a:pt x="0" y="9308"/>
                  </a:cubicBezTo>
                  <a:lnTo>
                    <a:pt x="0" y="11909"/>
                  </a:lnTo>
                  <a:cubicBezTo>
                    <a:pt x="0" y="11909"/>
                    <a:pt x="3149" y="10122"/>
                    <a:pt x="7371" y="10122"/>
                  </a:cubicBezTo>
                  <a:cubicBezTo>
                    <a:pt x="9726" y="10122"/>
                    <a:pt x="12415" y="10678"/>
                    <a:pt x="15078" y="12410"/>
                  </a:cubicBezTo>
                  <a:lnTo>
                    <a:pt x="13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6"/>
            <p:cNvSpPr/>
            <p:nvPr/>
          </p:nvSpPr>
          <p:spPr>
            <a:xfrm>
              <a:off x="6473227" y="478357"/>
              <a:ext cx="336945" cy="503874"/>
            </a:xfrm>
            <a:custGeom>
              <a:avLst/>
              <a:gdLst/>
              <a:ahLst/>
              <a:cxnLst/>
              <a:rect l="l" t="t" r="r" b="b"/>
              <a:pathLst>
                <a:path w="16045" h="23994" extrusionOk="0">
                  <a:moveTo>
                    <a:pt x="6930" y="0"/>
                  </a:moveTo>
                  <a:cubicBezTo>
                    <a:pt x="3067" y="0"/>
                    <a:pt x="0" y="2245"/>
                    <a:pt x="0" y="2245"/>
                  </a:cubicBezTo>
                  <a:lnTo>
                    <a:pt x="133" y="21425"/>
                  </a:lnTo>
                  <a:cubicBezTo>
                    <a:pt x="2178" y="19857"/>
                    <a:pt x="4233" y="19277"/>
                    <a:pt x="6156" y="19277"/>
                  </a:cubicBezTo>
                  <a:cubicBezTo>
                    <a:pt x="11639" y="19277"/>
                    <a:pt x="16045" y="23994"/>
                    <a:pt x="16045" y="23994"/>
                  </a:cubicBezTo>
                  <a:lnTo>
                    <a:pt x="15811" y="5380"/>
                  </a:lnTo>
                  <a:cubicBezTo>
                    <a:pt x="13018" y="1205"/>
                    <a:pt x="9760" y="0"/>
                    <a:pt x="693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6"/>
            <p:cNvSpPr/>
            <p:nvPr/>
          </p:nvSpPr>
          <p:spPr>
            <a:xfrm>
              <a:off x="6805258" y="604651"/>
              <a:ext cx="286524" cy="390201"/>
            </a:xfrm>
            <a:custGeom>
              <a:avLst/>
              <a:gdLst/>
              <a:ahLst/>
              <a:cxnLst/>
              <a:rect l="l" t="t" r="r" b="b"/>
              <a:pathLst>
                <a:path w="13644" h="18581" extrusionOk="0">
                  <a:moveTo>
                    <a:pt x="0" y="0"/>
                  </a:moveTo>
                  <a:lnTo>
                    <a:pt x="234" y="17980"/>
                  </a:lnTo>
                  <a:cubicBezTo>
                    <a:pt x="234" y="17980"/>
                    <a:pt x="3484" y="16027"/>
                    <a:pt x="7258" y="16027"/>
                  </a:cubicBezTo>
                  <a:cubicBezTo>
                    <a:pt x="9382" y="16027"/>
                    <a:pt x="11673" y="16646"/>
                    <a:pt x="13643" y="18580"/>
                  </a:cubicBezTo>
                  <a:lnTo>
                    <a:pt x="12443" y="1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6"/>
            <p:cNvSpPr/>
            <p:nvPr/>
          </p:nvSpPr>
          <p:spPr>
            <a:xfrm>
              <a:off x="6804544" y="480142"/>
              <a:ext cx="287931" cy="502089"/>
            </a:xfrm>
            <a:custGeom>
              <a:avLst/>
              <a:gdLst/>
              <a:ahLst/>
              <a:cxnLst/>
              <a:rect l="l" t="t" r="r" b="b"/>
              <a:pathLst>
                <a:path w="13711" h="23909" extrusionOk="0">
                  <a:moveTo>
                    <a:pt x="7614" y="1"/>
                  </a:moveTo>
                  <a:cubicBezTo>
                    <a:pt x="2529" y="1"/>
                    <a:pt x="1" y="5295"/>
                    <a:pt x="1" y="5295"/>
                  </a:cubicBezTo>
                  <a:lnTo>
                    <a:pt x="268" y="23909"/>
                  </a:lnTo>
                  <a:cubicBezTo>
                    <a:pt x="3647" y="18392"/>
                    <a:pt x="9452" y="17689"/>
                    <a:pt x="12193" y="17689"/>
                  </a:cubicBezTo>
                  <a:cubicBezTo>
                    <a:pt x="13131" y="17689"/>
                    <a:pt x="13711" y="17771"/>
                    <a:pt x="13711" y="17771"/>
                  </a:cubicBezTo>
                  <a:lnTo>
                    <a:pt x="12176" y="659"/>
                  </a:lnTo>
                  <a:lnTo>
                    <a:pt x="8540" y="58"/>
                  </a:lnTo>
                  <a:cubicBezTo>
                    <a:pt x="8223" y="19"/>
                    <a:pt x="7914" y="1"/>
                    <a:pt x="7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6"/>
            <p:cNvSpPr/>
            <p:nvPr/>
          </p:nvSpPr>
          <p:spPr>
            <a:xfrm>
              <a:off x="6801751" y="592744"/>
              <a:ext cx="9828" cy="389487"/>
            </a:xfrm>
            <a:custGeom>
              <a:avLst/>
              <a:gdLst/>
              <a:ahLst/>
              <a:cxnLst/>
              <a:rect l="l" t="t" r="r" b="b"/>
              <a:pathLst>
                <a:path w="468" h="18547" extrusionOk="0">
                  <a:moveTo>
                    <a:pt x="1" y="0"/>
                  </a:moveTo>
                  <a:cubicBezTo>
                    <a:pt x="1" y="234"/>
                    <a:pt x="1" y="467"/>
                    <a:pt x="1" y="701"/>
                  </a:cubicBezTo>
                  <a:cubicBezTo>
                    <a:pt x="1" y="1234"/>
                    <a:pt x="34" y="1902"/>
                    <a:pt x="67" y="2702"/>
                  </a:cubicBezTo>
                  <a:cubicBezTo>
                    <a:pt x="101" y="4437"/>
                    <a:pt x="134" y="6705"/>
                    <a:pt x="201" y="9274"/>
                  </a:cubicBezTo>
                  <a:cubicBezTo>
                    <a:pt x="234" y="11809"/>
                    <a:pt x="267" y="14110"/>
                    <a:pt x="301" y="15812"/>
                  </a:cubicBezTo>
                  <a:cubicBezTo>
                    <a:pt x="334" y="16645"/>
                    <a:pt x="367" y="17313"/>
                    <a:pt x="367" y="17813"/>
                  </a:cubicBezTo>
                  <a:cubicBezTo>
                    <a:pt x="367" y="18046"/>
                    <a:pt x="367" y="18313"/>
                    <a:pt x="401" y="18547"/>
                  </a:cubicBezTo>
                  <a:cubicBezTo>
                    <a:pt x="434" y="18280"/>
                    <a:pt x="468" y="18046"/>
                    <a:pt x="434" y="17813"/>
                  </a:cubicBezTo>
                  <a:cubicBezTo>
                    <a:pt x="468" y="17313"/>
                    <a:pt x="468" y="16645"/>
                    <a:pt x="468" y="15812"/>
                  </a:cubicBezTo>
                  <a:cubicBezTo>
                    <a:pt x="468" y="14144"/>
                    <a:pt x="468" y="11809"/>
                    <a:pt x="401" y="9274"/>
                  </a:cubicBezTo>
                  <a:cubicBezTo>
                    <a:pt x="367" y="6705"/>
                    <a:pt x="301" y="4370"/>
                    <a:pt x="201" y="2702"/>
                  </a:cubicBezTo>
                  <a:cubicBezTo>
                    <a:pt x="167" y="1868"/>
                    <a:pt x="134" y="1168"/>
                    <a:pt x="101" y="701"/>
                  </a:cubicBezTo>
                  <a:cubicBezTo>
                    <a:pt x="67" y="467"/>
                    <a:pt x="67" y="2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6"/>
            <p:cNvSpPr/>
            <p:nvPr/>
          </p:nvSpPr>
          <p:spPr>
            <a:xfrm>
              <a:off x="6826972" y="546229"/>
              <a:ext cx="191247" cy="81564"/>
            </a:xfrm>
            <a:custGeom>
              <a:avLst/>
              <a:gdLst/>
              <a:ahLst/>
              <a:cxnLst/>
              <a:rect l="l" t="t" r="r" b="b"/>
              <a:pathLst>
                <a:path w="9107" h="3884" extrusionOk="0">
                  <a:moveTo>
                    <a:pt x="7151" y="1"/>
                  </a:moveTo>
                  <a:cubicBezTo>
                    <a:pt x="6737" y="1"/>
                    <a:pt x="6329" y="31"/>
                    <a:pt x="5938" y="80"/>
                  </a:cubicBezTo>
                  <a:cubicBezTo>
                    <a:pt x="5271" y="180"/>
                    <a:pt x="4604" y="381"/>
                    <a:pt x="3970" y="614"/>
                  </a:cubicBezTo>
                  <a:cubicBezTo>
                    <a:pt x="3336" y="881"/>
                    <a:pt x="2702" y="1181"/>
                    <a:pt x="2135" y="1581"/>
                  </a:cubicBezTo>
                  <a:cubicBezTo>
                    <a:pt x="1702" y="1882"/>
                    <a:pt x="1268" y="2249"/>
                    <a:pt x="901" y="2649"/>
                  </a:cubicBezTo>
                  <a:cubicBezTo>
                    <a:pt x="734" y="2816"/>
                    <a:pt x="601" y="2949"/>
                    <a:pt x="467" y="3116"/>
                  </a:cubicBezTo>
                  <a:cubicBezTo>
                    <a:pt x="367" y="3249"/>
                    <a:pt x="267" y="3383"/>
                    <a:pt x="201" y="3516"/>
                  </a:cubicBezTo>
                  <a:cubicBezTo>
                    <a:pt x="100" y="3616"/>
                    <a:pt x="34" y="3750"/>
                    <a:pt x="0" y="3883"/>
                  </a:cubicBezTo>
                  <a:cubicBezTo>
                    <a:pt x="34" y="3883"/>
                    <a:pt x="367" y="3416"/>
                    <a:pt x="1034" y="2782"/>
                  </a:cubicBezTo>
                  <a:cubicBezTo>
                    <a:pt x="1401" y="2382"/>
                    <a:pt x="1835" y="2048"/>
                    <a:pt x="2302" y="1748"/>
                  </a:cubicBezTo>
                  <a:cubicBezTo>
                    <a:pt x="3403" y="1014"/>
                    <a:pt x="4637" y="514"/>
                    <a:pt x="5971" y="314"/>
                  </a:cubicBezTo>
                  <a:cubicBezTo>
                    <a:pt x="6505" y="214"/>
                    <a:pt x="7039" y="180"/>
                    <a:pt x="7606" y="180"/>
                  </a:cubicBezTo>
                  <a:cubicBezTo>
                    <a:pt x="8406" y="180"/>
                    <a:pt x="8970" y="286"/>
                    <a:pt x="9085" y="286"/>
                  </a:cubicBezTo>
                  <a:cubicBezTo>
                    <a:pt x="9100" y="286"/>
                    <a:pt x="9107" y="284"/>
                    <a:pt x="9107" y="280"/>
                  </a:cubicBezTo>
                  <a:cubicBezTo>
                    <a:pt x="8973" y="214"/>
                    <a:pt x="8840" y="180"/>
                    <a:pt x="8707" y="147"/>
                  </a:cubicBezTo>
                  <a:cubicBezTo>
                    <a:pt x="8540" y="114"/>
                    <a:pt x="8406" y="80"/>
                    <a:pt x="8240" y="80"/>
                  </a:cubicBezTo>
                  <a:cubicBezTo>
                    <a:pt x="8039" y="47"/>
                    <a:pt x="7806" y="14"/>
                    <a:pt x="7606" y="14"/>
                  </a:cubicBezTo>
                  <a:cubicBezTo>
                    <a:pt x="7454" y="5"/>
                    <a:pt x="7302" y="1"/>
                    <a:pt x="7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6"/>
            <p:cNvSpPr/>
            <p:nvPr/>
          </p:nvSpPr>
          <p:spPr>
            <a:xfrm>
              <a:off x="6836086" y="586864"/>
              <a:ext cx="191247" cy="81585"/>
            </a:xfrm>
            <a:custGeom>
              <a:avLst/>
              <a:gdLst/>
              <a:ahLst/>
              <a:cxnLst/>
              <a:rect l="l" t="t" r="r" b="b"/>
              <a:pathLst>
                <a:path w="9107" h="3885" extrusionOk="0">
                  <a:moveTo>
                    <a:pt x="7181" y="1"/>
                  </a:moveTo>
                  <a:cubicBezTo>
                    <a:pt x="6757" y="1"/>
                    <a:pt x="6338" y="38"/>
                    <a:pt x="5938" y="113"/>
                  </a:cubicBezTo>
                  <a:cubicBezTo>
                    <a:pt x="5237" y="213"/>
                    <a:pt x="4603" y="380"/>
                    <a:pt x="3970" y="614"/>
                  </a:cubicBezTo>
                  <a:cubicBezTo>
                    <a:pt x="3336" y="881"/>
                    <a:pt x="2735" y="1214"/>
                    <a:pt x="2168" y="1581"/>
                  </a:cubicBezTo>
                  <a:cubicBezTo>
                    <a:pt x="1701" y="1915"/>
                    <a:pt x="1301" y="2248"/>
                    <a:pt x="901" y="2649"/>
                  </a:cubicBezTo>
                  <a:cubicBezTo>
                    <a:pt x="767" y="2815"/>
                    <a:pt x="634" y="2982"/>
                    <a:pt x="500" y="3149"/>
                  </a:cubicBezTo>
                  <a:cubicBezTo>
                    <a:pt x="400" y="3249"/>
                    <a:pt x="300" y="3382"/>
                    <a:pt x="200" y="3516"/>
                  </a:cubicBezTo>
                  <a:cubicBezTo>
                    <a:pt x="133" y="3616"/>
                    <a:pt x="33" y="3749"/>
                    <a:pt x="0" y="3883"/>
                  </a:cubicBezTo>
                  <a:cubicBezTo>
                    <a:pt x="1" y="3884"/>
                    <a:pt x="2" y="3884"/>
                    <a:pt x="4" y="3884"/>
                  </a:cubicBezTo>
                  <a:cubicBezTo>
                    <a:pt x="55" y="3884"/>
                    <a:pt x="388" y="3396"/>
                    <a:pt x="1034" y="2782"/>
                  </a:cubicBezTo>
                  <a:cubicBezTo>
                    <a:pt x="1434" y="2415"/>
                    <a:pt x="1835" y="2048"/>
                    <a:pt x="2302" y="1781"/>
                  </a:cubicBezTo>
                  <a:cubicBezTo>
                    <a:pt x="3402" y="1014"/>
                    <a:pt x="4637" y="547"/>
                    <a:pt x="5971" y="314"/>
                  </a:cubicBezTo>
                  <a:cubicBezTo>
                    <a:pt x="6505" y="213"/>
                    <a:pt x="7038" y="180"/>
                    <a:pt x="7572" y="180"/>
                  </a:cubicBezTo>
                  <a:cubicBezTo>
                    <a:pt x="8324" y="207"/>
                    <a:pt x="8859" y="299"/>
                    <a:pt x="9040" y="299"/>
                  </a:cubicBezTo>
                  <a:cubicBezTo>
                    <a:pt x="9084" y="299"/>
                    <a:pt x="9107" y="293"/>
                    <a:pt x="9107" y="280"/>
                  </a:cubicBezTo>
                  <a:cubicBezTo>
                    <a:pt x="8973" y="213"/>
                    <a:pt x="8840" y="180"/>
                    <a:pt x="8706" y="180"/>
                  </a:cubicBezTo>
                  <a:cubicBezTo>
                    <a:pt x="8539" y="113"/>
                    <a:pt x="8373" y="113"/>
                    <a:pt x="8239" y="80"/>
                  </a:cubicBezTo>
                  <a:cubicBezTo>
                    <a:pt x="8006" y="47"/>
                    <a:pt x="7806" y="13"/>
                    <a:pt x="7605" y="13"/>
                  </a:cubicBezTo>
                  <a:cubicBezTo>
                    <a:pt x="7464" y="5"/>
                    <a:pt x="7322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6"/>
            <p:cNvSpPr/>
            <p:nvPr/>
          </p:nvSpPr>
          <p:spPr>
            <a:xfrm>
              <a:off x="6837472" y="631552"/>
              <a:ext cx="191268" cy="81018"/>
            </a:xfrm>
            <a:custGeom>
              <a:avLst/>
              <a:gdLst/>
              <a:ahLst/>
              <a:cxnLst/>
              <a:rect l="l" t="t" r="r" b="b"/>
              <a:pathLst>
                <a:path w="9108" h="3858" extrusionOk="0">
                  <a:moveTo>
                    <a:pt x="6985" y="0"/>
                  </a:moveTo>
                  <a:cubicBezTo>
                    <a:pt x="6628" y="0"/>
                    <a:pt x="6277" y="23"/>
                    <a:pt x="5938" y="87"/>
                  </a:cubicBezTo>
                  <a:cubicBezTo>
                    <a:pt x="5238" y="187"/>
                    <a:pt x="4604" y="354"/>
                    <a:pt x="3970" y="621"/>
                  </a:cubicBezTo>
                  <a:cubicBezTo>
                    <a:pt x="3336" y="854"/>
                    <a:pt x="2736" y="1188"/>
                    <a:pt x="2169" y="1555"/>
                  </a:cubicBezTo>
                  <a:cubicBezTo>
                    <a:pt x="1702" y="1888"/>
                    <a:pt x="1302" y="2255"/>
                    <a:pt x="901" y="2655"/>
                  </a:cubicBezTo>
                  <a:cubicBezTo>
                    <a:pt x="768" y="2789"/>
                    <a:pt x="635" y="2956"/>
                    <a:pt x="501" y="3122"/>
                  </a:cubicBezTo>
                  <a:cubicBezTo>
                    <a:pt x="401" y="3256"/>
                    <a:pt x="301" y="3389"/>
                    <a:pt x="201" y="3523"/>
                  </a:cubicBezTo>
                  <a:cubicBezTo>
                    <a:pt x="134" y="3623"/>
                    <a:pt x="34" y="3723"/>
                    <a:pt x="1" y="3856"/>
                  </a:cubicBezTo>
                  <a:cubicBezTo>
                    <a:pt x="2" y="3857"/>
                    <a:pt x="3" y="3858"/>
                    <a:pt x="5" y="3858"/>
                  </a:cubicBezTo>
                  <a:cubicBezTo>
                    <a:pt x="57" y="3858"/>
                    <a:pt x="390" y="3400"/>
                    <a:pt x="1035" y="2755"/>
                  </a:cubicBezTo>
                  <a:cubicBezTo>
                    <a:pt x="1402" y="2389"/>
                    <a:pt x="1835" y="2055"/>
                    <a:pt x="2269" y="1755"/>
                  </a:cubicBezTo>
                  <a:cubicBezTo>
                    <a:pt x="2836" y="1388"/>
                    <a:pt x="3437" y="1088"/>
                    <a:pt x="4037" y="821"/>
                  </a:cubicBezTo>
                  <a:cubicBezTo>
                    <a:pt x="4671" y="587"/>
                    <a:pt x="5305" y="420"/>
                    <a:pt x="5972" y="287"/>
                  </a:cubicBezTo>
                  <a:cubicBezTo>
                    <a:pt x="6407" y="233"/>
                    <a:pt x="6843" y="178"/>
                    <a:pt x="7279" y="178"/>
                  </a:cubicBezTo>
                  <a:cubicBezTo>
                    <a:pt x="7377" y="178"/>
                    <a:pt x="7475" y="181"/>
                    <a:pt x="7573" y="187"/>
                  </a:cubicBezTo>
                  <a:cubicBezTo>
                    <a:pt x="8403" y="187"/>
                    <a:pt x="8970" y="292"/>
                    <a:pt x="9085" y="292"/>
                  </a:cubicBezTo>
                  <a:cubicBezTo>
                    <a:pt x="9100" y="292"/>
                    <a:pt x="9107" y="291"/>
                    <a:pt x="9107" y="287"/>
                  </a:cubicBezTo>
                  <a:cubicBezTo>
                    <a:pt x="8974" y="220"/>
                    <a:pt x="8840" y="187"/>
                    <a:pt x="8707" y="154"/>
                  </a:cubicBezTo>
                  <a:cubicBezTo>
                    <a:pt x="8540" y="120"/>
                    <a:pt x="8407" y="87"/>
                    <a:pt x="8240" y="54"/>
                  </a:cubicBezTo>
                  <a:cubicBezTo>
                    <a:pt x="8006" y="20"/>
                    <a:pt x="7806" y="20"/>
                    <a:pt x="7606" y="20"/>
                  </a:cubicBezTo>
                  <a:cubicBezTo>
                    <a:pt x="7399" y="8"/>
                    <a:pt x="7191" y="0"/>
                    <a:pt x="6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6"/>
            <p:cNvSpPr/>
            <p:nvPr/>
          </p:nvSpPr>
          <p:spPr>
            <a:xfrm>
              <a:off x="6539062" y="805138"/>
              <a:ext cx="218589" cy="74865"/>
            </a:xfrm>
            <a:custGeom>
              <a:avLst/>
              <a:gdLst/>
              <a:ahLst/>
              <a:cxnLst/>
              <a:rect l="l" t="t" r="r" b="b"/>
              <a:pathLst>
                <a:path w="10409" h="3565" extrusionOk="0">
                  <a:moveTo>
                    <a:pt x="3753" y="1"/>
                  </a:moveTo>
                  <a:cubicBezTo>
                    <a:pt x="3037" y="1"/>
                    <a:pt x="2314" y="96"/>
                    <a:pt x="1602" y="294"/>
                  </a:cubicBezTo>
                  <a:cubicBezTo>
                    <a:pt x="1201" y="394"/>
                    <a:pt x="801" y="527"/>
                    <a:pt x="434" y="694"/>
                  </a:cubicBezTo>
                  <a:cubicBezTo>
                    <a:pt x="267" y="761"/>
                    <a:pt x="134" y="827"/>
                    <a:pt x="1" y="927"/>
                  </a:cubicBezTo>
                  <a:cubicBezTo>
                    <a:pt x="2" y="929"/>
                    <a:pt x="5" y="930"/>
                    <a:pt x="10" y="930"/>
                  </a:cubicBezTo>
                  <a:cubicBezTo>
                    <a:pt x="94" y="930"/>
                    <a:pt x="654" y="649"/>
                    <a:pt x="1635" y="427"/>
                  </a:cubicBezTo>
                  <a:cubicBezTo>
                    <a:pt x="2276" y="277"/>
                    <a:pt x="2924" y="203"/>
                    <a:pt x="3568" y="203"/>
                  </a:cubicBezTo>
                  <a:cubicBezTo>
                    <a:pt x="5637" y="203"/>
                    <a:pt x="7655" y="962"/>
                    <a:pt x="9207" y="2362"/>
                  </a:cubicBezTo>
                  <a:cubicBezTo>
                    <a:pt x="9984" y="3041"/>
                    <a:pt x="10353" y="3564"/>
                    <a:pt x="10404" y="3564"/>
                  </a:cubicBezTo>
                  <a:cubicBezTo>
                    <a:pt x="10406" y="3564"/>
                    <a:pt x="10407" y="3564"/>
                    <a:pt x="10408" y="3563"/>
                  </a:cubicBezTo>
                  <a:cubicBezTo>
                    <a:pt x="10341" y="3429"/>
                    <a:pt x="10275" y="3296"/>
                    <a:pt x="10175" y="3196"/>
                  </a:cubicBezTo>
                  <a:cubicBezTo>
                    <a:pt x="9941" y="2862"/>
                    <a:pt x="9641" y="2529"/>
                    <a:pt x="9341" y="2262"/>
                  </a:cubicBezTo>
                  <a:cubicBezTo>
                    <a:pt x="7829" y="800"/>
                    <a:pt x="5821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6"/>
            <p:cNvSpPr/>
            <p:nvPr/>
          </p:nvSpPr>
          <p:spPr>
            <a:xfrm>
              <a:off x="6537655" y="754696"/>
              <a:ext cx="217875" cy="75558"/>
            </a:xfrm>
            <a:custGeom>
              <a:avLst/>
              <a:gdLst/>
              <a:ahLst/>
              <a:cxnLst/>
              <a:rect l="l" t="t" r="r" b="b"/>
              <a:pathLst>
                <a:path w="10375" h="3598" extrusionOk="0">
                  <a:moveTo>
                    <a:pt x="3734" y="1"/>
                  </a:moveTo>
                  <a:cubicBezTo>
                    <a:pt x="3022" y="1"/>
                    <a:pt x="2306" y="97"/>
                    <a:pt x="1602" y="294"/>
                  </a:cubicBezTo>
                  <a:cubicBezTo>
                    <a:pt x="1168" y="394"/>
                    <a:pt x="801" y="527"/>
                    <a:pt x="401" y="694"/>
                  </a:cubicBezTo>
                  <a:cubicBezTo>
                    <a:pt x="268" y="761"/>
                    <a:pt x="134" y="828"/>
                    <a:pt x="1" y="928"/>
                  </a:cubicBezTo>
                  <a:cubicBezTo>
                    <a:pt x="1" y="929"/>
                    <a:pt x="3" y="930"/>
                    <a:pt x="6" y="930"/>
                  </a:cubicBezTo>
                  <a:cubicBezTo>
                    <a:pt x="64" y="930"/>
                    <a:pt x="653" y="649"/>
                    <a:pt x="1602" y="427"/>
                  </a:cubicBezTo>
                  <a:cubicBezTo>
                    <a:pt x="2243" y="277"/>
                    <a:pt x="2891" y="204"/>
                    <a:pt x="3535" y="204"/>
                  </a:cubicBezTo>
                  <a:cubicBezTo>
                    <a:pt x="5606" y="204"/>
                    <a:pt x="7630" y="963"/>
                    <a:pt x="9207" y="2362"/>
                  </a:cubicBezTo>
                  <a:cubicBezTo>
                    <a:pt x="9953" y="3043"/>
                    <a:pt x="10321" y="3598"/>
                    <a:pt x="10371" y="3598"/>
                  </a:cubicBezTo>
                  <a:cubicBezTo>
                    <a:pt x="10373" y="3598"/>
                    <a:pt x="10374" y="3597"/>
                    <a:pt x="10375" y="3596"/>
                  </a:cubicBezTo>
                  <a:cubicBezTo>
                    <a:pt x="10342" y="3430"/>
                    <a:pt x="10242" y="3329"/>
                    <a:pt x="10141" y="3196"/>
                  </a:cubicBezTo>
                  <a:cubicBezTo>
                    <a:pt x="9908" y="2862"/>
                    <a:pt x="9641" y="2529"/>
                    <a:pt x="9308" y="2262"/>
                  </a:cubicBezTo>
                  <a:cubicBezTo>
                    <a:pt x="7796" y="800"/>
                    <a:pt x="578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6"/>
            <p:cNvSpPr/>
            <p:nvPr/>
          </p:nvSpPr>
          <p:spPr>
            <a:xfrm>
              <a:off x="6535555" y="704548"/>
              <a:ext cx="218589" cy="75285"/>
            </a:xfrm>
            <a:custGeom>
              <a:avLst/>
              <a:gdLst/>
              <a:ahLst/>
              <a:cxnLst/>
              <a:rect l="l" t="t" r="r" b="b"/>
              <a:pathLst>
                <a:path w="10409" h="3585" extrusionOk="0">
                  <a:moveTo>
                    <a:pt x="3720" y="1"/>
                  </a:moveTo>
                  <a:cubicBezTo>
                    <a:pt x="3011" y="1"/>
                    <a:pt x="2302" y="92"/>
                    <a:pt x="1602" y="280"/>
                  </a:cubicBezTo>
                  <a:cubicBezTo>
                    <a:pt x="1202" y="380"/>
                    <a:pt x="801" y="514"/>
                    <a:pt x="434" y="714"/>
                  </a:cubicBezTo>
                  <a:cubicBezTo>
                    <a:pt x="268" y="747"/>
                    <a:pt x="134" y="814"/>
                    <a:pt x="1" y="914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8"/>
                    <a:pt x="1635" y="447"/>
                  </a:cubicBezTo>
                  <a:cubicBezTo>
                    <a:pt x="2279" y="294"/>
                    <a:pt x="2932" y="219"/>
                    <a:pt x="3582" y="219"/>
                  </a:cubicBezTo>
                  <a:cubicBezTo>
                    <a:pt x="5627" y="219"/>
                    <a:pt x="7638" y="964"/>
                    <a:pt x="9207" y="2382"/>
                  </a:cubicBezTo>
                  <a:cubicBezTo>
                    <a:pt x="9952" y="3061"/>
                    <a:pt x="10351" y="3584"/>
                    <a:pt x="10404" y="3584"/>
                  </a:cubicBezTo>
                  <a:cubicBezTo>
                    <a:pt x="10406" y="3584"/>
                    <a:pt x="10407" y="3584"/>
                    <a:pt x="10408" y="3583"/>
                  </a:cubicBezTo>
                  <a:cubicBezTo>
                    <a:pt x="10342" y="3449"/>
                    <a:pt x="10241" y="3316"/>
                    <a:pt x="10141" y="3182"/>
                  </a:cubicBezTo>
                  <a:cubicBezTo>
                    <a:pt x="9908" y="2849"/>
                    <a:pt x="9641" y="2548"/>
                    <a:pt x="9307" y="2248"/>
                  </a:cubicBezTo>
                  <a:cubicBezTo>
                    <a:pt x="8307" y="1281"/>
                    <a:pt x="7073" y="614"/>
                    <a:pt x="5738" y="247"/>
                  </a:cubicBezTo>
                  <a:cubicBezTo>
                    <a:pt x="5071" y="84"/>
                    <a:pt x="4395" y="1"/>
                    <a:pt x="3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6"/>
            <p:cNvSpPr/>
            <p:nvPr/>
          </p:nvSpPr>
          <p:spPr>
            <a:xfrm>
              <a:off x="6533455" y="654148"/>
              <a:ext cx="218589" cy="75243"/>
            </a:xfrm>
            <a:custGeom>
              <a:avLst/>
              <a:gdLst/>
              <a:ahLst/>
              <a:cxnLst/>
              <a:rect l="l" t="t" r="r" b="b"/>
              <a:pathLst>
                <a:path w="10409" h="3583" extrusionOk="0">
                  <a:moveTo>
                    <a:pt x="3730" y="0"/>
                  </a:moveTo>
                  <a:cubicBezTo>
                    <a:pt x="3021" y="0"/>
                    <a:pt x="2306" y="92"/>
                    <a:pt x="1602" y="278"/>
                  </a:cubicBezTo>
                  <a:cubicBezTo>
                    <a:pt x="1202" y="379"/>
                    <a:pt x="801" y="545"/>
                    <a:pt x="434" y="712"/>
                  </a:cubicBezTo>
                  <a:cubicBezTo>
                    <a:pt x="268" y="745"/>
                    <a:pt x="134" y="846"/>
                    <a:pt x="1" y="946"/>
                  </a:cubicBezTo>
                  <a:cubicBezTo>
                    <a:pt x="2" y="947"/>
                    <a:pt x="6" y="948"/>
                    <a:pt x="10" y="948"/>
                  </a:cubicBezTo>
                  <a:cubicBezTo>
                    <a:pt x="97" y="948"/>
                    <a:pt x="686" y="667"/>
                    <a:pt x="1635" y="445"/>
                  </a:cubicBezTo>
                  <a:cubicBezTo>
                    <a:pt x="2276" y="295"/>
                    <a:pt x="2925" y="222"/>
                    <a:pt x="3568" y="222"/>
                  </a:cubicBezTo>
                  <a:cubicBezTo>
                    <a:pt x="5637" y="222"/>
                    <a:pt x="7655" y="981"/>
                    <a:pt x="9207" y="2380"/>
                  </a:cubicBezTo>
                  <a:cubicBezTo>
                    <a:pt x="9952" y="3060"/>
                    <a:pt x="10351" y="3582"/>
                    <a:pt x="10404" y="3582"/>
                  </a:cubicBezTo>
                  <a:cubicBezTo>
                    <a:pt x="10406" y="3582"/>
                    <a:pt x="10407" y="3582"/>
                    <a:pt x="10408" y="3581"/>
                  </a:cubicBezTo>
                  <a:cubicBezTo>
                    <a:pt x="10341" y="3447"/>
                    <a:pt x="10275" y="3314"/>
                    <a:pt x="10175" y="3214"/>
                  </a:cubicBezTo>
                  <a:cubicBezTo>
                    <a:pt x="9941" y="2880"/>
                    <a:pt x="9641" y="2547"/>
                    <a:pt x="9341" y="2280"/>
                  </a:cubicBezTo>
                  <a:cubicBezTo>
                    <a:pt x="7824" y="788"/>
                    <a:pt x="5806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6"/>
            <p:cNvSpPr/>
            <p:nvPr/>
          </p:nvSpPr>
          <p:spPr>
            <a:xfrm>
              <a:off x="6532069" y="604084"/>
              <a:ext cx="217875" cy="75537"/>
            </a:xfrm>
            <a:custGeom>
              <a:avLst/>
              <a:gdLst/>
              <a:ahLst/>
              <a:cxnLst/>
              <a:rect l="l" t="t" r="r" b="b"/>
              <a:pathLst>
                <a:path w="10375" h="3597" extrusionOk="0">
                  <a:moveTo>
                    <a:pt x="3733" y="1"/>
                  </a:moveTo>
                  <a:cubicBezTo>
                    <a:pt x="3021" y="1"/>
                    <a:pt x="2305" y="97"/>
                    <a:pt x="1601" y="294"/>
                  </a:cubicBezTo>
                  <a:cubicBezTo>
                    <a:pt x="1168" y="394"/>
                    <a:pt x="801" y="528"/>
                    <a:pt x="400" y="694"/>
                  </a:cubicBezTo>
                  <a:cubicBezTo>
                    <a:pt x="267" y="761"/>
                    <a:pt x="133" y="828"/>
                    <a:pt x="0" y="928"/>
                  </a:cubicBezTo>
                  <a:cubicBezTo>
                    <a:pt x="0" y="930"/>
                    <a:pt x="2" y="930"/>
                    <a:pt x="5" y="930"/>
                  </a:cubicBezTo>
                  <a:cubicBezTo>
                    <a:pt x="63" y="930"/>
                    <a:pt x="652" y="649"/>
                    <a:pt x="1601" y="428"/>
                  </a:cubicBezTo>
                  <a:cubicBezTo>
                    <a:pt x="2242" y="277"/>
                    <a:pt x="2890" y="204"/>
                    <a:pt x="3534" y="204"/>
                  </a:cubicBezTo>
                  <a:cubicBezTo>
                    <a:pt x="5605" y="204"/>
                    <a:pt x="7629" y="963"/>
                    <a:pt x="9207" y="2362"/>
                  </a:cubicBezTo>
                  <a:cubicBezTo>
                    <a:pt x="9974" y="3063"/>
                    <a:pt x="10341" y="3596"/>
                    <a:pt x="10374" y="3596"/>
                  </a:cubicBezTo>
                  <a:cubicBezTo>
                    <a:pt x="10341" y="3430"/>
                    <a:pt x="10241" y="3330"/>
                    <a:pt x="10141" y="3196"/>
                  </a:cubicBezTo>
                  <a:cubicBezTo>
                    <a:pt x="9907" y="2863"/>
                    <a:pt x="9640" y="2529"/>
                    <a:pt x="9307" y="2262"/>
                  </a:cubicBezTo>
                  <a:cubicBezTo>
                    <a:pt x="7795" y="800"/>
                    <a:pt x="5787" y="1"/>
                    <a:pt x="3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6"/>
            <p:cNvSpPr/>
            <p:nvPr/>
          </p:nvSpPr>
          <p:spPr>
            <a:xfrm>
              <a:off x="6529948" y="553957"/>
              <a:ext cx="218589" cy="75264"/>
            </a:xfrm>
            <a:custGeom>
              <a:avLst/>
              <a:gdLst/>
              <a:ahLst/>
              <a:cxnLst/>
              <a:rect l="l" t="t" r="r" b="b"/>
              <a:pathLst>
                <a:path w="10409" h="3584" extrusionOk="0">
                  <a:moveTo>
                    <a:pt x="3717" y="0"/>
                  </a:moveTo>
                  <a:cubicBezTo>
                    <a:pt x="3011" y="0"/>
                    <a:pt x="2300" y="92"/>
                    <a:pt x="1602" y="279"/>
                  </a:cubicBezTo>
                  <a:cubicBezTo>
                    <a:pt x="1202" y="379"/>
                    <a:pt x="802" y="513"/>
                    <a:pt x="435" y="713"/>
                  </a:cubicBezTo>
                  <a:cubicBezTo>
                    <a:pt x="268" y="746"/>
                    <a:pt x="134" y="813"/>
                    <a:pt x="1" y="913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7"/>
                    <a:pt x="1635" y="446"/>
                  </a:cubicBezTo>
                  <a:cubicBezTo>
                    <a:pt x="2279" y="293"/>
                    <a:pt x="2932" y="218"/>
                    <a:pt x="3582" y="218"/>
                  </a:cubicBezTo>
                  <a:cubicBezTo>
                    <a:pt x="5627" y="218"/>
                    <a:pt x="7638" y="963"/>
                    <a:pt x="9208" y="2381"/>
                  </a:cubicBezTo>
                  <a:cubicBezTo>
                    <a:pt x="9953" y="3029"/>
                    <a:pt x="10352" y="3583"/>
                    <a:pt x="10405" y="3583"/>
                  </a:cubicBezTo>
                  <a:cubicBezTo>
                    <a:pt x="10406" y="3583"/>
                    <a:pt x="10407" y="3583"/>
                    <a:pt x="10408" y="3582"/>
                  </a:cubicBezTo>
                  <a:cubicBezTo>
                    <a:pt x="10342" y="3448"/>
                    <a:pt x="10275" y="3315"/>
                    <a:pt x="10175" y="3215"/>
                  </a:cubicBezTo>
                  <a:cubicBezTo>
                    <a:pt x="9908" y="2848"/>
                    <a:pt x="9641" y="2548"/>
                    <a:pt x="9341" y="2247"/>
                  </a:cubicBezTo>
                  <a:cubicBezTo>
                    <a:pt x="7801" y="782"/>
                    <a:pt x="5779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6"/>
            <p:cNvSpPr/>
            <p:nvPr/>
          </p:nvSpPr>
          <p:spPr>
            <a:xfrm>
              <a:off x="6854293" y="685627"/>
              <a:ext cx="171633" cy="177534"/>
            </a:xfrm>
            <a:custGeom>
              <a:avLst/>
              <a:gdLst/>
              <a:ahLst/>
              <a:cxnLst/>
              <a:rect l="l" t="t" r="r" b="b"/>
              <a:pathLst>
                <a:path w="8173" h="8454" extrusionOk="0">
                  <a:moveTo>
                    <a:pt x="7399" y="1"/>
                  </a:moveTo>
                  <a:cubicBezTo>
                    <a:pt x="6040" y="1"/>
                    <a:pt x="2090" y="270"/>
                    <a:pt x="67" y="3249"/>
                  </a:cubicBezTo>
                  <a:lnTo>
                    <a:pt x="0" y="8453"/>
                  </a:lnTo>
                  <a:cubicBezTo>
                    <a:pt x="0" y="8453"/>
                    <a:pt x="3469" y="5484"/>
                    <a:pt x="8173" y="5351"/>
                  </a:cubicBezTo>
                  <a:lnTo>
                    <a:pt x="7873" y="14"/>
                  </a:lnTo>
                  <a:cubicBezTo>
                    <a:pt x="7873" y="14"/>
                    <a:pt x="7699" y="1"/>
                    <a:pt x="7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46"/>
          <p:cNvGrpSpPr/>
          <p:nvPr/>
        </p:nvGrpSpPr>
        <p:grpSpPr>
          <a:xfrm rot="-1137513">
            <a:off x="8358190" y="4490471"/>
            <a:ext cx="492624" cy="228911"/>
            <a:chOff x="341700" y="2797800"/>
            <a:chExt cx="492600" cy="228900"/>
          </a:xfrm>
        </p:grpSpPr>
        <p:sp>
          <p:nvSpPr>
            <p:cNvPr id="746" name="Google Shape;746;p46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6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6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46"/>
          <p:cNvGrpSpPr/>
          <p:nvPr/>
        </p:nvGrpSpPr>
        <p:grpSpPr>
          <a:xfrm>
            <a:off x="293210" y="424125"/>
            <a:ext cx="492600" cy="228900"/>
            <a:chOff x="341700" y="2797800"/>
            <a:chExt cx="492600" cy="228900"/>
          </a:xfrm>
        </p:grpSpPr>
        <p:sp>
          <p:nvSpPr>
            <p:cNvPr id="750" name="Google Shape;750;p46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6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6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3" name="Google Shape;753;p46"/>
          <p:cNvSpPr/>
          <p:nvPr/>
        </p:nvSpPr>
        <p:spPr>
          <a:xfrm>
            <a:off x="775417" y="2663049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"/>
              </a:rPr>
              <a:t>$</a:t>
            </a:r>
          </a:p>
        </p:txBody>
      </p:sp>
      <p:sp>
        <p:nvSpPr>
          <p:cNvPr id="754" name="Google Shape;754;p46"/>
          <p:cNvSpPr/>
          <p:nvPr/>
        </p:nvSpPr>
        <p:spPr>
          <a:xfrm flipH="1">
            <a:off x="224175" y="428022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405655-DCAA-F1BE-A58D-FBA17180C0AC}"/>
              </a:ext>
            </a:extLst>
          </p:cNvPr>
          <p:cNvSpPr txBox="1"/>
          <p:nvPr/>
        </p:nvSpPr>
        <p:spPr>
          <a:xfrm>
            <a:off x="4640306" y="1431718"/>
            <a:ext cx="3998562" cy="3074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E3CFCE2C-4FC3-AF10-9BF0-8A93197B2744}"/>
              </a:ext>
            </a:extLst>
          </p:cNvPr>
          <p:cNvSpPr/>
          <p:nvPr/>
        </p:nvSpPr>
        <p:spPr>
          <a:xfrm>
            <a:off x="3533709" y="364741"/>
            <a:ext cx="5340929" cy="729501"/>
          </a:xfrm>
          <a:prstGeom prst="snip2DiagRect">
            <a:avLst/>
          </a:prstGeom>
          <a:solidFill>
            <a:srgbClr val="E2FFE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ABCB2-98C0-5759-CA97-CF8A73D97844}"/>
              </a:ext>
            </a:extLst>
          </p:cNvPr>
          <p:cNvSpPr txBox="1"/>
          <p:nvPr/>
        </p:nvSpPr>
        <p:spPr>
          <a:xfrm>
            <a:off x="3489011" y="290945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/>
              <a:t>EM CÓ BIẾT?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FC704-448E-9BA5-9535-0C399DF4B874}"/>
              </a:ext>
            </a:extLst>
          </p:cNvPr>
          <p:cNvSpPr txBox="1"/>
          <p:nvPr/>
        </p:nvSpPr>
        <p:spPr>
          <a:xfrm>
            <a:off x="498764" y="854471"/>
            <a:ext cx="8146472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MG_256">
            <a:extLst>
              <a:ext uri="{FF2B5EF4-FFF2-40B4-BE49-F238E27FC236}">
                <a16:creationId xmlns:a16="http://schemas.microsoft.com/office/drawing/2014/main" id="{67F2AAA1-11A8-A22B-AC81-72C0498E1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561" y="2016460"/>
            <a:ext cx="5224878" cy="26279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Google Shape;184;p2">
            <a:extLst>
              <a:ext uri="{FF2B5EF4-FFF2-40B4-BE49-F238E27FC236}">
                <a16:creationId xmlns:a16="http://schemas.microsoft.com/office/drawing/2014/main" id="{E11421CF-8D19-A0F0-7833-3DFFF4B31C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044" y="4635433"/>
            <a:ext cx="1083941" cy="2543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A200F1D9-D17D-0A5E-0781-6590C2435187}"/>
              </a:ext>
            </a:extLst>
          </p:cNvPr>
          <p:cNvSpPr/>
          <p:nvPr/>
        </p:nvSpPr>
        <p:spPr>
          <a:xfrm>
            <a:off x="5762105" y="189084"/>
            <a:ext cx="627120" cy="665387"/>
          </a:xfrm>
          <a:custGeom>
            <a:avLst/>
            <a:gdLst/>
            <a:ahLst/>
            <a:cxnLst/>
            <a:rect l="l" t="t" r="r" b="b"/>
            <a:pathLst>
              <a:path w="1192926" h="1170559">
                <a:moveTo>
                  <a:pt x="0" y="0"/>
                </a:moveTo>
                <a:lnTo>
                  <a:pt x="1192926" y="0"/>
                </a:lnTo>
                <a:lnTo>
                  <a:pt x="1192926" y="1170559"/>
                </a:lnTo>
                <a:lnTo>
                  <a:pt x="0" y="1170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023F7A2-C81E-766D-C73F-79DEBC01AF86}"/>
              </a:ext>
            </a:extLst>
          </p:cNvPr>
          <p:cNvSpPr/>
          <p:nvPr/>
        </p:nvSpPr>
        <p:spPr>
          <a:xfrm>
            <a:off x="2754775" y="189084"/>
            <a:ext cx="627120" cy="665387"/>
          </a:xfrm>
          <a:custGeom>
            <a:avLst/>
            <a:gdLst/>
            <a:ahLst/>
            <a:cxnLst/>
            <a:rect l="l" t="t" r="r" b="b"/>
            <a:pathLst>
              <a:path w="1192926" h="1170559">
                <a:moveTo>
                  <a:pt x="0" y="0"/>
                </a:moveTo>
                <a:lnTo>
                  <a:pt x="1192926" y="0"/>
                </a:lnTo>
                <a:lnTo>
                  <a:pt x="1192926" y="1170559"/>
                </a:lnTo>
                <a:lnTo>
                  <a:pt x="0" y="1170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017239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AF267D0-AE9E-54A1-5188-A5BBE25A41C0}"/>
              </a:ext>
            </a:extLst>
          </p:cNvPr>
          <p:cNvSpPr/>
          <p:nvPr/>
        </p:nvSpPr>
        <p:spPr>
          <a:xfrm>
            <a:off x="2220798" y="327311"/>
            <a:ext cx="4702396" cy="626918"/>
          </a:xfrm>
          <a:prstGeom prst="round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bước tính toán chi phí lắp đặt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79DFDA-D7C7-9922-DE45-0AC1EF8A724D}"/>
              </a:ext>
            </a:extLst>
          </p:cNvPr>
          <p:cNvSpPr/>
          <p:nvPr/>
        </p:nvSpPr>
        <p:spPr>
          <a:xfrm>
            <a:off x="1774401" y="1208298"/>
            <a:ext cx="5595199" cy="626919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en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 cứu sơ đồ lắp đặt mạng điện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3B060A-2CE2-1E2F-961E-514653AAFD6A}"/>
              </a:ext>
            </a:extLst>
          </p:cNvPr>
          <p:cNvSpPr/>
          <p:nvPr/>
        </p:nvSpPr>
        <p:spPr>
          <a:xfrm>
            <a:off x="1774402" y="2017058"/>
            <a:ext cx="5595198" cy="626919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 kê thiết bị, vật liệu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8EC79B-78EB-C346-3CA9-FA19C0B4042D}"/>
              </a:ext>
            </a:extLst>
          </p:cNvPr>
          <p:cNvSpPr/>
          <p:nvPr/>
        </p:nvSpPr>
        <p:spPr>
          <a:xfrm>
            <a:off x="1774401" y="2825818"/>
            <a:ext cx="5595197" cy="626919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en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toán chi phí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28898CA-CF53-A17C-1DF5-FEF7D83325F9}"/>
              </a:ext>
            </a:extLst>
          </p:cNvPr>
          <p:cNvSpPr/>
          <p:nvPr/>
        </p:nvSpPr>
        <p:spPr>
          <a:xfrm>
            <a:off x="500898" y="3706806"/>
            <a:ext cx="8142197" cy="1109382"/>
          </a:xfrm>
          <a:prstGeom prst="roundRect">
            <a:avLst/>
          </a:prstGeom>
          <a:solidFill>
            <a:srgbClr val="FFDCD4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439E227E-D3AE-ED30-E7F8-7DB28C2A3F8B}"/>
              </a:ext>
            </a:extLst>
          </p:cNvPr>
          <p:cNvSpPr/>
          <p:nvPr/>
        </p:nvSpPr>
        <p:spPr>
          <a:xfrm>
            <a:off x="7150999" y="145469"/>
            <a:ext cx="1310332" cy="781435"/>
          </a:xfrm>
          <a:custGeom>
            <a:avLst/>
            <a:gdLst/>
            <a:ahLst/>
            <a:cxnLst/>
            <a:rect l="l" t="t" r="r" b="b"/>
            <a:pathLst>
              <a:path w="1310332" h="781435">
                <a:moveTo>
                  <a:pt x="0" y="0"/>
                </a:moveTo>
                <a:lnTo>
                  <a:pt x="1310332" y="0"/>
                </a:lnTo>
                <a:lnTo>
                  <a:pt x="1310332" y="781435"/>
                </a:lnTo>
                <a:lnTo>
                  <a:pt x="0" y="781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2A586187-7B10-6274-9DF0-6D6BAC3AF7F3}"/>
              </a:ext>
            </a:extLst>
          </p:cNvPr>
          <p:cNvSpPr/>
          <p:nvPr/>
        </p:nvSpPr>
        <p:spPr>
          <a:xfrm>
            <a:off x="682661" y="172794"/>
            <a:ext cx="1310332" cy="781435"/>
          </a:xfrm>
          <a:custGeom>
            <a:avLst/>
            <a:gdLst/>
            <a:ahLst/>
            <a:cxnLst/>
            <a:rect l="l" t="t" r="r" b="b"/>
            <a:pathLst>
              <a:path w="1310332" h="781435">
                <a:moveTo>
                  <a:pt x="0" y="0"/>
                </a:moveTo>
                <a:lnTo>
                  <a:pt x="1310332" y="0"/>
                </a:lnTo>
                <a:lnTo>
                  <a:pt x="1310332" y="781435"/>
                </a:lnTo>
                <a:lnTo>
                  <a:pt x="0" y="781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C268293-EF08-D3CF-270E-5F55CBCBFB92}"/>
              </a:ext>
            </a:extLst>
          </p:cNvPr>
          <p:cNvSpPr/>
          <p:nvPr/>
        </p:nvSpPr>
        <p:spPr>
          <a:xfrm>
            <a:off x="8016819" y="3189054"/>
            <a:ext cx="889024" cy="781436"/>
          </a:xfrm>
          <a:custGeom>
            <a:avLst/>
            <a:gdLst/>
            <a:ahLst/>
            <a:cxnLst/>
            <a:rect l="l" t="t" r="r" b="b"/>
            <a:pathLst>
              <a:path w="1192926" h="1170559">
                <a:moveTo>
                  <a:pt x="0" y="0"/>
                </a:moveTo>
                <a:lnTo>
                  <a:pt x="1192926" y="0"/>
                </a:lnTo>
                <a:lnTo>
                  <a:pt x="1192926" y="1170559"/>
                </a:lnTo>
                <a:lnTo>
                  <a:pt x="0" y="1170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721860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1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C2758D4-43E1-9D7D-FF22-DA2EF2330388}"/>
              </a:ext>
            </a:extLst>
          </p:cNvPr>
          <p:cNvSpPr/>
          <p:nvPr/>
        </p:nvSpPr>
        <p:spPr>
          <a:xfrm>
            <a:off x="314109" y="210659"/>
            <a:ext cx="8515777" cy="784512"/>
          </a:xfrm>
          <a:prstGeom prst="roundRect">
            <a:avLst/>
          </a:prstGeom>
          <a:solidFill>
            <a:srgbClr val="FFDCD4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VN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 5.1)</a:t>
            </a:r>
            <a:endParaRPr lang="en-VN" sz="2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64033DC-BDD2-7877-A2B8-0D1F501DB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885656"/>
              </p:ext>
            </p:extLst>
          </p:nvPr>
        </p:nvGraphicFramePr>
        <p:xfrm>
          <a:off x="365310" y="1203240"/>
          <a:ext cx="8413377" cy="3729601"/>
        </p:xfrm>
        <a:graphic>
          <a:graphicData uri="http://schemas.openxmlformats.org/drawingml/2006/table">
            <a:tbl>
              <a:tblPr firstRow="1" bandRow="1">
                <a:tableStyleId>{11F0A041-C295-4400-A390-A75D0BE93D4E}</a:tableStyleId>
              </a:tblPr>
              <a:tblGrid>
                <a:gridCol w="1201911">
                  <a:extLst>
                    <a:ext uri="{9D8B030D-6E8A-4147-A177-3AD203B41FA5}">
                      <a16:colId xmlns:a16="http://schemas.microsoft.com/office/drawing/2014/main" val="3035667690"/>
                    </a:ext>
                  </a:extLst>
                </a:gridCol>
                <a:gridCol w="1201911">
                  <a:extLst>
                    <a:ext uri="{9D8B030D-6E8A-4147-A177-3AD203B41FA5}">
                      <a16:colId xmlns:a16="http://schemas.microsoft.com/office/drawing/2014/main" val="3154102483"/>
                    </a:ext>
                  </a:extLst>
                </a:gridCol>
                <a:gridCol w="1201911">
                  <a:extLst>
                    <a:ext uri="{9D8B030D-6E8A-4147-A177-3AD203B41FA5}">
                      <a16:colId xmlns:a16="http://schemas.microsoft.com/office/drawing/2014/main" val="4170996558"/>
                    </a:ext>
                  </a:extLst>
                </a:gridCol>
                <a:gridCol w="1201911">
                  <a:extLst>
                    <a:ext uri="{9D8B030D-6E8A-4147-A177-3AD203B41FA5}">
                      <a16:colId xmlns:a16="http://schemas.microsoft.com/office/drawing/2014/main" val="1602108029"/>
                    </a:ext>
                  </a:extLst>
                </a:gridCol>
                <a:gridCol w="1201911">
                  <a:extLst>
                    <a:ext uri="{9D8B030D-6E8A-4147-A177-3AD203B41FA5}">
                      <a16:colId xmlns:a16="http://schemas.microsoft.com/office/drawing/2014/main" val="1747336525"/>
                    </a:ext>
                  </a:extLst>
                </a:gridCol>
                <a:gridCol w="1201911">
                  <a:extLst>
                    <a:ext uri="{9D8B030D-6E8A-4147-A177-3AD203B41FA5}">
                      <a16:colId xmlns:a16="http://schemas.microsoft.com/office/drawing/2014/main" val="3567851608"/>
                    </a:ext>
                  </a:extLst>
                </a:gridCol>
                <a:gridCol w="1201911">
                  <a:extLst>
                    <a:ext uri="{9D8B030D-6E8A-4147-A177-3AD203B41FA5}">
                      <a16:colId xmlns:a16="http://schemas.microsoft.com/office/drawing/2014/main" val="1723665705"/>
                    </a:ext>
                  </a:extLst>
                </a:gridCol>
              </a:tblGrid>
              <a:tr h="1515821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Tên thiết bị, vật liệu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Thông số kĩ thuật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Đơn vị tính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Số lượng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Đơn giá (VNĐ)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Thành tiền (VNĐ)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52770"/>
                  </a:ext>
                </a:extLst>
              </a:tr>
              <a:tr h="553445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19625"/>
                  </a:ext>
                </a:extLst>
              </a:tr>
              <a:tr h="553445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848844"/>
                  </a:ext>
                </a:extLst>
              </a:tr>
              <a:tr h="5534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VN" sz="20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64396"/>
                  </a:ext>
                </a:extLst>
              </a:tr>
              <a:tr h="553445">
                <a:tc gridSpan="6"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VN" sz="20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1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2179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F1EC77-2039-A774-EBD3-8468A43527AA}"/>
              </a:ext>
            </a:extLst>
          </p:cNvPr>
          <p:cNvSpPr txBox="1"/>
          <p:nvPr/>
        </p:nvSpPr>
        <p:spPr>
          <a:xfrm>
            <a:off x="2884390" y="87612"/>
            <a:ext cx="3375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/>
              <a:t>Nội dung thực hành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B55508-8747-DAD9-3C04-EF4CEB50EE4F}"/>
              </a:ext>
            </a:extLst>
          </p:cNvPr>
          <p:cNvSpPr/>
          <p:nvPr/>
        </p:nvSpPr>
        <p:spPr>
          <a:xfrm>
            <a:off x="449701" y="625885"/>
            <a:ext cx="8244590" cy="4280091"/>
          </a:xfrm>
          <a:prstGeom prst="rect">
            <a:avLst/>
          </a:prstGeom>
          <a:solidFill>
            <a:srgbClr val="E2FFE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763A8-E6D3-FBAF-C2DB-2F7E1A55FB7B}"/>
              </a:ext>
            </a:extLst>
          </p:cNvPr>
          <p:cNvSpPr txBox="1"/>
          <p:nvPr/>
        </p:nvSpPr>
        <p:spPr>
          <a:xfrm>
            <a:off x="449701" y="549277"/>
            <a:ext cx="8150903" cy="430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dirty="0" err="1">
                <a:effectLst/>
              </a:rPr>
              <a:t>Phòng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bếp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có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diện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tích</a:t>
            </a:r>
            <a:r>
              <a:rPr lang="en-US" sz="2000" dirty="0">
                <a:effectLst/>
              </a:rPr>
              <a:t> 15m</a:t>
            </a:r>
            <a:r>
              <a:rPr lang="en-US" sz="2000" baseline="30000" dirty="0">
                <a:effectLst/>
              </a:rPr>
              <a:t>2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dài</a:t>
            </a:r>
            <a:r>
              <a:rPr lang="en-US" sz="2000" dirty="0">
                <a:effectLst/>
              </a:rPr>
              <a:t> 5m; </a:t>
            </a:r>
            <a:r>
              <a:rPr lang="en-US" sz="2000" dirty="0" err="1">
                <a:effectLst/>
              </a:rPr>
              <a:t>rộng</a:t>
            </a:r>
            <a:r>
              <a:rPr lang="en-US" sz="2000" dirty="0">
                <a:effectLst/>
              </a:rPr>
              <a:t> 3m; </a:t>
            </a:r>
            <a:r>
              <a:rPr lang="en-US" sz="2000" dirty="0" err="1">
                <a:effectLst/>
              </a:rPr>
              <a:t>cao</a:t>
            </a:r>
            <a:r>
              <a:rPr lang="en-US" sz="2000" dirty="0">
                <a:effectLst/>
              </a:rPr>
              <a:t> 3m), </a:t>
            </a:r>
            <a:r>
              <a:rPr lang="en-US" sz="2000" dirty="0" err="1">
                <a:effectLst/>
              </a:rPr>
              <a:t>sử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dụng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đèn</a:t>
            </a:r>
            <a:r>
              <a:rPr lang="en-US" sz="2000" dirty="0">
                <a:effectLst/>
              </a:rPr>
              <a:t> LED (250V - 12W); </a:t>
            </a:r>
            <a:r>
              <a:rPr lang="en-US" sz="2000" dirty="0" err="1">
                <a:effectLst/>
              </a:rPr>
              <a:t>một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ổ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cắm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điện</a:t>
            </a:r>
            <a:r>
              <a:rPr lang="en-US" sz="2000" dirty="0">
                <a:effectLst/>
              </a:rPr>
              <a:t> (20A - 250V), </a:t>
            </a:r>
            <a:r>
              <a:rPr lang="en-US" sz="2000" dirty="0" err="1">
                <a:effectLst/>
              </a:rPr>
              <a:t>hai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công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tắc</a:t>
            </a:r>
            <a:r>
              <a:rPr lang="en-US" sz="2000" dirty="0">
                <a:effectLst/>
              </a:rPr>
              <a:t> (16A - 250V); </a:t>
            </a:r>
            <a:r>
              <a:rPr lang="en-US" sz="2000" dirty="0" err="1">
                <a:effectLst/>
              </a:rPr>
              <a:t>một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aptomat</a:t>
            </a:r>
            <a:r>
              <a:rPr lang="en-US" sz="2000" dirty="0">
                <a:effectLst/>
              </a:rPr>
              <a:t> (10A - 250V) </a:t>
            </a:r>
            <a:r>
              <a:rPr lang="en-US" sz="2000" dirty="0" err="1">
                <a:effectLst/>
              </a:rPr>
              <a:t>và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một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aptomat</a:t>
            </a:r>
            <a:r>
              <a:rPr lang="en-US" sz="2000" dirty="0">
                <a:effectLst/>
              </a:rPr>
              <a:t> (25A -250V). Khi </a:t>
            </a:r>
            <a:r>
              <a:rPr lang="en-US" sz="2000" dirty="0" err="1">
                <a:effectLst/>
              </a:rPr>
              <a:t>lắp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đặt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cần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dụng</a:t>
            </a:r>
            <a:r>
              <a:rPr lang="en-US" sz="2000" dirty="0">
                <a:effectLst/>
              </a:rPr>
              <a:t> 15m </a:t>
            </a:r>
            <a:r>
              <a:rPr lang="en-US" sz="2000" dirty="0" err="1">
                <a:effectLst/>
              </a:rPr>
              <a:t>dây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dẫn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điện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lõi</a:t>
            </a:r>
            <a:r>
              <a:rPr lang="en-US" sz="2000" dirty="0">
                <a:effectLst/>
              </a:rPr>
              <a:t> 2 x 4,0mm</a:t>
            </a:r>
            <a:r>
              <a:rPr lang="en-US" sz="2000" baseline="30000" dirty="0">
                <a:effectLst/>
              </a:rPr>
              <a:t>2</a:t>
            </a:r>
            <a:r>
              <a:rPr lang="en-US" sz="2000" dirty="0">
                <a:effectLst/>
              </a:rPr>
              <a:t>, 15m </a:t>
            </a:r>
            <a:r>
              <a:rPr lang="en-US" sz="2000" dirty="0" err="1">
                <a:effectLst/>
              </a:rPr>
              <a:t>dây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dẫn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điện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lõi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loại</a:t>
            </a:r>
            <a:r>
              <a:rPr lang="en-US" sz="2000" dirty="0">
                <a:effectLst/>
              </a:rPr>
              <a:t> 2 x 1,5mm</a:t>
            </a:r>
            <a:r>
              <a:rPr lang="en-US" sz="2000" baseline="30000" dirty="0">
                <a:effectLst/>
              </a:rPr>
              <a:t>2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Sơ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đồ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lắp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đặt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mạng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điện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phòng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bếp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như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Hình</a:t>
            </a:r>
            <a:r>
              <a:rPr lang="en-US" sz="2000" dirty="0">
                <a:effectLst/>
              </a:rPr>
              <a:t> 5.3.</a:t>
            </a:r>
            <a:endParaRPr lang="en-VN" sz="2000" dirty="0">
              <a:effectLst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lphaLcParenR"/>
            </a:pPr>
            <a:r>
              <a:rPr lang="en-US" sz="2000" dirty="0" err="1">
                <a:effectLst/>
              </a:rPr>
              <a:t>Tính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toán</a:t>
            </a:r>
            <a:r>
              <a:rPr lang="en-US" sz="2000" dirty="0">
                <a:effectLst/>
              </a:rPr>
              <a:t> chi </a:t>
            </a:r>
            <a:r>
              <a:rPr lang="en-US" sz="2000" dirty="0" err="1">
                <a:effectLst/>
              </a:rPr>
              <a:t>phí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cho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mạng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điện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phòng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bếp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của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ngôi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nhà</a:t>
            </a:r>
            <a:r>
              <a:rPr lang="en-US" sz="2000" dirty="0">
                <a:effectLst/>
              </a:rPr>
              <a:t>.</a:t>
            </a:r>
            <a:endParaRPr lang="en-VN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157536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9110E7-9498-4529-D799-2027DD64BF36}"/>
              </a:ext>
            </a:extLst>
          </p:cNvPr>
          <p:cNvSpPr/>
          <p:nvPr/>
        </p:nvSpPr>
        <p:spPr>
          <a:xfrm>
            <a:off x="449705" y="188697"/>
            <a:ext cx="8244590" cy="704244"/>
          </a:xfrm>
          <a:prstGeom prst="rect">
            <a:avLst/>
          </a:prstGeom>
          <a:solidFill>
            <a:srgbClr val="E2FFE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3D7BE-579E-1965-8423-D85B81529FAE}"/>
              </a:ext>
            </a:extLst>
          </p:cNvPr>
          <p:cNvSpPr txBox="1"/>
          <p:nvPr/>
        </p:nvSpPr>
        <p:spPr>
          <a:xfrm>
            <a:off x="449705" y="103632"/>
            <a:ext cx="8244590" cy="612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ct val="200000"/>
              </a:lnSpc>
              <a:buFont typeface="+mj-lt"/>
              <a:buNone/>
            </a:pPr>
            <a:r>
              <a:rPr lang="en-US" sz="2000" dirty="0">
                <a:effectLst/>
              </a:rPr>
              <a:t>b) </a:t>
            </a:r>
            <a:r>
              <a:rPr lang="en-US" sz="2000" dirty="0" err="1">
                <a:effectLst/>
              </a:rPr>
              <a:t>Đánh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giá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quá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trình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thực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hành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theo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các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tiêu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chí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trong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phiếu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đánh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giá</a:t>
            </a:r>
            <a:r>
              <a:rPr lang="en-US" sz="2000" dirty="0">
                <a:effectLst/>
              </a:rPr>
              <a:t>. </a:t>
            </a:r>
            <a:endParaRPr lang="en-VN" sz="2000" dirty="0">
              <a:effectLst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A6C31E06-D1F8-30CD-C8A5-AB5E5760E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7"/>
          <a:stretch>
            <a:fillRect/>
          </a:stretch>
        </p:blipFill>
        <p:spPr bwMode="auto">
          <a:xfrm>
            <a:off x="5027644" y="1200300"/>
            <a:ext cx="3110917" cy="322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C26F38-82DB-ECC5-0548-2AB9E01389EC}"/>
              </a:ext>
            </a:extLst>
          </p:cNvPr>
          <p:cNvSpPr txBox="1"/>
          <p:nvPr/>
        </p:nvSpPr>
        <p:spPr>
          <a:xfrm>
            <a:off x="3605514" y="4572480"/>
            <a:ext cx="55384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effectLst/>
              </a:rPr>
              <a:t>Hình</a:t>
            </a:r>
            <a:r>
              <a:rPr lang="en-US" sz="2000" dirty="0">
                <a:effectLst/>
              </a:rPr>
              <a:t> 5.3. </a:t>
            </a:r>
            <a:r>
              <a:rPr lang="en-US" sz="2000" dirty="0" err="1">
                <a:effectLst/>
              </a:rPr>
              <a:t>Sơ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đồ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lắp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đặt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mạng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điện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phòng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bếp</a:t>
            </a:r>
            <a:endParaRPr lang="en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 descr="15+ Mẫu phòng bếp đẹp hiện đại, sang trọng nhất hiện nay">
            <a:extLst>
              <a:ext uri="{FF2B5EF4-FFF2-40B4-BE49-F238E27FC236}">
                <a16:creationId xmlns:a16="http://schemas.microsoft.com/office/drawing/2014/main" id="{5C8C7F1F-E956-014B-51AB-EFDE7B724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4" y="1416846"/>
            <a:ext cx="4202146" cy="279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9348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3D6B8-BA7B-1551-BF84-91C2FEE4F551}"/>
              </a:ext>
            </a:extLst>
          </p:cNvPr>
          <p:cNvSpPr txBox="1"/>
          <p:nvPr/>
        </p:nvSpPr>
        <p:spPr>
          <a:xfrm>
            <a:off x="3183639" y="137036"/>
            <a:ext cx="277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i="1" dirty="0"/>
              <a:t>Yêu cầu thực hành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8B10F-3A84-2914-7869-902B38A4832A}"/>
              </a:ext>
            </a:extLst>
          </p:cNvPr>
          <p:cNvSpPr/>
          <p:nvPr/>
        </p:nvSpPr>
        <p:spPr>
          <a:xfrm>
            <a:off x="303394" y="689826"/>
            <a:ext cx="8240125" cy="1881924"/>
          </a:xfrm>
          <a:prstGeom prst="rect">
            <a:avLst/>
          </a:prstGeom>
          <a:solidFill>
            <a:srgbClr val="FFDCD4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AB5B46-7A49-C36B-ED9F-D34D442BDECE}"/>
              </a:ext>
            </a:extLst>
          </p:cNvPr>
          <p:cNvSpPr/>
          <p:nvPr/>
        </p:nvSpPr>
        <p:spPr>
          <a:xfrm>
            <a:off x="303395" y="2787262"/>
            <a:ext cx="8240124" cy="1993081"/>
          </a:xfrm>
          <a:prstGeom prst="rect">
            <a:avLst/>
          </a:prstGeom>
          <a:solidFill>
            <a:srgbClr val="FFDCD4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99021D-1049-9324-C1C9-B4E85B7BB72E}"/>
              </a:ext>
            </a:extLst>
          </p:cNvPr>
          <p:cNvSpPr txBox="1"/>
          <p:nvPr/>
        </p:nvSpPr>
        <p:spPr>
          <a:xfrm>
            <a:off x="303394" y="2798052"/>
            <a:ext cx="4572000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A4 (2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tờ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 (1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07C8A-0BFE-018A-A005-1436265275C7}"/>
              </a:ext>
            </a:extLst>
          </p:cNvPr>
          <p:cNvSpPr txBox="1"/>
          <p:nvPr/>
        </p:nvSpPr>
        <p:spPr>
          <a:xfrm>
            <a:off x="236926" y="689825"/>
            <a:ext cx="8306593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7525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7525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7525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trù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Giấy vẽ A4 định lượng 160gsm - 8116">
            <a:extLst>
              <a:ext uri="{FF2B5EF4-FFF2-40B4-BE49-F238E27FC236}">
                <a16:creationId xmlns:a16="http://schemas.microsoft.com/office/drawing/2014/main" id="{6BDA4E8C-B0D4-7049-3E3F-2F2C841BE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82" y="3173764"/>
            <a:ext cx="1143637" cy="113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Bút bi Thiên Long các loại 027, 023, 025, 034, 036, và các loại bút gel, bút  ký, bút lông kim, bút cắm bàn đôi.">
            <a:extLst>
              <a:ext uri="{FF2B5EF4-FFF2-40B4-BE49-F238E27FC236}">
                <a16:creationId xmlns:a16="http://schemas.microsoft.com/office/drawing/2014/main" id="{3986F47B-1CC7-FAD2-2FA3-CD31CEF27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39" y="3173764"/>
            <a:ext cx="1128526" cy="112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Thước kẻ Kewen 20cm">
            <a:extLst>
              <a:ext uri="{FF2B5EF4-FFF2-40B4-BE49-F238E27FC236}">
                <a16:creationId xmlns:a16="http://schemas.microsoft.com/office/drawing/2014/main" id="{5096795F-D242-963F-CD26-47B81F60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86" y="3175617"/>
            <a:ext cx="1128526" cy="112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940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75788C-C06F-3DC7-4DD9-E5B0D6E8C351}"/>
              </a:ext>
            </a:extLst>
          </p:cNvPr>
          <p:cNvSpPr txBox="1"/>
          <p:nvPr/>
        </p:nvSpPr>
        <p:spPr>
          <a:xfrm>
            <a:off x="2505568" y="168684"/>
            <a:ext cx="4132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C00000"/>
                </a:solidFill>
              </a:rPr>
              <a:t>BẢNG CHI PHÍ CHO MẠNG ĐIỆN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CB788-B833-79C9-2EC6-1CEC9712C925}"/>
              </a:ext>
            </a:extLst>
          </p:cNvPr>
          <p:cNvSpPr txBox="1"/>
          <p:nvPr/>
        </p:nvSpPr>
        <p:spPr>
          <a:xfrm>
            <a:off x="173620" y="16868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a)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97F4E-8A8A-6966-59C1-8C7223D2E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367210"/>
              </p:ext>
            </p:extLst>
          </p:nvPr>
        </p:nvGraphicFramePr>
        <p:xfrm>
          <a:off x="0" y="726877"/>
          <a:ext cx="9144002" cy="4416625"/>
        </p:xfrm>
        <a:graphic>
          <a:graphicData uri="http://schemas.openxmlformats.org/drawingml/2006/table">
            <a:tbl>
              <a:tblPr firstRow="1" bandRow="1">
                <a:tableStyleId>{11F0A041-C295-4400-A390-A75D0BE93D4E}</a:tableStyleId>
              </a:tblPr>
              <a:tblGrid>
                <a:gridCol w="578224">
                  <a:extLst>
                    <a:ext uri="{9D8B030D-6E8A-4147-A177-3AD203B41FA5}">
                      <a16:colId xmlns:a16="http://schemas.microsoft.com/office/drawing/2014/main" val="3035667690"/>
                    </a:ext>
                  </a:extLst>
                </a:gridCol>
                <a:gridCol w="1586752">
                  <a:extLst>
                    <a:ext uri="{9D8B030D-6E8A-4147-A177-3AD203B41FA5}">
                      <a16:colId xmlns:a16="http://schemas.microsoft.com/office/drawing/2014/main" val="3154102483"/>
                    </a:ext>
                  </a:extLst>
                </a:gridCol>
                <a:gridCol w="1753882">
                  <a:extLst>
                    <a:ext uri="{9D8B030D-6E8A-4147-A177-3AD203B41FA5}">
                      <a16:colId xmlns:a16="http://schemas.microsoft.com/office/drawing/2014/main" val="417099655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602108029"/>
                    </a:ext>
                  </a:extLst>
                </a:gridCol>
                <a:gridCol w="1175656">
                  <a:extLst>
                    <a:ext uri="{9D8B030D-6E8A-4147-A177-3AD203B41FA5}">
                      <a16:colId xmlns:a16="http://schemas.microsoft.com/office/drawing/2014/main" val="1747336525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3567851608"/>
                    </a:ext>
                  </a:extLst>
                </a:gridCol>
                <a:gridCol w="1514477">
                  <a:extLst>
                    <a:ext uri="{9D8B030D-6E8A-4147-A177-3AD203B41FA5}">
                      <a16:colId xmlns:a16="http://schemas.microsoft.com/office/drawing/2014/main" val="1723665705"/>
                    </a:ext>
                  </a:extLst>
                </a:gridCol>
              </a:tblGrid>
              <a:tr h="973061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Tên thiết bị, vật liệu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Thông số kĩ thuật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Đơn vị tính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Số lượng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Đơn giá (VNĐ)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000" dirty="0"/>
                        <a:t>Thành tiền (VNĐ)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52770"/>
                  </a:ext>
                </a:extLst>
              </a:tr>
              <a:tr h="681249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(7)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19625"/>
                  </a:ext>
                </a:extLst>
              </a:tr>
              <a:tr h="681249">
                <a:tc rowSpan="2"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Aptomat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10A – 250V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848844"/>
                  </a:ext>
                </a:extLst>
              </a:tr>
              <a:tr h="681249">
                <a:tc vMerge="1"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25A - 250V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cái</a:t>
                      </a: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504400"/>
                  </a:ext>
                </a:extLst>
              </a:tr>
              <a:tr h="718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VN" sz="2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Bóng đèn, đui đèn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250V – 12W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cái</a:t>
                      </a:r>
                      <a:endParaRPr kumimoji="0" lang="en-VN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64396"/>
                  </a:ext>
                </a:extLst>
              </a:tr>
              <a:tr h="6812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VN" sz="20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Ổ cắm điện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16A – 250V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VN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57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260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Elective Subject for High School - 9th Grade: Economics by Slidesgo">
  <a:themeElements>
    <a:clrScheme name="Simple Light">
      <a:dk1>
        <a:srgbClr val="032A5F"/>
      </a:dk1>
      <a:lt1>
        <a:srgbClr val="003F94"/>
      </a:lt1>
      <a:dk2>
        <a:srgbClr val="191919"/>
      </a:dk2>
      <a:lt2>
        <a:srgbClr val="FFFFFF"/>
      </a:lt2>
      <a:accent1>
        <a:srgbClr val="455A64"/>
      </a:accent1>
      <a:accent2>
        <a:srgbClr val="EBEBE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32A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1834</Words>
  <Application>Microsoft Office PowerPoint</Application>
  <PresentationFormat>On-screen Show (16:9)</PresentationFormat>
  <Paragraphs>339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Wingdings</vt:lpstr>
      <vt:lpstr>Noticia Text</vt:lpstr>
      <vt:lpstr>Oswald</vt:lpstr>
      <vt:lpstr>Arial</vt:lpstr>
      <vt:lpstr>Roboto</vt:lpstr>
      <vt:lpstr>Times New Roman</vt:lpstr>
      <vt:lpstr>Elective Subject for High School - 9th Grade: Economics by Slidesgo</vt:lpstr>
      <vt:lpstr>BÀI 5: TÍNH TOÁN CHI PHÍ CHO LẮP ĐẶT MẠNG ĐIỆN TRONG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</cp:revision>
  <dcterms:modified xsi:type="dcterms:W3CDTF">2025-11-24T10:16:14Z</dcterms:modified>
</cp:coreProperties>
</file>