
<file path=[Content_Types].xml><?xml version="1.0" encoding="utf-8"?>
<Types xmlns="http://schemas.openxmlformats.org/package/2006/content-types">
  <Default Extension="png" ContentType="image/png"/>
  <Default Extension="svg" ContentType="image/svg+xml"/>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 id="2147483691" r:id="rId2"/>
  </p:sldMasterIdLst>
  <p:notesMasterIdLst>
    <p:notesMasterId r:id="rId34"/>
  </p:notesMasterIdLst>
  <p:sldIdLst>
    <p:sldId id="291" r:id="rId3"/>
    <p:sldId id="260" r:id="rId4"/>
    <p:sldId id="327" r:id="rId5"/>
    <p:sldId id="328" r:id="rId6"/>
    <p:sldId id="277" r:id="rId7"/>
    <p:sldId id="330" r:id="rId8"/>
    <p:sldId id="331" r:id="rId9"/>
    <p:sldId id="336" r:id="rId10"/>
    <p:sldId id="380" r:id="rId11"/>
    <p:sldId id="338" r:id="rId12"/>
    <p:sldId id="379" r:id="rId13"/>
    <p:sldId id="381" r:id="rId14"/>
    <p:sldId id="382" r:id="rId15"/>
    <p:sldId id="346" r:id="rId16"/>
    <p:sldId id="345" r:id="rId17"/>
    <p:sldId id="383" r:id="rId18"/>
    <p:sldId id="347" r:id="rId19"/>
    <p:sldId id="350" r:id="rId20"/>
    <p:sldId id="384" r:id="rId21"/>
    <p:sldId id="385" r:id="rId22"/>
    <p:sldId id="284" r:id="rId23"/>
    <p:sldId id="386" r:id="rId24"/>
    <p:sldId id="387" r:id="rId25"/>
    <p:sldId id="388" r:id="rId26"/>
    <p:sldId id="389" r:id="rId27"/>
    <p:sldId id="390" r:id="rId28"/>
    <p:sldId id="391" r:id="rId29"/>
    <p:sldId id="392" r:id="rId30"/>
    <p:sldId id="394" r:id="rId31"/>
    <p:sldId id="393" r:id="rId32"/>
    <p:sldId id="395" r:id="rId33"/>
  </p:sldIdLst>
  <p:sldSz cx="9144000" cy="5143500" type="screen16x9"/>
  <p:notesSz cx="6858000" cy="9144000"/>
  <p:embeddedFontLst>
    <p:embeddedFont>
      <p:font typeface="Open Sans" panose="020B0604020202020204" charset="0"/>
      <p:regular r:id="rId35"/>
      <p:bold r:id="rId36"/>
      <p:italic r:id="rId37"/>
      <p:boldItalic r:id="rId38"/>
    </p:embeddedFont>
    <p:embeddedFont>
      <p:font typeface="Raleway SemiBold" panose="020B0604020202020204" charset="0"/>
      <p:regular r:id="rId39"/>
      <p:bold r:id="rId40"/>
      <p:italic r:id="rId41"/>
      <p:boldItalic r:id="rId42"/>
    </p:embeddedFont>
    <p:embeddedFont>
      <p:font typeface="Calibri" panose="020F0502020204030204" pitchFamily="34" charset="0"/>
      <p:regular r:id="rId43"/>
      <p:bold r:id="rId44"/>
      <p:italic r:id="rId45"/>
      <p:boldItalic r:id="rId46"/>
    </p:embeddedFont>
    <p:embeddedFont>
      <p:font typeface="Raleway Black" panose="020B0604020202020204" charset="0"/>
      <p:bold r:id="rId47"/>
      <p:boldItalic r:id="rId48"/>
    </p:embeddedFont>
    <p:embeddedFont>
      <p:font typeface="Aptos Black" panose="020B0604020202020204" charset="0"/>
      <p:bold r:id="rId49"/>
      <p:boldItalic r:id="rId50"/>
    </p:embeddedFont>
    <p:embeddedFont>
      <p:font typeface="Anaheim" panose="020B0604020202020204" charset="0"/>
      <p:regular r:id="rId51"/>
      <p:bold r:id="rId52"/>
    </p:embeddedFont>
    <p:embeddedFont>
      <p:font typeface="Bebas Neue" panose="020B0604020202020204" charset="0"/>
      <p:regular r:id="rId53"/>
    </p:embeddedFont>
    <p:embeddedFont>
      <p:font typeface="Hepta Slab SemiBold" panose="020B0604020202020204" charset="0"/>
      <p:regular r:id="rId54"/>
      <p:bold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85">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F9FCBF-E14E-435F-919F-20CA543C5023}">
  <a:tblStyle styleId="{BAF9FCBF-E14E-435F-919F-20CA543C502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guide orient="horz" pos="585"/>
        <p:guide pos="2880"/>
      </p:guideLst>
    </p:cSldViewPr>
  </p:slideViewPr>
  <p:notesTextViewPr>
    <p:cViewPr>
      <p:scale>
        <a:sx n="3" d="2"/>
        <a:sy n="3" d="2"/>
      </p:scale>
      <p:origin x="0" y="0"/>
    </p:cViewPr>
  </p:notesTextViewPr>
  <p:sorterViewPr>
    <p:cViewPr>
      <p:scale>
        <a:sx n="100" d="100"/>
        <a:sy n="100" d="100"/>
      </p:scale>
      <p:origin x="0" y="-146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5.fntdata"/><Relationship Id="rId21" Type="http://schemas.openxmlformats.org/officeDocument/2006/relationships/slide" Target="slides/slide19.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17.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0.fntdata"/><Relationship Id="rId52"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g1a558ccd6d5d2642_9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8" name="Google Shape;1638;g1a558ccd6d5d2642_9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FB796B4C-330F-E28C-974F-E1EF02ACB436}"/>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52E8666F-56F8-4C7A-9477-44BC6094A49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551CCFCB-BD36-5D22-B83F-06F2A425D01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9461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8B8406B6-B77A-B1EB-BD58-CF6BBE1E5D7D}"/>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F217448C-2014-C8ED-0FF8-1F74244058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38FD9ABC-0819-1051-26CC-27A81C0FBD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0123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4958FDEC-0691-3B14-141C-93E004EECFE3}"/>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C35C4845-F8F2-E099-086F-F6762FAFFAA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ACDC1544-5465-8C03-962C-7C7B6AEED4C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10488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B26EBFD9-9F52-2576-A9D1-4DFC11255E32}"/>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82AAB6D5-4713-F809-5062-AB065578826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6B6DF472-000C-EF2E-9FE1-EB0F0EDB0F9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74974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C0678276-757C-391A-4226-3C525329B739}"/>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625E9F0D-8007-723C-EFDE-81C7E3591A8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C500819C-71DD-CEDC-EC91-7BE23AFAA2C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09133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A767ECC2-F519-3863-AB00-113C6924A307}"/>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0E35B707-A231-505E-2E2D-C2F9E0BF601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4C68469D-FE22-FC6C-8E9F-B3A48B957D2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5748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DAEB6179-4727-45A7-E981-17E3035FBCCD}"/>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DBCA2F4A-F49C-888B-FCC4-C549AE06766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3EC289DA-1753-11E8-01D5-52F639EA4E85}"/>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2034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CBDFFF18-BAD2-7D65-A4F2-7481DE78F328}"/>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613B4984-5A09-0171-9D4B-82E57223CAD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2E16040E-436B-5C6C-1A10-AD35B093C19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52683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1a558ccd6d5d2642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1a558ccd6d5d2642_8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g1a558ccd6d5d2642_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5" name="Google Shape;775;g1a558ccd6d5d2642_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a558ccd6d5d2642_1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a558ccd6d5d2642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
        <p:cNvGrpSpPr/>
        <p:nvPr/>
      </p:nvGrpSpPr>
      <p:grpSpPr>
        <a:xfrm>
          <a:off x="0" y="0"/>
          <a:ext cx="0" cy="0"/>
          <a:chOff x="0" y="0"/>
          <a:chExt cx="0" cy="0"/>
        </a:xfrm>
      </p:grpSpPr>
      <p:sp>
        <p:nvSpPr>
          <p:cNvPr id="548" name="Google Shape;548;g2e37bb9fb38_0_2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9" name="Google Shape;549;g2e37bb9fb38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e37bb9fb38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e37bb9fb38_0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FA6B6A9A-87E3-7C25-E22E-E531638E7B24}"/>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FEF5FC78-0B6C-4269-90DD-3FD988B4785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ECF5553C-1F3A-A9D3-FE13-2D75A302A5B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4478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9A4C5F16-D81F-69B1-E4DF-FDB1FC278BD6}"/>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CFD6B37A-ACBD-67C9-1946-C7DFD237B53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CA945A97-7CAC-BEEF-C5A6-E8730DF75F9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61049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2D66D7FF-D90A-B23F-A18B-BDB0A5E9952A}"/>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B0787B8F-1FA2-D842-0875-0B57CD6018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D86C31F2-BD89-4FDD-19E3-6F3360D24E8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96678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a:extLst>
            <a:ext uri="{FF2B5EF4-FFF2-40B4-BE49-F238E27FC236}">
              <a16:creationId xmlns:a16="http://schemas.microsoft.com/office/drawing/2014/main" id="{3E1D24EE-154E-61B3-9513-7DBD3733D04D}"/>
            </a:ext>
          </a:extLst>
        </p:cNvPr>
        <p:cNvGrpSpPr/>
        <p:nvPr/>
      </p:nvGrpSpPr>
      <p:grpSpPr>
        <a:xfrm>
          <a:off x="0" y="0"/>
          <a:ext cx="0" cy="0"/>
          <a:chOff x="0" y="0"/>
          <a:chExt cx="0" cy="0"/>
        </a:xfrm>
      </p:grpSpPr>
      <p:sp>
        <p:nvSpPr>
          <p:cNvPr id="882" name="Google Shape;882;g1a558ccd6d5d2642_258:notes">
            <a:extLst>
              <a:ext uri="{FF2B5EF4-FFF2-40B4-BE49-F238E27FC236}">
                <a16:creationId xmlns:a16="http://schemas.microsoft.com/office/drawing/2014/main" id="{6DFF5A68-B17D-9636-083F-F74C17FA83B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1a558ccd6d5d2642_258:notes">
            <a:extLst>
              <a:ext uri="{FF2B5EF4-FFF2-40B4-BE49-F238E27FC236}">
                <a16:creationId xmlns:a16="http://schemas.microsoft.com/office/drawing/2014/main" id="{DE8C1D59-07CB-B0D0-325C-21BC0D3D4F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48938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100925" y="2587625"/>
            <a:ext cx="3909300" cy="14265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400">
                <a:latin typeface="Raleway SemiBold"/>
                <a:ea typeface="Raleway SemiBold"/>
                <a:cs typeface="Raleway SemiBold"/>
                <a:sym typeface="Raleway Semi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020125" y="1013256"/>
            <a:ext cx="2070900" cy="110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1100925" y="4044894"/>
            <a:ext cx="3909300" cy="43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 name="Google Shape;21;p3"/>
          <p:cNvSpPr/>
          <p:nvPr/>
        </p:nvSpPr>
        <p:spPr>
          <a:xfrm>
            <a:off x="0" y="75"/>
            <a:ext cx="291300" cy="5143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rot="5400000" flipH="1">
            <a:off x="-2085979" y="-957899"/>
            <a:ext cx="4762500" cy="1386000"/>
            <a:chOff x="-2333670" y="-733424"/>
            <a:chExt cx="4762500" cy="1386000"/>
          </a:xfrm>
        </p:grpSpPr>
        <p:sp>
          <p:nvSpPr>
            <p:cNvPr id="23" name="Google Shape;23;p3"/>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95"/>
        <p:cNvGrpSpPr/>
        <p:nvPr/>
      </p:nvGrpSpPr>
      <p:grpSpPr>
        <a:xfrm>
          <a:off x="0" y="0"/>
          <a:ext cx="0" cy="0"/>
          <a:chOff x="0" y="0"/>
          <a:chExt cx="0" cy="0"/>
        </a:xfrm>
      </p:grpSpPr>
      <p:grpSp>
        <p:nvGrpSpPr>
          <p:cNvPr id="596" name="Google Shape;596;p36"/>
          <p:cNvGrpSpPr/>
          <p:nvPr/>
        </p:nvGrpSpPr>
        <p:grpSpPr>
          <a:xfrm rot="5400000">
            <a:off x="-1827392" y="-1285259"/>
            <a:ext cx="3589973" cy="1044767"/>
            <a:chOff x="-2333670" y="-733424"/>
            <a:chExt cx="4762500" cy="1386000"/>
          </a:xfrm>
        </p:grpSpPr>
        <p:sp>
          <p:nvSpPr>
            <p:cNvPr id="597" name="Google Shape;597;p3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36"/>
          <p:cNvGrpSpPr/>
          <p:nvPr/>
        </p:nvGrpSpPr>
        <p:grpSpPr>
          <a:xfrm rot="10800000">
            <a:off x="8581308" y="372341"/>
            <a:ext cx="3589973" cy="1044767"/>
            <a:chOff x="-2333670" y="-733424"/>
            <a:chExt cx="4762500" cy="1386000"/>
          </a:xfrm>
        </p:grpSpPr>
        <p:sp>
          <p:nvSpPr>
            <p:cNvPr id="602" name="Google Shape;602;p3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36"/>
          <p:cNvSpPr/>
          <p:nvPr/>
        </p:nvSpPr>
        <p:spPr>
          <a:xfrm rot="5400000">
            <a:off x="4435950" y="416400"/>
            <a:ext cx="291300" cy="9162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3">
  <p:cSld name="BLANK_1_1_1_1_1_1_1_1_1_1">
    <p:spTree>
      <p:nvGrpSpPr>
        <p:cNvPr id="1" name="Shape 622"/>
        <p:cNvGrpSpPr/>
        <p:nvPr/>
      </p:nvGrpSpPr>
      <p:grpSpPr>
        <a:xfrm>
          <a:off x="0" y="0"/>
          <a:ext cx="0" cy="0"/>
          <a:chOff x="0" y="0"/>
          <a:chExt cx="0" cy="0"/>
        </a:xfrm>
      </p:grpSpPr>
      <p:sp>
        <p:nvSpPr>
          <p:cNvPr id="623" name="Google Shape;623;p39"/>
          <p:cNvSpPr/>
          <p:nvPr/>
        </p:nvSpPr>
        <p:spPr>
          <a:xfrm flipH="1">
            <a:off x="-21389" y="0"/>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39"/>
          <p:cNvGrpSpPr/>
          <p:nvPr/>
        </p:nvGrpSpPr>
        <p:grpSpPr>
          <a:xfrm rot="-5400000" flipH="1">
            <a:off x="7360030" y="-1285259"/>
            <a:ext cx="3589973" cy="1044767"/>
            <a:chOff x="-2333670" y="-733424"/>
            <a:chExt cx="4762500" cy="1386000"/>
          </a:xfrm>
        </p:grpSpPr>
        <p:sp>
          <p:nvSpPr>
            <p:cNvPr id="625" name="Google Shape;625;p39"/>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9"/>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9"/>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432175"/>
            <a:ext cx="4762500" cy="2174400"/>
          </a:xfrm>
          <a:prstGeom prst="rect">
            <a:avLst/>
          </a:prstGeom>
        </p:spPr>
        <p:txBody>
          <a:bodyPr spcFirstLastPara="1" wrap="square" lIns="91425" tIns="91425" rIns="91425" bIns="91425" anchor="t" anchorCtr="0">
            <a:noAutofit/>
          </a:bodyPr>
          <a:lstStyle>
            <a:lvl1pPr lvl="0">
              <a:lnSpc>
                <a:spcPct val="90000"/>
              </a:lnSpc>
              <a:spcBef>
                <a:spcPts val="0"/>
              </a:spcBef>
              <a:spcAft>
                <a:spcPts val="0"/>
              </a:spcAft>
              <a:buSzPts val="5200"/>
              <a:buNone/>
              <a:defRPr sz="46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715100" y="3378025"/>
            <a:ext cx="47625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1200"/>
              <a:buNone/>
              <a:defRPr sz="1400">
                <a:solidFill>
                  <a:schemeClr val="dk1"/>
                </a:solidFill>
              </a:defRPr>
            </a:lvl1pPr>
            <a:lvl2pPr lvl="1" algn="ctr">
              <a:lnSpc>
                <a:spcPct val="100000"/>
              </a:lnSpc>
              <a:spcBef>
                <a:spcPts val="0"/>
              </a:spcBef>
              <a:spcAft>
                <a:spcPts val="0"/>
              </a:spcAft>
              <a:buClr>
                <a:schemeClr val="dk1"/>
              </a:buClr>
              <a:buSzPts val="1800"/>
              <a:buNone/>
              <a:defRPr sz="1800">
                <a:solidFill>
                  <a:schemeClr val="dk1"/>
                </a:solidFill>
              </a:defRPr>
            </a:lvl2pPr>
            <a:lvl3pPr lvl="2" algn="ctr">
              <a:lnSpc>
                <a:spcPct val="100000"/>
              </a:lnSpc>
              <a:spcBef>
                <a:spcPts val="0"/>
              </a:spcBef>
              <a:spcAft>
                <a:spcPts val="0"/>
              </a:spcAft>
              <a:buClr>
                <a:schemeClr val="dk1"/>
              </a:buClr>
              <a:buSzPts val="1800"/>
              <a:buNone/>
              <a:defRPr sz="1800">
                <a:solidFill>
                  <a:schemeClr val="dk1"/>
                </a:solidFill>
              </a:defRPr>
            </a:lvl3pPr>
            <a:lvl4pPr lvl="3" algn="ctr">
              <a:lnSpc>
                <a:spcPct val="100000"/>
              </a:lnSpc>
              <a:spcBef>
                <a:spcPts val="0"/>
              </a:spcBef>
              <a:spcAft>
                <a:spcPts val="0"/>
              </a:spcAft>
              <a:buClr>
                <a:schemeClr val="dk1"/>
              </a:buClr>
              <a:buSzPts val="1800"/>
              <a:buNone/>
              <a:defRPr sz="1800">
                <a:solidFill>
                  <a:schemeClr val="dk1"/>
                </a:solidFill>
              </a:defRPr>
            </a:lvl4pPr>
            <a:lvl5pPr lvl="4" algn="ctr">
              <a:lnSpc>
                <a:spcPct val="100000"/>
              </a:lnSpc>
              <a:spcBef>
                <a:spcPts val="0"/>
              </a:spcBef>
              <a:spcAft>
                <a:spcPts val="0"/>
              </a:spcAft>
              <a:buClr>
                <a:schemeClr val="dk1"/>
              </a:buClr>
              <a:buSzPts val="1800"/>
              <a:buNone/>
              <a:defRPr sz="1800">
                <a:solidFill>
                  <a:schemeClr val="dk1"/>
                </a:solidFill>
              </a:defRPr>
            </a:lvl5pPr>
            <a:lvl6pPr lvl="5" algn="ctr">
              <a:lnSpc>
                <a:spcPct val="100000"/>
              </a:lnSpc>
              <a:spcBef>
                <a:spcPts val="0"/>
              </a:spcBef>
              <a:spcAft>
                <a:spcPts val="0"/>
              </a:spcAft>
              <a:buClr>
                <a:schemeClr val="dk1"/>
              </a:buClr>
              <a:buSzPts val="1800"/>
              <a:buNone/>
              <a:defRPr sz="1800">
                <a:solidFill>
                  <a:schemeClr val="dk1"/>
                </a:solidFill>
              </a:defRPr>
            </a:lvl6pPr>
            <a:lvl7pPr lvl="6" algn="ctr">
              <a:lnSpc>
                <a:spcPct val="100000"/>
              </a:lnSpc>
              <a:spcBef>
                <a:spcPts val="0"/>
              </a:spcBef>
              <a:spcAft>
                <a:spcPts val="0"/>
              </a:spcAft>
              <a:buClr>
                <a:schemeClr val="dk1"/>
              </a:buClr>
              <a:buSzPts val="1800"/>
              <a:buNone/>
              <a:defRPr sz="1800">
                <a:solidFill>
                  <a:schemeClr val="dk1"/>
                </a:solidFill>
              </a:defRPr>
            </a:lvl7pPr>
            <a:lvl8pPr lvl="7" algn="ctr">
              <a:lnSpc>
                <a:spcPct val="100000"/>
              </a:lnSpc>
              <a:spcBef>
                <a:spcPts val="0"/>
              </a:spcBef>
              <a:spcAft>
                <a:spcPts val="0"/>
              </a:spcAft>
              <a:buClr>
                <a:schemeClr val="dk1"/>
              </a:buClr>
              <a:buSzPts val="1800"/>
              <a:buNone/>
              <a:defRPr sz="1800">
                <a:solidFill>
                  <a:schemeClr val="dk1"/>
                </a:solidFill>
              </a:defRPr>
            </a:lvl8pPr>
            <a:lvl9pPr lvl="8" algn="ctr">
              <a:lnSpc>
                <a:spcPct val="100000"/>
              </a:lnSpc>
              <a:spcBef>
                <a:spcPts val="0"/>
              </a:spcBef>
              <a:spcAft>
                <a:spcPts val="0"/>
              </a:spcAft>
              <a:buClr>
                <a:schemeClr val="dk1"/>
              </a:buClr>
              <a:buSzPts val="1800"/>
              <a:buNone/>
              <a:defRPr sz="1800">
                <a:solidFill>
                  <a:schemeClr val="dk1"/>
                </a:solidFill>
              </a:defRPr>
            </a:lvl9pPr>
          </a:lstStyle>
          <a:p>
            <a:endParaRPr/>
          </a:p>
        </p:txBody>
      </p:sp>
      <p:sp>
        <p:nvSpPr>
          <p:cNvPr id="11" name="Google Shape;11;p2"/>
          <p:cNvSpPr/>
          <p:nvPr/>
        </p:nvSpPr>
        <p:spPr>
          <a:xfrm>
            <a:off x="0" y="75"/>
            <a:ext cx="291300" cy="5143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2333670" y="-733424"/>
            <a:ext cx="4762500" cy="1386000"/>
            <a:chOff x="-2333670" y="-733424"/>
            <a:chExt cx="4762500" cy="1386000"/>
          </a:xfrm>
        </p:grpSpPr>
        <p:sp>
          <p:nvSpPr>
            <p:cNvPr id="13" name="Google Shape;13;p2"/>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81698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1100925" y="2587625"/>
            <a:ext cx="3909300" cy="14265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4400">
                <a:latin typeface="Raleway SemiBold"/>
                <a:ea typeface="Raleway SemiBold"/>
                <a:cs typeface="Raleway SemiBold"/>
                <a:sym typeface="Raleway Semi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9" name="Google Shape;19;p3"/>
          <p:cNvSpPr txBox="1">
            <a:spLocks noGrp="1"/>
          </p:cNvSpPr>
          <p:nvPr>
            <p:ph type="title" idx="2" hasCustomPrompt="1"/>
          </p:nvPr>
        </p:nvSpPr>
        <p:spPr>
          <a:xfrm>
            <a:off x="2020125" y="1013256"/>
            <a:ext cx="2070900" cy="110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 name="Google Shape;20;p3"/>
          <p:cNvSpPr txBox="1">
            <a:spLocks noGrp="1"/>
          </p:cNvSpPr>
          <p:nvPr>
            <p:ph type="subTitle" idx="1"/>
          </p:nvPr>
        </p:nvSpPr>
        <p:spPr>
          <a:xfrm>
            <a:off x="1100925" y="4044894"/>
            <a:ext cx="3909300" cy="43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1" name="Google Shape;21;p3"/>
          <p:cNvSpPr/>
          <p:nvPr/>
        </p:nvSpPr>
        <p:spPr>
          <a:xfrm>
            <a:off x="0" y="75"/>
            <a:ext cx="291300" cy="5143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rot="5400000" flipH="1">
            <a:off x="-2085979" y="-957899"/>
            <a:ext cx="4762500" cy="1386000"/>
            <a:chOff x="-2333670" y="-733424"/>
            <a:chExt cx="4762500" cy="1386000"/>
          </a:xfrm>
        </p:grpSpPr>
        <p:sp>
          <p:nvSpPr>
            <p:cNvPr id="23" name="Google Shape;23;p3"/>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33518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6"/>
          <p:cNvSpPr txBox="1">
            <a:spLocks noGrp="1"/>
          </p:cNvSpPr>
          <p:nvPr>
            <p:ph type="title"/>
          </p:nvPr>
        </p:nvSpPr>
        <p:spPr>
          <a:xfrm>
            <a:off x="720000" y="535000"/>
            <a:ext cx="7704000" cy="57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52" name="Google Shape;52;p6"/>
          <p:cNvGrpSpPr/>
          <p:nvPr/>
        </p:nvGrpSpPr>
        <p:grpSpPr>
          <a:xfrm rot="5400000">
            <a:off x="-1827392" y="-1285259"/>
            <a:ext cx="3589973" cy="1044767"/>
            <a:chOff x="-2333670" y="-733424"/>
            <a:chExt cx="4762500" cy="1386000"/>
          </a:xfrm>
        </p:grpSpPr>
        <p:sp>
          <p:nvSpPr>
            <p:cNvPr id="53" name="Google Shape;53;p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6"/>
          <p:cNvGrpSpPr/>
          <p:nvPr/>
        </p:nvGrpSpPr>
        <p:grpSpPr>
          <a:xfrm rot="10800000">
            <a:off x="8581308" y="372341"/>
            <a:ext cx="3589973" cy="1044767"/>
            <a:chOff x="-2333670" y="-733424"/>
            <a:chExt cx="4762500" cy="1386000"/>
          </a:xfrm>
        </p:grpSpPr>
        <p:sp>
          <p:nvSpPr>
            <p:cNvPr id="58" name="Google Shape;58;p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6"/>
          <p:cNvSpPr/>
          <p:nvPr/>
        </p:nvSpPr>
        <p:spPr>
          <a:xfrm rot="5400000">
            <a:off x="4435950" y="416400"/>
            <a:ext cx="291300" cy="9162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9090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79"/>
        <p:cNvGrpSpPr/>
        <p:nvPr/>
      </p:nvGrpSpPr>
      <p:grpSpPr>
        <a:xfrm>
          <a:off x="0" y="0"/>
          <a:ext cx="0" cy="0"/>
          <a:chOff x="0" y="0"/>
          <a:chExt cx="0" cy="0"/>
        </a:xfrm>
      </p:grpSpPr>
      <p:sp>
        <p:nvSpPr>
          <p:cNvPr id="80" name="Google Shape;80;p8"/>
          <p:cNvSpPr txBox="1">
            <a:spLocks noGrp="1"/>
          </p:cNvSpPr>
          <p:nvPr>
            <p:ph type="title"/>
          </p:nvPr>
        </p:nvSpPr>
        <p:spPr>
          <a:xfrm>
            <a:off x="715100" y="1357950"/>
            <a:ext cx="7713900" cy="2580000"/>
          </a:xfrm>
          <a:prstGeom prst="rect">
            <a:avLst/>
          </a:prstGeom>
        </p:spPr>
        <p:txBody>
          <a:bodyPr spcFirstLastPara="1" wrap="square" lIns="91425" tIns="91425" rIns="91425" bIns="91425" anchor="t" anchorCtr="0">
            <a:noAutofit/>
          </a:bodyPr>
          <a:lstStyle>
            <a:lvl1pPr lvl="0" algn="ctr">
              <a:spcBef>
                <a:spcPts val="0"/>
              </a:spcBef>
              <a:spcAft>
                <a:spcPts val="0"/>
              </a:spcAft>
              <a:buSzPts val="6000"/>
              <a:buNone/>
              <a:defRPr sz="75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
        <p:nvSpPr>
          <p:cNvPr id="81" name="Google Shape;81;p8"/>
          <p:cNvSpPr/>
          <p:nvPr/>
        </p:nvSpPr>
        <p:spPr>
          <a:xfrm>
            <a:off x="0" y="75"/>
            <a:ext cx="715200" cy="5143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 name="Google Shape;82;p8"/>
          <p:cNvGrpSpPr/>
          <p:nvPr/>
        </p:nvGrpSpPr>
        <p:grpSpPr>
          <a:xfrm flipH="1">
            <a:off x="98996" y="285560"/>
            <a:ext cx="517208" cy="531886"/>
            <a:chOff x="2080625" y="3637225"/>
            <a:chExt cx="358525" cy="368725"/>
          </a:xfrm>
        </p:grpSpPr>
        <p:sp>
          <p:nvSpPr>
            <p:cNvPr id="83" name="Google Shape;83;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7" name="Google Shape;87;p8"/>
          <p:cNvGrpSpPr/>
          <p:nvPr/>
        </p:nvGrpSpPr>
        <p:grpSpPr>
          <a:xfrm>
            <a:off x="98996" y="1093650"/>
            <a:ext cx="517208" cy="531886"/>
            <a:chOff x="2080625" y="3637225"/>
            <a:chExt cx="358525" cy="368725"/>
          </a:xfrm>
        </p:grpSpPr>
        <p:sp>
          <p:nvSpPr>
            <p:cNvPr id="88" name="Google Shape;88;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8"/>
          <p:cNvGrpSpPr/>
          <p:nvPr/>
        </p:nvGrpSpPr>
        <p:grpSpPr>
          <a:xfrm flipH="1">
            <a:off x="98996" y="1901740"/>
            <a:ext cx="517208" cy="531886"/>
            <a:chOff x="2080625" y="3637225"/>
            <a:chExt cx="358525" cy="368725"/>
          </a:xfrm>
        </p:grpSpPr>
        <p:sp>
          <p:nvSpPr>
            <p:cNvPr id="93" name="Google Shape;93;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8"/>
          <p:cNvGrpSpPr/>
          <p:nvPr/>
        </p:nvGrpSpPr>
        <p:grpSpPr>
          <a:xfrm>
            <a:off x="98996" y="2709830"/>
            <a:ext cx="517208" cy="531886"/>
            <a:chOff x="2080625" y="3637225"/>
            <a:chExt cx="358525" cy="368725"/>
          </a:xfrm>
        </p:grpSpPr>
        <p:sp>
          <p:nvSpPr>
            <p:cNvPr id="98" name="Google Shape;98;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8"/>
          <p:cNvGrpSpPr/>
          <p:nvPr/>
        </p:nvGrpSpPr>
        <p:grpSpPr>
          <a:xfrm flipH="1">
            <a:off x="98996" y="3517920"/>
            <a:ext cx="517208" cy="531886"/>
            <a:chOff x="2080625" y="3637225"/>
            <a:chExt cx="358525" cy="368725"/>
          </a:xfrm>
        </p:grpSpPr>
        <p:sp>
          <p:nvSpPr>
            <p:cNvPr id="103" name="Google Shape;103;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8"/>
          <p:cNvGrpSpPr/>
          <p:nvPr/>
        </p:nvGrpSpPr>
        <p:grpSpPr>
          <a:xfrm>
            <a:off x="98996" y="4326010"/>
            <a:ext cx="517208" cy="531886"/>
            <a:chOff x="2080625" y="3637225"/>
            <a:chExt cx="358525" cy="368725"/>
          </a:xfrm>
        </p:grpSpPr>
        <p:sp>
          <p:nvSpPr>
            <p:cNvPr id="108" name="Google Shape;108;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 name="Google Shape;112;p8"/>
          <p:cNvSpPr/>
          <p:nvPr/>
        </p:nvSpPr>
        <p:spPr>
          <a:xfrm>
            <a:off x="8428800" y="0"/>
            <a:ext cx="715200" cy="5143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8"/>
          <p:cNvGrpSpPr/>
          <p:nvPr/>
        </p:nvGrpSpPr>
        <p:grpSpPr>
          <a:xfrm flipH="1">
            <a:off x="8527796" y="285485"/>
            <a:ext cx="517208" cy="531886"/>
            <a:chOff x="2080625" y="3637225"/>
            <a:chExt cx="358525" cy="368725"/>
          </a:xfrm>
        </p:grpSpPr>
        <p:sp>
          <p:nvSpPr>
            <p:cNvPr id="114" name="Google Shape;114;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 name="Google Shape;118;p8"/>
          <p:cNvGrpSpPr/>
          <p:nvPr/>
        </p:nvGrpSpPr>
        <p:grpSpPr>
          <a:xfrm>
            <a:off x="8527796" y="1093575"/>
            <a:ext cx="517208" cy="531886"/>
            <a:chOff x="2080625" y="3637225"/>
            <a:chExt cx="358525" cy="368725"/>
          </a:xfrm>
        </p:grpSpPr>
        <p:sp>
          <p:nvSpPr>
            <p:cNvPr id="119" name="Google Shape;119;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 name="Google Shape;123;p8"/>
          <p:cNvGrpSpPr/>
          <p:nvPr/>
        </p:nvGrpSpPr>
        <p:grpSpPr>
          <a:xfrm flipH="1">
            <a:off x="8527796" y="1901665"/>
            <a:ext cx="517208" cy="531886"/>
            <a:chOff x="2080625" y="3637225"/>
            <a:chExt cx="358525" cy="368725"/>
          </a:xfrm>
        </p:grpSpPr>
        <p:sp>
          <p:nvSpPr>
            <p:cNvPr id="124" name="Google Shape;124;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 name="Google Shape;128;p8"/>
          <p:cNvGrpSpPr/>
          <p:nvPr/>
        </p:nvGrpSpPr>
        <p:grpSpPr>
          <a:xfrm>
            <a:off x="8527796" y="2709755"/>
            <a:ext cx="517208" cy="531886"/>
            <a:chOff x="2080625" y="3637225"/>
            <a:chExt cx="358525" cy="368725"/>
          </a:xfrm>
        </p:grpSpPr>
        <p:sp>
          <p:nvSpPr>
            <p:cNvPr id="129" name="Google Shape;129;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8"/>
          <p:cNvGrpSpPr/>
          <p:nvPr/>
        </p:nvGrpSpPr>
        <p:grpSpPr>
          <a:xfrm flipH="1">
            <a:off x="8527796" y="3517845"/>
            <a:ext cx="517208" cy="531886"/>
            <a:chOff x="2080625" y="3637225"/>
            <a:chExt cx="358525" cy="368725"/>
          </a:xfrm>
        </p:grpSpPr>
        <p:sp>
          <p:nvSpPr>
            <p:cNvPr id="134" name="Google Shape;134;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8"/>
          <p:cNvGrpSpPr/>
          <p:nvPr/>
        </p:nvGrpSpPr>
        <p:grpSpPr>
          <a:xfrm>
            <a:off x="8527796" y="4325935"/>
            <a:ext cx="517208" cy="531886"/>
            <a:chOff x="2080625" y="3637225"/>
            <a:chExt cx="358525" cy="368725"/>
          </a:xfrm>
        </p:grpSpPr>
        <p:sp>
          <p:nvSpPr>
            <p:cNvPr id="139" name="Google Shape;139;p8"/>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3" name="Google Shape;143;p8"/>
          <p:cNvGrpSpPr/>
          <p:nvPr/>
        </p:nvGrpSpPr>
        <p:grpSpPr>
          <a:xfrm flipH="1">
            <a:off x="2777014" y="4617541"/>
            <a:ext cx="3589973" cy="1044767"/>
            <a:chOff x="-2333670" y="-733424"/>
            <a:chExt cx="4762500" cy="1386000"/>
          </a:xfrm>
        </p:grpSpPr>
        <p:sp>
          <p:nvSpPr>
            <p:cNvPr id="144" name="Google Shape;144;p8"/>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82547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48"/>
        <p:cNvGrpSpPr/>
        <p:nvPr/>
      </p:nvGrpSpPr>
      <p:grpSpPr>
        <a:xfrm>
          <a:off x="0" y="0"/>
          <a:ext cx="0" cy="0"/>
          <a:chOff x="0" y="0"/>
          <a:chExt cx="0" cy="0"/>
        </a:xfrm>
      </p:grpSpPr>
      <p:sp>
        <p:nvSpPr>
          <p:cNvPr id="149" name="Google Shape;149;p9"/>
          <p:cNvSpPr txBox="1">
            <a:spLocks noGrp="1"/>
          </p:cNvSpPr>
          <p:nvPr>
            <p:ph type="title"/>
          </p:nvPr>
        </p:nvSpPr>
        <p:spPr>
          <a:xfrm flipH="1">
            <a:off x="3945910" y="894337"/>
            <a:ext cx="4201200" cy="2229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50" name="Google Shape;150;p9"/>
          <p:cNvSpPr txBox="1">
            <a:spLocks noGrp="1"/>
          </p:cNvSpPr>
          <p:nvPr>
            <p:ph type="subTitle" idx="1"/>
          </p:nvPr>
        </p:nvSpPr>
        <p:spPr>
          <a:xfrm flipH="1">
            <a:off x="3945910" y="3188063"/>
            <a:ext cx="4201200" cy="106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1600"/>
              </a:spcBef>
              <a:spcAft>
                <a:spcPts val="0"/>
              </a:spcAft>
              <a:buSzPts val="1200"/>
              <a:buNone/>
              <a:defRPr/>
            </a:lvl2pPr>
            <a:lvl3pPr lvl="2" algn="ctr" rtl="0">
              <a:lnSpc>
                <a:spcPct val="100000"/>
              </a:lnSpc>
              <a:spcBef>
                <a:spcPts val="1600"/>
              </a:spcBef>
              <a:spcAft>
                <a:spcPts val="0"/>
              </a:spcAft>
              <a:buSzPts val="1200"/>
              <a:buNone/>
              <a:defRPr/>
            </a:lvl3pPr>
            <a:lvl4pPr lvl="3" algn="ctr" rtl="0">
              <a:lnSpc>
                <a:spcPct val="100000"/>
              </a:lnSpc>
              <a:spcBef>
                <a:spcPts val="1600"/>
              </a:spcBef>
              <a:spcAft>
                <a:spcPts val="0"/>
              </a:spcAft>
              <a:buSzPts val="1200"/>
              <a:buNone/>
              <a:defRPr/>
            </a:lvl4pPr>
            <a:lvl5pPr lvl="4" algn="ctr" rtl="0">
              <a:lnSpc>
                <a:spcPct val="100000"/>
              </a:lnSpc>
              <a:spcBef>
                <a:spcPts val="1600"/>
              </a:spcBef>
              <a:spcAft>
                <a:spcPts val="0"/>
              </a:spcAft>
              <a:buSzPts val="1200"/>
              <a:buNone/>
              <a:defRPr/>
            </a:lvl5pPr>
            <a:lvl6pPr lvl="5" algn="ctr" rtl="0">
              <a:lnSpc>
                <a:spcPct val="100000"/>
              </a:lnSpc>
              <a:spcBef>
                <a:spcPts val="1600"/>
              </a:spcBef>
              <a:spcAft>
                <a:spcPts val="0"/>
              </a:spcAft>
              <a:buSzPts val="1200"/>
              <a:buNone/>
              <a:defRPr/>
            </a:lvl6pPr>
            <a:lvl7pPr lvl="6" algn="ctr" rtl="0">
              <a:lnSpc>
                <a:spcPct val="100000"/>
              </a:lnSpc>
              <a:spcBef>
                <a:spcPts val="1600"/>
              </a:spcBef>
              <a:spcAft>
                <a:spcPts val="0"/>
              </a:spcAft>
              <a:buSzPts val="1200"/>
              <a:buNone/>
              <a:defRPr/>
            </a:lvl7pPr>
            <a:lvl8pPr lvl="7" algn="ctr" rtl="0">
              <a:lnSpc>
                <a:spcPct val="100000"/>
              </a:lnSpc>
              <a:spcBef>
                <a:spcPts val="1600"/>
              </a:spcBef>
              <a:spcAft>
                <a:spcPts val="0"/>
              </a:spcAft>
              <a:buSzPts val="1200"/>
              <a:buNone/>
              <a:defRPr/>
            </a:lvl8pPr>
            <a:lvl9pPr lvl="8" algn="ctr" rtl="0">
              <a:lnSpc>
                <a:spcPct val="100000"/>
              </a:lnSpc>
              <a:spcBef>
                <a:spcPts val="1600"/>
              </a:spcBef>
              <a:spcAft>
                <a:spcPts val="1600"/>
              </a:spcAft>
              <a:buSzPts val="1200"/>
              <a:buNone/>
              <a:defRPr/>
            </a:lvl9pPr>
          </a:lstStyle>
          <a:p>
            <a:endParaRPr/>
          </a:p>
        </p:txBody>
      </p:sp>
      <p:sp>
        <p:nvSpPr>
          <p:cNvPr id="151" name="Google Shape;151;p9"/>
          <p:cNvSpPr/>
          <p:nvPr/>
        </p:nvSpPr>
        <p:spPr>
          <a:xfrm>
            <a:off x="8852700" y="0"/>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 name="Google Shape;152;p9"/>
          <p:cNvGrpSpPr/>
          <p:nvPr/>
        </p:nvGrpSpPr>
        <p:grpSpPr>
          <a:xfrm rot="5400000">
            <a:off x="2250370" y="-1655359"/>
            <a:ext cx="3589973" cy="1044767"/>
            <a:chOff x="-2333670" y="-733424"/>
            <a:chExt cx="4762500" cy="1386000"/>
          </a:xfrm>
        </p:grpSpPr>
        <p:sp>
          <p:nvSpPr>
            <p:cNvPr id="153" name="Google Shape;153;p9"/>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9"/>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9"/>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9"/>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9"/>
          <p:cNvGrpSpPr/>
          <p:nvPr/>
        </p:nvGrpSpPr>
        <p:grpSpPr>
          <a:xfrm rot="10800000">
            <a:off x="7840483" y="4608491"/>
            <a:ext cx="3589973" cy="1044767"/>
            <a:chOff x="-2333670" y="-733424"/>
            <a:chExt cx="4762500" cy="1386000"/>
          </a:xfrm>
        </p:grpSpPr>
        <p:sp>
          <p:nvSpPr>
            <p:cNvPr id="158" name="Google Shape;158;p9"/>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9"/>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9"/>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9"/>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53541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62"/>
        <p:cNvGrpSpPr/>
        <p:nvPr/>
      </p:nvGrpSpPr>
      <p:grpSpPr>
        <a:xfrm>
          <a:off x="0" y="0"/>
          <a:ext cx="0" cy="0"/>
          <a:chOff x="0" y="0"/>
          <a:chExt cx="0" cy="0"/>
        </a:xfrm>
      </p:grpSpPr>
      <p:sp>
        <p:nvSpPr>
          <p:cNvPr id="163" name="Google Shape;163;p10"/>
          <p:cNvSpPr>
            <a:spLocks noGrp="1"/>
          </p:cNvSpPr>
          <p:nvPr>
            <p:ph type="pic" idx="2"/>
          </p:nvPr>
        </p:nvSpPr>
        <p:spPr>
          <a:xfrm>
            <a:off x="0" y="-9600"/>
            <a:ext cx="9144000" cy="5162700"/>
          </a:xfrm>
          <a:prstGeom prst="rect">
            <a:avLst/>
          </a:prstGeom>
          <a:noFill/>
          <a:ln>
            <a:noFill/>
          </a:ln>
        </p:spPr>
      </p:sp>
      <p:sp>
        <p:nvSpPr>
          <p:cNvPr id="164" name="Google Shape;164;p10"/>
          <p:cNvSpPr txBox="1">
            <a:spLocks noGrp="1"/>
          </p:cNvSpPr>
          <p:nvPr>
            <p:ph type="title"/>
          </p:nvPr>
        </p:nvSpPr>
        <p:spPr>
          <a:xfrm>
            <a:off x="2287350" y="3663225"/>
            <a:ext cx="4569300" cy="960300"/>
          </a:xfrm>
          <a:prstGeom prst="rect">
            <a:avLst/>
          </a:prstGeom>
          <a:solidFill>
            <a:schemeClr val="lt1"/>
          </a:solidFill>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07842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715100" y="1752600"/>
            <a:ext cx="4714200" cy="12693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8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67" name="Google Shape;167;p11"/>
          <p:cNvSpPr txBox="1">
            <a:spLocks noGrp="1"/>
          </p:cNvSpPr>
          <p:nvPr>
            <p:ph type="subTitle" idx="1"/>
          </p:nvPr>
        </p:nvSpPr>
        <p:spPr>
          <a:xfrm>
            <a:off x="715100" y="3022000"/>
            <a:ext cx="47142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68" name="Google Shape;168;p11"/>
          <p:cNvSpPr/>
          <p:nvPr/>
        </p:nvSpPr>
        <p:spPr>
          <a:xfrm>
            <a:off x="0" y="75"/>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1"/>
          <p:cNvGrpSpPr/>
          <p:nvPr/>
        </p:nvGrpSpPr>
        <p:grpSpPr>
          <a:xfrm>
            <a:off x="-2333670" y="-733424"/>
            <a:ext cx="4762500" cy="1386000"/>
            <a:chOff x="-2333670" y="-733424"/>
            <a:chExt cx="4762500" cy="1386000"/>
          </a:xfrm>
        </p:grpSpPr>
        <p:sp>
          <p:nvSpPr>
            <p:cNvPr id="170" name="Google Shape;170;p11"/>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9551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reserve="1">
  <p:cSld name="1_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715100" y="1752600"/>
            <a:ext cx="4714200" cy="12693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8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67" name="Google Shape;167;p11"/>
          <p:cNvSpPr txBox="1">
            <a:spLocks noGrp="1"/>
          </p:cNvSpPr>
          <p:nvPr>
            <p:ph type="subTitle" idx="1"/>
          </p:nvPr>
        </p:nvSpPr>
        <p:spPr>
          <a:xfrm>
            <a:off x="715100" y="3022000"/>
            <a:ext cx="47142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68" name="Google Shape;168;p11"/>
          <p:cNvSpPr/>
          <p:nvPr/>
        </p:nvSpPr>
        <p:spPr>
          <a:xfrm>
            <a:off x="0" y="75"/>
            <a:ext cx="291300" cy="5143500"/>
          </a:xfrm>
          <a:prstGeom prst="rect">
            <a:avLst/>
          </a:prstGeom>
          <a:solidFill>
            <a:srgbClr val="800080"/>
          </a:solidFill>
          <a:ln w="952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1"/>
          <p:cNvGrpSpPr/>
          <p:nvPr/>
        </p:nvGrpSpPr>
        <p:grpSpPr>
          <a:xfrm>
            <a:off x="-2333670" y="-733424"/>
            <a:ext cx="4762500" cy="1386000"/>
            <a:chOff x="-2333670" y="-733424"/>
            <a:chExt cx="4762500" cy="1386000"/>
          </a:xfrm>
        </p:grpSpPr>
        <p:sp>
          <p:nvSpPr>
            <p:cNvPr id="170" name="Google Shape;170;p11"/>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000124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userDrawn="1">
  <p:cSld name="CAPTION_ONLY">
    <p:spTree>
      <p:nvGrpSpPr>
        <p:cNvPr id="1" name="Shape 162"/>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4"/>
        <p:cNvGrpSpPr/>
        <p:nvPr/>
      </p:nvGrpSpPr>
      <p:grpSpPr>
        <a:xfrm>
          <a:off x="0" y="0"/>
          <a:ext cx="0" cy="0"/>
          <a:chOff x="0" y="0"/>
          <a:chExt cx="0" cy="0"/>
        </a:xfrm>
      </p:grpSpPr>
    </p:spTree>
    <p:extLst>
      <p:ext uri="{BB962C8B-B14F-4D97-AF65-F5344CB8AC3E}">
        <p14:creationId xmlns:p14="http://schemas.microsoft.com/office/powerpoint/2010/main" val="2514914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75"/>
        <p:cNvGrpSpPr/>
        <p:nvPr/>
      </p:nvGrpSpPr>
      <p:grpSpPr>
        <a:xfrm>
          <a:off x="0" y="0"/>
          <a:ext cx="0" cy="0"/>
          <a:chOff x="0" y="0"/>
          <a:chExt cx="0" cy="0"/>
        </a:xfrm>
      </p:grpSpPr>
      <p:sp>
        <p:nvSpPr>
          <p:cNvPr id="176" name="Google Shape;176;p13"/>
          <p:cNvSpPr/>
          <p:nvPr/>
        </p:nvSpPr>
        <p:spPr>
          <a:xfrm>
            <a:off x="8852700" y="0"/>
            <a:ext cx="291300" cy="5143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 name="Google Shape;177;p13"/>
          <p:cNvGrpSpPr/>
          <p:nvPr/>
        </p:nvGrpSpPr>
        <p:grpSpPr>
          <a:xfrm rot="5400000">
            <a:off x="7203370" y="-1407709"/>
            <a:ext cx="3589973" cy="1044767"/>
            <a:chOff x="-2333670" y="-733424"/>
            <a:chExt cx="4762500" cy="1386000"/>
          </a:xfrm>
        </p:grpSpPr>
        <p:sp>
          <p:nvSpPr>
            <p:cNvPr id="178" name="Google Shape;178;p13"/>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3"/>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3"/>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3"/>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2" name="Google Shape;182;p13"/>
          <p:cNvSpPr txBox="1">
            <a:spLocks noGrp="1"/>
          </p:cNvSpPr>
          <p:nvPr>
            <p:ph type="title" hasCustomPrompt="1"/>
          </p:nvPr>
        </p:nvSpPr>
        <p:spPr>
          <a:xfrm>
            <a:off x="3524525" y="1486950"/>
            <a:ext cx="918600" cy="41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3" name="Google Shape;183;p13"/>
          <p:cNvSpPr txBox="1">
            <a:spLocks noGrp="1"/>
          </p:cNvSpPr>
          <p:nvPr>
            <p:ph type="subTitle" idx="1"/>
          </p:nvPr>
        </p:nvSpPr>
        <p:spPr>
          <a:xfrm>
            <a:off x="4391025" y="1713425"/>
            <a:ext cx="4038000" cy="313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84" name="Google Shape;184;p13"/>
          <p:cNvSpPr txBox="1">
            <a:spLocks noGrp="1"/>
          </p:cNvSpPr>
          <p:nvPr>
            <p:ph type="subTitle" idx="2"/>
          </p:nvPr>
        </p:nvSpPr>
        <p:spPr>
          <a:xfrm>
            <a:off x="4391025" y="1331700"/>
            <a:ext cx="4038000" cy="491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Hepta Slab SemiBold"/>
              <a:buNone/>
              <a:defRPr sz="2400">
                <a:solidFill>
                  <a:schemeClr val="dk1"/>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2pPr>
            <a:lvl3pPr lvl="2"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3pPr>
            <a:lvl4pPr lvl="3"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4pPr>
            <a:lvl5pPr lvl="4"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5pPr>
            <a:lvl6pPr lvl="5"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6pPr>
            <a:lvl7pPr lvl="6"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7pPr>
            <a:lvl8pPr lvl="7"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8pPr>
            <a:lvl9pPr lvl="8"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9pPr>
          </a:lstStyle>
          <a:p>
            <a:endParaRPr/>
          </a:p>
        </p:txBody>
      </p:sp>
      <p:sp>
        <p:nvSpPr>
          <p:cNvPr id="185" name="Google Shape;185;p13"/>
          <p:cNvSpPr txBox="1">
            <a:spLocks noGrp="1"/>
          </p:cNvSpPr>
          <p:nvPr>
            <p:ph type="title" idx="3"/>
          </p:nvPr>
        </p:nvSpPr>
        <p:spPr>
          <a:xfrm>
            <a:off x="3505200" y="535000"/>
            <a:ext cx="4918500" cy="573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sz="3200"/>
            </a:lvl2pPr>
            <a:lvl3pPr lvl="2" rtl="0">
              <a:spcBef>
                <a:spcPts val="0"/>
              </a:spcBef>
              <a:spcAft>
                <a:spcPts val="0"/>
              </a:spcAft>
              <a:buSzPts val="3200"/>
              <a:buNone/>
              <a:defRPr sz="3200"/>
            </a:lvl3pPr>
            <a:lvl4pPr lvl="3" rtl="0">
              <a:spcBef>
                <a:spcPts val="0"/>
              </a:spcBef>
              <a:spcAft>
                <a:spcPts val="0"/>
              </a:spcAft>
              <a:buSzPts val="3200"/>
              <a:buNone/>
              <a:defRPr sz="3200"/>
            </a:lvl4pPr>
            <a:lvl5pPr lvl="4" rtl="0">
              <a:spcBef>
                <a:spcPts val="0"/>
              </a:spcBef>
              <a:spcAft>
                <a:spcPts val="0"/>
              </a:spcAft>
              <a:buSzPts val="3200"/>
              <a:buNone/>
              <a:defRPr sz="3200"/>
            </a:lvl5pPr>
            <a:lvl6pPr lvl="5" rtl="0">
              <a:spcBef>
                <a:spcPts val="0"/>
              </a:spcBef>
              <a:spcAft>
                <a:spcPts val="0"/>
              </a:spcAft>
              <a:buSzPts val="3200"/>
              <a:buNone/>
              <a:defRPr sz="3200"/>
            </a:lvl6pPr>
            <a:lvl7pPr lvl="6" rtl="0">
              <a:spcBef>
                <a:spcPts val="0"/>
              </a:spcBef>
              <a:spcAft>
                <a:spcPts val="0"/>
              </a:spcAft>
              <a:buSzPts val="3200"/>
              <a:buNone/>
              <a:defRPr sz="3200"/>
            </a:lvl7pPr>
            <a:lvl8pPr lvl="7" rtl="0">
              <a:spcBef>
                <a:spcPts val="0"/>
              </a:spcBef>
              <a:spcAft>
                <a:spcPts val="0"/>
              </a:spcAft>
              <a:buSzPts val="3200"/>
              <a:buNone/>
              <a:defRPr sz="3200"/>
            </a:lvl8pPr>
            <a:lvl9pPr lvl="8" rtl="0">
              <a:spcBef>
                <a:spcPts val="0"/>
              </a:spcBef>
              <a:spcAft>
                <a:spcPts val="0"/>
              </a:spcAft>
              <a:buSzPts val="3200"/>
              <a:buNone/>
              <a:defRPr sz="3200"/>
            </a:lvl9pPr>
          </a:lstStyle>
          <a:p>
            <a:endParaRPr/>
          </a:p>
        </p:txBody>
      </p:sp>
      <p:sp>
        <p:nvSpPr>
          <p:cNvPr id="186" name="Google Shape;186;p13"/>
          <p:cNvSpPr txBox="1">
            <a:spLocks noGrp="1"/>
          </p:cNvSpPr>
          <p:nvPr>
            <p:ph type="title" idx="4" hasCustomPrompt="1"/>
          </p:nvPr>
        </p:nvSpPr>
        <p:spPr>
          <a:xfrm>
            <a:off x="3524525" y="4051550"/>
            <a:ext cx="918600" cy="41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87" name="Google Shape;187;p13"/>
          <p:cNvSpPr txBox="1">
            <a:spLocks noGrp="1"/>
          </p:cNvSpPr>
          <p:nvPr>
            <p:ph type="subTitle" idx="5"/>
          </p:nvPr>
        </p:nvSpPr>
        <p:spPr>
          <a:xfrm>
            <a:off x="4391025" y="4295300"/>
            <a:ext cx="4038000" cy="313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88" name="Google Shape;188;p13"/>
          <p:cNvSpPr txBox="1">
            <a:spLocks noGrp="1"/>
          </p:cNvSpPr>
          <p:nvPr>
            <p:ph type="subTitle" idx="6"/>
          </p:nvPr>
        </p:nvSpPr>
        <p:spPr>
          <a:xfrm>
            <a:off x="4391025" y="3913700"/>
            <a:ext cx="4038000" cy="491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Hepta Slab SemiBold"/>
              <a:buNone/>
              <a:defRPr sz="2400">
                <a:solidFill>
                  <a:schemeClr val="dk1"/>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2pPr>
            <a:lvl3pPr lvl="2"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3pPr>
            <a:lvl4pPr lvl="3"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4pPr>
            <a:lvl5pPr lvl="4"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5pPr>
            <a:lvl6pPr lvl="5"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6pPr>
            <a:lvl7pPr lvl="6"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7pPr>
            <a:lvl8pPr lvl="7"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8pPr>
            <a:lvl9pPr lvl="8"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9pPr>
          </a:lstStyle>
          <a:p>
            <a:endParaRPr/>
          </a:p>
        </p:txBody>
      </p:sp>
      <p:sp>
        <p:nvSpPr>
          <p:cNvPr id="189" name="Google Shape;189;p13"/>
          <p:cNvSpPr txBox="1">
            <a:spLocks noGrp="1"/>
          </p:cNvSpPr>
          <p:nvPr>
            <p:ph type="title" idx="7" hasCustomPrompt="1"/>
          </p:nvPr>
        </p:nvSpPr>
        <p:spPr>
          <a:xfrm>
            <a:off x="3524525" y="3196683"/>
            <a:ext cx="918600" cy="41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0" name="Google Shape;190;p13"/>
          <p:cNvSpPr txBox="1">
            <a:spLocks noGrp="1"/>
          </p:cNvSpPr>
          <p:nvPr>
            <p:ph type="subTitle" idx="8"/>
          </p:nvPr>
        </p:nvSpPr>
        <p:spPr>
          <a:xfrm>
            <a:off x="4391025" y="3434675"/>
            <a:ext cx="4038000" cy="313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91" name="Google Shape;191;p13"/>
          <p:cNvSpPr txBox="1">
            <a:spLocks noGrp="1"/>
          </p:cNvSpPr>
          <p:nvPr>
            <p:ph type="subTitle" idx="9"/>
          </p:nvPr>
        </p:nvSpPr>
        <p:spPr>
          <a:xfrm>
            <a:off x="4391025" y="3053033"/>
            <a:ext cx="4038000" cy="491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Hepta Slab SemiBold"/>
              <a:buNone/>
              <a:defRPr sz="2400">
                <a:solidFill>
                  <a:schemeClr val="dk1"/>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2pPr>
            <a:lvl3pPr lvl="2"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3pPr>
            <a:lvl4pPr lvl="3"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4pPr>
            <a:lvl5pPr lvl="4"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5pPr>
            <a:lvl6pPr lvl="5"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6pPr>
            <a:lvl7pPr lvl="6"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7pPr>
            <a:lvl8pPr lvl="7"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8pPr>
            <a:lvl9pPr lvl="8"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9pPr>
          </a:lstStyle>
          <a:p>
            <a:endParaRPr/>
          </a:p>
        </p:txBody>
      </p:sp>
      <p:sp>
        <p:nvSpPr>
          <p:cNvPr id="192" name="Google Shape;192;p13"/>
          <p:cNvSpPr txBox="1">
            <a:spLocks noGrp="1"/>
          </p:cNvSpPr>
          <p:nvPr>
            <p:ph type="title" idx="13" hasCustomPrompt="1"/>
          </p:nvPr>
        </p:nvSpPr>
        <p:spPr>
          <a:xfrm>
            <a:off x="3524525" y="2341817"/>
            <a:ext cx="918600" cy="419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3" name="Google Shape;193;p13"/>
          <p:cNvSpPr txBox="1">
            <a:spLocks noGrp="1"/>
          </p:cNvSpPr>
          <p:nvPr>
            <p:ph type="subTitle" idx="14"/>
          </p:nvPr>
        </p:nvSpPr>
        <p:spPr>
          <a:xfrm>
            <a:off x="4391025" y="2574050"/>
            <a:ext cx="4038000" cy="3132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
        <p:nvSpPr>
          <p:cNvPr id="194" name="Google Shape;194;p13"/>
          <p:cNvSpPr txBox="1">
            <a:spLocks noGrp="1"/>
          </p:cNvSpPr>
          <p:nvPr>
            <p:ph type="subTitle" idx="15"/>
          </p:nvPr>
        </p:nvSpPr>
        <p:spPr>
          <a:xfrm>
            <a:off x="4391025" y="2192367"/>
            <a:ext cx="4038000" cy="4911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Hepta Slab SemiBold"/>
              <a:buNone/>
              <a:defRPr sz="2400">
                <a:solidFill>
                  <a:schemeClr val="dk1"/>
                </a:solidFill>
                <a:latin typeface="Raleway SemiBold"/>
                <a:ea typeface="Raleway SemiBold"/>
                <a:cs typeface="Raleway SemiBold"/>
                <a:sym typeface="Raleway SemiBold"/>
              </a:defRPr>
            </a:lvl1pPr>
            <a:lvl2pPr lvl="1"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2pPr>
            <a:lvl3pPr lvl="2"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3pPr>
            <a:lvl4pPr lvl="3"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4pPr>
            <a:lvl5pPr lvl="4"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5pPr>
            <a:lvl6pPr lvl="5"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6pPr>
            <a:lvl7pPr lvl="6"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7pPr>
            <a:lvl8pPr lvl="7"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8pPr>
            <a:lvl9pPr lvl="8" rtl="0">
              <a:lnSpc>
                <a:spcPct val="100000"/>
              </a:lnSpc>
              <a:spcBef>
                <a:spcPts val="0"/>
              </a:spcBef>
              <a:spcAft>
                <a:spcPts val="0"/>
              </a:spcAft>
              <a:buClr>
                <a:schemeClr val="dk1"/>
              </a:buClr>
              <a:buSzPts val="2400"/>
              <a:buFont typeface="Hepta Slab SemiBold"/>
              <a:buNone/>
              <a:defRPr sz="2400">
                <a:solidFill>
                  <a:schemeClr val="dk1"/>
                </a:solidFill>
                <a:latin typeface="Hepta Slab SemiBold"/>
                <a:ea typeface="Hepta Slab SemiBold"/>
                <a:cs typeface="Hepta Slab SemiBold"/>
                <a:sym typeface="Hepta Slab SemiBold"/>
              </a:defRPr>
            </a:lvl9pPr>
          </a:lstStyle>
          <a:p>
            <a:endParaRPr/>
          </a:p>
        </p:txBody>
      </p:sp>
    </p:spTree>
    <p:extLst>
      <p:ext uri="{BB962C8B-B14F-4D97-AF65-F5344CB8AC3E}">
        <p14:creationId xmlns:p14="http://schemas.microsoft.com/office/powerpoint/2010/main" val="69163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4"/>
          <p:cNvSpPr/>
          <p:nvPr/>
        </p:nvSpPr>
        <p:spPr>
          <a:xfrm>
            <a:off x="8852700" y="0"/>
            <a:ext cx="291300" cy="5143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14"/>
          <p:cNvGrpSpPr/>
          <p:nvPr/>
        </p:nvGrpSpPr>
        <p:grpSpPr>
          <a:xfrm rot="-5400000">
            <a:off x="6471429" y="-957899"/>
            <a:ext cx="4762500" cy="1386000"/>
            <a:chOff x="-2333670" y="-733424"/>
            <a:chExt cx="4762500" cy="1386000"/>
          </a:xfrm>
        </p:grpSpPr>
        <p:sp>
          <p:nvSpPr>
            <p:cNvPr id="198" name="Google Shape;198;p14"/>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4"/>
          <p:cNvSpPr txBox="1">
            <a:spLocks noGrp="1"/>
          </p:cNvSpPr>
          <p:nvPr>
            <p:ph type="title"/>
          </p:nvPr>
        </p:nvSpPr>
        <p:spPr>
          <a:xfrm flipH="1">
            <a:off x="4104475" y="2587625"/>
            <a:ext cx="3909300" cy="142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400">
                <a:latin typeface="Raleway SemiBold"/>
                <a:ea typeface="Raleway SemiBold"/>
                <a:cs typeface="Raleway SemiBold"/>
                <a:sym typeface="Raleway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3" name="Google Shape;203;p14"/>
          <p:cNvSpPr txBox="1">
            <a:spLocks noGrp="1"/>
          </p:cNvSpPr>
          <p:nvPr>
            <p:ph type="title" idx="2" hasCustomPrompt="1"/>
          </p:nvPr>
        </p:nvSpPr>
        <p:spPr>
          <a:xfrm flipH="1">
            <a:off x="5023675" y="1013256"/>
            <a:ext cx="2070900" cy="110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4" name="Google Shape;204;p14"/>
          <p:cNvSpPr txBox="1">
            <a:spLocks noGrp="1"/>
          </p:cNvSpPr>
          <p:nvPr>
            <p:ph type="subTitle" idx="1"/>
          </p:nvPr>
        </p:nvSpPr>
        <p:spPr>
          <a:xfrm flipH="1">
            <a:off x="4104475" y="4044894"/>
            <a:ext cx="3909300" cy="43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853039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205"/>
        <p:cNvGrpSpPr/>
        <p:nvPr/>
      </p:nvGrpSpPr>
      <p:grpSpPr>
        <a:xfrm>
          <a:off x="0" y="0"/>
          <a:ext cx="0" cy="0"/>
          <a:chOff x="0" y="0"/>
          <a:chExt cx="0" cy="0"/>
        </a:xfrm>
      </p:grpSpPr>
      <p:sp>
        <p:nvSpPr>
          <p:cNvPr id="206" name="Google Shape;206;p15"/>
          <p:cNvSpPr txBox="1">
            <a:spLocks noGrp="1"/>
          </p:cNvSpPr>
          <p:nvPr>
            <p:ph type="title"/>
          </p:nvPr>
        </p:nvSpPr>
        <p:spPr>
          <a:xfrm flipH="1">
            <a:off x="791307" y="2616238"/>
            <a:ext cx="4462200" cy="14265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4400">
                <a:latin typeface="Raleway SemiBold"/>
                <a:ea typeface="Raleway SemiBold"/>
                <a:cs typeface="Raleway SemiBold"/>
                <a:sym typeface="Raleway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7" name="Google Shape;207;p15"/>
          <p:cNvSpPr txBox="1">
            <a:spLocks noGrp="1"/>
          </p:cNvSpPr>
          <p:nvPr>
            <p:ph type="title" idx="2" hasCustomPrompt="1"/>
          </p:nvPr>
        </p:nvSpPr>
        <p:spPr>
          <a:xfrm flipH="1">
            <a:off x="791300" y="639775"/>
            <a:ext cx="2070900" cy="14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8" name="Google Shape;208;p15"/>
          <p:cNvSpPr txBox="1">
            <a:spLocks noGrp="1"/>
          </p:cNvSpPr>
          <p:nvPr>
            <p:ph type="subTitle" idx="1"/>
          </p:nvPr>
        </p:nvSpPr>
        <p:spPr>
          <a:xfrm flipH="1">
            <a:off x="791307" y="4073525"/>
            <a:ext cx="4462200" cy="43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09" name="Google Shape;209;p15"/>
          <p:cNvSpPr/>
          <p:nvPr/>
        </p:nvSpPr>
        <p:spPr>
          <a:xfrm>
            <a:off x="0" y="75"/>
            <a:ext cx="291300" cy="5143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15"/>
          <p:cNvGrpSpPr/>
          <p:nvPr/>
        </p:nvGrpSpPr>
        <p:grpSpPr>
          <a:xfrm rot="5400000">
            <a:off x="3212645" y="-1685309"/>
            <a:ext cx="3589973" cy="1044767"/>
            <a:chOff x="-2333670" y="-733424"/>
            <a:chExt cx="4762500" cy="1386000"/>
          </a:xfrm>
        </p:grpSpPr>
        <p:sp>
          <p:nvSpPr>
            <p:cNvPr id="211" name="Google Shape;211;p15"/>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5"/>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5"/>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 name="Google Shape;215;p15"/>
          <p:cNvGrpSpPr/>
          <p:nvPr/>
        </p:nvGrpSpPr>
        <p:grpSpPr>
          <a:xfrm rot="10800000">
            <a:off x="-1155617" y="4741241"/>
            <a:ext cx="3589973" cy="1044767"/>
            <a:chOff x="-2333670" y="-733424"/>
            <a:chExt cx="4762500" cy="1386000"/>
          </a:xfrm>
        </p:grpSpPr>
        <p:sp>
          <p:nvSpPr>
            <p:cNvPr id="216" name="Google Shape;216;p15"/>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5"/>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5"/>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5"/>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95693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220"/>
        <p:cNvGrpSpPr/>
        <p:nvPr/>
      </p:nvGrpSpPr>
      <p:grpSpPr>
        <a:xfrm>
          <a:off x="0" y="0"/>
          <a:ext cx="0" cy="0"/>
          <a:chOff x="0" y="0"/>
          <a:chExt cx="0" cy="0"/>
        </a:xfrm>
      </p:grpSpPr>
      <p:sp>
        <p:nvSpPr>
          <p:cNvPr id="221" name="Google Shape;221;p16"/>
          <p:cNvSpPr/>
          <p:nvPr/>
        </p:nvSpPr>
        <p:spPr>
          <a:xfrm>
            <a:off x="8852700" y="0"/>
            <a:ext cx="291300" cy="5143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txBox="1">
            <a:spLocks noGrp="1"/>
          </p:cNvSpPr>
          <p:nvPr>
            <p:ph type="title"/>
          </p:nvPr>
        </p:nvSpPr>
        <p:spPr>
          <a:xfrm>
            <a:off x="3892916" y="2582250"/>
            <a:ext cx="4462200" cy="1426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4400">
                <a:latin typeface="Raleway SemiBold"/>
                <a:ea typeface="Raleway SemiBold"/>
                <a:cs typeface="Raleway SemiBold"/>
                <a:sym typeface="Raleway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3" name="Google Shape;223;p16"/>
          <p:cNvSpPr txBox="1">
            <a:spLocks noGrp="1"/>
          </p:cNvSpPr>
          <p:nvPr>
            <p:ph type="title" idx="2" hasCustomPrompt="1"/>
          </p:nvPr>
        </p:nvSpPr>
        <p:spPr>
          <a:xfrm>
            <a:off x="6284223" y="639775"/>
            <a:ext cx="2070900" cy="14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 name="Google Shape;224;p16"/>
          <p:cNvSpPr txBox="1">
            <a:spLocks noGrp="1"/>
          </p:cNvSpPr>
          <p:nvPr>
            <p:ph type="subTitle" idx="1"/>
          </p:nvPr>
        </p:nvSpPr>
        <p:spPr>
          <a:xfrm>
            <a:off x="3892916" y="4073525"/>
            <a:ext cx="4462200" cy="43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225" name="Google Shape;225;p16"/>
          <p:cNvGrpSpPr/>
          <p:nvPr/>
        </p:nvGrpSpPr>
        <p:grpSpPr>
          <a:xfrm rot="-5400000" flipH="1">
            <a:off x="2343805" y="-1685309"/>
            <a:ext cx="3589973" cy="1044767"/>
            <a:chOff x="-2333670" y="-733424"/>
            <a:chExt cx="4762500" cy="1386000"/>
          </a:xfrm>
        </p:grpSpPr>
        <p:sp>
          <p:nvSpPr>
            <p:cNvPr id="226" name="Google Shape;226;p1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16"/>
          <p:cNvGrpSpPr/>
          <p:nvPr/>
        </p:nvGrpSpPr>
        <p:grpSpPr>
          <a:xfrm rot="10800000" flipH="1">
            <a:off x="6712067" y="4741241"/>
            <a:ext cx="3589972" cy="1044767"/>
            <a:chOff x="-2333670" y="-733424"/>
            <a:chExt cx="4762500" cy="1386000"/>
          </a:xfrm>
        </p:grpSpPr>
        <p:sp>
          <p:nvSpPr>
            <p:cNvPr id="231" name="Google Shape;231;p1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29419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5"/>
        <p:cNvGrpSpPr/>
        <p:nvPr/>
      </p:nvGrpSpPr>
      <p:grpSpPr>
        <a:xfrm>
          <a:off x="0" y="0"/>
          <a:ext cx="0" cy="0"/>
          <a:chOff x="0" y="0"/>
          <a:chExt cx="0" cy="0"/>
        </a:xfrm>
      </p:grpSpPr>
      <p:sp>
        <p:nvSpPr>
          <p:cNvPr id="236" name="Google Shape;236;p17"/>
          <p:cNvSpPr/>
          <p:nvPr/>
        </p:nvSpPr>
        <p:spPr>
          <a:xfrm>
            <a:off x="8428800" y="0"/>
            <a:ext cx="715200" cy="5143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7"/>
          <p:cNvSpPr txBox="1">
            <a:spLocks noGrp="1"/>
          </p:cNvSpPr>
          <p:nvPr>
            <p:ph type="title"/>
          </p:nvPr>
        </p:nvSpPr>
        <p:spPr>
          <a:xfrm>
            <a:off x="1960650" y="3497325"/>
            <a:ext cx="5222700" cy="531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sz="2400">
                <a:latin typeface="Raleway SemiBold"/>
                <a:ea typeface="Raleway SemiBold"/>
                <a:cs typeface="Raleway SemiBold"/>
                <a:sym typeface="Raleway SemiBold"/>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38" name="Google Shape;238;p17"/>
          <p:cNvSpPr txBox="1">
            <a:spLocks noGrp="1"/>
          </p:cNvSpPr>
          <p:nvPr>
            <p:ph type="subTitle" idx="1"/>
          </p:nvPr>
        </p:nvSpPr>
        <p:spPr>
          <a:xfrm>
            <a:off x="1960650" y="1114275"/>
            <a:ext cx="5222700" cy="220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00">
                <a:latin typeface="Anaheim"/>
                <a:ea typeface="Anaheim"/>
                <a:cs typeface="Anaheim"/>
                <a:sym typeface="Anaheim"/>
              </a:defRPr>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39" name="Google Shape;239;p17"/>
          <p:cNvGrpSpPr/>
          <p:nvPr/>
        </p:nvGrpSpPr>
        <p:grpSpPr>
          <a:xfrm>
            <a:off x="8527796" y="4325935"/>
            <a:ext cx="517208" cy="531886"/>
            <a:chOff x="2080625" y="3637225"/>
            <a:chExt cx="358525" cy="368725"/>
          </a:xfrm>
        </p:grpSpPr>
        <p:sp>
          <p:nvSpPr>
            <p:cNvPr id="240" name="Google Shape;240;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 name="Google Shape;244;p17"/>
          <p:cNvSpPr/>
          <p:nvPr/>
        </p:nvSpPr>
        <p:spPr>
          <a:xfrm>
            <a:off x="0" y="75"/>
            <a:ext cx="715200" cy="5143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 name="Google Shape;245;p17"/>
          <p:cNvGrpSpPr/>
          <p:nvPr/>
        </p:nvGrpSpPr>
        <p:grpSpPr>
          <a:xfrm flipH="1">
            <a:off x="98996" y="285560"/>
            <a:ext cx="517208" cy="531886"/>
            <a:chOff x="2080625" y="3637225"/>
            <a:chExt cx="358525" cy="368725"/>
          </a:xfrm>
        </p:grpSpPr>
        <p:sp>
          <p:nvSpPr>
            <p:cNvPr id="246" name="Google Shape;246;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0" name="Google Shape;250;p17"/>
          <p:cNvGrpSpPr/>
          <p:nvPr/>
        </p:nvGrpSpPr>
        <p:grpSpPr>
          <a:xfrm>
            <a:off x="98996" y="1093650"/>
            <a:ext cx="517208" cy="531886"/>
            <a:chOff x="2080625" y="3637225"/>
            <a:chExt cx="358525" cy="368725"/>
          </a:xfrm>
        </p:grpSpPr>
        <p:sp>
          <p:nvSpPr>
            <p:cNvPr id="251" name="Google Shape;251;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17"/>
          <p:cNvGrpSpPr/>
          <p:nvPr/>
        </p:nvGrpSpPr>
        <p:grpSpPr>
          <a:xfrm flipH="1">
            <a:off x="98996" y="1901740"/>
            <a:ext cx="517208" cy="531886"/>
            <a:chOff x="2080625" y="3637225"/>
            <a:chExt cx="358525" cy="368725"/>
          </a:xfrm>
        </p:grpSpPr>
        <p:sp>
          <p:nvSpPr>
            <p:cNvPr id="256" name="Google Shape;256;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 name="Google Shape;260;p17"/>
          <p:cNvGrpSpPr/>
          <p:nvPr/>
        </p:nvGrpSpPr>
        <p:grpSpPr>
          <a:xfrm>
            <a:off x="98996" y="2709830"/>
            <a:ext cx="517208" cy="531886"/>
            <a:chOff x="2080625" y="3637225"/>
            <a:chExt cx="358525" cy="368725"/>
          </a:xfrm>
        </p:grpSpPr>
        <p:sp>
          <p:nvSpPr>
            <p:cNvPr id="261" name="Google Shape;261;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 name="Google Shape;265;p17"/>
          <p:cNvGrpSpPr/>
          <p:nvPr/>
        </p:nvGrpSpPr>
        <p:grpSpPr>
          <a:xfrm flipH="1">
            <a:off x="98996" y="3517920"/>
            <a:ext cx="517208" cy="531886"/>
            <a:chOff x="2080625" y="3637225"/>
            <a:chExt cx="358525" cy="368725"/>
          </a:xfrm>
        </p:grpSpPr>
        <p:sp>
          <p:nvSpPr>
            <p:cNvPr id="266" name="Google Shape;266;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 name="Google Shape;270;p17"/>
          <p:cNvGrpSpPr/>
          <p:nvPr/>
        </p:nvGrpSpPr>
        <p:grpSpPr>
          <a:xfrm>
            <a:off x="98996" y="4326010"/>
            <a:ext cx="517208" cy="531886"/>
            <a:chOff x="2080625" y="3637225"/>
            <a:chExt cx="358525" cy="368725"/>
          </a:xfrm>
        </p:grpSpPr>
        <p:sp>
          <p:nvSpPr>
            <p:cNvPr id="271" name="Google Shape;271;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 name="Google Shape;275;p17"/>
          <p:cNvGrpSpPr/>
          <p:nvPr/>
        </p:nvGrpSpPr>
        <p:grpSpPr>
          <a:xfrm flipH="1">
            <a:off x="8527796" y="285485"/>
            <a:ext cx="517208" cy="531886"/>
            <a:chOff x="2080625" y="3637225"/>
            <a:chExt cx="358525" cy="368725"/>
          </a:xfrm>
        </p:grpSpPr>
        <p:sp>
          <p:nvSpPr>
            <p:cNvPr id="276" name="Google Shape;276;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0" name="Google Shape;280;p17"/>
          <p:cNvGrpSpPr/>
          <p:nvPr/>
        </p:nvGrpSpPr>
        <p:grpSpPr>
          <a:xfrm>
            <a:off x="8527796" y="1093575"/>
            <a:ext cx="517208" cy="531886"/>
            <a:chOff x="2080625" y="3637225"/>
            <a:chExt cx="358525" cy="368725"/>
          </a:xfrm>
        </p:grpSpPr>
        <p:sp>
          <p:nvSpPr>
            <p:cNvPr id="281" name="Google Shape;281;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5" name="Google Shape;285;p17"/>
          <p:cNvGrpSpPr/>
          <p:nvPr/>
        </p:nvGrpSpPr>
        <p:grpSpPr>
          <a:xfrm flipH="1">
            <a:off x="8527796" y="1901665"/>
            <a:ext cx="517208" cy="531886"/>
            <a:chOff x="2080625" y="3637225"/>
            <a:chExt cx="358525" cy="368725"/>
          </a:xfrm>
        </p:grpSpPr>
        <p:sp>
          <p:nvSpPr>
            <p:cNvPr id="286" name="Google Shape;286;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0" name="Google Shape;290;p17"/>
          <p:cNvGrpSpPr/>
          <p:nvPr/>
        </p:nvGrpSpPr>
        <p:grpSpPr>
          <a:xfrm>
            <a:off x="8527796" y="2709755"/>
            <a:ext cx="517208" cy="531886"/>
            <a:chOff x="2080625" y="3637225"/>
            <a:chExt cx="358525" cy="368725"/>
          </a:xfrm>
        </p:grpSpPr>
        <p:sp>
          <p:nvSpPr>
            <p:cNvPr id="291" name="Google Shape;291;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5" name="Google Shape;295;p17"/>
          <p:cNvGrpSpPr/>
          <p:nvPr/>
        </p:nvGrpSpPr>
        <p:grpSpPr>
          <a:xfrm flipH="1">
            <a:off x="8527796" y="3517845"/>
            <a:ext cx="517208" cy="531886"/>
            <a:chOff x="2080625" y="3637225"/>
            <a:chExt cx="358525" cy="368725"/>
          </a:xfrm>
        </p:grpSpPr>
        <p:sp>
          <p:nvSpPr>
            <p:cNvPr id="296" name="Google Shape;296;p1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0" name="Google Shape;300;p17"/>
          <p:cNvGrpSpPr/>
          <p:nvPr/>
        </p:nvGrpSpPr>
        <p:grpSpPr>
          <a:xfrm>
            <a:off x="2777014" y="4617541"/>
            <a:ext cx="3589973" cy="1044767"/>
            <a:chOff x="-2333670" y="-733424"/>
            <a:chExt cx="4762500" cy="1386000"/>
          </a:xfrm>
        </p:grpSpPr>
        <p:sp>
          <p:nvSpPr>
            <p:cNvPr id="301" name="Google Shape;301;p17"/>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7"/>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7"/>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7"/>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7559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userDrawn="1">
  <p:cSld name="Title only 1">
    <p:spTree>
      <p:nvGrpSpPr>
        <p:cNvPr id="1" name="Shape 305"/>
        <p:cNvGrpSpPr/>
        <p:nvPr/>
      </p:nvGrpSpPr>
      <p:grpSpPr>
        <a:xfrm>
          <a:off x="0" y="0"/>
          <a:ext cx="0" cy="0"/>
          <a:chOff x="0" y="0"/>
          <a:chExt cx="0" cy="0"/>
        </a:xfrm>
      </p:grpSpPr>
      <p:sp>
        <p:nvSpPr>
          <p:cNvPr id="307" name="Google Shape;307;p18"/>
          <p:cNvSpPr/>
          <p:nvPr/>
        </p:nvSpPr>
        <p:spPr>
          <a:xfrm>
            <a:off x="0" y="75"/>
            <a:ext cx="291300" cy="5143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18"/>
          <p:cNvGrpSpPr/>
          <p:nvPr/>
        </p:nvGrpSpPr>
        <p:grpSpPr>
          <a:xfrm rot="10800000">
            <a:off x="8576395" y="154391"/>
            <a:ext cx="3589973" cy="1044767"/>
            <a:chOff x="-2333670" y="-733424"/>
            <a:chExt cx="4762500" cy="1386000"/>
          </a:xfrm>
        </p:grpSpPr>
        <p:sp>
          <p:nvSpPr>
            <p:cNvPr id="309" name="Google Shape;309;p18"/>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15878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356"/>
        <p:cNvGrpSpPr/>
        <p:nvPr/>
      </p:nvGrpSpPr>
      <p:grpSpPr>
        <a:xfrm>
          <a:off x="0" y="0"/>
          <a:ext cx="0" cy="0"/>
          <a:chOff x="0" y="0"/>
          <a:chExt cx="0" cy="0"/>
        </a:xfrm>
      </p:grpSpPr>
      <p:sp>
        <p:nvSpPr>
          <p:cNvPr id="357" name="Google Shape;357;p23"/>
          <p:cNvSpPr txBox="1">
            <a:spLocks noGrp="1"/>
          </p:cNvSpPr>
          <p:nvPr>
            <p:ph type="title"/>
          </p:nvPr>
        </p:nvSpPr>
        <p:spPr>
          <a:xfrm>
            <a:off x="720000" y="535000"/>
            <a:ext cx="7704000" cy="57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8" name="Google Shape;358;p23"/>
          <p:cNvSpPr/>
          <p:nvPr/>
        </p:nvSpPr>
        <p:spPr>
          <a:xfrm>
            <a:off x="0" y="75"/>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3"/>
          <p:cNvGrpSpPr/>
          <p:nvPr/>
        </p:nvGrpSpPr>
        <p:grpSpPr>
          <a:xfrm rot="10800000">
            <a:off x="8576395" y="154391"/>
            <a:ext cx="3589973" cy="1044767"/>
            <a:chOff x="-2333670" y="-733424"/>
            <a:chExt cx="4762500" cy="1386000"/>
          </a:xfrm>
        </p:grpSpPr>
        <p:sp>
          <p:nvSpPr>
            <p:cNvPr id="360" name="Google Shape;360;p23"/>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344694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27"/>
        <p:cNvGrpSpPr/>
        <p:nvPr/>
      </p:nvGrpSpPr>
      <p:grpSpPr>
        <a:xfrm>
          <a:off x="0" y="0"/>
          <a:ext cx="0" cy="0"/>
          <a:chOff x="0" y="0"/>
          <a:chExt cx="0" cy="0"/>
        </a:xfrm>
      </p:grpSpPr>
      <p:sp>
        <p:nvSpPr>
          <p:cNvPr id="428" name="Google Shape;428;p28"/>
          <p:cNvSpPr txBox="1">
            <a:spLocks noGrp="1"/>
          </p:cNvSpPr>
          <p:nvPr>
            <p:ph type="title"/>
          </p:nvPr>
        </p:nvSpPr>
        <p:spPr>
          <a:xfrm>
            <a:off x="720000" y="535000"/>
            <a:ext cx="7704000" cy="57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9" name="Google Shape;429;p28"/>
          <p:cNvSpPr txBox="1">
            <a:spLocks noGrp="1"/>
          </p:cNvSpPr>
          <p:nvPr>
            <p:ph type="subTitle" idx="1"/>
          </p:nvPr>
        </p:nvSpPr>
        <p:spPr>
          <a:xfrm>
            <a:off x="715100" y="3063925"/>
            <a:ext cx="2273700" cy="511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0" name="Google Shape;430;p28"/>
          <p:cNvSpPr txBox="1">
            <a:spLocks noGrp="1"/>
          </p:cNvSpPr>
          <p:nvPr>
            <p:ph type="subTitle" idx="2"/>
          </p:nvPr>
        </p:nvSpPr>
        <p:spPr>
          <a:xfrm>
            <a:off x="6155195" y="3063925"/>
            <a:ext cx="2273700" cy="511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1" name="Google Shape;431;p28"/>
          <p:cNvSpPr txBox="1">
            <a:spLocks noGrp="1"/>
          </p:cNvSpPr>
          <p:nvPr>
            <p:ph type="subTitle" idx="3"/>
          </p:nvPr>
        </p:nvSpPr>
        <p:spPr>
          <a:xfrm>
            <a:off x="715100" y="3552200"/>
            <a:ext cx="2273700" cy="75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2" name="Google Shape;432;p28"/>
          <p:cNvSpPr txBox="1">
            <a:spLocks noGrp="1"/>
          </p:cNvSpPr>
          <p:nvPr>
            <p:ph type="subTitle" idx="4"/>
          </p:nvPr>
        </p:nvSpPr>
        <p:spPr>
          <a:xfrm>
            <a:off x="6155195" y="3552200"/>
            <a:ext cx="2273700" cy="75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3" name="Google Shape;433;p28"/>
          <p:cNvSpPr txBox="1">
            <a:spLocks noGrp="1"/>
          </p:cNvSpPr>
          <p:nvPr>
            <p:ph type="subTitle" idx="5"/>
          </p:nvPr>
        </p:nvSpPr>
        <p:spPr>
          <a:xfrm>
            <a:off x="3435149" y="3063925"/>
            <a:ext cx="2273700" cy="511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4" name="Google Shape;434;p28"/>
          <p:cNvSpPr txBox="1">
            <a:spLocks noGrp="1"/>
          </p:cNvSpPr>
          <p:nvPr>
            <p:ph type="subTitle" idx="6"/>
          </p:nvPr>
        </p:nvSpPr>
        <p:spPr>
          <a:xfrm>
            <a:off x="3435151" y="3552200"/>
            <a:ext cx="2273700" cy="75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5" name="Google Shape;435;p28"/>
          <p:cNvSpPr/>
          <p:nvPr/>
        </p:nvSpPr>
        <p:spPr>
          <a:xfrm>
            <a:off x="0" y="75"/>
            <a:ext cx="291300" cy="5143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p:nvPr/>
        </p:nvSpPr>
        <p:spPr>
          <a:xfrm>
            <a:off x="8852700" y="0"/>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28"/>
          <p:cNvGrpSpPr/>
          <p:nvPr/>
        </p:nvGrpSpPr>
        <p:grpSpPr>
          <a:xfrm rot="10800000" flipH="1">
            <a:off x="-2917600" y="4516766"/>
            <a:ext cx="3589973" cy="1044767"/>
            <a:chOff x="-2333670" y="-733424"/>
            <a:chExt cx="4762500" cy="1386000"/>
          </a:xfrm>
        </p:grpSpPr>
        <p:sp>
          <p:nvSpPr>
            <p:cNvPr id="438" name="Google Shape;438;p28"/>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8"/>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8"/>
          <p:cNvGrpSpPr/>
          <p:nvPr/>
        </p:nvGrpSpPr>
        <p:grpSpPr>
          <a:xfrm rot="5400000">
            <a:off x="7203370" y="-1407709"/>
            <a:ext cx="3589973" cy="1044767"/>
            <a:chOff x="-2333670" y="-733424"/>
            <a:chExt cx="4762500" cy="1386000"/>
          </a:xfrm>
        </p:grpSpPr>
        <p:sp>
          <p:nvSpPr>
            <p:cNvPr id="443" name="Google Shape;443;p28"/>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881554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userDrawn="1">
  <p:cSld name="Thanks">
    <p:spTree>
      <p:nvGrpSpPr>
        <p:cNvPr id="1" name="Shape 580"/>
        <p:cNvGrpSpPr/>
        <p:nvPr/>
      </p:nvGrpSpPr>
      <p:grpSpPr>
        <a:xfrm>
          <a:off x="0" y="0"/>
          <a:ext cx="0" cy="0"/>
          <a:chOff x="0" y="0"/>
          <a:chExt cx="0" cy="0"/>
        </a:xfrm>
      </p:grpSpPr>
      <p:sp>
        <p:nvSpPr>
          <p:cNvPr id="584" name="Google Shape;584;p35"/>
          <p:cNvSpPr/>
          <p:nvPr/>
        </p:nvSpPr>
        <p:spPr>
          <a:xfrm>
            <a:off x="8852700" y="0"/>
            <a:ext cx="291300" cy="5143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5" name="Google Shape;585;p35"/>
          <p:cNvGrpSpPr/>
          <p:nvPr/>
        </p:nvGrpSpPr>
        <p:grpSpPr>
          <a:xfrm rot="5400000">
            <a:off x="6496005" y="-1319374"/>
            <a:ext cx="4762500" cy="1386000"/>
            <a:chOff x="-2333670" y="-733424"/>
            <a:chExt cx="4762500" cy="1386000"/>
          </a:xfrm>
        </p:grpSpPr>
        <p:sp>
          <p:nvSpPr>
            <p:cNvPr id="586" name="Google Shape;586;p35"/>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5"/>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5"/>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5"/>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 name="Google Shape;590;p35"/>
          <p:cNvGrpSpPr/>
          <p:nvPr/>
        </p:nvGrpSpPr>
        <p:grpSpPr>
          <a:xfrm rot="10800000" flipH="1">
            <a:off x="4310239" y="4754891"/>
            <a:ext cx="3589973" cy="1044767"/>
            <a:chOff x="-2333670" y="-733424"/>
            <a:chExt cx="4762500" cy="1386000"/>
          </a:xfrm>
        </p:grpSpPr>
        <p:sp>
          <p:nvSpPr>
            <p:cNvPr id="591" name="Google Shape;591;p35"/>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5"/>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5"/>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5"/>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64234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ig number" preserve="1">
  <p:cSld name="1_Big number">
    <p:spTree>
      <p:nvGrpSpPr>
        <p:cNvPr id="1" name="Shape 165"/>
        <p:cNvGrpSpPr/>
        <p:nvPr/>
      </p:nvGrpSpPr>
      <p:grpSpPr>
        <a:xfrm>
          <a:off x="0" y="0"/>
          <a:ext cx="0" cy="0"/>
          <a:chOff x="0" y="0"/>
          <a:chExt cx="0" cy="0"/>
        </a:xfrm>
      </p:grpSpPr>
      <p:sp>
        <p:nvSpPr>
          <p:cNvPr id="166" name="Google Shape;166;p11"/>
          <p:cNvSpPr txBox="1">
            <a:spLocks noGrp="1"/>
          </p:cNvSpPr>
          <p:nvPr>
            <p:ph type="title" hasCustomPrompt="1"/>
          </p:nvPr>
        </p:nvSpPr>
        <p:spPr>
          <a:xfrm>
            <a:off x="715100" y="1752600"/>
            <a:ext cx="4714200" cy="12693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78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67" name="Google Shape;167;p11"/>
          <p:cNvSpPr txBox="1">
            <a:spLocks noGrp="1"/>
          </p:cNvSpPr>
          <p:nvPr>
            <p:ph type="subTitle" idx="1"/>
          </p:nvPr>
        </p:nvSpPr>
        <p:spPr>
          <a:xfrm>
            <a:off x="715100" y="3022000"/>
            <a:ext cx="47142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68" name="Google Shape;168;p11"/>
          <p:cNvSpPr/>
          <p:nvPr/>
        </p:nvSpPr>
        <p:spPr>
          <a:xfrm>
            <a:off x="0" y="75"/>
            <a:ext cx="291300" cy="5143500"/>
          </a:xfrm>
          <a:prstGeom prst="rect">
            <a:avLst/>
          </a:prstGeom>
          <a:solidFill>
            <a:srgbClr val="800080"/>
          </a:solidFill>
          <a:ln w="9525" cap="flat" cmpd="sng">
            <a:solidFill>
              <a:srgbClr val="80008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9" name="Google Shape;169;p11"/>
          <p:cNvGrpSpPr/>
          <p:nvPr/>
        </p:nvGrpSpPr>
        <p:grpSpPr>
          <a:xfrm>
            <a:off x="-2333670" y="-733424"/>
            <a:ext cx="4762500" cy="1386000"/>
            <a:chOff x="-2333670" y="-733424"/>
            <a:chExt cx="4762500" cy="1386000"/>
          </a:xfrm>
        </p:grpSpPr>
        <p:sp>
          <p:nvSpPr>
            <p:cNvPr id="170" name="Google Shape;170;p11"/>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25404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95"/>
        <p:cNvGrpSpPr/>
        <p:nvPr/>
      </p:nvGrpSpPr>
      <p:grpSpPr>
        <a:xfrm>
          <a:off x="0" y="0"/>
          <a:ext cx="0" cy="0"/>
          <a:chOff x="0" y="0"/>
          <a:chExt cx="0" cy="0"/>
        </a:xfrm>
      </p:grpSpPr>
      <p:grpSp>
        <p:nvGrpSpPr>
          <p:cNvPr id="596" name="Google Shape;596;p36"/>
          <p:cNvGrpSpPr/>
          <p:nvPr/>
        </p:nvGrpSpPr>
        <p:grpSpPr>
          <a:xfrm rot="5400000">
            <a:off x="-1827392" y="-1285259"/>
            <a:ext cx="3589973" cy="1044767"/>
            <a:chOff x="-2333670" y="-733424"/>
            <a:chExt cx="4762500" cy="1386000"/>
          </a:xfrm>
        </p:grpSpPr>
        <p:sp>
          <p:nvSpPr>
            <p:cNvPr id="597" name="Google Shape;597;p3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 name="Google Shape;601;p36"/>
          <p:cNvGrpSpPr/>
          <p:nvPr/>
        </p:nvGrpSpPr>
        <p:grpSpPr>
          <a:xfrm rot="10800000">
            <a:off x="8581308" y="372341"/>
            <a:ext cx="3589973" cy="1044767"/>
            <a:chOff x="-2333670" y="-733424"/>
            <a:chExt cx="4762500" cy="1386000"/>
          </a:xfrm>
        </p:grpSpPr>
        <p:sp>
          <p:nvSpPr>
            <p:cNvPr id="602" name="Google Shape;602;p3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6" name="Google Shape;606;p36"/>
          <p:cNvSpPr/>
          <p:nvPr/>
        </p:nvSpPr>
        <p:spPr>
          <a:xfrm rot="5400000">
            <a:off x="4435950" y="416400"/>
            <a:ext cx="291300" cy="91629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6756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607"/>
        <p:cNvGrpSpPr/>
        <p:nvPr/>
      </p:nvGrpSpPr>
      <p:grpSpPr>
        <a:xfrm>
          <a:off x="0" y="0"/>
          <a:ext cx="0" cy="0"/>
          <a:chOff x="0" y="0"/>
          <a:chExt cx="0" cy="0"/>
        </a:xfrm>
      </p:grpSpPr>
      <p:sp>
        <p:nvSpPr>
          <p:cNvPr id="608" name="Google Shape;608;p37"/>
          <p:cNvSpPr/>
          <p:nvPr/>
        </p:nvSpPr>
        <p:spPr>
          <a:xfrm>
            <a:off x="0" y="75"/>
            <a:ext cx="291300" cy="5143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0" name="Google Shape;610;p37"/>
          <p:cNvGrpSpPr/>
          <p:nvPr/>
        </p:nvGrpSpPr>
        <p:grpSpPr>
          <a:xfrm rot="5400000">
            <a:off x="7203370" y="-1407709"/>
            <a:ext cx="3589973" cy="1044767"/>
            <a:chOff x="-2333670" y="-733424"/>
            <a:chExt cx="4762500" cy="1386000"/>
          </a:xfrm>
        </p:grpSpPr>
        <p:sp>
          <p:nvSpPr>
            <p:cNvPr id="611" name="Google Shape;611;p37"/>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7"/>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7"/>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7"/>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8000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615"/>
        <p:cNvGrpSpPr/>
        <p:nvPr/>
      </p:nvGrpSpPr>
      <p:grpSpPr>
        <a:xfrm>
          <a:off x="0" y="0"/>
          <a:ext cx="0" cy="0"/>
          <a:chOff x="0" y="0"/>
          <a:chExt cx="0" cy="0"/>
        </a:xfrm>
      </p:grpSpPr>
      <p:sp>
        <p:nvSpPr>
          <p:cNvPr id="616" name="Google Shape;616;p38"/>
          <p:cNvSpPr/>
          <p:nvPr/>
        </p:nvSpPr>
        <p:spPr>
          <a:xfrm>
            <a:off x="8852700" y="0"/>
            <a:ext cx="291300" cy="51435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3511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622"/>
        <p:cNvGrpSpPr/>
        <p:nvPr/>
      </p:nvGrpSpPr>
      <p:grpSpPr>
        <a:xfrm>
          <a:off x="0" y="0"/>
          <a:ext cx="0" cy="0"/>
          <a:chOff x="0" y="0"/>
          <a:chExt cx="0" cy="0"/>
        </a:xfrm>
      </p:grpSpPr>
      <p:sp>
        <p:nvSpPr>
          <p:cNvPr id="623" name="Google Shape;623;p39"/>
          <p:cNvSpPr/>
          <p:nvPr/>
        </p:nvSpPr>
        <p:spPr>
          <a:xfrm flipH="1">
            <a:off x="-21389" y="0"/>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4" name="Google Shape;624;p39"/>
          <p:cNvGrpSpPr/>
          <p:nvPr/>
        </p:nvGrpSpPr>
        <p:grpSpPr>
          <a:xfrm rot="-5400000" flipH="1">
            <a:off x="7360030" y="-1285259"/>
            <a:ext cx="3589973" cy="1044767"/>
            <a:chOff x="-2333670" y="-733424"/>
            <a:chExt cx="4762500" cy="1386000"/>
          </a:xfrm>
        </p:grpSpPr>
        <p:sp>
          <p:nvSpPr>
            <p:cNvPr id="625" name="Google Shape;625;p39"/>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9"/>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9"/>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991814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4"/>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1">
  <p:cSld name="CUSTOM_1">
    <p:spTree>
      <p:nvGrpSpPr>
        <p:cNvPr id="1" name="Shape 195"/>
        <p:cNvGrpSpPr/>
        <p:nvPr/>
      </p:nvGrpSpPr>
      <p:grpSpPr>
        <a:xfrm>
          <a:off x="0" y="0"/>
          <a:ext cx="0" cy="0"/>
          <a:chOff x="0" y="0"/>
          <a:chExt cx="0" cy="0"/>
        </a:xfrm>
      </p:grpSpPr>
      <p:sp>
        <p:nvSpPr>
          <p:cNvPr id="196" name="Google Shape;196;p14"/>
          <p:cNvSpPr/>
          <p:nvPr/>
        </p:nvSpPr>
        <p:spPr>
          <a:xfrm>
            <a:off x="8852700" y="0"/>
            <a:ext cx="291300" cy="5143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7" name="Google Shape;197;p14"/>
          <p:cNvGrpSpPr/>
          <p:nvPr/>
        </p:nvGrpSpPr>
        <p:grpSpPr>
          <a:xfrm rot="-5400000">
            <a:off x="6471429" y="-957899"/>
            <a:ext cx="4762500" cy="1386000"/>
            <a:chOff x="-2333670" y="-733424"/>
            <a:chExt cx="4762500" cy="1386000"/>
          </a:xfrm>
        </p:grpSpPr>
        <p:sp>
          <p:nvSpPr>
            <p:cNvPr id="198" name="Google Shape;198;p14"/>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14"/>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4"/>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4"/>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2" name="Google Shape;202;p14"/>
          <p:cNvSpPr txBox="1">
            <a:spLocks noGrp="1"/>
          </p:cNvSpPr>
          <p:nvPr>
            <p:ph type="title"/>
          </p:nvPr>
        </p:nvSpPr>
        <p:spPr>
          <a:xfrm flipH="1">
            <a:off x="4104475" y="2587625"/>
            <a:ext cx="3909300" cy="1426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400">
                <a:latin typeface="Raleway SemiBold"/>
                <a:ea typeface="Raleway SemiBold"/>
                <a:cs typeface="Raleway SemiBold"/>
                <a:sym typeface="Raleway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3" name="Google Shape;203;p14"/>
          <p:cNvSpPr txBox="1">
            <a:spLocks noGrp="1"/>
          </p:cNvSpPr>
          <p:nvPr>
            <p:ph type="title" idx="2" hasCustomPrompt="1"/>
          </p:nvPr>
        </p:nvSpPr>
        <p:spPr>
          <a:xfrm flipH="1">
            <a:off x="5023675" y="1013256"/>
            <a:ext cx="2070900" cy="1103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04" name="Google Shape;204;p14"/>
          <p:cNvSpPr txBox="1">
            <a:spLocks noGrp="1"/>
          </p:cNvSpPr>
          <p:nvPr>
            <p:ph type="subTitle" idx="1"/>
          </p:nvPr>
        </p:nvSpPr>
        <p:spPr>
          <a:xfrm flipH="1">
            <a:off x="4104475" y="4044894"/>
            <a:ext cx="3909300" cy="430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3">
  <p:cSld name="CUSTOM_1_1_1">
    <p:spTree>
      <p:nvGrpSpPr>
        <p:cNvPr id="1" name="Shape 220"/>
        <p:cNvGrpSpPr/>
        <p:nvPr/>
      </p:nvGrpSpPr>
      <p:grpSpPr>
        <a:xfrm>
          <a:off x="0" y="0"/>
          <a:ext cx="0" cy="0"/>
          <a:chOff x="0" y="0"/>
          <a:chExt cx="0" cy="0"/>
        </a:xfrm>
      </p:grpSpPr>
      <p:sp>
        <p:nvSpPr>
          <p:cNvPr id="221" name="Google Shape;221;p16"/>
          <p:cNvSpPr/>
          <p:nvPr/>
        </p:nvSpPr>
        <p:spPr>
          <a:xfrm>
            <a:off x="8852700" y="0"/>
            <a:ext cx="291300" cy="5143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6"/>
          <p:cNvSpPr txBox="1">
            <a:spLocks noGrp="1"/>
          </p:cNvSpPr>
          <p:nvPr>
            <p:ph type="title"/>
          </p:nvPr>
        </p:nvSpPr>
        <p:spPr>
          <a:xfrm>
            <a:off x="3892916" y="2582250"/>
            <a:ext cx="4462200" cy="14265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sz="4400">
                <a:latin typeface="Raleway SemiBold"/>
                <a:ea typeface="Raleway SemiBold"/>
                <a:cs typeface="Raleway SemiBold"/>
                <a:sym typeface="Raleway Semi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3" name="Google Shape;223;p16"/>
          <p:cNvSpPr txBox="1">
            <a:spLocks noGrp="1"/>
          </p:cNvSpPr>
          <p:nvPr>
            <p:ph type="title" idx="2" hasCustomPrompt="1"/>
          </p:nvPr>
        </p:nvSpPr>
        <p:spPr>
          <a:xfrm>
            <a:off x="6284223" y="639775"/>
            <a:ext cx="2070900" cy="1448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10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4" name="Google Shape;224;p16"/>
          <p:cNvSpPr txBox="1">
            <a:spLocks noGrp="1"/>
          </p:cNvSpPr>
          <p:nvPr>
            <p:ph type="subTitle" idx="1"/>
          </p:nvPr>
        </p:nvSpPr>
        <p:spPr>
          <a:xfrm>
            <a:off x="3892916" y="4073525"/>
            <a:ext cx="4462200" cy="430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sz="14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grpSp>
        <p:nvGrpSpPr>
          <p:cNvPr id="225" name="Google Shape;225;p16"/>
          <p:cNvGrpSpPr/>
          <p:nvPr/>
        </p:nvGrpSpPr>
        <p:grpSpPr>
          <a:xfrm rot="-5400000" flipH="1">
            <a:off x="2343805" y="-1685309"/>
            <a:ext cx="3589973" cy="1044767"/>
            <a:chOff x="-2333670" y="-733424"/>
            <a:chExt cx="4762500" cy="1386000"/>
          </a:xfrm>
        </p:grpSpPr>
        <p:sp>
          <p:nvSpPr>
            <p:cNvPr id="226" name="Google Shape;226;p1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16"/>
          <p:cNvGrpSpPr/>
          <p:nvPr/>
        </p:nvGrpSpPr>
        <p:grpSpPr>
          <a:xfrm rot="10800000" flipH="1">
            <a:off x="6712067" y="4741241"/>
            <a:ext cx="3589972" cy="1044767"/>
            <a:chOff x="-2333670" y="-733424"/>
            <a:chExt cx="4762500" cy="1386000"/>
          </a:xfrm>
        </p:grpSpPr>
        <p:sp>
          <p:nvSpPr>
            <p:cNvPr id="231" name="Google Shape;231;p16"/>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6"/>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6"/>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6"/>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userDrawn="1">
  <p:cSld name="CUSTOM_3">
    <p:spTree>
      <p:nvGrpSpPr>
        <p:cNvPr id="1" name="Shape 305"/>
        <p:cNvGrpSpPr/>
        <p:nvPr/>
      </p:nvGrpSpPr>
      <p:grpSpPr>
        <a:xfrm>
          <a:off x="0" y="0"/>
          <a:ext cx="0" cy="0"/>
          <a:chOff x="0" y="0"/>
          <a:chExt cx="0" cy="0"/>
        </a:xfrm>
      </p:grpSpPr>
      <p:sp>
        <p:nvSpPr>
          <p:cNvPr id="307" name="Google Shape;307;p18"/>
          <p:cNvSpPr/>
          <p:nvPr/>
        </p:nvSpPr>
        <p:spPr>
          <a:xfrm>
            <a:off x="0" y="75"/>
            <a:ext cx="291300" cy="51435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8" name="Google Shape;308;p18"/>
          <p:cNvGrpSpPr/>
          <p:nvPr/>
        </p:nvGrpSpPr>
        <p:grpSpPr>
          <a:xfrm rot="10800000">
            <a:off x="8576395" y="154391"/>
            <a:ext cx="3589973" cy="1044767"/>
            <a:chOff x="-2333670" y="-733424"/>
            <a:chExt cx="4762500" cy="1386000"/>
          </a:xfrm>
        </p:grpSpPr>
        <p:sp>
          <p:nvSpPr>
            <p:cNvPr id="309" name="Google Shape;309;p18"/>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8"/>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8"/>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8"/>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6">
  <p:cSld name="CUSTOM_3_1_1_1_1_1">
    <p:spTree>
      <p:nvGrpSpPr>
        <p:cNvPr id="1" name="Shape 356"/>
        <p:cNvGrpSpPr/>
        <p:nvPr/>
      </p:nvGrpSpPr>
      <p:grpSpPr>
        <a:xfrm>
          <a:off x="0" y="0"/>
          <a:ext cx="0" cy="0"/>
          <a:chOff x="0" y="0"/>
          <a:chExt cx="0" cy="0"/>
        </a:xfrm>
      </p:grpSpPr>
      <p:sp>
        <p:nvSpPr>
          <p:cNvPr id="357" name="Google Shape;357;p23"/>
          <p:cNvSpPr txBox="1">
            <a:spLocks noGrp="1"/>
          </p:cNvSpPr>
          <p:nvPr>
            <p:ph type="title"/>
          </p:nvPr>
        </p:nvSpPr>
        <p:spPr>
          <a:xfrm>
            <a:off x="720000" y="535000"/>
            <a:ext cx="7704000" cy="57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8" name="Google Shape;358;p23"/>
          <p:cNvSpPr/>
          <p:nvPr/>
        </p:nvSpPr>
        <p:spPr>
          <a:xfrm>
            <a:off x="0" y="75"/>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23"/>
          <p:cNvGrpSpPr/>
          <p:nvPr/>
        </p:nvGrpSpPr>
        <p:grpSpPr>
          <a:xfrm rot="10800000">
            <a:off x="8576395" y="154391"/>
            <a:ext cx="3589973" cy="1044767"/>
            <a:chOff x="-2333670" y="-733424"/>
            <a:chExt cx="4762500" cy="1386000"/>
          </a:xfrm>
        </p:grpSpPr>
        <p:sp>
          <p:nvSpPr>
            <p:cNvPr id="360" name="Google Shape;360;p23"/>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3"/>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3"/>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3"/>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27"/>
        <p:cNvGrpSpPr/>
        <p:nvPr/>
      </p:nvGrpSpPr>
      <p:grpSpPr>
        <a:xfrm>
          <a:off x="0" y="0"/>
          <a:ext cx="0" cy="0"/>
          <a:chOff x="0" y="0"/>
          <a:chExt cx="0" cy="0"/>
        </a:xfrm>
      </p:grpSpPr>
      <p:sp>
        <p:nvSpPr>
          <p:cNvPr id="428" name="Google Shape;428;p28"/>
          <p:cNvSpPr txBox="1">
            <a:spLocks noGrp="1"/>
          </p:cNvSpPr>
          <p:nvPr>
            <p:ph type="title"/>
          </p:nvPr>
        </p:nvSpPr>
        <p:spPr>
          <a:xfrm>
            <a:off x="720000" y="535000"/>
            <a:ext cx="7704000" cy="573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9" name="Google Shape;429;p28"/>
          <p:cNvSpPr txBox="1">
            <a:spLocks noGrp="1"/>
          </p:cNvSpPr>
          <p:nvPr>
            <p:ph type="subTitle" idx="1"/>
          </p:nvPr>
        </p:nvSpPr>
        <p:spPr>
          <a:xfrm>
            <a:off x="715100" y="3063925"/>
            <a:ext cx="2273700" cy="511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0" name="Google Shape;430;p28"/>
          <p:cNvSpPr txBox="1">
            <a:spLocks noGrp="1"/>
          </p:cNvSpPr>
          <p:nvPr>
            <p:ph type="subTitle" idx="2"/>
          </p:nvPr>
        </p:nvSpPr>
        <p:spPr>
          <a:xfrm>
            <a:off x="6155195" y="3063925"/>
            <a:ext cx="2273700" cy="511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1" name="Google Shape;431;p28"/>
          <p:cNvSpPr txBox="1">
            <a:spLocks noGrp="1"/>
          </p:cNvSpPr>
          <p:nvPr>
            <p:ph type="subTitle" idx="3"/>
          </p:nvPr>
        </p:nvSpPr>
        <p:spPr>
          <a:xfrm>
            <a:off x="715100" y="3552200"/>
            <a:ext cx="2273700" cy="75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2" name="Google Shape;432;p28"/>
          <p:cNvSpPr txBox="1">
            <a:spLocks noGrp="1"/>
          </p:cNvSpPr>
          <p:nvPr>
            <p:ph type="subTitle" idx="4"/>
          </p:nvPr>
        </p:nvSpPr>
        <p:spPr>
          <a:xfrm>
            <a:off x="6155195" y="3552200"/>
            <a:ext cx="2273700" cy="75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3" name="Google Shape;433;p28"/>
          <p:cNvSpPr txBox="1">
            <a:spLocks noGrp="1"/>
          </p:cNvSpPr>
          <p:nvPr>
            <p:ph type="subTitle" idx="5"/>
          </p:nvPr>
        </p:nvSpPr>
        <p:spPr>
          <a:xfrm>
            <a:off x="3435149" y="3063925"/>
            <a:ext cx="2273700" cy="511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Bebas Neue"/>
              <a:buNone/>
              <a:defRPr sz="2400">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434" name="Google Shape;434;p28"/>
          <p:cNvSpPr txBox="1">
            <a:spLocks noGrp="1"/>
          </p:cNvSpPr>
          <p:nvPr>
            <p:ph type="subTitle" idx="6"/>
          </p:nvPr>
        </p:nvSpPr>
        <p:spPr>
          <a:xfrm>
            <a:off x="3435151" y="3552200"/>
            <a:ext cx="2273700" cy="75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435" name="Google Shape;435;p28"/>
          <p:cNvSpPr/>
          <p:nvPr/>
        </p:nvSpPr>
        <p:spPr>
          <a:xfrm>
            <a:off x="0" y="75"/>
            <a:ext cx="291300" cy="51435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8"/>
          <p:cNvSpPr/>
          <p:nvPr/>
        </p:nvSpPr>
        <p:spPr>
          <a:xfrm>
            <a:off x="8852700" y="0"/>
            <a:ext cx="291300" cy="5143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28"/>
          <p:cNvGrpSpPr/>
          <p:nvPr/>
        </p:nvGrpSpPr>
        <p:grpSpPr>
          <a:xfrm rot="10800000" flipH="1">
            <a:off x="-2917600" y="4516766"/>
            <a:ext cx="3589973" cy="1044767"/>
            <a:chOff x="-2333670" y="-733424"/>
            <a:chExt cx="4762500" cy="1386000"/>
          </a:xfrm>
        </p:grpSpPr>
        <p:sp>
          <p:nvSpPr>
            <p:cNvPr id="438" name="Google Shape;438;p28"/>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8"/>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2" name="Google Shape;442;p28"/>
          <p:cNvGrpSpPr/>
          <p:nvPr/>
        </p:nvGrpSpPr>
        <p:grpSpPr>
          <a:xfrm rot="5400000">
            <a:off x="7203370" y="-1407709"/>
            <a:ext cx="3589973" cy="1044767"/>
            <a:chOff x="-2333670" y="-733424"/>
            <a:chExt cx="4762500" cy="1386000"/>
          </a:xfrm>
        </p:grpSpPr>
        <p:sp>
          <p:nvSpPr>
            <p:cNvPr id="443" name="Google Shape;443;p28"/>
            <p:cNvSpPr/>
            <p:nvPr/>
          </p:nvSpPr>
          <p:spPr>
            <a:xfrm>
              <a:off x="-2333670" y="-733424"/>
              <a:ext cx="4762500" cy="13860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8"/>
            <p:cNvSpPr/>
            <p:nvPr/>
          </p:nvSpPr>
          <p:spPr>
            <a:xfrm>
              <a:off x="-2230633" y="-633287"/>
              <a:ext cx="4556400" cy="1185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8"/>
            <p:cNvSpPr/>
            <p:nvPr/>
          </p:nvSpPr>
          <p:spPr>
            <a:xfrm>
              <a:off x="-2096933" y="-520996"/>
              <a:ext cx="4288800" cy="9609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8"/>
            <p:cNvSpPr/>
            <p:nvPr/>
          </p:nvSpPr>
          <p:spPr>
            <a:xfrm>
              <a:off x="-1963100" y="-398076"/>
              <a:ext cx="4021200" cy="7152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560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1600"/>
              </a:spcBef>
              <a:spcAft>
                <a:spcPts val="16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6" r:id="rId2"/>
    <p:sldLayoutId id="2147483690" r:id="rId3"/>
    <p:sldLayoutId id="2147483658" r:id="rId4"/>
    <p:sldLayoutId id="2147483660" r:id="rId5"/>
    <p:sldLayoutId id="2147483662" r:id="rId6"/>
    <p:sldLayoutId id="2147483664" r:id="rId7"/>
    <p:sldLayoutId id="2147483669" r:id="rId8"/>
    <p:sldLayoutId id="2147483674" r:id="rId9"/>
    <p:sldLayoutId id="2147483682"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60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Raleway Black"/>
              <a:buNone/>
              <a:defRPr sz="32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5100" y="1152475"/>
            <a:ext cx="7713900" cy="34560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1pPr>
            <a:lvl2pPr marL="914400" lvl="1"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2pPr>
            <a:lvl3pPr marL="1371600" lvl="2"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3pPr>
            <a:lvl4pPr marL="1828800" lvl="3"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4pPr>
            <a:lvl5pPr marL="2286000" lvl="4"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5pPr>
            <a:lvl6pPr marL="2743200" lvl="5"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6pPr>
            <a:lvl7pPr marL="3200400" lvl="6"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7pPr>
            <a:lvl8pPr marL="3657600" lvl="7" indent="-304800">
              <a:lnSpc>
                <a:spcPct val="100000"/>
              </a:lnSpc>
              <a:spcBef>
                <a:spcPts val="1600"/>
              </a:spcBef>
              <a:spcAft>
                <a:spcPts val="0"/>
              </a:spcAft>
              <a:buClr>
                <a:schemeClr val="dk1"/>
              </a:buClr>
              <a:buSzPts val="1200"/>
              <a:buFont typeface="Open Sans"/>
              <a:buChar char="○"/>
              <a:defRPr sz="1200">
                <a:solidFill>
                  <a:schemeClr val="dk1"/>
                </a:solidFill>
                <a:latin typeface="Open Sans"/>
                <a:ea typeface="Open Sans"/>
                <a:cs typeface="Open Sans"/>
                <a:sym typeface="Open Sans"/>
              </a:defRPr>
            </a:lvl8pPr>
            <a:lvl9pPr marL="4114800" lvl="8" indent="-304800">
              <a:lnSpc>
                <a:spcPct val="100000"/>
              </a:lnSpc>
              <a:spcBef>
                <a:spcPts val="1600"/>
              </a:spcBef>
              <a:spcAft>
                <a:spcPts val="1600"/>
              </a:spcAft>
              <a:buClr>
                <a:schemeClr val="dk1"/>
              </a:buClr>
              <a:buSzPts val="1200"/>
              <a:buFont typeface="Open Sans"/>
              <a:buChar char="■"/>
              <a:defRPr sz="1200">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261690132"/>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78"/>
          <p:cNvSpPr/>
          <p:nvPr/>
        </p:nvSpPr>
        <p:spPr>
          <a:xfrm>
            <a:off x="0" y="-13200"/>
            <a:ext cx="3229200" cy="43281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8"/>
          <p:cNvSpPr/>
          <p:nvPr/>
        </p:nvSpPr>
        <p:spPr>
          <a:xfrm flipH="1">
            <a:off x="2705" y="4314888"/>
            <a:ext cx="3229200" cy="8418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46" name="Google Shape;1646;p78"/>
          <p:cNvGrpSpPr/>
          <p:nvPr/>
        </p:nvGrpSpPr>
        <p:grpSpPr>
          <a:xfrm>
            <a:off x="843217" y="4508416"/>
            <a:ext cx="1548175" cy="454743"/>
            <a:chOff x="715088" y="4521623"/>
            <a:chExt cx="1548175" cy="454743"/>
          </a:xfrm>
        </p:grpSpPr>
        <p:sp>
          <p:nvSpPr>
            <p:cNvPr id="1647" name="Google Shape;1647;p78"/>
            <p:cNvSpPr/>
            <p:nvPr/>
          </p:nvSpPr>
          <p:spPr>
            <a:xfrm>
              <a:off x="1375490" y="4521623"/>
              <a:ext cx="887773" cy="454743"/>
            </a:xfrm>
            <a:custGeom>
              <a:avLst/>
              <a:gdLst/>
              <a:ahLst/>
              <a:cxnLst/>
              <a:rect l="l" t="t" r="r" b="b"/>
              <a:pathLst>
                <a:path w="20863" h="10686" extrusionOk="0">
                  <a:moveTo>
                    <a:pt x="5343" y="1"/>
                  </a:moveTo>
                  <a:cubicBezTo>
                    <a:pt x="2383" y="1"/>
                    <a:pt x="0" y="2383"/>
                    <a:pt x="0" y="5343"/>
                  </a:cubicBezTo>
                  <a:cubicBezTo>
                    <a:pt x="0" y="8303"/>
                    <a:pt x="2383" y="10686"/>
                    <a:pt x="5343" y="10686"/>
                  </a:cubicBezTo>
                  <a:lnTo>
                    <a:pt x="15519" y="10686"/>
                  </a:lnTo>
                  <a:cubicBezTo>
                    <a:pt x="18479" y="10686"/>
                    <a:pt x="20862" y="8303"/>
                    <a:pt x="20862" y="5343"/>
                  </a:cubicBezTo>
                  <a:cubicBezTo>
                    <a:pt x="20862" y="2383"/>
                    <a:pt x="18479" y="1"/>
                    <a:pt x="15519" y="1"/>
                  </a:cubicBezTo>
                  <a:close/>
                </a:path>
              </a:pathLst>
            </a:custGeom>
            <a:solidFill>
              <a:schemeClr val="lt1"/>
            </a:solidFill>
            <a:ln w="13875"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8"/>
            <p:cNvSpPr/>
            <p:nvPr/>
          </p:nvSpPr>
          <p:spPr>
            <a:xfrm>
              <a:off x="1855078" y="4572646"/>
              <a:ext cx="352718" cy="352696"/>
            </a:xfrm>
            <a:custGeom>
              <a:avLst/>
              <a:gdLst/>
              <a:ahLst/>
              <a:cxnLst/>
              <a:rect l="l" t="t" r="r" b="b"/>
              <a:pathLst>
                <a:path w="8289" h="8288" extrusionOk="0">
                  <a:moveTo>
                    <a:pt x="4145" y="1"/>
                  </a:moveTo>
                  <a:cubicBezTo>
                    <a:pt x="1856" y="1"/>
                    <a:pt x="0" y="1856"/>
                    <a:pt x="0" y="4144"/>
                  </a:cubicBezTo>
                  <a:cubicBezTo>
                    <a:pt x="0" y="6432"/>
                    <a:pt x="1856" y="8288"/>
                    <a:pt x="4145" y="8288"/>
                  </a:cubicBezTo>
                  <a:cubicBezTo>
                    <a:pt x="6433" y="8288"/>
                    <a:pt x="8289" y="6432"/>
                    <a:pt x="8289" y="4144"/>
                  </a:cubicBezTo>
                  <a:cubicBezTo>
                    <a:pt x="8289" y="1856"/>
                    <a:pt x="6433" y="1"/>
                    <a:pt x="41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8"/>
            <p:cNvSpPr/>
            <p:nvPr/>
          </p:nvSpPr>
          <p:spPr>
            <a:xfrm>
              <a:off x="715088" y="4705672"/>
              <a:ext cx="86679" cy="86685"/>
            </a:xfrm>
            <a:custGeom>
              <a:avLst/>
              <a:gdLst/>
              <a:ahLst/>
              <a:cxnLst/>
              <a:rect l="l" t="t" r="r" b="b"/>
              <a:pathLst>
                <a:path w="2037" h="2037" extrusionOk="0">
                  <a:moveTo>
                    <a:pt x="1019" y="0"/>
                  </a:moveTo>
                  <a:cubicBezTo>
                    <a:pt x="456" y="0"/>
                    <a:pt x="1" y="456"/>
                    <a:pt x="1" y="1018"/>
                  </a:cubicBezTo>
                  <a:cubicBezTo>
                    <a:pt x="1" y="1580"/>
                    <a:pt x="456" y="2036"/>
                    <a:pt x="1019" y="2036"/>
                  </a:cubicBezTo>
                  <a:cubicBezTo>
                    <a:pt x="1581" y="2036"/>
                    <a:pt x="2036" y="1580"/>
                    <a:pt x="2036" y="1018"/>
                  </a:cubicBezTo>
                  <a:cubicBezTo>
                    <a:pt x="2036" y="456"/>
                    <a:pt x="1581" y="0"/>
                    <a:pt x="1019" y="0"/>
                  </a:cubicBezTo>
                  <a:close/>
                </a:path>
              </a:pathLst>
            </a:custGeom>
            <a:solidFill>
              <a:schemeClr val="dk1"/>
            </a:solidFill>
            <a:ln w="13875"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8"/>
            <p:cNvSpPr/>
            <p:nvPr/>
          </p:nvSpPr>
          <p:spPr>
            <a:xfrm>
              <a:off x="931647" y="4705672"/>
              <a:ext cx="86637" cy="86685"/>
            </a:xfrm>
            <a:custGeom>
              <a:avLst/>
              <a:gdLst/>
              <a:ahLst/>
              <a:cxnLst/>
              <a:rect l="l" t="t" r="r" b="b"/>
              <a:pathLst>
                <a:path w="2036" h="2037" extrusionOk="0">
                  <a:moveTo>
                    <a:pt x="1018" y="0"/>
                  </a:moveTo>
                  <a:cubicBezTo>
                    <a:pt x="455" y="0"/>
                    <a:pt x="0" y="456"/>
                    <a:pt x="0" y="1018"/>
                  </a:cubicBezTo>
                  <a:cubicBezTo>
                    <a:pt x="0" y="1580"/>
                    <a:pt x="455" y="2036"/>
                    <a:pt x="1018" y="2036"/>
                  </a:cubicBezTo>
                  <a:cubicBezTo>
                    <a:pt x="1580" y="2036"/>
                    <a:pt x="2035" y="1580"/>
                    <a:pt x="2035" y="1018"/>
                  </a:cubicBezTo>
                  <a:cubicBezTo>
                    <a:pt x="2035" y="456"/>
                    <a:pt x="1580" y="0"/>
                    <a:pt x="1018" y="0"/>
                  </a:cubicBezTo>
                  <a:close/>
                </a:path>
              </a:pathLst>
            </a:custGeom>
            <a:solidFill>
              <a:schemeClr val="dk1"/>
            </a:solidFill>
            <a:ln w="13875"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8"/>
            <p:cNvSpPr/>
            <p:nvPr/>
          </p:nvSpPr>
          <p:spPr>
            <a:xfrm>
              <a:off x="1148164" y="4705672"/>
              <a:ext cx="86637" cy="86685"/>
            </a:xfrm>
            <a:custGeom>
              <a:avLst/>
              <a:gdLst/>
              <a:ahLst/>
              <a:cxnLst/>
              <a:rect l="l" t="t" r="r" b="b"/>
              <a:pathLst>
                <a:path w="2036" h="2037" extrusionOk="0">
                  <a:moveTo>
                    <a:pt x="1018" y="0"/>
                  </a:moveTo>
                  <a:cubicBezTo>
                    <a:pt x="456" y="0"/>
                    <a:pt x="1" y="456"/>
                    <a:pt x="1" y="1018"/>
                  </a:cubicBezTo>
                  <a:cubicBezTo>
                    <a:pt x="1" y="1580"/>
                    <a:pt x="456" y="2036"/>
                    <a:pt x="1018" y="2036"/>
                  </a:cubicBezTo>
                  <a:cubicBezTo>
                    <a:pt x="1581" y="2036"/>
                    <a:pt x="2036" y="1580"/>
                    <a:pt x="2036" y="1018"/>
                  </a:cubicBezTo>
                  <a:cubicBezTo>
                    <a:pt x="2036" y="456"/>
                    <a:pt x="1581" y="0"/>
                    <a:pt x="1018" y="0"/>
                  </a:cubicBezTo>
                  <a:close/>
                </a:path>
              </a:pathLst>
            </a:custGeom>
            <a:solidFill>
              <a:schemeClr val="dk1"/>
            </a:solidFill>
            <a:ln w="13875"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2" name="Google Shape;1652;p78"/>
          <p:cNvGrpSpPr/>
          <p:nvPr/>
        </p:nvGrpSpPr>
        <p:grpSpPr>
          <a:xfrm>
            <a:off x="679228" y="466972"/>
            <a:ext cx="1870728" cy="3367742"/>
            <a:chOff x="6679763" y="256500"/>
            <a:chExt cx="1699272" cy="3059081"/>
          </a:xfrm>
        </p:grpSpPr>
        <p:sp>
          <p:nvSpPr>
            <p:cNvPr id="1653" name="Google Shape;1653;p78"/>
            <p:cNvSpPr/>
            <p:nvPr/>
          </p:nvSpPr>
          <p:spPr>
            <a:xfrm>
              <a:off x="6958622" y="526493"/>
              <a:ext cx="1141493" cy="2510824"/>
            </a:xfrm>
            <a:custGeom>
              <a:avLst/>
              <a:gdLst/>
              <a:ahLst/>
              <a:cxnLst/>
              <a:rect l="l" t="t" r="r" b="b"/>
              <a:pathLst>
                <a:path w="25747" h="56633" extrusionOk="0">
                  <a:moveTo>
                    <a:pt x="12875" y="1"/>
                  </a:moveTo>
                  <a:cubicBezTo>
                    <a:pt x="5764" y="1"/>
                    <a:pt x="1" y="6424"/>
                    <a:pt x="1" y="14347"/>
                  </a:cubicBezTo>
                  <a:cubicBezTo>
                    <a:pt x="1" y="21142"/>
                    <a:pt x="4241" y="26835"/>
                    <a:pt x="9935" y="28316"/>
                  </a:cubicBezTo>
                  <a:cubicBezTo>
                    <a:pt x="4241" y="29798"/>
                    <a:pt x="1" y="35489"/>
                    <a:pt x="1" y="42286"/>
                  </a:cubicBezTo>
                  <a:cubicBezTo>
                    <a:pt x="1" y="50209"/>
                    <a:pt x="5764" y="56632"/>
                    <a:pt x="12875" y="56632"/>
                  </a:cubicBezTo>
                  <a:cubicBezTo>
                    <a:pt x="19984" y="56632"/>
                    <a:pt x="25747" y="50209"/>
                    <a:pt x="25747" y="42286"/>
                  </a:cubicBezTo>
                  <a:cubicBezTo>
                    <a:pt x="25747" y="35489"/>
                    <a:pt x="21507" y="29798"/>
                    <a:pt x="15813" y="28316"/>
                  </a:cubicBezTo>
                  <a:cubicBezTo>
                    <a:pt x="21507" y="26835"/>
                    <a:pt x="25747" y="21142"/>
                    <a:pt x="25747" y="14347"/>
                  </a:cubicBezTo>
                  <a:cubicBezTo>
                    <a:pt x="25747" y="6424"/>
                    <a:pt x="19984" y="1"/>
                    <a:pt x="128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8"/>
            <p:cNvSpPr/>
            <p:nvPr/>
          </p:nvSpPr>
          <p:spPr>
            <a:xfrm>
              <a:off x="6861309" y="391984"/>
              <a:ext cx="194631" cy="194631"/>
            </a:xfrm>
            <a:custGeom>
              <a:avLst/>
              <a:gdLst/>
              <a:ahLst/>
              <a:cxnLst/>
              <a:rect l="l" t="t" r="r" b="b"/>
              <a:pathLst>
                <a:path w="4390" h="4390" extrusionOk="0">
                  <a:moveTo>
                    <a:pt x="2196" y="0"/>
                  </a:moveTo>
                  <a:cubicBezTo>
                    <a:pt x="984" y="0"/>
                    <a:pt x="1" y="983"/>
                    <a:pt x="1" y="2195"/>
                  </a:cubicBezTo>
                  <a:cubicBezTo>
                    <a:pt x="1" y="3407"/>
                    <a:pt x="984" y="4389"/>
                    <a:pt x="2196" y="4389"/>
                  </a:cubicBezTo>
                  <a:cubicBezTo>
                    <a:pt x="3407" y="4389"/>
                    <a:pt x="4390" y="3407"/>
                    <a:pt x="4390" y="2195"/>
                  </a:cubicBezTo>
                  <a:cubicBezTo>
                    <a:pt x="4390" y="983"/>
                    <a:pt x="3407"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8"/>
            <p:cNvSpPr/>
            <p:nvPr/>
          </p:nvSpPr>
          <p:spPr>
            <a:xfrm>
              <a:off x="6861309" y="2985510"/>
              <a:ext cx="194631" cy="194586"/>
            </a:xfrm>
            <a:custGeom>
              <a:avLst/>
              <a:gdLst/>
              <a:ahLst/>
              <a:cxnLst/>
              <a:rect l="l" t="t" r="r" b="b"/>
              <a:pathLst>
                <a:path w="4390" h="4389" extrusionOk="0">
                  <a:moveTo>
                    <a:pt x="2196" y="0"/>
                  </a:moveTo>
                  <a:cubicBezTo>
                    <a:pt x="984" y="0"/>
                    <a:pt x="1" y="982"/>
                    <a:pt x="1" y="2194"/>
                  </a:cubicBezTo>
                  <a:cubicBezTo>
                    <a:pt x="1" y="3407"/>
                    <a:pt x="984" y="4388"/>
                    <a:pt x="2196" y="4388"/>
                  </a:cubicBezTo>
                  <a:cubicBezTo>
                    <a:pt x="3407" y="4388"/>
                    <a:pt x="4390" y="3407"/>
                    <a:pt x="4390" y="2194"/>
                  </a:cubicBezTo>
                  <a:cubicBezTo>
                    <a:pt x="4390" y="982"/>
                    <a:pt x="3407" y="0"/>
                    <a:pt x="21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8"/>
            <p:cNvSpPr/>
            <p:nvPr/>
          </p:nvSpPr>
          <p:spPr>
            <a:xfrm>
              <a:off x="6928697" y="489297"/>
              <a:ext cx="59852" cy="2585218"/>
            </a:xfrm>
            <a:custGeom>
              <a:avLst/>
              <a:gdLst/>
              <a:ahLst/>
              <a:cxnLst/>
              <a:rect l="l" t="t" r="r" b="b"/>
              <a:pathLst>
                <a:path w="1350" h="58311" extrusionOk="0">
                  <a:moveTo>
                    <a:pt x="1" y="0"/>
                  </a:moveTo>
                  <a:lnTo>
                    <a:pt x="1" y="58311"/>
                  </a:lnTo>
                  <a:lnTo>
                    <a:pt x="1350" y="58311"/>
                  </a:lnTo>
                  <a:lnTo>
                    <a:pt x="13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8"/>
            <p:cNvSpPr/>
            <p:nvPr/>
          </p:nvSpPr>
          <p:spPr>
            <a:xfrm>
              <a:off x="7152449" y="416279"/>
              <a:ext cx="753872" cy="170335"/>
            </a:xfrm>
            <a:custGeom>
              <a:avLst/>
              <a:gdLst/>
              <a:ahLst/>
              <a:cxnLst/>
              <a:rect l="l" t="t" r="r" b="b"/>
              <a:pathLst>
                <a:path w="17004" h="3842" extrusionOk="0">
                  <a:moveTo>
                    <a:pt x="0" y="1"/>
                  </a:moveTo>
                  <a:lnTo>
                    <a:pt x="0" y="3841"/>
                  </a:lnTo>
                  <a:lnTo>
                    <a:pt x="17004" y="3841"/>
                  </a:lnTo>
                  <a:lnTo>
                    <a:pt x="170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8"/>
            <p:cNvSpPr/>
            <p:nvPr/>
          </p:nvSpPr>
          <p:spPr>
            <a:xfrm>
              <a:off x="6679763" y="256500"/>
              <a:ext cx="1699272" cy="214094"/>
            </a:xfrm>
            <a:custGeom>
              <a:avLst/>
              <a:gdLst/>
              <a:ahLst/>
              <a:cxnLst/>
              <a:rect l="l" t="t" r="r" b="b"/>
              <a:pathLst>
                <a:path w="38328" h="4829" extrusionOk="0">
                  <a:moveTo>
                    <a:pt x="0" y="1"/>
                  </a:moveTo>
                  <a:lnTo>
                    <a:pt x="2341" y="4828"/>
                  </a:lnTo>
                  <a:lnTo>
                    <a:pt x="35987" y="4828"/>
                  </a:lnTo>
                  <a:lnTo>
                    <a:pt x="383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8"/>
            <p:cNvSpPr/>
            <p:nvPr/>
          </p:nvSpPr>
          <p:spPr>
            <a:xfrm>
              <a:off x="8002815" y="2985510"/>
              <a:ext cx="194586" cy="194586"/>
            </a:xfrm>
            <a:custGeom>
              <a:avLst/>
              <a:gdLst/>
              <a:ahLst/>
              <a:cxnLst/>
              <a:rect l="l" t="t" r="r" b="b"/>
              <a:pathLst>
                <a:path w="4389" h="4389" extrusionOk="0">
                  <a:moveTo>
                    <a:pt x="2194" y="0"/>
                  </a:moveTo>
                  <a:cubicBezTo>
                    <a:pt x="983" y="0"/>
                    <a:pt x="0" y="982"/>
                    <a:pt x="0" y="2194"/>
                  </a:cubicBezTo>
                  <a:cubicBezTo>
                    <a:pt x="0" y="3407"/>
                    <a:pt x="983" y="4388"/>
                    <a:pt x="2194" y="4388"/>
                  </a:cubicBezTo>
                  <a:cubicBezTo>
                    <a:pt x="3406" y="4388"/>
                    <a:pt x="4389" y="3407"/>
                    <a:pt x="4389" y="2194"/>
                  </a:cubicBezTo>
                  <a:cubicBezTo>
                    <a:pt x="4389" y="982"/>
                    <a:pt x="3406"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8"/>
            <p:cNvSpPr/>
            <p:nvPr/>
          </p:nvSpPr>
          <p:spPr>
            <a:xfrm>
              <a:off x="8002815" y="409895"/>
              <a:ext cx="194586" cy="194631"/>
            </a:xfrm>
            <a:custGeom>
              <a:avLst/>
              <a:gdLst/>
              <a:ahLst/>
              <a:cxnLst/>
              <a:rect l="l" t="t" r="r" b="b"/>
              <a:pathLst>
                <a:path w="4389" h="4390" extrusionOk="0">
                  <a:moveTo>
                    <a:pt x="2194" y="0"/>
                  </a:moveTo>
                  <a:cubicBezTo>
                    <a:pt x="983" y="0"/>
                    <a:pt x="0" y="983"/>
                    <a:pt x="0" y="2194"/>
                  </a:cubicBezTo>
                  <a:cubicBezTo>
                    <a:pt x="0" y="3407"/>
                    <a:pt x="983" y="4389"/>
                    <a:pt x="2194" y="4389"/>
                  </a:cubicBezTo>
                  <a:cubicBezTo>
                    <a:pt x="3406" y="4389"/>
                    <a:pt x="4389" y="3407"/>
                    <a:pt x="4389" y="2194"/>
                  </a:cubicBezTo>
                  <a:cubicBezTo>
                    <a:pt x="4389" y="983"/>
                    <a:pt x="3406" y="0"/>
                    <a:pt x="21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8"/>
            <p:cNvSpPr/>
            <p:nvPr/>
          </p:nvSpPr>
          <p:spPr>
            <a:xfrm>
              <a:off x="8070203" y="497676"/>
              <a:ext cx="59852" cy="2585218"/>
            </a:xfrm>
            <a:custGeom>
              <a:avLst/>
              <a:gdLst/>
              <a:ahLst/>
              <a:cxnLst/>
              <a:rect l="l" t="t" r="r" b="b"/>
              <a:pathLst>
                <a:path w="1350" h="58311" extrusionOk="0">
                  <a:moveTo>
                    <a:pt x="0" y="0"/>
                  </a:moveTo>
                  <a:lnTo>
                    <a:pt x="0" y="58310"/>
                  </a:lnTo>
                  <a:lnTo>
                    <a:pt x="1349" y="58310"/>
                  </a:lnTo>
                  <a:lnTo>
                    <a:pt x="134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8"/>
            <p:cNvSpPr/>
            <p:nvPr/>
          </p:nvSpPr>
          <p:spPr>
            <a:xfrm>
              <a:off x="7152449" y="2985510"/>
              <a:ext cx="753872" cy="170291"/>
            </a:xfrm>
            <a:custGeom>
              <a:avLst/>
              <a:gdLst/>
              <a:ahLst/>
              <a:cxnLst/>
              <a:rect l="l" t="t" r="r" b="b"/>
              <a:pathLst>
                <a:path w="17004" h="3841" extrusionOk="0">
                  <a:moveTo>
                    <a:pt x="0" y="0"/>
                  </a:moveTo>
                  <a:lnTo>
                    <a:pt x="0" y="3841"/>
                  </a:lnTo>
                  <a:lnTo>
                    <a:pt x="17004" y="3841"/>
                  </a:lnTo>
                  <a:lnTo>
                    <a:pt x="1700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8"/>
            <p:cNvSpPr/>
            <p:nvPr/>
          </p:nvSpPr>
          <p:spPr>
            <a:xfrm>
              <a:off x="6679763" y="3101532"/>
              <a:ext cx="1699272" cy="214049"/>
            </a:xfrm>
            <a:custGeom>
              <a:avLst/>
              <a:gdLst/>
              <a:ahLst/>
              <a:cxnLst/>
              <a:rect l="l" t="t" r="r" b="b"/>
              <a:pathLst>
                <a:path w="38328" h="4828" extrusionOk="0">
                  <a:moveTo>
                    <a:pt x="2341" y="0"/>
                  </a:moveTo>
                  <a:lnTo>
                    <a:pt x="0" y="4828"/>
                  </a:lnTo>
                  <a:lnTo>
                    <a:pt x="38328" y="4828"/>
                  </a:lnTo>
                  <a:lnTo>
                    <a:pt x="359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8"/>
            <p:cNvSpPr/>
            <p:nvPr/>
          </p:nvSpPr>
          <p:spPr>
            <a:xfrm>
              <a:off x="7495105" y="2737463"/>
              <a:ext cx="68542" cy="247966"/>
            </a:xfrm>
            <a:custGeom>
              <a:avLst/>
              <a:gdLst/>
              <a:ahLst/>
              <a:cxnLst/>
              <a:rect l="l" t="t" r="r" b="b"/>
              <a:pathLst>
                <a:path w="1546" h="5593" extrusionOk="0">
                  <a:moveTo>
                    <a:pt x="1" y="1"/>
                  </a:moveTo>
                  <a:lnTo>
                    <a:pt x="1" y="5592"/>
                  </a:lnTo>
                  <a:lnTo>
                    <a:pt x="1545" y="5592"/>
                  </a:lnTo>
                  <a:lnTo>
                    <a:pt x="15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8"/>
            <p:cNvSpPr/>
            <p:nvPr/>
          </p:nvSpPr>
          <p:spPr>
            <a:xfrm>
              <a:off x="7430422" y="2441490"/>
              <a:ext cx="197911" cy="441399"/>
            </a:xfrm>
            <a:custGeom>
              <a:avLst/>
              <a:gdLst/>
              <a:ahLst/>
              <a:cxnLst/>
              <a:rect l="l" t="t" r="r" b="b"/>
              <a:pathLst>
                <a:path w="4464" h="9956" extrusionOk="0">
                  <a:moveTo>
                    <a:pt x="1506" y="1"/>
                  </a:moveTo>
                  <a:cubicBezTo>
                    <a:pt x="676" y="1"/>
                    <a:pt x="1" y="675"/>
                    <a:pt x="1" y="1506"/>
                  </a:cubicBezTo>
                  <a:lnTo>
                    <a:pt x="1" y="8450"/>
                  </a:lnTo>
                  <a:cubicBezTo>
                    <a:pt x="1" y="9280"/>
                    <a:pt x="676" y="9955"/>
                    <a:pt x="1506" y="9955"/>
                  </a:cubicBezTo>
                  <a:lnTo>
                    <a:pt x="2958" y="9955"/>
                  </a:lnTo>
                  <a:cubicBezTo>
                    <a:pt x="3788" y="9955"/>
                    <a:pt x="4463" y="9280"/>
                    <a:pt x="4463" y="8450"/>
                  </a:cubicBezTo>
                  <a:lnTo>
                    <a:pt x="4463" y="1506"/>
                  </a:lnTo>
                  <a:cubicBezTo>
                    <a:pt x="4463" y="675"/>
                    <a:pt x="3788" y="1"/>
                    <a:pt x="29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8"/>
            <p:cNvSpPr/>
            <p:nvPr/>
          </p:nvSpPr>
          <p:spPr>
            <a:xfrm>
              <a:off x="7376955" y="1970533"/>
              <a:ext cx="107025" cy="505995"/>
            </a:xfrm>
            <a:custGeom>
              <a:avLst/>
              <a:gdLst/>
              <a:ahLst/>
              <a:cxnLst/>
              <a:rect l="l" t="t" r="r" b="b"/>
              <a:pathLst>
                <a:path w="2414" h="11413" extrusionOk="0">
                  <a:moveTo>
                    <a:pt x="1207" y="1"/>
                  </a:moveTo>
                  <a:cubicBezTo>
                    <a:pt x="541" y="1"/>
                    <a:pt x="0" y="541"/>
                    <a:pt x="0" y="1208"/>
                  </a:cubicBezTo>
                  <a:lnTo>
                    <a:pt x="0" y="10205"/>
                  </a:lnTo>
                  <a:cubicBezTo>
                    <a:pt x="0" y="10871"/>
                    <a:pt x="541" y="11412"/>
                    <a:pt x="1207" y="11412"/>
                  </a:cubicBezTo>
                  <a:cubicBezTo>
                    <a:pt x="1873" y="11412"/>
                    <a:pt x="2414" y="10871"/>
                    <a:pt x="2414" y="10205"/>
                  </a:cubicBezTo>
                  <a:lnTo>
                    <a:pt x="2414" y="1208"/>
                  </a:lnTo>
                  <a:cubicBezTo>
                    <a:pt x="2414" y="540"/>
                    <a:pt x="1873" y="1"/>
                    <a:pt x="1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8"/>
            <p:cNvSpPr/>
            <p:nvPr/>
          </p:nvSpPr>
          <p:spPr>
            <a:xfrm>
              <a:off x="7574773" y="1970533"/>
              <a:ext cx="107025" cy="505995"/>
            </a:xfrm>
            <a:custGeom>
              <a:avLst/>
              <a:gdLst/>
              <a:ahLst/>
              <a:cxnLst/>
              <a:rect l="l" t="t" r="r" b="b"/>
              <a:pathLst>
                <a:path w="2414" h="11413" extrusionOk="0">
                  <a:moveTo>
                    <a:pt x="1207" y="1"/>
                  </a:moveTo>
                  <a:cubicBezTo>
                    <a:pt x="541" y="1"/>
                    <a:pt x="0" y="541"/>
                    <a:pt x="0" y="1208"/>
                  </a:cubicBezTo>
                  <a:lnTo>
                    <a:pt x="0" y="10205"/>
                  </a:lnTo>
                  <a:cubicBezTo>
                    <a:pt x="0" y="10871"/>
                    <a:pt x="541" y="11412"/>
                    <a:pt x="1207" y="11412"/>
                  </a:cubicBezTo>
                  <a:cubicBezTo>
                    <a:pt x="1873" y="11412"/>
                    <a:pt x="2414" y="10871"/>
                    <a:pt x="2414" y="10205"/>
                  </a:cubicBezTo>
                  <a:lnTo>
                    <a:pt x="2414" y="1208"/>
                  </a:lnTo>
                  <a:cubicBezTo>
                    <a:pt x="2414" y="540"/>
                    <a:pt x="1873" y="1"/>
                    <a:pt x="120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8"/>
            <p:cNvSpPr/>
            <p:nvPr/>
          </p:nvSpPr>
          <p:spPr>
            <a:xfrm>
              <a:off x="7251092" y="2248284"/>
              <a:ext cx="556582" cy="386468"/>
            </a:xfrm>
            <a:custGeom>
              <a:avLst/>
              <a:gdLst/>
              <a:ahLst/>
              <a:cxnLst/>
              <a:rect l="l" t="t" r="r" b="b"/>
              <a:pathLst>
                <a:path w="12554" h="8717" extrusionOk="0">
                  <a:moveTo>
                    <a:pt x="0" y="1"/>
                  </a:moveTo>
                  <a:lnTo>
                    <a:pt x="0" y="6318"/>
                  </a:lnTo>
                  <a:cubicBezTo>
                    <a:pt x="0" y="7643"/>
                    <a:pt x="1074" y="8717"/>
                    <a:pt x="2398" y="8717"/>
                  </a:cubicBezTo>
                  <a:lnTo>
                    <a:pt x="10156" y="8717"/>
                  </a:lnTo>
                  <a:cubicBezTo>
                    <a:pt x="11480" y="8717"/>
                    <a:pt x="12554" y="7643"/>
                    <a:pt x="12554" y="6318"/>
                  </a:cubicBezTo>
                  <a:lnTo>
                    <a:pt x="125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78"/>
            <p:cNvSpPr/>
            <p:nvPr/>
          </p:nvSpPr>
          <p:spPr>
            <a:xfrm>
              <a:off x="7473293" y="2369847"/>
              <a:ext cx="112168" cy="163640"/>
            </a:xfrm>
            <a:custGeom>
              <a:avLst/>
              <a:gdLst/>
              <a:ahLst/>
              <a:cxnLst/>
              <a:rect l="l" t="t" r="r" b="b"/>
              <a:pathLst>
                <a:path w="2530" h="3691" extrusionOk="0">
                  <a:moveTo>
                    <a:pt x="732" y="0"/>
                  </a:moveTo>
                  <a:lnTo>
                    <a:pt x="1" y="2103"/>
                  </a:lnTo>
                  <a:lnTo>
                    <a:pt x="994" y="2103"/>
                  </a:lnTo>
                  <a:lnTo>
                    <a:pt x="732" y="3691"/>
                  </a:lnTo>
                  <a:lnTo>
                    <a:pt x="2529" y="1518"/>
                  </a:lnTo>
                  <a:lnTo>
                    <a:pt x="1368" y="1518"/>
                  </a:lnTo>
                  <a:lnTo>
                    <a:pt x="200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78"/>
            <p:cNvSpPr/>
            <p:nvPr/>
          </p:nvSpPr>
          <p:spPr>
            <a:xfrm>
              <a:off x="7473603" y="962471"/>
              <a:ext cx="106271" cy="596660"/>
            </a:xfrm>
            <a:custGeom>
              <a:avLst/>
              <a:gdLst/>
              <a:ahLst/>
              <a:cxnLst/>
              <a:rect l="l" t="t" r="r" b="b"/>
              <a:pathLst>
                <a:path w="2397" h="13458" extrusionOk="0">
                  <a:moveTo>
                    <a:pt x="1" y="0"/>
                  </a:moveTo>
                  <a:lnTo>
                    <a:pt x="1" y="13458"/>
                  </a:lnTo>
                  <a:lnTo>
                    <a:pt x="2397" y="13458"/>
                  </a:lnTo>
                  <a:lnTo>
                    <a:pt x="23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78"/>
            <p:cNvSpPr/>
            <p:nvPr/>
          </p:nvSpPr>
          <p:spPr>
            <a:xfrm>
              <a:off x="7351242" y="831819"/>
              <a:ext cx="350956" cy="209261"/>
            </a:xfrm>
            <a:custGeom>
              <a:avLst/>
              <a:gdLst/>
              <a:ahLst/>
              <a:cxnLst/>
              <a:rect l="l" t="t" r="r" b="b"/>
              <a:pathLst>
                <a:path w="7916" h="4720" extrusionOk="0">
                  <a:moveTo>
                    <a:pt x="3959" y="1"/>
                  </a:moveTo>
                  <a:lnTo>
                    <a:pt x="0" y="4719"/>
                  </a:lnTo>
                  <a:lnTo>
                    <a:pt x="7916" y="4719"/>
                  </a:lnTo>
                  <a:lnTo>
                    <a:pt x="39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TextBox 20">
            <a:extLst>
              <a:ext uri="{FF2B5EF4-FFF2-40B4-BE49-F238E27FC236}">
                <a16:creationId xmlns:a16="http://schemas.microsoft.com/office/drawing/2014/main" id="{9378B29F-3A8D-60F8-D23E-D5DCD216803A}"/>
              </a:ext>
            </a:extLst>
          </p:cNvPr>
          <p:cNvSpPr txBox="1"/>
          <p:nvPr/>
        </p:nvSpPr>
        <p:spPr>
          <a:xfrm>
            <a:off x="3518218" y="1911813"/>
            <a:ext cx="5057330" cy="1446550"/>
          </a:xfrm>
          <a:prstGeom prst="rect">
            <a:avLst/>
          </a:prstGeom>
          <a:noFill/>
        </p:spPr>
        <p:txBody>
          <a:bodyPr wrap="square">
            <a:spAutoFit/>
          </a:bodyPr>
          <a:lstStyle/>
          <a:p>
            <a:pPr algn="ctr"/>
            <a:r>
              <a:rPr lang="en-US" sz="8800" b="1">
                <a:solidFill>
                  <a:schemeClr val="tx1"/>
                </a:solidFill>
                <a:effectLst>
                  <a:outerShdw blurRad="38100" dist="38100" dir="2700000" algn="tl">
                    <a:srgbClr val="000000">
                      <a:alpha val="43137"/>
                    </a:srgbClr>
                  </a:outerShdw>
                </a:effectLst>
                <a:latin typeface="+mn-lt"/>
              </a:rPr>
              <a:t>ÔN TẬP</a:t>
            </a:r>
            <a:endParaRPr lang="en-US" sz="8800">
              <a:solidFill>
                <a:schemeClr val="tx1"/>
              </a:solidFill>
              <a:effectLst>
                <a:outerShdw blurRad="38100" dist="38100" dir="2700000" algn="tl">
                  <a:srgbClr val="000000">
                    <a:alpha val="43137"/>
                  </a:srgbClr>
                </a:outerShdw>
              </a:effectLst>
              <a:latin typeface="+mn-lt"/>
            </a:endParaRPr>
          </a:p>
        </p:txBody>
      </p:sp>
      <p:grpSp>
        <p:nvGrpSpPr>
          <p:cNvPr id="22" name="Google Shape;2141;p93">
            <a:extLst>
              <a:ext uri="{FF2B5EF4-FFF2-40B4-BE49-F238E27FC236}">
                <a16:creationId xmlns:a16="http://schemas.microsoft.com/office/drawing/2014/main" id="{C9F160E8-1C71-973D-5AE0-27DED3CA7CA9}"/>
              </a:ext>
            </a:extLst>
          </p:cNvPr>
          <p:cNvGrpSpPr/>
          <p:nvPr/>
        </p:nvGrpSpPr>
        <p:grpSpPr>
          <a:xfrm>
            <a:off x="5912097" y="4199119"/>
            <a:ext cx="628440" cy="944381"/>
            <a:chOff x="1102900" y="2050525"/>
            <a:chExt cx="1364081" cy="2500826"/>
          </a:xfrm>
        </p:grpSpPr>
        <p:sp>
          <p:nvSpPr>
            <p:cNvPr id="23" name="Google Shape;2142;p93">
              <a:extLst>
                <a:ext uri="{FF2B5EF4-FFF2-40B4-BE49-F238E27FC236}">
                  <a16:creationId xmlns:a16="http://schemas.microsoft.com/office/drawing/2014/main" id="{40C5328A-7DC6-49CD-BCC6-25121C6727F3}"/>
                </a:ext>
              </a:extLst>
            </p:cNvPr>
            <p:cNvSpPr/>
            <p:nvPr/>
          </p:nvSpPr>
          <p:spPr>
            <a:xfrm>
              <a:off x="1235790" y="2050525"/>
              <a:ext cx="1064817" cy="865608"/>
            </a:xfrm>
            <a:custGeom>
              <a:avLst/>
              <a:gdLst/>
              <a:ahLst/>
              <a:cxnLst/>
              <a:rect l="l" t="t" r="r" b="b"/>
              <a:pathLst>
                <a:path w="37716" h="30660" extrusionOk="0">
                  <a:moveTo>
                    <a:pt x="9378" y="1"/>
                  </a:moveTo>
                  <a:cubicBezTo>
                    <a:pt x="8812" y="1"/>
                    <a:pt x="8317" y="379"/>
                    <a:pt x="8166" y="925"/>
                  </a:cubicBezTo>
                  <a:lnTo>
                    <a:pt x="0" y="30660"/>
                  </a:lnTo>
                  <a:lnTo>
                    <a:pt x="27139" y="30660"/>
                  </a:lnTo>
                  <a:cubicBezTo>
                    <a:pt x="26637" y="30360"/>
                    <a:pt x="26376" y="29721"/>
                    <a:pt x="26613" y="29119"/>
                  </a:cubicBezTo>
                  <a:lnTo>
                    <a:pt x="37392" y="1718"/>
                  </a:lnTo>
                  <a:cubicBezTo>
                    <a:pt x="37716" y="893"/>
                    <a:pt x="37108" y="1"/>
                    <a:pt x="362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143;p93">
              <a:extLst>
                <a:ext uri="{FF2B5EF4-FFF2-40B4-BE49-F238E27FC236}">
                  <a16:creationId xmlns:a16="http://schemas.microsoft.com/office/drawing/2014/main" id="{3B8F0B80-E788-E6AD-F62C-9119CB9DB18B}"/>
                </a:ext>
              </a:extLst>
            </p:cNvPr>
            <p:cNvSpPr/>
            <p:nvPr/>
          </p:nvSpPr>
          <p:spPr>
            <a:xfrm>
              <a:off x="1433247" y="4245650"/>
              <a:ext cx="245115" cy="305702"/>
            </a:xfrm>
            <a:custGeom>
              <a:avLst/>
              <a:gdLst/>
              <a:ahLst/>
              <a:cxnLst/>
              <a:rect l="l" t="t" r="r" b="b"/>
              <a:pathLst>
                <a:path w="8682" h="10828" extrusionOk="0">
                  <a:moveTo>
                    <a:pt x="1895" y="0"/>
                  </a:moveTo>
                  <a:lnTo>
                    <a:pt x="144" y="9339"/>
                  </a:lnTo>
                  <a:cubicBezTo>
                    <a:pt x="1" y="10109"/>
                    <a:pt x="588" y="10823"/>
                    <a:pt x="1372" y="10827"/>
                  </a:cubicBezTo>
                  <a:cubicBezTo>
                    <a:pt x="1373" y="10827"/>
                    <a:pt x="1375" y="10827"/>
                    <a:pt x="1376" y="10827"/>
                  </a:cubicBezTo>
                  <a:cubicBezTo>
                    <a:pt x="1816" y="10827"/>
                    <a:pt x="2224" y="10600"/>
                    <a:pt x="2452" y="10224"/>
                  </a:cubicBezTo>
                  <a:lnTo>
                    <a:pt x="868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144;p93">
              <a:extLst>
                <a:ext uri="{FF2B5EF4-FFF2-40B4-BE49-F238E27FC236}">
                  <a16:creationId xmlns:a16="http://schemas.microsoft.com/office/drawing/2014/main" id="{B6699A4A-B6D5-73DA-07A4-50100CB9B16D}"/>
                </a:ext>
              </a:extLst>
            </p:cNvPr>
            <p:cNvSpPr/>
            <p:nvPr/>
          </p:nvSpPr>
          <p:spPr>
            <a:xfrm>
              <a:off x="1541659" y="3900226"/>
              <a:ext cx="347175" cy="52174"/>
            </a:xfrm>
            <a:custGeom>
              <a:avLst/>
              <a:gdLst/>
              <a:ahLst/>
              <a:cxnLst/>
              <a:rect l="l" t="t" r="r" b="b"/>
              <a:pathLst>
                <a:path w="12297" h="1848" extrusionOk="0">
                  <a:moveTo>
                    <a:pt x="347" y="0"/>
                  </a:moveTo>
                  <a:lnTo>
                    <a:pt x="1" y="1848"/>
                  </a:lnTo>
                  <a:lnTo>
                    <a:pt x="11172" y="1848"/>
                  </a:lnTo>
                  <a:lnTo>
                    <a:pt x="1229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145;p93">
              <a:extLst>
                <a:ext uri="{FF2B5EF4-FFF2-40B4-BE49-F238E27FC236}">
                  <a16:creationId xmlns:a16="http://schemas.microsoft.com/office/drawing/2014/main" id="{AA31951D-3088-E452-2ECB-0DBE7A231E79}"/>
                </a:ext>
              </a:extLst>
            </p:cNvPr>
            <p:cNvSpPr/>
            <p:nvPr/>
          </p:nvSpPr>
          <p:spPr>
            <a:xfrm>
              <a:off x="1606424" y="3554803"/>
              <a:ext cx="492883" cy="52174"/>
            </a:xfrm>
            <a:custGeom>
              <a:avLst/>
              <a:gdLst/>
              <a:ahLst/>
              <a:cxnLst/>
              <a:rect l="l" t="t" r="r" b="b"/>
              <a:pathLst>
                <a:path w="17458" h="1848" extrusionOk="0">
                  <a:moveTo>
                    <a:pt x="347" y="0"/>
                  </a:moveTo>
                  <a:lnTo>
                    <a:pt x="1" y="1848"/>
                  </a:lnTo>
                  <a:lnTo>
                    <a:pt x="16332" y="1848"/>
                  </a:lnTo>
                  <a:lnTo>
                    <a:pt x="174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146;p93">
              <a:extLst>
                <a:ext uri="{FF2B5EF4-FFF2-40B4-BE49-F238E27FC236}">
                  <a16:creationId xmlns:a16="http://schemas.microsoft.com/office/drawing/2014/main" id="{1E91BCFE-665C-A7AD-7A93-8274EDC95FBB}"/>
                </a:ext>
              </a:extLst>
            </p:cNvPr>
            <p:cNvSpPr/>
            <p:nvPr/>
          </p:nvSpPr>
          <p:spPr>
            <a:xfrm>
              <a:off x="1140929" y="3209380"/>
              <a:ext cx="1168854" cy="52174"/>
            </a:xfrm>
            <a:custGeom>
              <a:avLst/>
              <a:gdLst/>
              <a:ahLst/>
              <a:cxnLst/>
              <a:rect l="l" t="t" r="r" b="b"/>
              <a:pathLst>
                <a:path w="41401" h="1848" extrusionOk="0">
                  <a:moveTo>
                    <a:pt x="509" y="0"/>
                  </a:moveTo>
                  <a:lnTo>
                    <a:pt x="1" y="1848"/>
                  </a:lnTo>
                  <a:lnTo>
                    <a:pt x="40275" y="1848"/>
                  </a:lnTo>
                  <a:lnTo>
                    <a:pt x="4140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147;p93">
              <a:extLst>
                <a:ext uri="{FF2B5EF4-FFF2-40B4-BE49-F238E27FC236}">
                  <a16:creationId xmlns:a16="http://schemas.microsoft.com/office/drawing/2014/main" id="{94CBF482-F315-8300-941B-C0A84E0ADB2D}"/>
                </a:ext>
              </a:extLst>
            </p:cNvPr>
            <p:cNvSpPr/>
            <p:nvPr/>
          </p:nvSpPr>
          <p:spPr>
            <a:xfrm>
              <a:off x="1486719" y="3952372"/>
              <a:ext cx="370354" cy="293279"/>
            </a:xfrm>
            <a:custGeom>
              <a:avLst/>
              <a:gdLst/>
              <a:ahLst/>
              <a:cxnLst/>
              <a:rect l="l" t="t" r="r" b="b"/>
              <a:pathLst>
                <a:path w="13118" h="10388" extrusionOk="0">
                  <a:moveTo>
                    <a:pt x="1947" y="1"/>
                  </a:moveTo>
                  <a:lnTo>
                    <a:pt x="1" y="10388"/>
                  </a:lnTo>
                  <a:lnTo>
                    <a:pt x="6788" y="10388"/>
                  </a:lnTo>
                  <a:lnTo>
                    <a:pt x="131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148;p93">
              <a:extLst>
                <a:ext uri="{FF2B5EF4-FFF2-40B4-BE49-F238E27FC236}">
                  <a16:creationId xmlns:a16="http://schemas.microsoft.com/office/drawing/2014/main" id="{A5006EBF-B775-58A5-9B76-C4DBE7D92C62}"/>
                </a:ext>
              </a:extLst>
            </p:cNvPr>
            <p:cNvSpPr/>
            <p:nvPr/>
          </p:nvSpPr>
          <p:spPr>
            <a:xfrm>
              <a:off x="1551456" y="3606948"/>
              <a:ext cx="516090" cy="293307"/>
            </a:xfrm>
            <a:custGeom>
              <a:avLst/>
              <a:gdLst/>
              <a:ahLst/>
              <a:cxnLst/>
              <a:rect l="l" t="t" r="r" b="b"/>
              <a:pathLst>
                <a:path w="18280" h="10389" extrusionOk="0">
                  <a:moveTo>
                    <a:pt x="1948" y="1"/>
                  </a:moveTo>
                  <a:lnTo>
                    <a:pt x="0" y="10388"/>
                  </a:lnTo>
                  <a:lnTo>
                    <a:pt x="11950" y="10388"/>
                  </a:lnTo>
                  <a:lnTo>
                    <a:pt x="1827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2149;p93">
              <a:extLst>
                <a:ext uri="{FF2B5EF4-FFF2-40B4-BE49-F238E27FC236}">
                  <a16:creationId xmlns:a16="http://schemas.microsoft.com/office/drawing/2014/main" id="{67B890AA-4349-448C-F63C-D73654892C74}"/>
                </a:ext>
              </a:extLst>
            </p:cNvPr>
            <p:cNvSpPr/>
            <p:nvPr/>
          </p:nvSpPr>
          <p:spPr>
            <a:xfrm>
              <a:off x="1102900" y="3261525"/>
              <a:ext cx="1175121" cy="293307"/>
            </a:xfrm>
            <a:custGeom>
              <a:avLst/>
              <a:gdLst/>
              <a:ahLst/>
              <a:cxnLst/>
              <a:rect l="l" t="t" r="r" b="b"/>
              <a:pathLst>
                <a:path w="41623" h="10389" extrusionOk="0">
                  <a:moveTo>
                    <a:pt x="1348" y="1"/>
                  </a:moveTo>
                  <a:lnTo>
                    <a:pt x="221" y="4106"/>
                  </a:lnTo>
                  <a:cubicBezTo>
                    <a:pt x="1" y="4906"/>
                    <a:pt x="603" y="5696"/>
                    <a:pt x="1433" y="5696"/>
                  </a:cubicBezTo>
                  <a:lnTo>
                    <a:pt x="17548" y="5696"/>
                  </a:lnTo>
                  <a:cubicBezTo>
                    <a:pt x="18334" y="5696"/>
                    <a:pt x="18928" y="6410"/>
                    <a:pt x="18783" y="7183"/>
                  </a:cubicBezTo>
                  <a:lnTo>
                    <a:pt x="18182" y="10388"/>
                  </a:lnTo>
                  <a:lnTo>
                    <a:pt x="35292" y="10388"/>
                  </a:lnTo>
                  <a:lnTo>
                    <a:pt x="416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2150;p93">
              <a:extLst>
                <a:ext uri="{FF2B5EF4-FFF2-40B4-BE49-F238E27FC236}">
                  <a16:creationId xmlns:a16="http://schemas.microsoft.com/office/drawing/2014/main" id="{312E652B-DAF1-D192-9574-30AFF2E6E60D}"/>
                </a:ext>
              </a:extLst>
            </p:cNvPr>
            <p:cNvSpPr/>
            <p:nvPr/>
          </p:nvSpPr>
          <p:spPr>
            <a:xfrm>
              <a:off x="1155271" y="2916102"/>
              <a:ext cx="1311710" cy="293307"/>
            </a:xfrm>
            <a:custGeom>
              <a:avLst/>
              <a:gdLst/>
              <a:ahLst/>
              <a:cxnLst/>
              <a:rect l="l" t="t" r="r" b="b"/>
              <a:pathLst>
                <a:path w="46461" h="10389" extrusionOk="0">
                  <a:moveTo>
                    <a:pt x="2854" y="1"/>
                  </a:moveTo>
                  <a:lnTo>
                    <a:pt x="1" y="10388"/>
                  </a:lnTo>
                  <a:lnTo>
                    <a:pt x="40892" y="10388"/>
                  </a:lnTo>
                  <a:lnTo>
                    <a:pt x="45950" y="2086"/>
                  </a:lnTo>
                  <a:cubicBezTo>
                    <a:pt x="46460" y="1249"/>
                    <a:pt x="45858" y="176"/>
                    <a:pt x="44877" y="176"/>
                  </a:cubicBezTo>
                  <a:lnTo>
                    <a:pt x="30634" y="176"/>
                  </a:lnTo>
                  <a:cubicBezTo>
                    <a:pt x="30395" y="176"/>
                    <a:pt x="30178" y="111"/>
                    <a:pt x="299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617ACA12-3159-F99B-7778-93F70CAA578A}"/>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71260B01-670F-C454-8A23-6DDDB7F7E582}"/>
              </a:ext>
            </a:extLst>
          </p:cNvPr>
          <p:cNvGraphicFramePr>
            <a:graphicFrameLocks noGrp="1"/>
          </p:cNvGraphicFramePr>
          <p:nvPr>
            <p:extLst>
              <p:ext uri="{D42A27DB-BD31-4B8C-83A1-F6EECF244321}">
                <p14:modId xmlns:p14="http://schemas.microsoft.com/office/powerpoint/2010/main" val="3124097069"/>
              </p:ext>
            </p:extLst>
          </p:nvPr>
        </p:nvGraphicFramePr>
        <p:xfrm>
          <a:off x="0" y="1"/>
          <a:ext cx="9144000" cy="5143500"/>
        </p:xfrm>
        <a:graphic>
          <a:graphicData uri="http://schemas.openxmlformats.org/drawingml/2006/table">
            <a:tbl>
              <a:tblPr>
                <a:tableStyleId>{8A107856-5554-42FB-B03E-39F5DBC370BA}</a:tableStyleId>
              </a:tblPr>
              <a:tblGrid>
                <a:gridCol w="1115122">
                  <a:extLst>
                    <a:ext uri="{9D8B030D-6E8A-4147-A177-3AD203B41FA5}">
                      <a16:colId xmlns:a16="http://schemas.microsoft.com/office/drawing/2014/main" val="2662024979"/>
                    </a:ext>
                  </a:extLst>
                </a:gridCol>
                <a:gridCol w="3100039">
                  <a:extLst>
                    <a:ext uri="{9D8B030D-6E8A-4147-A177-3AD203B41FA5}">
                      <a16:colId xmlns:a16="http://schemas.microsoft.com/office/drawing/2014/main" val="1569565152"/>
                    </a:ext>
                  </a:extLst>
                </a:gridCol>
                <a:gridCol w="2245112">
                  <a:extLst>
                    <a:ext uri="{9D8B030D-6E8A-4147-A177-3AD203B41FA5}">
                      <a16:colId xmlns:a16="http://schemas.microsoft.com/office/drawing/2014/main" val="2756943352"/>
                    </a:ext>
                  </a:extLst>
                </a:gridCol>
                <a:gridCol w="2683727">
                  <a:extLst>
                    <a:ext uri="{9D8B030D-6E8A-4147-A177-3AD203B41FA5}">
                      <a16:colId xmlns:a16="http://schemas.microsoft.com/office/drawing/2014/main" val="257702007"/>
                    </a:ext>
                  </a:extLst>
                </a:gridCol>
              </a:tblGrid>
              <a:tr h="396689">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Thiết bị</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Chức năng</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Cấu tạo</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Thông số kĩ thuật</a:t>
                      </a: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2333433493"/>
                  </a:ext>
                </a:extLst>
              </a:tr>
              <a:tr h="4746811">
                <a:tc>
                  <a:txBody>
                    <a:bodyPr/>
                    <a:lstStyle/>
                    <a:p>
                      <a:pPr algn="ctr" rtl="0" fontAlgn="t">
                        <a:lnSpc>
                          <a:spcPct val="150000"/>
                        </a:lnSpc>
                      </a:pPr>
                      <a:r>
                        <a:rPr lang="en-US" sz="2000" b="0">
                          <a:effectLst/>
                          <a:latin typeface="Arial" panose="020B0604020202020204" pitchFamily="34" charset="0"/>
                          <a:cs typeface="Arial" panose="020B0604020202020204" pitchFamily="34" charset="0"/>
                        </a:rPr>
                        <a:t>Aptomat (Circuit breaker – CB)</a:t>
                      </a: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3998291196"/>
                  </a:ext>
                </a:extLst>
              </a:tr>
            </a:tbl>
          </a:graphicData>
        </a:graphic>
      </p:graphicFrame>
      <p:sp>
        <p:nvSpPr>
          <p:cNvPr id="9" name="TextBox 8">
            <a:extLst>
              <a:ext uri="{FF2B5EF4-FFF2-40B4-BE49-F238E27FC236}">
                <a16:creationId xmlns:a16="http://schemas.microsoft.com/office/drawing/2014/main" id="{106FA90A-C9DF-2F95-9273-F28F9E96F8C7}"/>
              </a:ext>
            </a:extLst>
          </p:cNvPr>
          <p:cNvSpPr txBox="1"/>
          <p:nvPr/>
        </p:nvSpPr>
        <p:spPr>
          <a:xfrm>
            <a:off x="1107686" y="418126"/>
            <a:ext cx="3092607" cy="2343655"/>
          </a:xfrm>
          <a:prstGeom prst="rect">
            <a:avLst/>
          </a:prstGeom>
          <a:noFill/>
        </p:spPr>
        <p:txBody>
          <a:bodyPr wrap="square">
            <a:spAutoFit/>
          </a:bodyPr>
          <a:lstStyle/>
          <a:p>
            <a:pPr algn="just">
              <a:lnSpc>
                <a:spcPct val="150000"/>
              </a:lnSpc>
            </a:pPr>
            <a:r>
              <a:rPr lang="vi-VN" sz="2000"/>
              <a:t>- Là thiết bị đóng cắt dòng điện bằng tay và có khả năng tự động cắt để bảo vệ mạng điện khi xảy ra sự cố.</a:t>
            </a:r>
          </a:p>
        </p:txBody>
      </p:sp>
      <p:sp>
        <p:nvSpPr>
          <p:cNvPr id="10" name="TextBox 9">
            <a:extLst>
              <a:ext uri="{FF2B5EF4-FFF2-40B4-BE49-F238E27FC236}">
                <a16:creationId xmlns:a16="http://schemas.microsoft.com/office/drawing/2014/main" id="{86F6F127-9A6E-69C3-86AB-DFAECEE15AC5}"/>
              </a:ext>
            </a:extLst>
          </p:cNvPr>
          <p:cNvSpPr txBox="1"/>
          <p:nvPr/>
        </p:nvSpPr>
        <p:spPr>
          <a:xfrm>
            <a:off x="4200293" y="418126"/>
            <a:ext cx="2259980" cy="1420325"/>
          </a:xfrm>
          <a:prstGeom prst="rect">
            <a:avLst/>
          </a:prstGeom>
          <a:noFill/>
        </p:spPr>
        <p:txBody>
          <a:bodyPr wrap="square">
            <a:spAutoFit/>
          </a:bodyPr>
          <a:lstStyle/>
          <a:p>
            <a:pPr algn="just">
              <a:lnSpc>
                <a:spcPct val="150000"/>
              </a:lnSpc>
            </a:pPr>
            <a:r>
              <a:rPr lang="vi-VN" sz="2000"/>
              <a:t>- Gồm: vỏ, cần đóng cắt, các cực nối điện.</a:t>
            </a:r>
          </a:p>
        </p:txBody>
      </p:sp>
      <p:sp>
        <p:nvSpPr>
          <p:cNvPr id="11" name="TextBox 10">
            <a:extLst>
              <a:ext uri="{FF2B5EF4-FFF2-40B4-BE49-F238E27FC236}">
                <a16:creationId xmlns:a16="http://schemas.microsoft.com/office/drawing/2014/main" id="{4F9935A6-CAA8-0647-7B2E-29B90B1954F6}"/>
              </a:ext>
            </a:extLst>
          </p:cNvPr>
          <p:cNvSpPr txBox="1"/>
          <p:nvPr/>
        </p:nvSpPr>
        <p:spPr>
          <a:xfrm>
            <a:off x="6512313" y="418126"/>
            <a:ext cx="2621299" cy="2343655"/>
          </a:xfrm>
          <a:prstGeom prst="rect">
            <a:avLst/>
          </a:prstGeom>
          <a:noFill/>
        </p:spPr>
        <p:txBody>
          <a:bodyPr wrap="square">
            <a:spAutoFit/>
          </a:bodyPr>
          <a:lstStyle/>
          <a:p>
            <a:pPr algn="just">
              <a:lnSpc>
                <a:spcPct val="150000"/>
              </a:lnSpc>
            </a:pPr>
            <a:r>
              <a:rPr lang="en-US" sz="2000"/>
              <a:t>- Trên vỏ aptomat có ghi thông số kĩ thuật: dòng điện định mức (A) và điện áp định mức (V).</a:t>
            </a:r>
          </a:p>
        </p:txBody>
      </p:sp>
      <p:pic>
        <p:nvPicPr>
          <p:cNvPr id="17" name="Picture 16" descr="A white and red circuit breaker&#10;&#10;Description automatically generated">
            <a:extLst>
              <a:ext uri="{FF2B5EF4-FFF2-40B4-BE49-F238E27FC236}">
                <a16:creationId xmlns:a16="http://schemas.microsoft.com/office/drawing/2014/main" id="{3A80ABF7-7873-2067-8D0C-6692E6D88EFF}"/>
              </a:ext>
            </a:extLst>
          </p:cNvPr>
          <p:cNvPicPr>
            <a:picLocks noChangeAspect="1"/>
          </p:cNvPicPr>
          <p:nvPr/>
        </p:nvPicPr>
        <p:blipFill>
          <a:blip r:embed="rId3"/>
          <a:stretch>
            <a:fillRect/>
          </a:stretch>
        </p:blipFill>
        <p:spPr>
          <a:xfrm>
            <a:off x="2395643" y="2119678"/>
            <a:ext cx="2161898" cy="2161898"/>
          </a:xfrm>
          <a:prstGeom prst="rect">
            <a:avLst/>
          </a:prstGeom>
          <a:effectLst>
            <a:outerShdw blurRad="50800" dist="38100" dir="2700000" algn="tl" rotWithShape="0">
              <a:prstClr val="black">
                <a:alpha val="40000"/>
              </a:prstClr>
            </a:outerShdw>
          </a:effectLst>
        </p:spPr>
      </p:pic>
      <p:pic>
        <p:nvPicPr>
          <p:cNvPr id="19" name="Picture 18" descr="A white and blue circuit breaker&#10;&#10;Description automatically generated">
            <a:extLst>
              <a:ext uri="{FF2B5EF4-FFF2-40B4-BE49-F238E27FC236}">
                <a16:creationId xmlns:a16="http://schemas.microsoft.com/office/drawing/2014/main" id="{C8E57FD0-84C5-C222-BFFC-31529ADBFDDC}"/>
              </a:ext>
            </a:extLst>
          </p:cNvPr>
          <p:cNvPicPr>
            <a:picLocks noChangeAspect="1"/>
          </p:cNvPicPr>
          <p:nvPr/>
        </p:nvPicPr>
        <p:blipFill>
          <a:blip r:embed="rId4"/>
          <a:stretch>
            <a:fillRect/>
          </a:stretch>
        </p:blipFill>
        <p:spPr>
          <a:xfrm>
            <a:off x="4442445" y="1246512"/>
            <a:ext cx="2625522" cy="2625522"/>
          </a:xfrm>
          <a:prstGeom prst="rect">
            <a:avLst/>
          </a:prstGeom>
          <a:effectLst>
            <a:outerShdw blurRad="50800" dist="38100" dir="2700000" algn="tl" rotWithShape="0">
              <a:prstClr val="black">
                <a:alpha val="40000"/>
              </a:prstClr>
            </a:outerShdw>
          </a:effectLst>
        </p:spPr>
      </p:pic>
      <p:pic>
        <p:nvPicPr>
          <p:cNvPr id="21" name="Picture 20" descr="A white electrical device with black text&#10;&#10;Description automatically generated">
            <a:extLst>
              <a:ext uri="{FF2B5EF4-FFF2-40B4-BE49-F238E27FC236}">
                <a16:creationId xmlns:a16="http://schemas.microsoft.com/office/drawing/2014/main" id="{3D85355C-ACE0-C07E-1ABC-9D3BDD3D42B7}"/>
              </a:ext>
            </a:extLst>
          </p:cNvPr>
          <p:cNvPicPr>
            <a:picLocks noChangeAspect="1"/>
          </p:cNvPicPr>
          <p:nvPr/>
        </p:nvPicPr>
        <p:blipFill>
          <a:blip r:embed="rId5"/>
          <a:stretch>
            <a:fillRect/>
          </a:stretch>
        </p:blipFill>
        <p:spPr>
          <a:xfrm>
            <a:off x="3981813" y="3386166"/>
            <a:ext cx="1732379" cy="1732379"/>
          </a:xfrm>
          <a:prstGeom prst="rect">
            <a:avLst/>
          </a:prstGeom>
          <a:effectLst>
            <a:outerShdw blurRad="50800" dist="38100" dir="2700000" algn="tl" rotWithShape="0">
              <a:prstClr val="black">
                <a:alpha val="40000"/>
              </a:prstClr>
            </a:outerShdw>
          </a:effectLst>
        </p:spPr>
      </p:pic>
      <p:pic>
        <p:nvPicPr>
          <p:cNvPr id="23" name="Picture 22" descr="A close-up of a circuit breaker&#10;&#10;Description automatically generated">
            <a:extLst>
              <a:ext uri="{FF2B5EF4-FFF2-40B4-BE49-F238E27FC236}">
                <a16:creationId xmlns:a16="http://schemas.microsoft.com/office/drawing/2014/main" id="{5FC3FBA2-1C67-2D9C-6BB2-1EDFAD4BF208}"/>
              </a:ext>
            </a:extLst>
          </p:cNvPr>
          <p:cNvPicPr>
            <a:picLocks noChangeAspect="1"/>
          </p:cNvPicPr>
          <p:nvPr/>
        </p:nvPicPr>
        <p:blipFill>
          <a:blip r:embed="rId6"/>
          <a:srcRect l="11362" t="8738" r="13797" b="17484"/>
          <a:stretch/>
        </p:blipFill>
        <p:spPr>
          <a:xfrm>
            <a:off x="1086043" y="3302200"/>
            <a:ext cx="1824966" cy="1799063"/>
          </a:xfrm>
          <a:prstGeom prst="rect">
            <a:avLst/>
          </a:prstGeom>
          <a:effectLst>
            <a:outerShdw blurRad="50800" dist="38100" dir="2700000" algn="tl" rotWithShape="0">
              <a:prstClr val="black">
                <a:alpha val="40000"/>
              </a:prstClr>
            </a:outerShdw>
          </a:effectLst>
        </p:spPr>
      </p:pic>
      <p:pic>
        <p:nvPicPr>
          <p:cNvPr id="25" name="Picture 24" descr="A white electrical device with a black cover&#10;&#10;Description automatically generated">
            <a:extLst>
              <a:ext uri="{FF2B5EF4-FFF2-40B4-BE49-F238E27FC236}">
                <a16:creationId xmlns:a16="http://schemas.microsoft.com/office/drawing/2014/main" id="{393A453E-F13F-ACDF-60D6-C2E5D221B45D}"/>
              </a:ext>
            </a:extLst>
          </p:cNvPr>
          <p:cNvPicPr>
            <a:picLocks noChangeAspect="1"/>
          </p:cNvPicPr>
          <p:nvPr/>
        </p:nvPicPr>
        <p:blipFill>
          <a:blip r:embed="rId7"/>
          <a:stretch>
            <a:fillRect/>
          </a:stretch>
        </p:blipFill>
        <p:spPr>
          <a:xfrm>
            <a:off x="5869391" y="2705049"/>
            <a:ext cx="2438450" cy="2438450"/>
          </a:xfrm>
          <a:prstGeom prst="rect">
            <a:avLst/>
          </a:prstGeom>
          <a:effectLst>
            <a:outerShdw blurRad="50800" dist="38100" dir="2700000" algn="tl" rotWithShape="0">
              <a:prstClr val="black">
                <a:alpha val="40000"/>
              </a:prstClr>
            </a:outerShdw>
          </a:effectLst>
        </p:spPr>
      </p:pic>
      <p:pic>
        <p:nvPicPr>
          <p:cNvPr id="27" name="Picture 26" descr="A black electrical switch with a white label&#10;&#10;Description automatically generated">
            <a:extLst>
              <a:ext uri="{FF2B5EF4-FFF2-40B4-BE49-F238E27FC236}">
                <a16:creationId xmlns:a16="http://schemas.microsoft.com/office/drawing/2014/main" id="{A0ABFAD0-5136-5D08-3CBD-663D476E7854}"/>
              </a:ext>
            </a:extLst>
          </p:cNvPr>
          <p:cNvPicPr>
            <a:picLocks noChangeAspect="1"/>
          </p:cNvPicPr>
          <p:nvPr/>
        </p:nvPicPr>
        <p:blipFill>
          <a:blip r:embed="rId8"/>
          <a:stretch>
            <a:fillRect/>
          </a:stretch>
        </p:blipFill>
        <p:spPr>
          <a:xfrm>
            <a:off x="7120007" y="2730054"/>
            <a:ext cx="2479748" cy="247974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04907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randombar(horizontal)">
                                      <p:cBhvr>
                                        <p:cTn id="27" dur="500"/>
                                        <p:tgtEl>
                                          <p:spTgt spid="23"/>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par>
                                <p:cTn id="31" presetID="14" presetClass="entr" presetSubtype="10" fill="hold" nodeType="with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par>
                                <p:cTn id="34" presetID="14" presetClass="entr" presetSubtype="1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randombar(horizontal)">
                                      <p:cBhvr>
                                        <p:cTn id="36" dur="500"/>
                                        <p:tgtEl>
                                          <p:spTgt spid="19"/>
                                        </p:tgtEl>
                                      </p:cBhvr>
                                    </p:animEffect>
                                  </p:childTnLst>
                                </p:cTn>
                              </p:par>
                              <p:par>
                                <p:cTn id="37" presetID="14" presetClass="entr" presetSubtype="1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randombar(horizontal)">
                                      <p:cBhvr>
                                        <p:cTn id="39" dur="500"/>
                                        <p:tgtEl>
                                          <p:spTgt spid="25"/>
                                        </p:tgtEl>
                                      </p:cBhvr>
                                    </p:animEffect>
                                  </p:childTnLst>
                                </p:cTn>
                              </p:par>
                              <p:par>
                                <p:cTn id="40" presetID="14" presetClass="entr" presetSubtype="1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randombar(horizontal)">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68D8D730-A7DF-0BA9-A800-FCB696466DE9}"/>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FE220ED-8F9B-DFB4-02FB-19D10057F958}"/>
              </a:ext>
            </a:extLst>
          </p:cNvPr>
          <p:cNvGraphicFramePr>
            <a:graphicFrameLocks noGrp="1"/>
          </p:cNvGraphicFramePr>
          <p:nvPr>
            <p:extLst>
              <p:ext uri="{D42A27DB-BD31-4B8C-83A1-F6EECF244321}">
                <p14:modId xmlns:p14="http://schemas.microsoft.com/office/powerpoint/2010/main" val="3484440208"/>
              </p:ext>
            </p:extLst>
          </p:nvPr>
        </p:nvGraphicFramePr>
        <p:xfrm>
          <a:off x="0" y="0"/>
          <a:ext cx="9144000" cy="5143499"/>
        </p:xfrm>
        <a:graphic>
          <a:graphicData uri="http://schemas.openxmlformats.org/drawingml/2006/table">
            <a:tbl>
              <a:tblPr>
                <a:tableStyleId>{8A107856-5554-42FB-B03E-39F5DBC370BA}</a:tableStyleId>
              </a:tblPr>
              <a:tblGrid>
                <a:gridCol w="1115122">
                  <a:extLst>
                    <a:ext uri="{9D8B030D-6E8A-4147-A177-3AD203B41FA5}">
                      <a16:colId xmlns:a16="http://schemas.microsoft.com/office/drawing/2014/main" val="2662024979"/>
                    </a:ext>
                  </a:extLst>
                </a:gridCol>
                <a:gridCol w="2386361">
                  <a:extLst>
                    <a:ext uri="{9D8B030D-6E8A-4147-A177-3AD203B41FA5}">
                      <a16:colId xmlns:a16="http://schemas.microsoft.com/office/drawing/2014/main" val="1569565152"/>
                    </a:ext>
                  </a:extLst>
                </a:gridCol>
                <a:gridCol w="2304585">
                  <a:extLst>
                    <a:ext uri="{9D8B030D-6E8A-4147-A177-3AD203B41FA5}">
                      <a16:colId xmlns:a16="http://schemas.microsoft.com/office/drawing/2014/main" val="2756943352"/>
                    </a:ext>
                  </a:extLst>
                </a:gridCol>
                <a:gridCol w="3337932">
                  <a:extLst>
                    <a:ext uri="{9D8B030D-6E8A-4147-A177-3AD203B41FA5}">
                      <a16:colId xmlns:a16="http://schemas.microsoft.com/office/drawing/2014/main" val="257702007"/>
                    </a:ext>
                  </a:extLst>
                </a:gridCol>
              </a:tblGrid>
              <a:tr h="397363">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Thiết bị</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Chức năng</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Cấu tạo</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Thông số kĩ thuật</a:t>
                      </a: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2333433493"/>
                  </a:ext>
                </a:extLst>
              </a:tr>
              <a:tr h="2373068">
                <a:tc>
                  <a:txBody>
                    <a:bodyPr/>
                    <a:lstStyle/>
                    <a:p>
                      <a:pPr algn="ctr"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Ổ cắm điện</a:t>
                      </a:r>
                      <a:endParaRPr lang="en-US" sz="2000" b="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3998291196"/>
                  </a:ext>
                </a:extLst>
              </a:tr>
              <a:tr h="2373068">
                <a:tc>
                  <a:txBody>
                    <a:bodyPr/>
                    <a:lstStyle/>
                    <a:p>
                      <a:pPr algn="ctr" rtl="0" fontAlgn="t">
                        <a:lnSpc>
                          <a:spcPct val="150000"/>
                        </a:lnSpc>
                      </a:pPr>
                      <a:r>
                        <a:rPr lang="en-US" sz="2000" b="0">
                          <a:effectLst/>
                          <a:latin typeface="Arial" panose="020B0604020202020204" pitchFamily="34" charset="0"/>
                          <a:cs typeface="Arial" panose="020B0604020202020204" pitchFamily="34" charset="0"/>
                        </a:rPr>
                        <a:t>Phích cắm điện</a:t>
                      </a: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2967047432"/>
                  </a:ext>
                </a:extLst>
              </a:tr>
            </a:tbl>
          </a:graphicData>
        </a:graphic>
      </p:graphicFrame>
      <p:sp>
        <p:nvSpPr>
          <p:cNvPr id="9" name="TextBox 8">
            <a:extLst>
              <a:ext uri="{FF2B5EF4-FFF2-40B4-BE49-F238E27FC236}">
                <a16:creationId xmlns:a16="http://schemas.microsoft.com/office/drawing/2014/main" id="{C46F2193-C356-82B1-6F64-95DCC1A4DF44}"/>
              </a:ext>
            </a:extLst>
          </p:cNvPr>
          <p:cNvSpPr txBox="1"/>
          <p:nvPr/>
        </p:nvSpPr>
        <p:spPr>
          <a:xfrm>
            <a:off x="1107687" y="418126"/>
            <a:ext cx="2352910" cy="1420325"/>
          </a:xfrm>
          <a:prstGeom prst="rect">
            <a:avLst/>
          </a:prstGeom>
          <a:noFill/>
        </p:spPr>
        <p:txBody>
          <a:bodyPr wrap="square">
            <a:spAutoFit/>
          </a:bodyPr>
          <a:lstStyle/>
          <a:p>
            <a:pPr algn="just">
              <a:lnSpc>
                <a:spcPct val="150000"/>
              </a:lnSpc>
            </a:pPr>
            <a:r>
              <a:rPr lang="vi-VN" sz="2000"/>
              <a:t>- Ổ cắm điện dùng để lấy điện cho các đồ dùng điện.</a:t>
            </a:r>
          </a:p>
        </p:txBody>
      </p:sp>
      <p:sp>
        <p:nvSpPr>
          <p:cNvPr id="10" name="TextBox 9">
            <a:extLst>
              <a:ext uri="{FF2B5EF4-FFF2-40B4-BE49-F238E27FC236}">
                <a16:creationId xmlns:a16="http://schemas.microsoft.com/office/drawing/2014/main" id="{D002F4E1-8B35-667B-7619-46A963E91571}"/>
              </a:ext>
            </a:extLst>
          </p:cNvPr>
          <p:cNvSpPr txBox="1"/>
          <p:nvPr/>
        </p:nvSpPr>
        <p:spPr>
          <a:xfrm>
            <a:off x="3583257" y="418126"/>
            <a:ext cx="2134190" cy="958660"/>
          </a:xfrm>
          <a:prstGeom prst="rect">
            <a:avLst/>
          </a:prstGeom>
          <a:noFill/>
        </p:spPr>
        <p:txBody>
          <a:bodyPr wrap="square">
            <a:spAutoFit/>
          </a:bodyPr>
          <a:lstStyle/>
          <a:p>
            <a:pPr algn="just">
              <a:lnSpc>
                <a:spcPct val="150000"/>
              </a:lnSpc>
            </a:pPr>
            <a:r>
              <a:rPr lang="vi-VN" sz="2000"/>
              <a:t>- Gồm: vỏ và các cực tiếp điện.</a:t>
            </a:r>
          </a:p>
        </p:txBody>
      </p:sp>
      <p:sp>
        <p:nvSpPr>
          <p:cNvPr id="11" name="TextBox 10">
            <a:extLst>
              <a:ext uri="{FF2B5EF4-FFF2-40B4-BE49-F238E27FC236}">
                <a16:creationId xmlns:a16="http://schemas.microsoft.com/office/drawing/2014/main" id="{CCB514E3-C1D5-C05D-0918-5326B6FFE770}"/>
              </a:ext>
            </a:extLst>
          </p:cNvPr>
          <p:cNvSpPr txBox="1"/>
          <p:nvPr/>
        </p:nvSpPr>
        <p:spPr>
          <a:xfrm>
            <a:off x="5840107" y="418126"/>
            <a:ext cx="3253202" cy="1881990"/>
          </a:xfrm>
          <a:prstGeom prst="rect">
            <a:avLst/>
          </a:prstGeom>
          <a:noFill/>
        </p:spPr>
        <p:txBody>
          <a:bodyPr wrap="square">
            <a:spAutoFit/>
          </a:bodyPr>
          <a:lstStyle/>
          <a:p>
            <a:pPr algn="just">
              <a:lnSpc>
                <a:spcPct val="150000"/>
              </a:lnSpc>
            </a:pPr>
            <a:r>
              <a:rPr lang="en-US" sz="2000"/>
              <a:t>- Trên vỏ của ổ cắm điện có ghi thông số kĩ thuật: dòng điện định mức (A) và điện áp định mức (V).</a:t>
            </a:r>
          </a:p>
        </p:txBody>
      </p:sp>
      <p:sp>
        <p:nvSpPr>
          <p:cNvPr id="13" name="TextBox 12">
            <a:extLst>
              <a:ext uri="{FF2B5EF4-FFF2-40B4-BE49-F238E27FC236}">
                <a16:creationId xmlns:a16="http://schemas.microsoft.com/office/drawing/2014/main" id="{C0812500-3FD6-8FCF-963F-EBA8768E93E0}"/>
              </a:ext>
            </a:extLst>
          </p:cNvPr>
          <p:cNvSpPr txBox="1"/>
          <p:nvPr/>
        </p:nvSpPr>
        <p:spPr>
          <a:xfrm>
            <a:off x="1133705" y="2765956"/>
            <a:ext cx="2352910" cy="1881990"/>
          </a:xfrm>
          <a:prstGeom prst="rect">
            <a:avLst/>
          </a:prstGeom>
          <a:noFill/>
        </p:spPr>
        <p:txBody>
          <a:bodyPr wrap="square">
            <a:spAutoFit/>
          </a:bodyPr>
          <a:lstStyle/>
          <a:p>
            <a:pPr algn="just">
              <a:lnSpc>
                <a:spcPct val="150000"/>
              </a:lnSpc>
            </a:pPr>
            <a:r>
              <a:rPr lang="vi-VN" sz="2000"/>
              <a:t>- Dùng để lấy điện từ ổ cắm điện cung cấp cho các đồ dùng điện.</a:t>
            </a:r>
          </a:p>
        </p:txBody>
      </p:sp>
      <p:sp>
        <p:nvSpPr>
          <p:cNvPr id="14" name="TextBox 13">
            <a:extLst>
              <a:ext uri="{FF2B5EF4-FFF2-40B4-BE49-F238E27FC236}">
                <a16:creationId xmlns:a16="http://schemas.microsoft.com/office/drawing/2014/main" id="{4B3C6F7A-10F0-3A8A-CEC3-B18EBF8C7169}"/>
              </a:ext>
            </a:extLst>
          </p:cNvPr>
          <p:cNvSpPr txBox="1"/>
          <p:nvPr/>
        </p:nvSpPr>
        <p:spPr>
          <a:xfrm>
            <a:off x="3583258" y="2765956"/>
            <a:ext cx="2133600" cy="958660"/>
          </a:xfrm>
          <a:prstGeom prst="rect">
            <a:avLst/>
          </a:prstGeom>
          <a:noFill/>
        </p:spPr>
        <p:txBody>
          <a:bodyPr wrap="square">
            <a:spAutoFit/>
          </a:bodyPr>
          <a:lstStyle/>
          <a:p>
            <a:pPr algn="just">
              <a:lnSpc>
                <a:spcPct val="150000"/>
              </a:lnSpc>
            </a:pPr>
            <a:r>
              <a:rPr lang="vi-VN" sz="2000"/>
              <a:t>- Gồm: vỏ và các chốt tiếp điện.</a:t>
            </a:r>
          </a:p>
        </p:txBody>
      </p:sp>
      <p:sp>
        <p:nvSpPr>
          <p:cNvPr id="15" name="TextBox 14">
            <a:extLst>
              <a:ext uri="{FF2B5EF4-FFF2-40B4-BE49-F238E27FC236}">
                <a16:creationId xmlns:a16="http://schemas.microsoft.com/office/drawing/2014/main" id="{48EF7576-B9F4-612D-8FE9-0EF3A65244C1}"/>
              </a:ext>
            </a:extLst>
          </p:cNvPr>
          <p:cNvSpPr txBox="1"/>
          <p:nvPr/>
        </p:nvSpPr>
        <p:spPr>
          <a:xfrm>
            <a:off x="5840107" y="2765956"/>
            <a:ext cx="3253202" cy="1881990"/>
          </a:xfrm>
          <a:prstGeom prst="rect">
            <a:avLst/>
          </a:prstGeom>
          <a:noFill/>
        </p:spPr>
        <p:txBody>
          <a:bodyPr wrap="square">
            <a:spAutoFit/>
          </a:bodyPr>
          <a:lstStyle/>
          <a:p>
            <a:pPr algn="just">
              <a:lnSpc>
                <a:spcPct val="150000"/>
              </a:lnSpc>
            </a:pPr>
            <a:r>
              <a:rPr lang="en-US" sz="2000"/>
              <a:t>- Trên vỏ phích cắm điện có ghi thông số kĩ thuật: dòng điện định mức (A) và điện áp định mức (V).</a:t>
            </a:r>
          </a:p>
        </p:txBody>
      </p:sp>
      <p:pic>
        <p:nvPicPr>
          <p:cNvPr id="3" name="Picture 2" descr="A white extension cord and plug&#10;&#10;Description automatically generated">
            <a:extLst>
              <a:ext uri="{FF2B5EF4-FFF2-40B4-BE49-F238E27FC236}">
                <a16:creationId xmlns:a16="http://schemas.microsoft.com/office/drawing/2014/main" id="{C5AD02F8-1D4E-249A-D82B-B85343F4D3C8}"/>
              </a:ext>
            </a:extLst>
          </p:cNvPr>
          <p:cNvPicPr>
            <a:picLocks noChangeAspect="1"/>
          </p:cNvPicPr>
          <p:nvPr/>
        </p:nvPicPr>
        <p:blipFill>
          <a:blip r:embed="rId3"/>
          <a:stretch>
            <a:fillRect/>
          </a:stretch>
        </p:blipFill>
        <p:spPr>
          <a:xfrm>
            <a:off x="3795278" y="1167908"/>
            <a:ext cx="1598048" cy="1598048"/>
          </a:xfrm>
          <a:prstGeom prst="rect">
            <a:avLst/>
          </a:prstGeom>
        </p:spPr>
      </p:pic>
      <p:pic>
        <p:nvPicPr>
          <p:cNvPr id="7" name="Picture 6">
            <a:extLst>
              <a:ext uri="{FF2B5EF4-FFF2-40B4-BE49-F238E27FC236}">
                <a16:creationId xmlns:a16="http://schemas.microsoft.com/office/drawing/2014/main" id="{6DA50719-E0DD-1F0F-DAF9-BC4838287546}"/>
              </a:ext>
            </a:extLst>
          </p:cNvPr>
          <p:cNvPicPr>
            <a:picLocks noChangeAspect="1"/>
          </p:cNvPicPr>
          <p:nvPr/>
        </p:nvPicPr>
        <p:blipFill>
          <a:blip r:embed="rId4"/>
          <a:srcRect/>
          <a:stretch/>
        </p:blipFill>
        <p:spPr>
          <a:xfrm rot="16200000">
            <a:off x="1336582" y="1501092"/>
            <a:ext cx="1598048" cy="1598048"/>
          </a:xfrm>
          <a:prstGeom prst="rect">
            <a:avLst/>
          </a:prstGeom>
          <a:effectLst>
            <a:outerShdw blurRad="50800" dist="38100" dir="2700000" algn="tl" rotWithShape="0">
              <a:prstClr val="black">
                <a:alpha val="40000"/>
              </a:prstClr>
            </a:outerShdw>
          </a:effectLst>
        </p:spPr>
      </p:pic>
      <p:grpSp>
        <p:nvGrpSpPr>
          <p:cNvPr id="25" name="Group 24">
            <a:extLst>
              <a:ext uri="{FF2B5EF4-FFF2-40B4-BE49-F238E27FC236}">
                <a16:creationId xmlns:a16="http://schemas.microsoft.com/office/drawing/2014/main" id="{09BAF408-1985-8E31-A8B7-D887016AFCA3}"/>
              </a:ext>
            </a:extLst>
          </p:cNvPr>
          <p:cNvGrpSpPr/>
          <p:nvPr/>
        </p:nvGrpSpPr>
        <p:grpSpPr>
          <a:xfrm>
            <a:off x="3486615" y="3497513"/>
            <a:ext cx="2667820" cy="1750424"/>
            <a:chOff x="3486615" y="3497513"/>
            <a:chExt cx="2667820" cy="1750424"/>
          </a:xfrm>
          <a:effectLst>
            <a:outerShdw blurRad="50800" dist="38100" dir="2700000" algn="tl" rotWithShape="0">
              <a:prstClr val="black">
                <a:alpha val="40000"/>
              </a:prstClr>
            </a:outerShdw>
          </a:effectLst>
        </p:grpSpPr>
        <p:pic>
          <p:nvPicPr>
            <p:cNvPr id="20" name="Picture 19" descr="A white plug with two gold pins&#10;&#10;Description automatically generated">
              <a:extLst>
                <a:ext uri="{FF2B5EF4-FFF2-40B4-BE49-F238E27FC236}">
                  <a16:creationId xmlns:a16="http://schemas.microsoft.com/office/drawing/2014/main" id="{839C0AFA-4C84-0202-7439-5B8406168075}"/>
                </a:ext>
              </a:extLst>
            </p:cNvPr>
            <p:cNvPicPr>
              <a:picLocks noChangeAspect="1"/>
            </p:cNvPicPr>
            <p:nvPr/>
          </p:nvPicPr>
          <p:blipFill>
            <a:blip r:embed="rId5"/>
            <a:stretch>
              <a:fillRect/>
            </a:stretch>
          </p:blipFill>
          <p:spPr>
            <a:xfrm>
              <a:off x="4404011" y="3497513"/>
              <a:ext cx="1750424" cy="1750424"/>
            </a:xfrm>
            <a:prstGeom prst="rect">
              <a:avLst/>
            </a:prstGeom>
          </p:spPr>
        </p:pic>
        <p:pic>
          <p:nvPicPr>
            <p:cNvPr id="22" name="Picture 21" descr="A close up of a plug&#10;&#10;Description automatically generated">
              <a:extLst>
                <a:ext uri="{FF2B5EF4-FFF2-40B4-BE49-F238E27FC236}">
                  <a16:creationId xmlns:a16="http://schemas.microsoft.com/office/drawing/2014/main" id="{6D3A192F-D958-5DA9-FB7C-A3F482A99B17}"/>
                </a:ext>
              </a:extLst>
            </p:cNvPr>
            <p:cNvPicPr>
              <a:picLocks noChangeAspect="1"/>
            </p:cNvPicPr>
            <p:nvPr/>
          </p:nvPicPr>
          <p:blipFill>
            <a:blip r:embed="rId6"/>
            <a:stretch>
              <a:fillRect/>
            </a:stretch>
          </p:blipFill>
          <p:spPr>
            <a:xfrm>
              <a:off x="3486615" y="3601952"/>
              <a:ext cx="1428679" cy="1541547"/>
            </a:xfrm>
            <a:prstGeom prst="rect">
              <a:avLst/>
            </a:prstGeom>
          </p:spPr>
        </p:pic>
      </p:grpSp>
    </p:spTree>
    <p:extLst>
      <p:ext uri="{BB962C8B-B14F-4D97-AF65-F5344CB8AC3E}">
        <p14:creationId xmlns:p14="http://schemas.microsoft.com/office/powerpoint/2010/main" val="962416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par>
                                <p:cTn id="28" presetID="14" presetClass="entr" presetSubtype="10" fill="hold" nodeType="with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randombar(horizontal)">
                                      <p:cBhvr>
                                        <p:cTn id="30" dur="500"/>
                                        <p:tgtEl>
                                          <p:spTgt spid="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randombar(horizontal)">
                                      <p:cBhvr>
                                        <p:cTn id="5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0EFCB79F-6798-5ECB-9A3B-68919CF34F0C}"/>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8B0A3023-88FE-402D-DC73-7CBC42BFB02B}"/>
              </a:ext>
            </a:extLst>
          </p:cNvPr>
          <p:cNvGrpSpPr/>
          <p:nvPr/>
        </p:nvGrpSpPr>
        <p:grpSpPr>
          <a:xfrm>
            <a:off x="800596" y="294712"/>
            <a:ext cx="7542808" cy="1001159"/>
            <a:chOff x="283935" y="1908158"/>
            <a:chExt cx="10057078" cy="1334879"/>
          </a:xfrm>
        </p:grpSpPr>
        <p:sp>
          <p:nvSpPr>
            <p:cNvPr id="5" name="Rounded Rectangle 40">
              <a:extLst>
                <a:ext uri="{FF2B5EF4-FFF2-40B4-BE49-F238E27FC236}">
                  <a16:creationId xmlns:a16="http://schemas.microsoft.com/office/drawing/2014/main" id="{E3BCE949-2B34-4597-1C61-1EF75EC47722}"/>
                </a:ext>
              </a:extLst>
            </p:cNvPr>
            <p:cNvSpPr/>
            <p:nvPr/>
          </p:nvSpPr>
          <p:spPr>
            <a:xfrm>
              <a:off x="546975" y="1908158"/>
              <a:ext cx="9794038" cy="1334879"/>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2" descr="https://cdn-icons-png.flaticon.com/128/5184/5184592.png">
              <a:extLst>
                <a:ext uri="{FF2B5EF4-FFF2-40B4-BE49-F238E27FC236}">
                  <a16:creationId xmlns:a16="http://schemas.microsoft.com/office/drawing/2014/main" id="{276B0E08-E9BC-35F3-F4A5-D24690B06FD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FB7634C-0D0D-E820-B30A-161EB33249C3}"/>
                </a:ext>
              </a:extLst>
            </p:cNvPr>
            <p:cNvSpPr txBox="1"/>
            <p:nvPr/>
          </p:nvSpPr>
          <p:spPr>
            <a:xfrm>
              <a:off x="810011" y="1936801"/>
              <a:ext cx="9531002" cy="1278214"/>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Câu 2. </a:t>
              </a: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Mô tả cách sử dụng đồng hồ vạn năng, ampe kìm để đo một số đại lượng.</a:t>
              </a:r>
            </a:p>
          </p:txBody>
        </p:sp>
      </p:grpSp>
      <p:graphicFrame>
        <p:nvGraphicFramePr>
          <p:cNvPr id="2" name="Table 1">
            <a:extLst>
              <a:ext uri="{FF2B5EF4-FFF2-40B4-BE49-F238E27FC236}">
                <a16:creationId xmlns:a16="http://schemas.microsoft.com/office/drawing/2014/main" id="{94FC72A5-3170-81EF-F36D-9E11F2450C4C}"/>
              </a:ext>
            </a:extLst>
          </p:cNvPr>
          <p:cNvGraphicFramePr>
            <a:graphicFrameLocks noGrp="1"/>
          </p:cNvGraphicFramePr>
          <p:nvPr>
            <p:extLst>
              <p:ext uri="{D42A27DB-BD31-4B8C-83A1-F6EECF244321}">
                <p14:modId xmlns:p14="http://schemas.microsoft.com/office/powerpoint/2010/main" val="4043830716"/>
              </p:ext>
            </p:extLst>
          </p:nvPr>
        </p:nvGraphicFramePr>
        <p:xfrm>
          <a:off x="635580" y="1470732"/>
          <a:ext cx="8267396" cy="3365502"/>
        </p:xfrm>
        <a:graphic>
          <a:graphicData uri="http://schemas.openxmlformats.org/drawingml/2006/table">
            <a:tbl>
              <a:tblPr>
                <a:tableStyleId>{69CF1AB2-1976-4502-BF36-3FF5EA218861}</a:tableStyleId>
              </a:tblPr>
              <a:tblGrid>
                <a:gridCol w="1723454">
                  <a:extLst>
                    <a:ext uri="{9D8B030D-6E8A-4147-A177-3AD203B41FA5}">
                      <a16:colId xmlns:a16="http://schemas.microsoft.com/office/drawing/2014/main" val="611112570"/>
                    </a:ext>
                  </a:extLst>
                </a:gridCol>
                <a:gridCol w="3305166">
                  <a:extLst>
                    <a:ext uri="{9D8B030D-6E8A-4147-A177-3AD203B41FA5}">
                      <a16:colId xmlns:a16="http://schemas.microsoft.com/office/drawing/2014/main" val="1597296048"/>
                    </a:ext>
                  </a:extLst>
                </a:gridCol>
                <a:gridCol w="3238776">
                  <a:extLst>
                    <a:ext uri="{9D8B030D-6E8A-4147-A177-3AD203B41FA5}">
                      <a16:colId xmlns:a16="http://schemas.microsoft.com/office/drawing/2014/main" val="2042746497"/>
                    </a:ext>
                  </a:extLst>
                </a:gridCol>
              </a:tblGrid>
              <a:tr h="239402">
                <a:tc>
                  <a:txBody>
                    <a:bodyPr/>
                    <a:lstStyle/>
                    <a:p>
                      <a:pPr algn="ctr" rtl="0" fontAlgn="t">
                        <a:lnSpc>
                          <a:spcPct val="150000"/>
                        </a:lnSpc>
                      </a:pPr>
                      <a:r>
                        <a:rPr lang="vi-VN" sz="2000" b="1" u="none" strike="noStrike">
                          <a:solidFill>
                            <a:srgbClr val="000000"/>
                          </a:solidFill>
                          <a:effectLst/>
                          <a:latin typeface="Arial" panose="020B0604020202020204" pitchFamily="34" charset="0"/>
                          <a:cs typeface="Arial" panose="020B0604020202020204" pitchFamily="34" charset="0"/>
                        </a:rPr>
                        <a:t>Các bước</a:t>
                      </a:r>
                      <a:endParaRPr lang="vi-VN"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ctr" rtl="0" fontAlgn="t">
                        <a:lnSpc>
                          <a:spcPct val="150000"/>
                        </a:lnSpc>
                      </a:pPr>
                      <a:r>
                        <a:rPr lang="en-US" sz="2000" b="1" u="none" strike="noStrike">
                          <a:solidFill>
                            <a:srgbClr val="000000"/>
                          </a:solidFill>
                          <a:effectLst/>
                          <a:latin typeface="Arial" panose="020B0604020202020204" pitchFamily="34" charset="0"/>
                          <a:cs typeface="Arial" panose="020B0604020202020204" pitchFamily="34" charset="0"/>
                        </a:rPr>
                        <a:t>Đồng hồ vạn năng</a:t>
                      </a:r>
                      <a:endParaRPr lang="en-US"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ctr" rtl="0" fontAlgn="t">
                        <a:lnSpc>
                          <a:spcPct val="150000"/>
                        </a:lnSpc>
                      </a:pPr>
                      <a:r>
                        <a:rPr lang="en-US" sz="2000" b="1" u="none" strike="noStrike">
                          <a:solidFill>
                            <a:srgbClr val="000000"/>
                          </a:solidFill>
                          <a:effectLst/>
                          <a:latin typeface="Arial" panose="020B0604020202020204" pitchFamily="34" charset="0"/>
                          <a:cs typeface="Arial" panose="020B0604020202020204" pitchFamily="34" charset="0"/>
                        </a:rPr>
                        <a:t>Ampe kìm</a:t>
                      </a:r>
                      <a:endParaRPr lang="en-US" sz="2000">
                        <a:effectLst/>
                        <a:latin typeface="Arial" panose="020B0604020202020204" pitchFamily="34" charset="0"/>
                        <a:cs typeface="Arial" panose="020B0604020202020204" pitchFamily="34" charset="0"/>
                      </a:endParaRPr>
                    </a:p>
                  </a:txBody>
                  <a:tcPr marL="55247" marR="55247" marT="36831" marB="36831" anchor="ctr"/>
                </a:tc>
                <a:extLst>
                  <a:ext uri="{0D108BD9-81ED-4DB2-BD59-A6C34878D82A}">
                    <a16:rowId xmlns:a16="http://schemas.microsoft.com/office/drawing/2014/main" val="121618905"/>
                  </a:ext>
                </a:extLst>
              </a:tr>
              <a:tr h="2834640">
                <a:tc>
                  <a:txBody>
                    <a:bodyPr/>
                    <a:lstStyle/>
                    <a:p>
                      <a:pPr algn="just" rtl="0" fontAlgn="t">
                        <a:lnSpc>
                          <a:spcPct val="150000"/>
                        </a:lnSpc>
                      </a:pPr>
                      <a:r>
                        <a:rPr lang="vi-VN" sz="2000" b="0" u="none" strike="noStrike">
                          <a:solidFill>
                            <a:srgbClr val="000000"/>
                          </a:solidFill>
                          <a:effectLst/>
                          <a:latin typeface="Arial" panose="020B0604020202020204" pitchFamily="34" charset="0"/>
                          <a:cs typeface="Arial" panose="020B0604020202020204" pitchFamily="34" charset="0"/>
                        </a:rPr>
                        <a:t>Bước 1. Chọn thang đo và đại lượng đo</a:t>
                      </a:r>
                      <a:endParaRPr lang="vi-VN" sz="2000">
                        <a:effectLst/>
                        <a:latin typeface="Arial" panose="020B0604020202020204" pitchFamily="34" charset="0"/>
                        <a:cs typeface="Arial" panose="020B0604020202020204" pitchFamily="34" charset="0"/>
                      </a:endParaRPr>
                    </a:p>
                  </a:txBody>
                  <a:tcPr marL="55247" marR="55247" marT="36831" marB="36831"/>
                </a:tc>
                <a:tc>
                  <a:txBody>
                    <a:bodyPr/>
                    <a:lstStyle/>
                    <a:p>
                      <a:pPr algn="just"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Vặn núm xoay sang chế độ đo thông mạch.</a:t>
                      </a:r>
                      <a:endParaRPr lang="en-US" sz="2000">
                        <a:effectLst/>
                        <a:latin typeface="Arial" panose="020B0604020202020204" pitchFamily="34" charset="0"/>
                        <a:cs typeface="Arial" panose="020B0604020202020204" pitchFamily="34" charset="0"/>
                      </a:endParaRPr>
                    </a:p>
                  </a:txBody>
                  <a:tcPr marL="55247" marR="55247" marT="36831" marB="36831"/>
                </a:tc>
                <a:tc>
                  <a:txBody>
                    <a:bodyPr/>
                    <a:lstStyle/>
                    <a:p>
                      <a:pPr algn="just" rtl="0" fontAlgn="t">
                        <a:lnSpc>
                          <a:spcPct val="150000"/>
                        </a:lnSpc>
                      </a:pPr>
                      <a:r>
                        <a:rPr lang="vi-VN" sz="2000" b="0" u="none" strike="noStrike">
                          <a:solidFill>
                            <a:srgbClr val="000000"/>
                          </a:solidFill>
                          <a:effectLst/>
                          <a:latin typeface="Arial" panose="020B0604020202020204" pitchFamily="34" charset="0"/>
                          <a:cs typeface="Arial" panose="020B0604020202020204" pitchFamily="34" charset="0"/>
                        </a:rPr>
                        <a:t>Vặn núm xoay đến thang đo cường độ dòng điện.</a:t>
                      </a:r>
                      <a:endParaRPr lang="vi-VN" sz="2000">
                        <a:effectLst/>
                        <a:latin typeface="Arial" panose="020B0604020202020204" pitchFamily="34" charset="0"/>
                        <a:cs typeface="Arial" panose="020B0604020202020204" pitchFamily="34" charset="0"/>
                      </a:endParaRPr>
                    </a:p>
                  </a:txBody>
                  <a:tcPr marL="55247" marR="55247" marT="36831" marB="36831"/>
                </a:tc>
                <a:extLst>
                  <a:ext uri="{0D108BD9-81ED-4DB2-BD59-A6C34878D82A}">
                    <a16:rowId xmlns:a16="http://schemas.microsoft.com/office/drawing/2014/main" val="3561738105"/>
                  </a:ext>
                </a:extLst>
              </a:tr>
            </a:tbl>
          </a:graphicData>
        </a:graphic>
      </p:graphicFrame>
      <p:grpSp>
        <p:nvGrpSpPr>
          <p:cNvPr id="16" name="Group 15">
            <a:extLst>
              <a:ext uri="{FF2B5EF4-FFF2-40B4-BE49-F238E27FC236}">
                <a16:creationId xmlns:a16="http://schemas.microsoft.com/office/drawing/2014/main" id="{EA7FB6F0-0805-25BE-46D3-AE3E984D994C}"/>
              </a:ext>
            </a:extLst>
          </p:cNvPr>
          <p:cNvGrpSpPr/>
          <p:nvPr/>
        </p:nvGrpSpPr>
        <p:grpSpPr>
          <a:xfrm>
            <a:off x="2349501" y="2952699"/>
            <a:ext cx="3683000" cy="1773007"/>
            <a:chOff x="2438400" y="2889471"/>
            <a:chExt cx="3983353" cy="1887035"/>
          </a:xfrm>
          <a:effectLst>
            <a:outerShdw blurRad="50800" dist="38100" dir="2700000" algn="tl" rotWithShape="0">
              <a:prstClr val="black">
                <a:alpha val="40000"/>
              </a:prstClr>
            </a:outerShdw>
          </a:effectLst>
        </p:grpSpPr>
        <p:pic>
          <p:nvPicPr>
            <p:cNvPr id="9" name="Picture 8" descr="A close-up of a multimeter&#10;&#10;Description automatically generated">
              <a:extLst>
                <a:ext uri="{FF2B5EF4-FFF2-40B4-BE49-F238E27FC236}">
                  <a16:creationId xmlns:a16="http://schemas.microsoft.com/office/drawing/2014/main" id="{53E907E3-959F-CBAC-7E8E-8766490FA534}"/>
                </a:ext>
              </a:extLst>
            </p:cNvPr>
            <p:cNvPicPr>
              <a:picLocks noChangeAspect="1"/>
            </p:cNvPicPr>
            <p:nvPr/>
          </p:nvPicPr>
          <p:blipFill>
            <a:blip r:embed="rId4"/>
            <a:stretch>
              <a:fillRect/>
            </a:stretch>
          </p:blipFill>
          <p:spPr>
            <a:xfrm>
              <a:off x="2438400" y="2992156"/>
              <a:ext cx="1784350" cy="1784350"/>
            </a:xfrm>
            <a:prstGeom prst="rect">
              <a:avLst/>
            </a:prstGeom>
          </p:spPr>
        </p:pic>
        <p:pic>
          <p:nvPicPr>
            <p:cNvPr id="14" name="Picture 13" descr="A red digital multimeter with black and red wires&#10;&#10;Description automatically generated">
              <a:extLst>
                <a:ext uri="{FF2B5EF4-FFF2-40B4-BE49-F238E27FC236}">
                  <a16:creationId xmlns:a16="http://schemas.microsoft.com/office/drawing/2014/main" id="{CCC00A5E-1BC1-F087-7D41-8B700EDF5B1E}"/>
                </a:ext>
              </a:extLst>
            </p:cNvPr>
            <p:cNvPicPr>
              <a:picLocks noChangeAspect="1"/>
            </p:cNvPicPr>
            <p:nvPr/>
          </p:nvPicPr>
          <p:blipFill>
            <a:blip r:embed="rId5"/>
            <a:stretch>
              <a:fillRect/>
            </a:stretch>
          </p:blipFill>
          <p:spPr>
            <a:xfrm>
              <a:off x="3592222" y="2889471"/>
              <a:ext cx="2829531" cy="1882204"/>
            </a:xfrm>
            <a:prstGeom prst="rect">
              <a:avLst/>
            </a:prstGeom>
          </p:spPr>
        </p:pic>
      </p:grpSp>
      <p:pic>
        <p:nvPicPr>
          <p:cNvPr id="24" name="Picture 23">
            <a:extLst>
              <a:ext uri="{FF2B5EF4-FFF2-40B4-BE49-F238E27FC236}">
                <a16:creationId xmlns:a16="http://schemas.microsoft.com/office/drawing/2014/main" id="{C85DB66F-EDFC-EC0B-19BB-1EEFB964CE7E}"/>
              </a:ext>
            </a:extLst>
          </p:cNvPr>
          <p:cNvPicPr>
            <a:picLocks noChangeAspect="1"/>
          </p:cNvPicPr>
          <p:nvPr/>
        </p:nvPicPr>
        <p:blipFill>
          <a:blip r:embed="rId6"/>
          <a:srcRect/>
          <a:stretch/>
        </p:blipFill>
        <p:spPr>
          <a:xfrm>
            <a:off x="5816738" y="2952699"/>
            <a:ext cx="2882181" cy="17726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688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randombar(horizontal)">
                                      <p:cBhvr>
                                        <p:cTn id="18" dur="500"/>
                                        <p:tgtEl>
                                          <p:spTgt spid="16"/>
                                        </p:tgtEl>
                                      </p:cBhvr>
                                    </p:animEffect>
                                  </p:childTnLst>
                                </p:cTn>
                              </p:par>
                              <p:par>
                                <p:cTn id="19" presetID="14" presetClass="entr" presetSubtype="1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FCECBEA1-9DD2-A609-7157-12896F5A698F}"/>
              </a:ext>
            </a:extLst>
          </p:cNvPr>
          <p:cNvGraphicFramePr>
            <a:graphicFrameLocks noGrp="1"/>
          </p:cNvGraphicFramePr>
          <p:nvPr>
            <p:extLst>
              <p:ext uri="{D42A27DB-BD31-4B8C-83A1-F6EECF244321}">
                <p14:modId xmlns:p14="http://schemas.microsoft.com/office/powerpoint/2010/main" val="2352034176"/>
              </p:ext>
            </p:extLst>
          </p:nvPr>
        </p:nvGraphicFramePr>
        <p:xfrm>
          <a:off x="0" y="0"/>
          <a:ext cx="9143999" cy="5143500"/>
        </p:xfrm>
        <a:graphic>
          <a:graphicData uri="http://schemas.openxmlformats.org/drawingml/2006/table">
            <a:tbl>
              <a:tblPr>
                <a:tableStyleId>{69CF1AB2-1976-4502-BF36-3FF5EA218861}</a:tableStyleId>
              </a:tblPr>
              <a:tblGrid>
                <a:gridCol w="1701800">
                  <a:extLst>
                    <a:ext uri="{9D8B030D-6E8A-4147-A177-3AD203B41FA5}">
                      <a16:colId xmlns:a16="http://schemas.microsoft.com/office/drawing/2014/main" val="611112570"/>
                    </a:ext>
                  </a:extLst>
                </a:gridCol>
                <a:gridCol w="4622800">
                  <a:extLst>
                    <a:ext uri="{9D8B030D-6E8A-4147-A177-3AD203B41FA5}">
                      <a16:colId xmlns:a16="http://schemas.microsoft.com/office/drawing/2014/main" val="1597296048"/>
                    </a:ext>
                  </a:extLst>
                </a:gridCol>
                <a:gridCol w="2819399">
                  <a:extLst>
                    <a:ext uri="{9D8B030D-6E8A-4147-A177-3AD203B41FA5}">
                      <a16:colId xmlns:a16="http://schemas.microsoft.com/office/drawing/2014/main" val="2042746497"/>
                    </a:ext>
                  </a:extLst>
                </a:gridCol>
              </a:tblGrid>
              <a:tr h="569684">
                <a:tc>
                  <a:txBody>
                    <a:bodyPr/>
                    <a:lstStyle/>
                    <a:p>
                      <a:pPr algn="ctr" rtl="0" fontAlgn="t">
                        <a:lnSpc>
                          <a:spcPct val="150000"/>
                        </a:lnSpc>
                      </a:pPr>
                      <a:r>
                        <a:rPr lang="vi-VN" sz="2000" b="1" u="none" strike="noStrike">
                          <a:solidFill>
                            <a:srgbClr val="000000"/>
                          </a:solidFill>
                          <a:effectLst/>
                          <a:latin typeface="Arial" panose="020B0604020202020204" pitchFamily="34" charset="0"/>
                          <a:cs typeface="Arial" panose="020B0604020202020204" pitchFamily="34" charset="0"/>
                        </a:rPr>
                        <a:t>Các bước</a:t>
                      </a:r>
                      <a:endParaRPr lang="vi-VN"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ctr" rtl="0" fontAlgn="t">
                        <a:lnSpc>
                          <a:spcPct val="150000"/>
                        </a:lnSpc>
                      </a:pPr>
                      <a:r>
                        <a:rPr lang="en-US" sz="2000" b="1" u="none" strike="noStrike">
                          <a:solidFill>
                            <a:srgbClr val="000000"/>
                          </a:solidFill>
                          <a:effectLst/>
                          <a:latin typeface="Arial" panose="020B0604020202020204" pitchFamily="34" charset="0"/>
                          <a:cs typeface="Arial" panose="020B0604020202020204" pitchFamily="34" charset="0"/>
                        </a:rPr>
                        <a:t>Đồng hồ vạn năng</a:t>
                      </a:r>
                      <a:endParaRPr lang="en-US"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ctr" rtl="0" fontAlgn="t">
                        <a:lnSpc>
                          <a:spcPct val="150000"/>
                        </a:lnSpc>
                      </a:pPr>
                      <a:r>
                        <a:rPr lang="en-US" sz="2000" b="1" u="none" strike="noStrike">
                          <a:solidFill>
                            <a:srgbClr val="000000"/>
                          </a:solidFill>
                          <a:effectLst/>
                          <a:latin typeface="Arial" panose="020B0604020202020204" pitchFamily="34" charset="0"/>
                          <a:cs typeface="Arial" panose="020B0604020202020204" pitchFamily="34" charset="0"/>
                        </a:rPr>
                        <a:t>Ampe kìm</a:t>
                      </a:r>
                      <a:endParaRPr lang="en-US" sz="2000">
                        <a:effectLst/>
                        <a:latin typeface="Arial" panose="020B0604020202020204" pitchFamily="34" charset="0"/>
                        <a:cs typeface="Arial" panose="020B0604020202020204" pitchFamily="34" charset="0"/>
                      </a:endParaRPr>
                    </a:p>
                  </a:txBody>
                  <a:tcPr marL="55247" marR="55247" marT="36831" marB="36831" anchor="ctr"/>
                </a:tc>
                <a:extLst>
                  <a:ext uri="{0D108BD9-81ED-4DB2-BD59-A6C34878D82A}">
                    <a16:rowId xmlns:a16="http://schemas.microsoft.com/office/drawing/2014/main" val="121618905"/>
                  </a:ext>
                </a:extLst>
              </a:tr>
              <a:tr h="3022861">
                <a:tc>
                  <a:txBody>
                    <a:bodyPr/>
                    <a:lstStyle/>
                    <a:p>
                      <a:pPr algn="just" rtl="0" fontAlgn="t">
                        <a:lnSpc>
                          <a:spcPct val="150000"/>
                        </a:lnSpc>
                      </a:pPr>
                      <a:r>
                        <a:rPr lang="vi-VN" sz="2000" b="0" u="none" strike="noStrike">
                          <a:solidFill>
                            <a:srgbClr val="000000"/>
                          </a:solidFill>
                          <a:effectLst/>
                          <a:latin typeface="Arial" panose="020B0604020202020204" pitchFamily="34" charset="0"/>
                          <a:cs typeface="Arial" panose="020B0604020202020204" pitchFamily="34" charset="0"/>
                        </a:rPr>
                        <a:t>Bước 2. Tiến hành đo</a:t>
                      </a:r>
                      <a:endParaRPr lang="vi-VN"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just"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 Cắm dây que đo màu đen vào giắc cắm V/</a:t>
                      </a:r>
                      <a:r>
                        <a:rPr lang="el-GR" sz="2000" b="0" u="none" strike="noStrike">
                          <a:solidFill>
                            <a:srgbClr val="000000"/>
                          </a:solidFill>
                          <a:effectLst/>
                          <a:latin typeface="Arial" panose="020B0604020202020204" pitchFamily="34" charset="0"/>
                          <a:cs typeface="Arial" panose="020B0604020202020204" pitchFamily="34" charset="0"/>
                        </a:rPr>
                        <a:t>Ω </a:t>
                      </a:r>
                      <a:r>
                        <a:rPr lang="en-US" sz="2000" b="0" u="none" strike="noStrike">
                          <a:solidFill>
                            <a:srgbClr val="000000"/>
                          </a:solidFill>
                          <a:effectLst/>
                          <a:latin typeface="Arial" panose="020B0604020202020204" pitchFamily="34" charset="0"/>
                          <a:cs typeface="Arial" panose="020B0604020202020204" pitchFamily="34" charset="0"/>
                        </a:rPr>
                        <a:t>và dây que đo màu đen vào giắc cắm COM của đồng hồ vạn năng.</a:t>
                      </a:r>
                      <a:endParaRPr lang="en-US" sz="2000">
                        <a:effectLst/>
                        <a:latin typeface="Arial" panose="020B0604020202020204" pitchFamily="34" charset="0"/>
                        <a:cs typeface="Arial" panose="020B0604020202020204" pitchFamily="34" charset="0"/>
                      </a:endParaRPr>
                    </a:p>
                    <a:p>
                      <a:pPr algn="just"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 Đặt hai đầu que đo vào hai đầu của dây dẫn điện cần đo thông mạch.</a:t>
                      </a:r>
                      <a:endParaRPr lang="en-US"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just" rtl="0" fontAlgn="t">
                        <a:lnSpc>
                          <a:spcPct val="150000"/>
                        </a:lnSpc>
                      </a:pPr>
                      <a:r>
                        <a:rPr lang="vi-VN" sz="2000" b="0" u="none" strike="noStrike">
                          <a:solidFill>
                            <a:srgbClr val="000000"/>
                          </a:solidFill>
                          <a:effectLst/>
                          <a:latin typeface="Arial" panose="020B0604020202020204" pitchFamily="34" charset="0"/>
                          <a:cs typeface="Arial" panose="020B0604020202020204" pitchFamily="34" charset="0"/>
                        </a:rPr>
                        <a:t>Ấn lẫy mở hàm kìm, lồng hàm kìm vào đoạn dây dẫn điện cân đo cường độ dòng điện.</a:t>
                      </a:r>
                      <a:endParaRPr lang="vi-VN" sz="2000">
                        <a:effectLst/>
                        <a:latin typeface="Arial" panose="020B0604020202020204" pitchFamily="34" charset="0"/>
                        <a:cs typeface="Arial" panose="020B0604020202020204" pitchFamily="34" charset="0"/>
                      </a:endParaRPr>
                    </a:p>
                  </a:txBody>
                  <a:tcPr marL="55247" marR="55247" marT="36831" marB="36831" anchor="ctr"/>
                </a:tc>
                <a:extLst>
                  <a:ext uri="{0D108BD9-81ED-4DB2-BD59-A6C34878D82A}">
                    <a16:rowId xmlns:a16="http://schemas.microsoft.com/office/drawing/2014/main" val="2157237000"/>
                  </a:ext>
                </a:extLst>
              </a:tr>
              <a:tr h="1550955">
                <a:tc>
                  <a:txBody>
                    <a:bodyPr/>
                    <a:lstStyle/>
                    <a:p>
                      <a:pPr algn="just" rtl="0" fontAlgn="t">
                        <a:lnSpc>
                          <a:spcPct val="150000"/>
                        </a:lnSpc>
                      </a:pPr>
                      <a:r>
                        <a:rPr lang="vi-VN" sz="2000" b="0" u="none" strike="noStrike">
                          <a:solidFill>
                            <a:srgbClr val="000000"/>
                          </a:solidFill>
                          <a:effectLst/>
                          <a:latin typeface="Arial" panose="020B0604020202020204" pitchFamily="34" charset="0"/>
                          <a:cs typeface="Arial" panose="020B0604020202020204" pitchFamily="34" charset="0"/>
                        </a:rPr>
                        <a:t>Bước 3: Đọc kết quả đo</a:t>
                      </a:r>
                      <a:endParaRPr lang="vi-VN"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just"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Nếu dây dẫn điện không bị đứt, đồng hồ sẽ kêu tiếng “bíp”, nếu dây dẫn điện bị đứt thì đồng hồ sẽ không kêu.</a:t>
                      </a:r>
                      <a:endParaRPr lang="en-US" sz="2000">
                        <a:effectLst/>
                        <a:latin typeface="Arial" panose="020B0604020202020204" pitchFamily="34" charset="0"/>
                        <a:cs typeface="Arial" panose="020B0604020202020204" pitchFamily="34" charset="0"/>
                      </a:endParaRPr>
                    </a:p>
                  </a:txBody>
                  <a:tcPr marL="55247" marR="55247" marT="36831" marB="36831" anchor="ctr"/>
                </a:tc>
                <a:tc>
                  <a:txBody>
                    <a:bodyPr/>
                    <a:lstStyle/>
                    <a:p>
                      <a:pPr algn="just"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Đọc kết quả trên màn hình hiển thị.</a:t>
                      </a:r>
                      <a:endParaRPr lang="en-US" sz="2000">
                        <a:effectLst/>
                        <a:latin typeface="Arial" panose="020B0604020202020204" pitchFamily="34" charset="0"/>
                        <a:cs typeface="Arial" panose="020B0604020202020204" pitchFamily="34" charset="0"/>
                      </a:endParaRPr>
                    </a:p>
                  </a:txBody>
                  <a:tcPr marL="55247" marR="55247" marT="36831" marB="36831" anchor="ctr"/>
                </a:tc>
                <a:extLst>
                  <a:ext uri="{0D108BD9-81ED-4DB2-BD59-A6C34878D82A}">
                    <a16:rowId xmlns:a16="http://schemas.microsoft.com/office/drawing/2014/main" val="1602521477"/>
                  </a:ext>
                </a:extLst>
              </a:tr>
            </a:tbl>
          </a:graphicData>
        </a:graphic>
      </p:graphicFrame>
    </p:spTree>
    <p:extLst>
      <p:ext uri="{BB962C8B-B14F-4D97-AF65-F5344CB8AC3E}">
        <p14:creationId xmlns:p14="http://schemas.microsoft.com/office/powerpoint/2010/main" val="208413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5BFA32B8-2220-22A2-58D2-F580441C9101}"/>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EA4AAB9-8719-21A4-408C-C23E12F491DE}"/>
              </a:ext>
            </a:extLst>
          </p:cNvPr>
          <p:cNvGrpSpPr/>
          <p:nvPr/>
        </p:nvGrpSpPr>
        <p:grpSpPr>
          <a:xfrm>
            <a:off x="1029692" y="315729"/>
            <a:ext cx="7084616" cy="1441807"/>
            <a:chOff x="283935" y="1908158"/>
            <a:chExt cx="9446155" cy="1922410"/>
          </a:xfrm>
        </p:grpSpPr>
        <p:sp>
          <p:nvSpPr>
            <p:cNvPr id="5" name="Rounded Rectangle 40">
              <a:extLst>
                <a:ext uri="{FF2B5EF4-FFF2-40B4-BE49-F238E27FC236}">
                  <a16:creationId xmlns:a16="http://schemas.microsoft.com/office/drawing/2014/main" id="{29D548CD-AFD4-21DB-0483-1588B92B1368}"/>
                </a:ext>
              </a:extLst>
            </p:cNvPr>
            <p:cNvSpPr/>
            <p:nvPr/>
          </p:nvSpPr>
          <p:spPr>
            <a:xfrm>
              <a:off x="546975" y="1908158"/>
              <a:ext cx="9183115" cy="192241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2" descr="https://cdn-icons-png.flaticon.com/128/5184/5184592.png">
              <a:extLst>
                <a:ext uri="{FF2B5EF4-FFF2-40B4-BE49-F238E27FC236}">
                  <a16:creationId xmlns:a16="http://schemas.microsoft.com/office/drawing/2014/main" id="{8005BB82-8E11-7BFD-F342-A771706EC5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AC51B2-B96E-8D4E-494D-2F4646D2161A}"/>
                </a:ext>
              </a:extLst>
            </p:cNvPr>
            <p:cNvSpPr txBox="1"/>
            <p:nvPr/>
          </p:nvSpPr>
          <p:spPr>
            <a:xfrm>
              <a:off x="810011" y="1919867"/>
              <a:ext cx="8920079" cy="1893767"/>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Câu 3. </a:t>
              </a: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Một mạng điện đơn giản dùng trong phòng ngủ có kích thước 3x4 m bao gồm hai aptomat, một ổ cắm điện, hai công tắc ba cực điều khiển một đèn. Hãy:</a:t>
              </a:r>
            </a:p>
          </p:txBody>
        </p:sp>
      </p:grpSp>
      <p:grpSp>
        <p:nvGrpSpPr>
          <p:cNvPr id="14" name="Group 13">
            <a:extLst>
              <a:ext uri="{FF2B5EF4-FFF2-40B4-BE49-F238E27FC236}">
                <a16:creationId xmlns:a16="http://schemas.microsoft.com/office/drawing/2014/main" id="{C885296C-7F3C-C3BA-0DD4-718C6242E855}"/>
              </a:ext>
            </a:extLst>
          </p:cNvPr>
          <p:cNvGrpSpPr/>
          <p:nvPr/>
        </p:nvGrpSpPr>
        <p:grpSpPr>
          <a:xfrm>
            <a:off x="514350" y="2000723"/>
            <a:ext cx="5695949" cy="691678"/>
            <a:chOff x="-101421" y="1636321"/>
            <a:chExt cx="7594599" cy="922237"/>
          </a:xfrm>
        </p:grpSpPr>
        <p:sp>
          <p:nvSpPr>
            <p:cNvPr id="15" name="Rounded Rectangle 36">
              <a:extLst>
                <a:ext uri="{FF2B5EF4-FFF2-40B4-BE49-F238E27FC236}">
                  <a16:creationId xmlns:a16="http://schemas.microsoft.com/office/drawing/2014/main" id="{8F5E7F6A-C52A-8FC7-6F47-C0682FAD50A8}"/>
                </a:ext>
              </a:extLst>
            </p:cNvPr>
            <p:cNvSpPr/>
            <p:nvPr/>
          </p:nvSpPr>
          <p:spPr>
            <a:xfrm>
              <a:off x="478014" y="1636321"/>
              <a:ext cx="7015164" cy="922237"/>
            </a:xfrm>
            <a:prstGeom prst="roundRect">
              <a:avLst>
                <a:gd name="adj" fmla="val 13630"/>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685800" rtl="0" eaLnBrk="1" fontAlgn="auto" latinLnBrk="0" hangingPunct="1">
                <a:spcBef>
                  <a:spcPts val="0"/>
                </a:spcBef>
                <a:spcAft>
                  <a:spcPts val="0"/>
                </a:spcAft>
                <a:buClrTx/>
                <a:buSzTx/>
                <a:tabLst/>
                <a:defRPr/>
              </a:pPr>
              <a:r>
                <a:rPr lang="en-US" sz="2000" kern="1200">
                  <a:solidFill>
                    <a:srgbClr val="000000"/>
                  </a:solidFill>
                  <a:latin typeface="Arial" panose="020B0604020202020204" pitchFamily="34" charset="0"/>
                  <a:cs typeface="Arial" panose="020B0604020202020204" pitchFamily="34" charset="0"/>
                </a:rPr>
                <a:t>a. </a:t>
              </a:r>
              <a:r>
                <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Thiết kế sơ đồ nguyên lí của mạng điện:</a:t>
              </a:r>
            </a:p>
          </p:txBody>
        </p:sp>
        <p:pic>
          <p:nvPicPr>
            <p:cNvPr id="16" name="Graphic 24" descr="Back with solid fill">
              <a:extLst>
                <a:ext uri="{FF2B5EF4-FFF2-40B4-BE49-F238E27FC236}">
                  <a16:creationId xmlns:a16="http://schemas.microsoft.com/office/drawing/2014/main" id="{3D671567-5C92-73F2-9DFE-A9C91AA39F2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101421" y="1711096"/>
              <a:ext cx="782339" cy="665531"/>
            </a:xfrm>
            <a:prstGeom prst="rect">
              <a:avLst/>
            </a:prstGeom>
          </p:spPr>
        </p:pic>
      </p:grpSp>
      <p:pic>
        <p:nvPicPr>
          <p:cNvPr id="5122" name="Picture 2" descr="A diagram of a wiring diagram&#10;&#10;Description automatically generated">
            <a:extLst>
              <a:ext uri="{FF2B5EF4-FFF2-40B4-BE49-F238E27FC236}">
                <a16:creationId xmlns:a16="http://schemas.microsoft.com/office/drawing/2014/main" id="{AB05DFD9-E053-7E72-09A3-AFBC566AD253}"/>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017026" y="2692401"/>
            <a:ext cx="5109948" cy="2259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884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randombar(horizontal)">
                                      <p:cBhvr>
                                        <p:cTn id="18"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50ADEE45-21D6-BE89-E4EF-166C5E811BEE}"/>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8C37C378-78F4-FE12-4FE6-AEBEC2DB5291}"/>
              </a:ext>
            </a:extLst>
          </p:cNvPr>
          <p:cNvGrpSpPr/>
          <p:nvPr/>
        </p:nvGrpSpPr>
        <p:grpSpPr>
          <a:xfrm>
            <a:off x="565150" y="476723"/>
            <a:ext cx="7334250" cy="691678"/>
            <a:chOff x="-101421" y="1636321"/>
            <a:chExt cx="9779001" cy="922237"/>
          </a:xfrm>
        </p:grpSpPr>
        <p:sp>
          <p:nvSpPr>
            <p:cNvPr id="14" name="Rounded Rectangle 36">
              <a:extLst>
                <a:ext uri="{FF2B5EF4-FFF2-40B4-BE49-F238E27FC236}">
                  <a16:creationId xmlns:a16="http://schemas.microsoft.com/office/drawing/2014/main" id="{883B1F83-B47A-DDA6-4FF6-8002821D58E6}"/>
                </a:ext>
              </a:extLst>
            </p:cNvPr>
            <p:cNvSpPr/>
            <p:nvPr/>
          </p:nvSpPr>
          <p:spPr>
            <a:xfrm>
              <a:off x="478014" y="1636321"/>
              <a:ext cx="9199566" cy="922237"/>
            </a:xfrm>
            <a:prstGeom prst="roundRect">
              <a:avLst>
                <a:gd name="adj" fmla="val 13630"/>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685800" rtl="0" eaLnBrk="1" fontAlgn="auto" latinLnBrk="0" hangingPunct="1">
                <a:spcBef>
                  <a:spcPts val="0"/>
                </a:spcBef>
                <a:spcAft>
                  <a:spcPts val="0"/>
                </a:spcAft>
                <a:buClrTx/>
                <a:buSzTx/>
                <a:tabLst/>
                <a:defRPr/>
              </a:pPr>
              <a:r>
                <a:rPr lang="vi-VN" sz="2000" kern="1200">
                  <a:solidFill>
                    <a:srgbClr val="000000"/>
                  </a:solidFill>
                  <a:latin typeface="Arial" panose="020B0604020202020204" pitchFamily="34" charset="0"/>
                  <a:cs typeface="Arial" panose="020B0604020202020204" pitchFamily="34" charset="0"/>
                </a:rPr>
                <a:t>Sơ đồ lắp đặt cần kích thước phòng, vị trí giường.</a:t>
              </a:r>
              <a:endParaRPr kumimoji="0" lang="vi-VN" sz="20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15" name="Graphic 24" descr="Back with solid fill">
              <a:extLst>
                <a:ext uri="{FF2B5EF4-FFF2-40B4-BE49-F238E27FC236}">
                  <a16:creationId xmlns:a16="http://schemas.microsoft.com/office/drawing/2014/main" id="{94EEED5B-400F-4EF2-42F5-8638919DCD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1421" y="1711096"/>
              <a:ext cx="782339" cy="665531"/>
            </a:xfrm>
            <a:prstGeom prst="rect">
              <a:avLst/>
            </a:prstGeom>
          </p:spPr>
        </p:pic>
      </p:grpSp>
      <p:pic>
        <p:nvPicPr>
          <p:cNvPr id="7172" name="Picture 4" descr="A diagram of a circuit&#10;&#10;Description automatically generated">
            <a:extLst>
              <a:ext uri="{FF2B5EF4-FFF2-40B4-BE49-F238E27FC236}">
                <a16:creationId xmlns:a16="http://schemas.microsoft.com/office/drawing/2014/main" id="{0366D6BF-CB46-0A3A-637C-43A8FF47772C}"/>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26344" y="1260474"/>
            <a:ext cx="6691312" cy="3699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94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Effect transition="in" filter="randombar(horizontal)">
                                      <p:cBhvr>
                                        <p:cTn id="12" dur="500"/>
                                        <p:tgtEl>
                                          <p:spTgt spid="71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8F28DC23-261B-4ED7-B055-DA8D0EA272E3}"/>
            </a:ext>
          </a:extLst>
        </p:cNvPr>
        <p:cNvGrpSpPr/>
        <p:nvPr/>
      </p:nvGrpSpPr>
      <p:grpSpPr>
        <a:xfrm>
          <a:off x="0" y="0"/>
          <a:ext cx="0" cy="0"/>
          <a:chOff x="0" y="0"/>
          <a:chExt cx="0" cy="0"/>
        </a:xfrm>
      </p:grpSpPr>
      <p:grpSp>
        <p:nvGrpSpPr>
          <p:cNvPr id="13" name="Group 12">
            <a:extLst>
              <a:ext uri="{FF2B5EF4-FFF2-40B4-BE49-F238E27FC236}">
                <a16:creationId xmlns:a16="http://schemas.microsoft.com/office/drawing/2014/main" id="{583DC845-7522-489E-A2F0-7ECC87B38990}"/>
              </a:ext>
            </a:extLst>
          </p:cNvPr>
          <p:cNvGrpSpPr/>
          <p:nvPr/>
        </p:nvGrpSpPr>
        <p:grpSpPr>
          <a:xfrm>
            <a:off x="565150" y="298923"/>
            <a:ext cx="7334250" cy="691678"/>
            <a:chOff x="-101421" y="1636321"/>
            <a:chExt cx="9779001" cy="922237"/>
          </a:xfrm>
        </p:grpSpPr>
        <p:sp>
          <p:nvSpPr>
            <p:cNvPr id="14" name="Rounded Rectangle 36">
              <a:extLst>
                <a:ext uri="{FF2B5EF4-FFF2-40B4-BE49-F238E27FC236}">
                  <a16:creationId xmlns:a16="http://schemas.microsoft.com/office/drawing/2014/main" id="{F2E38E7C-A77A-36D2-EB68-05AF1500653D}"/>
                </a:ext>
              </a:extLst>
            </p:cNvPr>
            <p:cNvSpPr/>
            <p:nvPr/>
          </p:nvSpPr>
          <p:spPr>
            <a:xfrm>
              <a:off x="478014" y="1636321"/>
              <a:ext cx="9199566" cy="922237"/>
            </a:xfrm>
            <a:prstGeom prst="roundRect">
              <a:avLst>
                <a:gd name="adj" fmla="val 13630"/>
              </a:avLst>
            </a:prstGeom>
            <a:solidFill>
              <a:srgbClr val="FFFFCD"/>
            </a:solidFill>
            <a:ln w="12700">
              <a:solidFill>
                <a:srgbClr val="000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685800" rtl="0" eaLnBrk="1" fontAlgn="auto" latinLnBrk="0" hangingPunct="1">
                <a:spcBef>
                  <a:spcPts val="0"/>
                </a:spcBef>
                <a:spcAft>
                  <a:spcPts val="0"/>
                </a:spcAft>
                <a:buClrTx/>
                <a:buSzTx/>
                <a:tabLst/>
                <a:defRPr/>
              </a:pPr>
              <a:r>
                <a:rPr lang="vi-VN" sz="2000" kern="1200">
                  <a:solidFill>
                    <a:srgbClr val="000000"/>
                  </a:solidFill>
                  <a:latin typeface="Arial" panose="020B0604020202020204" pitchFamily="34" charset="0"/>
                  <a:cs typeface="Arial" panose="020B0604020202020204" pitchFamily="34" charset="0"/>
                </a:rPr>
                <a:t>b</a:t>
              </a:r>
              <a:r>
                <a:rPr lang="en-US" sz="2000" kern="1200">
                  <a:solidFill>
                    <a:srgbClr val="000000"/>
                  </a:solidFill>
                  <a:latin typeface="Arial" panose="020B0604020202020204" pitchFamily="34" charset="0"/>
                  <a:cs typeface="Arial" panose="020B0604020202020204" pitchFamily="34" charset="0"/>
                </a:rPr>
                <a:t>. </a:t>
              </a:r>
              <a:r>
                <a:rPr lang="vi-VN" sz="2000" kern="1200">
                  <a:solidFill>
                    <a:srgbClr val="000000"/>
                  </a:solidFill>
                  <a:latin typeface="Arial" panose="020B0604020202020204" pitchFamily="34" charset="0"/>
                  <a:cs typeface="Arial" panose="020B0604020202020204" pitchFamily="34" charset="0"/>
                </a:rPr>
                <a:t>Lập bảng tính chi phí</a:t>
              </a:r>
              <a:r>
                <a:rPr lang="en-US" sz="2000" kern="1200">
                  <a:solidFill>
                    <a:srgbClr val="000000"/>
                  </a:solidFill>
                  <a:latin typeface="Arial" panose="020B0604020202020204" pitchFamily="34" charset="0"/>
                  <a:cs typeface="Arial" panose="020B0604020202020204" pitchFamily="34" charset="0"/>
                </a:rPr>
                <a:t>.</a:t>
              </a:r>
              <a:endParaRPr lang="vi-VN" sz="2000" kern="1200">
                <a:solidFill>
                  <a:srgbClr val="000000"/>
                </a:solidFill>
                <a:latin typeface="Arial" panose="020B0604020202020204" pitchFamily="34" charset="0"/>
                <a:cs typeface="Arial" panose="020B0604020202020204" pitchFamily="34" charset="0"/>
              </a:endParaRPr>
            </a:p>
          </p:txBody>
        </p:sp>
        <p:pic>
          <p:nvPicPr>
            <p:cNvPr id="15" name="Graphic 24" descr="Back with solid fill">
              <a:extLst>
                <a:ext uri="{FF2B5EF4-FFF2-40B4-BE49-F238E27FC236}">
                  <a16:creationId xmlns:a16="http://schemas.microsoft.com/office/drawing/2014/main" id="{AAD2920E-D9E1-1538-C61D-4AF1B13D3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V="1">
              <a:off x="-101421" y="1711096"/>
              <a:ext cx="782339" cy="665531"/>
            </a:xfrm>
            <a:prstGeom prst="rect">
              <a:avLst/>
            </a:prstGeom>
          </p:spPr>
        </p:pic>
      </p:grpSp>
      <p:graphicFrame>
        <p:nvGraphicFramePr>
          <p:cNvPr id="2" name="Table 1">
            <a:extLst>
              <a:ext uri="{FF2B5EF4-FFF2-40B4-BE49-F238E27FC236}">
                <a16:creationId xmlns:a16="http://schemas.microsoft.com/office/drawing/2014/main" id="{6CBCFE70-9E33-FAEB-2681-7559B04D80AF}"/>
              </a:ext>
            </a:extLst>
          </p:cNvPr>
          <p:cNvGraphicFramePr>
            <a:graphicFrameLocks noGrp="1"/>
          </p:cNvGraphicFramePr>
          <p:nvPr>
            <p:extLst>
              <p:ext uri="{D42A27DB-BD31-4B8C-83A1-F6EECF244321}">
                <p14:modId xmlns:p14="http://schemas.microsoft.com/office/powerpoint/2010/main" val="3333338636"/>
              </p:ext>
            </p:extLst>
          </p:nvPr>
        </p:nvGraphicFramePr>
        <p:xfrm>
          <a:off x="1" y="1122882"/>
          <a:ext cx="9143999" cy="4007960"/>
        </p:xfrm>
        <a:graphic>
          <a:graphicData uri="http://schemas.openxmlformats.org/drawingml/2006/table">
            <a:tbl>
              <a:tblPr>
                <a:tableStyleId>{69CF1AB2-1976-4502-BF36-3FF5EA218861}</a:tableStyleId>
              </a:tblPr>
              <a:tblGrid>
                <a:gridCol w="671513">
                  <a:extLst>
                    <a:ext uri="{9D8B030D-6E8A-4147-A177-3AD203B41FA5}">
                      <a16:colId xmlns:a16="http://schemas.microsoft.com/office/drawing/2014/main" val="3717277531"/>
                    </a:ext>
                  </a:extLst>
                </a:gridCol>
                <a:gridCol w="2231000">
                  <a:extLst>
                    <a:ext uri="{9D8B030D-6E8A-4147-A177-3AD203B41FA5}">
                      <a16:colId xmlns:a16="http://schemas.microsoft.com/office/drawing/2014/main" val="494777576"/>
                    </a:ext>
                  </a:extLst>
                </a:gridCol>
                <a:gridCol w="1728592">
                  <a:extLst>
                    <a:ext uri="{9D8B030D-6E8A-4147-A177-3AD203B41FA5}">
                      <a16:colId xmlns:a16="http://schemas.microsoft.com/office/drawing/2014/main" val="294928288"/>
                    </a:ext>
                  </a:extLst>
                </a:gridCol>
                <a:gridCol w="1064712">
                  <a:extLst>
                    <a:ext uri="{9D8B030D-6E8A-4147-A177-3AD203B41FA5}">
                      <a16:colId xmlns:a16="http://schemas.microsoft.com/office/drawing/2014/main" val="306355715"/>
                    </a:ext>
                  </a:extLst>
                </a:gridCol>
                <a:gridCol w="719270">
                  <a:extLst>
                    <a:ext uri="{9D8B030D-6E8A-4147-A177-3AD203B41FA5}">
                      <a16:colId xmlns:a16="http://schemas.microsoft.com/office/drawing/2014/main" val="1012710607"/>
                    </a:ext>
                  </a:extLst>
                </a:gridCol>
                <a:gridCol w="1271587">
                  <a:extLst>
                    <a:ext uri="{9D8B030D-6E8A-4147-A177-3AD203B41FA5}">
                      <a16:colId xmlns:a16="http://schemas.microsoft.com/office/drawing/2014/main" val="3200063734"/>
                    </a:ext>
                  </a:extLst>
                </a:gridCol>
                <a:gridCol w="1457325">
                  <a:extLst>
                    <a:ext uri="{9D8B030D-6E8A-4147-A177-3AD203B41FA5}">
                      <a16:colId xmlns:a16="http://schemas.microsoft.com/office/drawing/2014/main" val="4225735355"/>
                    </a:ext>
                  </a:extLst>
                </a:gridCol>
              </a:tblGrid>
              <a:tr h="507752">
                <a:tc>
                  <a:txBody>
                    <a:bodyPr/>
                    <a:lstStyle/>
                    <a:p>
                      <a:pPr algn="ctr" rtl="0" fontAlgn="t"/>
                      <a:r>
                        <a:rPr lang="en-US" sz="2000" b="1" u="none" strike="noStrike">
                          <a:solidFill>
                            <a:srgbClr val="000000"/>
                          </a:solidFill>
                          <a:effectLst/>
                        </a:rPr>
                        <a:t>STT</a:t>
                      </a:r>
                      <a:endParaRPr lang="en-US" sz="2000" b="1">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1" u="none" strike="noStrike">
                          <a:solidFill>
                            <a:srgbClr val="000000"/>
                          </a:solidFill>
                          <a:effectLst/>
                        </a:rPr>
                        <a:t>Thiết bị, vật liệu</a:t>
                      </a:r>
                      <a:endParaRPr lang="en-US" sz="2000" b="1">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1" u="none" strike="noStrike">
                          <a:solidFill>
                            <a:srgbClr val="000000"/>
                          </a:solidFill>
                          <a:effectLst/>
                        </a:rPr>
                        <a:t>Thông số</a:t>
                      </a:r>
                      <a:endParaRPr lang="en-US" sz="2000" b="1">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vi-VN" sz="2000" b="1" u="none" strike="noStrike">
                          <a:solidFill>
                            <a:srgbClr val="000000"/>
                          </a:solidFill>
                          <a:effectLst/>
                        </a:rPr>
                        <a:t>Đơn vị</a:t>
                      </a:r>
                      <a:endParaRPr lang="vi-VN" sz="2000" b="1">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1" u="none" strike="noStrike">
                          <a:solidFill>
                            <a:srgbClr val="000000"/>
                          </a:solidFill>
                          <a:effectLst/>
                        </a:rPr>
                        <a:t>SL</a:t>
                      </a:r>
                      <a:endParaRPr lang="vi-VN" sz="2000" b="1">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vi-VN" sz="2000" b="1" u="none" strike="noStrike">
                          <a:solidFill>
                            <a:srgbClr val="000000"/>
                          </a:solidFill>
                          <a:effectLst/>
                        </a:rPr>
                        <a:t>Đơn giá</a:t>
                      </a:r>
                      <a:endParaRPr lang="vi-VN" sz="2000" b="1">
                        <a:effectLst/>
                      </a:endParaRPr>
                    </a:p>
                    <a:p>
                      <a:pPr algn="ctr" rtl="0" fontAlgn="t"/>
                      <a:r>
                        <a:rPr lang="vi-VN" sz="2000" b="1" u="none" strike="noStrike">
                          <a:solidFill>
                            <a:srgbClr val="000000"/>
                          </a:solidFill>
                          <a:effectLst/>
                        </a:rPr>
                        <a:t>(VNĐ)</a:t>
                      </a:r>
                      <a:endParaRPr lang="vi-VN" sz="2000" b="1">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1" u="none" strike="noStrike">
                          <a:solidFill>
                            <a:srgbClr val="000000"/>
                          </a:solidFill>
                          <a:effectLst/>
                        </a:rPr>
                        <a:t>Thành tiền (VNĐ)</a:t>
                      </a:r>
                      <a:endParaRPr lang="en-US" sz="2000" b="1">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2460775806"/>
                  </a:ext>
                </a:extLst>
              </a:tr>
              <a:tr h="360340">
                <a:tc>
                  <a:txBody>
                    <a:bodyPr/>
                    <a:lstStyle/>
                    <a:p>
                      <a:pPr algn="ctr" rtl="0" fontAlgn="t"/>
                      <a:r>
                        <a:rPr lang="en-US" sz="2000" b="0" u="none" strike="noStrike">
                          <a:solidFill>
                            <a:srgbClr val="000000"/>
                          </a:solidFill>
                          <a:effectLst/>
                        </a:rPr>
                        <a:t>1</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Aptomat</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16 A – 250 V </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cái</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1</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67 000</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67 000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1903510133"/>
                  </a:ext>
                </a:extLst>
              </a:tr>
              <a:tr h="360340">
                <a:tc>
                  <a:txBody>
                    <a:bodyPr/>
                    <a:lstStyle/>
                    <a:p>
                      <a:pPr algn="ctr" rtl="0" fontAlgn="t"/>
                      <a:r>
                        <a:rPr lang="en-US" sz="2000" b="0" u="none" strike="noStrike">
                          <a:solidFill>
                            <a:srgbClr val="000000"/>
                          </a:solidFill>
                          <a:effectLst/>
                        </a:rPr>
                        <a:t>2</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Aptomat</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10 A – 250 V </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cái</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1</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60 000</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60 000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305000229"/>
                  </a:ext>
                </a:extLst>
              </a:tr>
              <a:tr h="360340">
                <a:tc>
                  <a:txBody>
                    <a:bodyPr/>
                    <a:lstStyle/>
                    <a:p>
                      <a:pPr algn="ctr" rtl="0" fontAlgn="t"/>
                      <a:r>
                        <a:rPr lang="en-US" sz="2000" b="0" u="none" strike="noStrike">
                          <a:solidFill>
                            <a:srgbClr val="000000"/>
                          </a:solidFill>
                          <a:effectLst/>
                        </a:rPr>
                        <a:t>3</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Bóng đèn, đui đèn</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12 W – 250 V</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bộ</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1</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63 000 </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63 000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3212735342"/>
                  </a:ext>
                </a:extLst>
              </a:tr>
              <a:tr h="360340">
                <a:tc>
                  <a:txBody>
                    <a:bodyPr/>
                    <a:lstStyle/>
                    <a:p>
                      <a:pPr algn="ctr" rtl="0" fontAlgn="t"/>
                      <a:r>
                        <a:rPr lang="en-US" sz="2000" b="0" u="none" strike="noStrike">
                          <a:solidFill>
                            <a:srgbClr val="000000"/>
                          </a:solidFill>
                          <a:effectLst/>
                        </a:rPr>
                        <a:t>4</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Ổ cắm điện</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16A – 250 V</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cái</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1</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50 000</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50 000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207938926"/>
                  </a:ext>
                </a:extLst>
              </a:tr>
              <a:tr h="360340">
                <a:tc>
                  <a:txBody>
                    <a:bodyPr/>
                    <a:lstStyle/>
                    <a:p>
                      <a:pPr algn="ctr" rtl="0" fontAlgn="t"/>
                      <a:r>
                        <a:rPr lang="en-US" sz="2000" b="0" u="none" strike="noStrike">
                          <a:solidFill>
                            <a:srgbClr val="000000"/>
                          </a:solidFill>
                          <a:effectLst/>
                        </a:rPr>
                        <a:t>5</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Công tắc</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16A – 250 V</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cái</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2</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27 000</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54 000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4038944196"/>
                  </a:ext>
                </a:extLst>
              </a:tr>
              <a:tr h="212928">
                <a:tc>
                  <a:txBody>
                    <a:bodyPr/>
                    <a:lstStyle/>
                    <a:p>
                      <a:pPr algn="ctr" rtl="0" fontAlgn="t"/>
                      <a:r>
                        <a:rPr lang="en-US" sz="2000" b="0" u="none" strike="noStrike">
                          <a:solidFill>
                            <a:srgbClr val="000000"/>
                          </a:solidFill>
                          <a:effectLst/>
                        </a:rPr>
                        <a:t>6</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Dây dẫn điện</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2 x 4 mm2</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m</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5</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24 500</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122 500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2291585749"/>
                  </a:ext>
                </a:extLst>
              </a:tr>
              <a:tr h="360340">
                <a:tc>
                  <a:txBody>
                    <a:bodyPr/>
                    <a:lstStyle/>
                    <a:p>
                      <a:pPr algn="ctr" rtl="0" fontAlgn="t"/>
                      <a:r>
                        <a:rPr lang="en-US" sz="2000" b="0" u="none" strike="noStrike">
                          <a:solidFill>
                            <a:srgbClr val="000000"/>
                          </a:solidFill>
                          <a:effectLst/>
                        </a:rPr>
                        <a:t>7</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Dây dẫn điện</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2 x 1,5 mm2</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m</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5</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9 800</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49 000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2244816319"/>
                  </a:ext>
                </a:extLst>
              </a:tr>
              <a:tr h="360340">
                <a:tc>
                  <a:txBody>
                    <a:bodyPr/>
                    <a:lstStyle/>
                    <a:p>
                      <a:pPr algn="ctr" rtl="0" fontAlgn="t"/>
                      <a:r>
                        <a:rPr lang="en-US" sz="2000" b="0" u="none" strike="noStrike">
                          <a:solidFill>
                            <a:srgbClr val="000000"/>
                          </a:solidFill>
                          <a:effectLst/>
                        </a:rPr>
                        <a:t>8</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Bảng điện</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just" rtl="0" fontAlgn="t"/>
                      <a:r>
                        <a:rPr lang="en-US" sz="2000" b="0" u="none" strike="noStrike">
                          <a:solidFill>
                            <a:srgbClr val="000000"/>
                          </a:solidFill>
                          <a:effectLst/>
                        </a:rPr>
                        <a:t>300 x 200 mm</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cái</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2</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20 000</a:t>
                      </a:r>
                      <a:endParaRPr lang="en-US" sz="2000">
                        <a:effectLst/>
                        <a:latin typeface="Arial" panose="020B0604020202020204" pitchFamily="34" charset="0"/>
                        <a:cs typeface="Arial" panose="020B0604020202020204" pitchFamily="34" charset="0"/>
                      </a:endParaRPr>
                    </a:p>
                  </a:txBody>
                  <a:tcPr marL="49137" marR="49137" marT="32758" marB="32758" anchor="ctr"/>
                </a:tc>
                <a:tc>
                  <a:txBody>
                    <a:bodyPr/>
                    <a:lstStyle/>
                    <a:p>
                      <a:pPr algn="ctr" rtl="0" fontAlgn="t"/>
                      <a:r>
                        <a:rPr lang="en-US" sz="2000" b="0" u="none" strike="noStrike">
                          <a:solidFill>
                            <a:srgbClr val="000000"/>
                          </a:solidFill>
                          <a:effectLst/>
                        </a:rPr>
                        <a:t>40 000</a:t>
                      </a:r>
                      <a:endParaRPr lang="en-US" sz="2000">
                        <a:effectLst/>
                        <a:latin typeface="Arial" panose="020B0604020202020204" pitchFamily="34" charset="0"/>
                        <a:cs typeface="Arial" panose="020B0604020202020204" pitchFamily="34" charset="0"/>
                      </a:endParaRPr>
                    </a:p>
                  </a:txBody>
                  <a:tcPr marL="49137" marR="49137" marT="32758" marB="32758" anchor="ctr"/>
                </a:tc>
                <a:extLst>
                  <a:ext uri="{0D108BD9-81ED-4DB2-BD59-A6C34878D82A}">
                    <a16:rowId xmlns:a16="http://schemas.microsoft.com/office/drawing/2014/main" val="2566785458"/>
                  </a:ext>
                </a:extLst>
              </a:tr>
              <a:tr h="212928">
                <a:tc gridSpan="6">
                  <a:txBody>
                    <a:bodyPr/>
                    <a:lstStyle/>
                    <a:p>
                      <a:pPr algn="ctr" rtl="0" fontAlgn="t"/>
                      <a:r>
                        <a:rPr lang="en-US" sz="2000" b="1" u="none" strike="noStrike">
                          <a:solidFill>
                            <a:srgbClr val="000000"/>
                          </a:solidFill>
                          <a:effectLst/>
                        </a:rPr>
                        <a:t>TỔNG CHI PHÍ</a:t>
                      </a:r>
                      <a:endParaRPr lang="en-US" sz="2000" b="1">
                        <a:effectLst/>
                        <a:latin typeface="Arial" panose="020B0604020202020204" pitchFamily="34" charset="0"/>
                        <a:cs typeface="Arial" panose="020B0604020202020204" pitchFamily="34" charset="0"/>
                      </a:endParaRPr>
                    </a:p>
                  </a:txBody>
                  <a:tcPr marL="49137" marR="49137" marT="32758" marB="32758" anchor="ctr">
                    <a:solidFill>
                      <a:schemeClr val="accent1">
                        <a:lumMod val="40000"/>
                        <a:lumOff val="6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t"/>
                      <a:r>
                        <a:rPr lang="en-US" sz="2000" b="0" u="none" strike="noStrike">
                          <a:solidFill>
                            <a:srgbClr val="000000"/>
                          </a:solidFill>
                          <a:effectLst/>
                        </a:rPr>
                        <a:t>505 500</a:t>
                      </a:r>
                      <a:endParaRPr lang="en-US" sz="2000">
                        <a:effectLst/>
                        <a:latin typeface="Arial" panose="020B0604020202020204" pitchFamily="34" charset="0"/>
                        <a:cs typeface="Arial" panose="020B0604020202020204" pitchFamily="34" charset="0"/>
                      </a:endParaRPr>
                    </a:p>
                  </a:txBody>
                  <a:tcPr marL="49137" marR="49137" marT="32758" marB="32758" anchor="ctr">
                    <a:solidFill>
                      <a:schemeClr val="accent1">
                        <a:lumMod val="40000"/>
                        <a:lumOff val="60000"/>
                      </a:schemeClr>
                    </a:solidFill>
                  </a:tcPr>
                </a:tc>
                <a:extLst>
                  <a:ext uri="{0D108BD9-81ED-4DB2-BD59-A6C34878D82A}">
                    <a16:rowId xmlns:a16="http://schemas.microsoft.com/office/drawing/2014/main" val="2587346576"/>
                  </a:ext>
                </a:extLst>
              </a:tr>
            </a:tbl>
          </a:graphicData>
        </a:graphic>
      </p:graphicFrame>
    </p:spTree>
    <p:extLst>
      <p:ext uri="{BB962C8B-B14F-4D97-AF65-F5344CB8AC3E}">
        <p14:creationId xmlns:p14="http://schemas.microsoft.com/office/powerpoint/2010/main" val="417950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B25A0543-1D8D-A348-6334-150E9AC7DAD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D65FC5DB-9A7A-0D98-23DD-C097EC46F4AA}"/>
              </a:ext>
            </a:extLst>
          </p:cNvPr>
          <p:cNvGrpSpPr/>
          <p:nvPr/>
        </p:nvGrpSpPr>
        <p:grpSpPr>
          <a:xfrm>
            <a:off x="1029692" y="430490"/>
            <a:ext cx="7084616" cy="644685"/>
            <a:chOff x="283935" y="1908158"/>
            <a:chExt cx="9446155" cy="859580"/>
          </a:xfrm>
        </p:grpSpPr>
        <p:sp>
          <p:nvSpPr>
            <p:cNvPr id="5" name="Rounded Rectangle 40">
              <a:extLst>
                <a:ext uri="{FF2B5EF4-FFF2-40B4-BE49-F238E27FC236}">
                  <a16:creationId xmlns:a16="http://schemas.microsoft.com/office/drawing/2014/main" id="{76710C39-DBA5-A379-DAB8-BDA1787F47AE}"/>
                </a:ext>
              </a:extLst>
            </p:cNvPr>
            <p:cNvSpPr/>
            <p:nvPr/>
          </p:nvSpPr>
          <p:spPr>
            <a:xfrm>
              <a:off x="546975" y="1908158"/>
              <a:ext cx="9183115" cy="859580"/>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2" descr="https://cdn-icons-png.flaticon.com/128/5184/5184592.png">
              <a:extLst>
                <a:ext uri="{FF2B5EF4-FFF2-40B4-BE49-F238E27FC236}">
                  <a16:creationId xmlns:a16="http://schemas.microsoft.com/office/drawing/2014/main" id="{342B858B-58FA-6352-7A11-F05D33E28D0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BD9A142-9A20-05DC-9967-272B58A9CC81}"/>
                </a:ext>
              </a:extLst>
            </p:cNvPr>
            <p:cNvSpPr txBox="1"/>
            <p:nvPr/>
          </p:nvSpPr>
          <p:spPr>
            <a:xfrm>
              <a:off x="810011" y="2077735"/>
              <a:ext cx="8920079" cy="533480"/>
            </a:xfrm>
            <a:prstGeom prst="rect">
              <a:avLst/>
            </a:prstGeom>
            <a:noFill/>
          </p:spPr>
          <p:txBody>
            <a:bodyPr wrap="square" rtlCol="0">
              <a:spAutoFit/>
            </a:bodyPr>
            <a:lstStyle/>
            <a:p>
              <a:pPr marL="0" marR="0" lvl="0" indent="0" algn="just" defTabSz="685800" rtl="0" eaLnBrk="1" fontAlgn="auto" latinLnBrk="0" hangingPunct="1">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Câu 4. Trình bày quy trình lắp đặt mạng điện.</a:t>
              </a:r>
            </a:p>
          </p:txBody>
        </p:sp>
      </p:grpSp>
      <p:pic>
        <p:nvPicPr>
          <p:cNvPr id="11" name="Picture 10" descr="A diagram of a machine&#10;&#10;Description automatically generated">
            <a:extLst>
              <a:ext uri="{FF2B5EF4-FFF2-40B4-BE49-F238E27FC236}">
                <a16:creationId xmlns:a16="http://schemas.microsoft.com/office/drawing/2014/main" id="{0D6F454B-23D1-89FC-4E7C-2D965EAB9710}"/>
              </a:ext>
            </a:extLst>
          </p:cNvPr>
          <p:cNvPicPr>
            <a:picLocks noChangeAspect="1"/>
          </p:cNvPicPr>
          <p:nvPr/>
        </p:nvPicPr>
        <p:blipFill>
          <a:blip r:embed="rId4"/>
          <a:stretch>
            <a:fillRect/>
          </a:stretch>
        </p:blipFill>
        <p:spPr>
          <a:xfrm>
            <a:off x="274471" y="1436186"/>
            <a:ext cx="3247558" cy="3247558"/>
          </a:xfrm>
          <a:prstGeom prst="rect">
            <a:avLst/>
          </a:prstGeom>
        </p:spPr>
      </p:pic>
      <p:sp>
        <p:nvSpPr>
          <p:cNvPr id="12" name="Rounded Rectangular Callout 8">
            <a:extLst>
              <a:ext uri="{FF2B5EF4-FFF2-40B4-BE49-F238E27FC236}">
                <a16:creationId xmlns:a16="http://schemas.microsoft.com/office/drawing/2014/main" id="{41D91F64-FBBA-2AA7-7411-EC79409B7A1E}"/>
              </a:ext>
            </a:extLst>
          </p:cNvPr>
          <p:cNvSpPr/>
          <p:nvPr/>
        </p:nvSpPr>
        <p:spPr>
          <a:xfrm>
            <a:off x="3586329" y="1253158"/>
            <a:ext cx="5283200" cy="548640"/>
          </a:xfrm>
          <a:prstGeom prst="wedgeRoundRectCallout">
            <a:avLst>
              <a:gd name="adj1" fmla="val -57041"/>
              <a:gd name="adj2" fmla="val 32531"/>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buClrTx/>
            </a:pPr>
            <a:r>
              <a:rPr lang="vi-VN" sz="2000" kern="1200">
                <a:solidFill>
                  <a:prstClr val="black"/>
                </a:solidFill>
              </a:rPr>
              <a:t>Bước 1. Tìm hiểu sơ đồ nguyên lí</a:t>
            </a:r>
            <a:endParaRPr lang="en-US" sz="2000" kern="1200" dirty="0">
              <a:solidFill>
                <a:prstClr val="black"/>
              </a:solidFill>
              <a:latin typeface="Arial" panose="020B0604020202020204" pitchFamily="34" charset="0"/>
              <a:cs typeface="Arial" panose="020B0604020202020204" pitchFamily="34" charset="0"/>
            </a:endParaRPr>
          </a:p>
        </p:txBody>
      </p:sp>
      <p:sp>
        <p:nvSpPr>
          <p:cNvPr id="13" name="Rounded Rectangular Callout 9">
            <a:extLst>
              <a:ext uri="{FF2B5EF4-FFF2-40B4-BE49-F238E27FC236}">
                <a16:creationId xmlns:a16="http://schemas.microsoft.com/office/drawing/2014/main" id="{ECED6B7B-63B4-608C-67D3-12A878E77B12}"/>
              </a:ext>
            </a:extLst>
          </p:cNvPr>
          <p:cNvSpPr/>
          <p:nvPr/>
        </p:nvSpPr>
        <p:spPr>
          <a:xfrm>
            <a:off x="3586329" y="1944608"/>
            <a:ext cx="5283200" cy="548640"/>
          </a:xfrm>
          <a:prstGeom prst="wedgeRoundRectCallout">
            <a:avLst>
              <a:gd name="adj1" fmla="val -57041"/>
              <a:gd name="adj2" fmla="val 21844"/>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buClrTx/>
            </a:pPr>
            <a:r>
              <a:rPr lang="vi-VN" sz="2000" kern="1200">
                <a:solidFill>
                  <a:prstClr val="black"/>
                </a:solidFill>
              </a:rPr>
              <a:t>Bước 2. Vẽ sơ đồ lắp đặt</a:t>
            </a:r>
          </a:p>
        </p:txBody>
      </p:sp>
      <p:sp>
        <p:nvSpPr>
          <p:cNvPr id="14" name="Rounded Rectangular Callout 10">
            <a:extLst>
              <a:ext uri="{FF2B5EF4-FFF2-40B4-BE49-F238E27FC236}">
                <a16:creationId xmlns:a16="http://schemas.microsoft.com/office/drawing/2014/main" id="{5104895E-6248-0973-EB6E-B258CAB25B44}"/>
              </a:ext>
            </a:extLst>
          </p:cNvPr>
          <p:cNvSpPr/>
          <p:nvPr/>
        </p:nvSpPr>
        <p:spPr>
          <a:xfrm>
            <a:off x="3586329" y="2652907"/>
            <a:ext cx="5283200" cy="548640"/>
          </a:xfrm>
          <a:prstGeom prst="wedgeRoundRectCallout">
            <a:avLst>
              <a:gd name="adj1" fmla="val -56795"/>
              <a:gd name="adj2" fmla="val 8263"/>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457200">
              <a:buClrTx/>
            </a:pPr>
            <a:r>
              <a:rPr lang="vi-VN" sz="2000" kern="1200">
                <a:solidFill>
                  <a:prstClr val="black"/>
                </a:solidFill>
              </a:rPr>
              <a:t>Bước 3. Chuẩn bị thiết bị, vật liệu, dụng cụ</a:t>
            </a:r>
            <a:r>
              <a:rPr lang="en-US" sz="2000" kern="1200">
                <a:solidFill>
                  <a:prstClr val="black"/>
                </a:solidFill>
              </a:rPr>
              <a:t>.</a:t>
            </a:r>
            <a:endParaRPr lang="en-US" sz="2000" kern="1200" dirty="0">
              <a:solidFill>
                <a:prstClr val="black"/>
              </a:solidFill>
              <a:latin typeface="Calibri"/>
            </a:endParaRPr>
          </a:p>
        </p:txBody>
      </p:sp>
      <p:sp>
        <p:nvSpPr>
          <p:cNvPr id="15" name="Rounded Rectangular Callout 9">
            <a:extLst>
              <a:ext uri="{FF2B5EF4-FFF2-40B4-BE49-F238E27FC236}">
                <a16:creationId xmlns:a16="http://schemas.microsoft.com/office/drawing/2014/main" id="{88027A45-7602-42AE-6F4A-B3A7FF30E0BC}"/>
              </a:ext>
            </a:extLst>
          </p:cNvPr>
          <p:cNvSpPr/>
          <p:nvPr/>
        </p:nvSpPr>
        <p:spPr>
          <a:xfrm>
            <a:off x="3586329" y="3319139"/>
            <a:ext cx="5283200" cy="548640"/>
          </a:xfrm>
          <a:prstGeom prst="wedgeRoundRectCallout">
            <a:avLst>
              <a:gd name="adj1" fmla="val -57041"/>
              <a:gd name="adj2" fmla="val 21844"/>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457200">
              <a:buClrTx/>
            </a:pPr>
            <a:r>
              <a:rPr lang="vi-VN" sz="2000" kern="1200">
                <a:solidFill>
                  <a:prstClr val="black"/>
                </a:solidFill>
              </a:rPr>
              <a:t>Bước 4. Lắp đặt mạch điện</a:t>
            </a:r>
          </a:p>
        </p:txBody>
      </p:sp>
      <p:sp>
        <p:nvSpPr>
          <p:cNvPr id="16" name="Rounded Rectangular Callout 10">
            <a:extLst>
              <a:ext uri="{FF2B5EF4-FFF2-40B4-BE49-F238E27FC236}">
                <a16:creationId xmlns:a16="http://schemas.microsoft.com/office/drawing/2014/main" id="{C3E12FCA-3F02-4FFF-5427-E979D5F8F5F6}"/>
              </a:ext>
            </a:extLst>
          </p:cNvPr>
          <p:cNvSpPr/>
          <p:nvPr/>
        </p:nvSpPr>
        <p:spPr>
          <a:xfrm>
            <a:off x="3586329" y="3976217"/>
            <a:ext cx="5283200" cy="914400"/>
          </a:xfrm>
          <a:prstGeom prst="wedgeRoundRectCallout">
            <a:avLst>
              <a:gd name="adj1" fmla="val -56795"/>
              <a:gd name="adj2" fmla="val 8263"/>
              <a:gd name="adj3" fmla="val 16667"/>
            </a:avLst>
          </a:prstGeom>
          <a:solidFill>
            <a:schemeClr val="accent2">
              <a:lumMod val="20000"/>
              <a:lumOff val="8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lgn="just" defTabSz="457200">
              <a:lnSpc>
                <a:spcPct val="150000"/>
              </a:lnSpc>
              <a:buClrTx/>
            </a:pPr>
            <a:r>
              <a:rPr lang="vi-VN" sz="2000" kern="1200">
                <a:solidFill>
                  <a:prstClr val="black"/>
                </a:solidFill>
              </a:rPr>
              <a:t>Bước 5. Kiểm tra, thử nghiệm hoạt động của mạch điện</a:t>
            </a:r>
            <a:r>
              <a:rPr lang="en-US" sz="2000" kern="1200">
                <a:solidFill>
                  <a:prstClr val="black"/>
                </a:solidFill>
              </a:rPr>
              <a:t>.</a:t>
            </a:r>
            <a:endParaRPr lang="en-US" sz="2000" kern="1200" dirty="0">
              <a:solidFill>
                <a:prstClr val="black"/>
              </a:solidFill>
              <a:latin typeface="Calibri"/>
            </a:endParaRPr>
          </a:p>
        </p:txBody>
      </p:sp>
    </p:spTree>
    <p:extLst>
      <p:ext uri="{BB962C8B-B14F-4D97-AF65-F5344CB8AC3E}">
        <p14:creationId xmlns:p14="http://schemas.microsoft.com/office/powerpoint/2010/main" val="2418545780"/>
      </p:ext>
    </p:extLst>
  </p:cSld>
  <p:clrMapOvr>
    <a:masterClrMapping/>
  </p:clrMapOvr>
  <mc:AlternateContent xmlns:mc="http://schemas.openxmlformats.org/markup-compatibility/2006">
    <mc:Choice xmlns:p159="http://schemas.microsoft.com/office/powerpoint/2015/09/main" xmlns=""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7AE4D0FB-77E4-9879-49E4-041A45A72546}"/>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69981CAA-29E1-2962-FD2F-D10EED9D4BB8}"/>
              </a:ext>
            </a:extLst>
          </p:cNvPr>
          <p:cNvGrpSpPr/>
          <p:nvPr/>
        </p:nvGrpSpPr>
        <p:grpSpPr>
          <a:xfrm>
            <a:off x="1029692" y="315729"/>
            <a:ext cx="7084616" cy="1001159"/>
            <a:chOff x="283935" y="1908158"/>
            <a:chExt cx="9446155" cy="1334879"/>
          </a:xfrm>
        </p:grpSpPr>
        <p:sp>
          <p:nvSpPr>
            <p:cNvPr id="5" name="Rounded Rectangle 40">
              <a:extLst>
                <a:ext uri="{FF2B5EF4-FFF2-40B4-BE49-F238E27FC236}">
                  <a16:creationId xmlns:a16="http://schemas.microsoft.com/office/drawing/2014/main" id="{8BE5C836-B0B0-3002-3E31-28EF0F9D3BEF}"/>
                </a:ext>
              </a:extLst>
            </p:cNvPr>
            <p:cNvSpPr/>
            <p:nvPr/>
          </p:nvSpPr>
          <p:spPr>
            <a:xfrm>
              <a:off x="546975" y="1908158"/>
              <a:ext cx="9183115" cy="1334879"/>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2" descr="https://cdn-icons-png.flaticon.com/128/5184/5184592.png">
              <a:extLst>
                <a:ext uri="{FF2B5EF4-FFF2-40B4-BE49-F238E27FC236}">
                  <a16:creationId xmlns:a16="http://schemas.microsoft.com/office/drawing/2014/main" id="{255CE123-D8D8-188E-8886-5F7361CD9A0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9B255F7-0C48-1147-36C1-A119ED4F1ED4}"/>
                </a:ext>
              </a:extLst>
            </p:cNvPr>
            <p:cNvSpPr txBox="1"/>
            <p:nvPr/>
          </p:nvSpPr>
          <p:spPr>
            <a:xfrm>
              <a:off x="810011" y="1936801"/>
              <a:ext cx="8920079" cy="1278213"/>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5. Trình bày đặc điểm và yêu cầu công việc đối với ngành nghề liên quan đến lắp đặt mạng điện trong nhà.</a:t>
              </a:r>
            </a:p>
          </p:txBody>
        </p:sp>
      </p:grpSp>
      <p:pic>
        <p:nvPicPr>
          <p:cNvPr id="3" name="Picture 2" descr="A person working on a machine&#10;&#10;Description automatically generated">
            <a:extLst>
              <a:ext uri="{FF2B5EF4-FFF2-40B4-BE49-F238E27FC236}">
                <a16:creationId xmlns:a16="http://schemas.microsoft.com/office/drawing/2014/main" id="{BAC639A7-5A7D-6F56-9FD2-8D8F0394FDD4}"/>
              </a:ext>
            </a:extLst>
          </p:cNvPr>
          <p:cNvPicPr>
            <a:picLocks noChangeAspect="1"/>
          </p:cNvPicPr>
          <p:nvPr/>
        </p:nvPicPr>
        <p:blipFill>
          <a:blip r:embed="rId4"/>
          <a:stretch>
            <a:fillRect/>
          </a:stretch>
        </p:blipFill>
        <p:spPr>
          <a:xfrm>
            <a:off x="154814" y="1885697"/>
            <a:ext cx="2538869" cy="2538869"/>
          </a:xfrm>
          <a:prstGeom prst="rect">
            <a:avLst/>
          </a:prstGeom>
        </p:spPr>
      </p:pic>
      <p:sp>
        <p:nvSpPr>
          <p:cNvPr id="9" name="TextBox 8">
            <a:extLst>
              <a:ext uri="{FF2B5EF4-FFF2-40B4-BE49-F238E27FC236}">
                <a16:creationId xmlns:a16="http://schemas.microsoft.com/office/drawing/2014/main" id="{94BD5364-71C8-789C-AA2F-C6E93210CE2A}"/>
              </a:ext>
            </a:extLst>
          </p:cNvPr>
          <p:cNvSpPr txBox="1"/>
          <p:nvPr/>
        </p:nvSpPr>
        <p:spPr>
          <a:xfrm>
            <a:off x="2078507" y="1521640"/>
            <a:ext cx="6887335" cy="3266985"/>
          </a:xfrm>
          <a:prstGeom prst="rect">
            <a:avLst/>
          </a:prstGeom>
          <a:noFill/>
        </p:spPr>
        <p:txBody>
          <a:bodyPr wrap="square">
            <a:spAutoFit/>
          </a:bodyPr>
          <a:lstStyle/>
          <a:p>
            <a:pPr marL="342900" indent="-342900" algn="just">
              <a:lnSpc>
                <a:spcPct val="150000"/>
              </a:lnSpc>
              <a:buFontTx/>
              <a:buChar char="-"/>
            </a:pPr>
            <a:r>
              <a:rPr lang="vi-VN" sz="2000"/>
              <a:t>Sản phẩm lao động: đa dạng, có mức độ phức tạp khác nhau như sơ đồ nguyên lí, sơ đồ lắp đặt mạng điện, mạch điện chiếu sáng trong gia đình</a:t>
            </a:r>
            <a:r>
              <a:rPr lang="en-US" sz="2000"/>
              <a:t>,…</a:t>
            </a:r>
            <a:endParaRPr lang="vi-VN" sz="2000"/>
          </a:p>
          <a:p>
            <a:pPr marL="342900" indent="-342900" algn="just">
              <a:lnSpc>
                <a:spcPct val="150000"/>
              </a:lnSpc>
              <a:buFontTx/>
              <a:buChar char="-"/>
            </a:pPr>
            <a:r>
              <a:rPr lang="vi-VN" sz="2000"/>
              <a:t>Đối tượng lao động: thiết bị điện, đồ dùng điện. dụng cụ đo điện, vật liệu và dụng cụ để làm việc, nguồn điện một chiều và xoay chiều điện áp thấp dưới 380 V...</a:t>
            </a:r>
          </a:p>
          <a:p>
            <a:pPr marL="342900" indent="-342900" algn="just">
              <a:lnSpc>
                <a:spcPct val="150000"/>
              </a:lnSpc>
              <a:buFontTx/>
              <a:buChar char="-"/>
            </a:pPr>
            <a:r>
              <a:rPr lang="vi-VN" sz="2000"/>
              <a:t>Điều kiện làm việc: trong nhà, ngoài trời, trên cao.…</a:t>
            </a:r>
            <a:endParaRPr lang="en-US" sz="2000"/>
          </a:p>
        </p:txBody>
      </p:sp>
    </p:spTree>
    <p:extLst>
      <p:ext uri="{BB962C8B-B14F-4D97-AF65-F5344CB8AC3E}">
        <p14:creationId xmlns:p14="http://schemas.microsoft.com/office/powerpoint/2010/main" val="762342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0ADD1542-EDA0-BCA9-B84B-497BF4983097}"/>
            </a:ext>
          </a:extLst>
        </p:cNvPr>
        <p:cNvGrpSpPr/>
        <p:nvPr/>
      </p:nvGrpSpPr>
      <p:grpSpPr>
        <a:xfrm>
          <a:off x="0" y="0"/>
          <a:ext cx="0" cy="0"/>
          <a:chOff x="0" y="0"/>
          <a:chExt cx="0" cy="0"/>
        </a:xfrm>
      </p:grpSpPr>
      <p:pic>
        <p:nvPicPr>
          <p:cNvPr id="8" name="Picture 7" descr="A cartoon of a person holding a light bulb&#10;&#10;Description automatically generated">
            <a:extLst>
              <a:ext uri="{FF2B5EF4-FFF2-40B4-BE49-F238E27FC236}">
                <a16:creationId xmlns:a16="http://schemas.microsoft.com/office/drawing/2014/main" id="{5B6AC1B9-6661-2D0A-921F-576EC764C08D}"/>
              </a:ext>
            </a:extLst>
          </p:cNvPr>
          <p:cNvPicPr>
            <a:picLocks noChangeAspect="1"/>
          </p:cNvPicPr>
          <p:nvPr/>
        </p:nvPicPr>
        <p:blipFill>
          <a:blip r:embed="rId3"/>
          <a:stretch>
            <a:fillRect/>
          </a:stretch>
        </p:blipFill>
        <p:spPr>
          <a:xfrm>
            <a:off x="-260350" y="1316888"/>
            <a:ext cx="3826612" cy="3826612"/>
          </a:xfrm>
          <a:prstGeom prst="rect">
            <a:avLst/>
          </a:prstGeom>
        </p:spPr>
      </p:pic>
      <p:sp>
        <p:nvSpPr>
          <p:cNvPr id="10" name="Rectangle 9">
            <a:extLst>
              <a:ext uri="{FF2B5EF4-FFF2-40B4-BE49-F238E27FC236}">
                <a16:creationId xmlns:a16="http://schemas.microsoft.com/office/drawing/2014/main" id="{D73C7F4B-6B21-AC65-46B7-899AB6CD59A1}"/>
              </a:ext>
            </a:extLst>
          </p:cNvPr>
          <p:cNvSpPr/>
          <p:nvPr/>
        </p:nvSpPr>
        <p:spPr>
          <a:xfrm>
            <a:off x="3340100" y="473813"/>
            <a:ext cx="2463800" cy="592987"/>
          </a:xfrm>
          <a:prstGeom prst="rect">
            <a:avLst/>
          </a:prstGeom>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Về năng lực</a:t>
            </a:r>
          </a:p>
        </p:txBody>
      </p:sp>
      <p:grpSp>
        <p:nvGrpSpPr>
          <p:cNvPr id="13" name="Group 12">
            <a:extLst>
              <a:ext uri="{FF2B5EF4-FFF2-40B4-BE49-F238E27FC236}">
                <a16:creationId xmlns:a16="http://schemas.microsoft.com/office/drawing/2014/main" id="{27840532-7CB9-AF50-8416-0BB17F9B3DA3}"/>
              </a:ext>
            </a:extLst>
          </p:cNvPr>
          <p:cNvGrpSpPr/>
          <p:nvPr/>
        </p:nvGrpSpPr>
        <p:grpSpPr>
          <a:xfrm>
            <a:off x="2553919" y="1370012"/>
            <a:ext cx="6259881" cy="841375"/>
            <a:chOff x="3023819" y="1636712"/>
            <a:chExt cx="6259881" cy="841375"/>
          </a:xfrm>
        </p:grpSpPr>
        <p:sp>
          <p:nvSpPr>
            <p:cNvPr id="11" name="Arrow: Right 10">
              <a:extLst>
                <a:ext uri="{FF2B5EF4-FFF2-40B4-BE49-F238E27FC236}">
                  <a16:creationId xmlns:a16="http://schemas.microsoft.com/office/drawing/2014/main" id="{FBE7682A-8413-3AE0-329C-2161E55279D7}"/>
                </a:ext>
              </a:extLst>
            </p:cNvPr>
            <p:cNvSpPr/>
            <p:nvPr/>
          </p:nvSpPr>
          <p:spPr>
            <a:xfrm>
              <a:off x="3023819" y="1790700"/>
              <a:ext cx="632562" cy="533400"/>
            </a:xfrm>
            <a:prstGeom prst="rightArrow">
              <a:avLst/>
            </a:prstGeom>
            <a:solidFill>
              <a:srgbClr val="FF0000"/>
            </a:solid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E57182-069A-0E09-6A81-DD6076EB2DE8}"/>
                </a:ext>
              </a:extLst>
            </p:cNvPr>
            <p:cNvSpPr/>
            <p:nvPr/>
          </p:nvSpPr>
          <p:spPr>
            <a:xfrm>
              <a:off x="3883762" y="1636712"/>
              <a:ext cx="5399938" cy="841375"/>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u="none" strike="noStrike">
                  <a:solidFill>
                    <a:srgbClr val="000000"/>
                  </a:solidFill>
                  <a:effectLst/>
                </a:rPr>
                <a:t>Có hiểu biết cơ bản về lĩnh vực kĩ thuật điện</a:t>
              </a:r>
              <a:r>
                <a:rPr lang="en-US" sz="2000" b="0" i="0" u="none" strike="noStrike">
                  <a:solidFill>
                    <a:srgbClr val="000000"/>
                  </a:solidFill>
                  <a:effectLst/>
                </a:rPr>
                <a:t>.</a:t>
              </a:r>
              <a:endParaRPr lang="en-US" sz="1600"/>
            </a:p>
          </p:txBody>
        </p:sp>
      </p:grpSp>
      <p:grpSp>
        <p:nvGrpSpPr>
          <p:cNvPr id="14" name="Group 13">
            <a:extLst>
              <a:ext uri="{FF2B5EF4-FFF2-40B4-BE49-F238E27FC236}">
                <a16:creationId xmlns:a16="http://schemas.microsoft.com/office/drawing/2014/main" id="{2885A7EB-81AA-2370-C468-E92F5A048F81}"/>
              </a:ext>
            </a:extLst>
          </p:cNvPr>
          <p:cNvGrpSpPr/>
          <p:nvPr/>
        </p:nvGrpSpPr>
        <p:grpSpPr>
          <a:xfrm>
            <a:off x="2553919" y="2350974"/>
            <a:ext cx="6259881" cy="841376"/>
            <a:chOff x="3023819" y="1636712"/>
            <a:chExt cx="6259881" cy="841376"/>
          </a:xfrm>
        </p:grpSpPr>
        <p:sp>
          <p:nvSpPr>
            <p:cNvPr id="15" name="Arrow: Right 14">
              <a:extLst>
                <a:ext uri="{FF2B5EF4-FFF2-40B4-BE49-F238E27FC236}">
                  <a16:creationId xmlns:a16="http://schemas.microsoft.com/office/drawing/2014/main" id="{A6411E27-49D2-D049-8E95-A21668605152}"/>
                </a:ext>
              </a:extLst>
            </p:cNvPr>
            <p:cNvSpPr/>
            <p:nvPr/>
          </p:nvSpPr>
          <p:spPr>
            <a:xfrm>
              <a:off x="3023819" y="1790700"/>
              <a:ext cx="632562" cy="533400"/>
            </a:xfrm>
            <a:prstGeom prst="rightArrow">
              <a:avLst/>
            </a:prstGeom>
            <a:solidFill>
              <a:srgbClr val="FF0000"/>
            </a:solid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6241912-2D0B-64CF-E06E-6A544ACCA45D}"/>
                </a:ext>
              </a:extLst>
            </p:cNvPr>
            <p:cNvSpPr/>
            <p:nvPr/>
          </p:nvSpPr>
          <p:spPr>
            <a:xfrm>
              <a:off x="3883762" y="1636712"/>
              <a:ext cx="5399938" cy="841376"/>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vi-VN" sz="2000" b="0" i="0" u="none" strike="noStrike">
                  <a:solidFill>
                    <a:srgbClr val="000000"/>
                  </a:solidFill>
                  <a:effectLst/>
                </a:rPr>
                <a:t>Có năng lực thực hiện công việc chuyên môn</a:t>
              </a:r>
              <a:r>
                <a:rPr lang="en-US" sz="2000" b="0" i="0" u="none" strike="noStrike">
                  <a:solidFill>
                    <a:srgbClr val="000000"/>
                  </a:solidFill>
                  <a:effectLst/>
                </a:rPr>
                <a:t>.</a:t>
              </a:r>
              <a:endParaRPr lang="en-US" sz="1600"/>
            </a:p>
          </p:txBody>
        </p:sp>
      </p:grpSp>
      <p:grpSp>
        <p:nvGrpSpPr>
          <p:cNvPr id="17" name="Group 16">
            <a:extLst>
              <a:ext uri="{FF2B5EF4-FFF2-40B4-BE49-F238E27FC236}">
                <a16:creationId xmlns:a16="http://schemas.microsoft.com/office/drawing/2014/main" id="{C3921B7B-D3BC-6D87-676E-4A60A2A5E664}"/>
              </a:ext>
            </a:extLst>
          </p:cNvPr>
          <p:cNvGrpSpPr/>
          <p:nvPr/>
        </p:nvGrpSpPr>
        <p:grpSpPr>
          <a:xfrm>
            <a:off x="2553919" y="3353030"/>
            <a:ext cx="6259881" cy="1376701"/>
            <a:chOff x="3023819" y="1636711"/>
            <a:chExt cx="6259881" cy="1376701"/>
          </a:xfrm>
        </p:grpSpPr>
        <p:sp>
          <p:nvSpPr>
            <p:cNvPr id="18" name="Arrow: Right 17">
              <a:extLst>
                <a:ext uri="{FF2B5EF4-FFF2-40B4-BE49-F238E27FC236}">
                  <a16:creationId xmlns:a16="http://schemas.microsoft.com/office/drawing/2014/main" id="{FB11B479-6E16-96F1-677E-1ECCD8C087C4}"/>
                </a:ext>
              </a:extLst>
            </p:cNvPr>
            <p:cNvSpPr/>
            <p:nvPr/>
          </p:nvSpPr>
          <p:spPr>
            <a:xfrm>
              <a:off x="3023819" y="2058361"/>
              <a:ext cx="632562" cy="533400"/>
            </a:xfrm>
            <a:prstGeom prst="rightArrow">
              <a:avLst/>
            </a:prstGeom>
            <a:solidFill>
              <a:srgbClr val="FF0000"/>
            </a:solid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FC128F68-DCB4-2239-F088-771F56C967AE}"/>
                </a:ext>
              </a:extLst>
            </p:cNvPr>
            <p:cNvSpPr/>
            <p:nvPr/>
          </p:nvSpPr>
          <p:spPr>
            <a:xfrm>
              <a:off x="3883762" y="1636711"/>
              <a:ext cx="5399938" cy="1376701"/>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0" i="0" u="none" strike="noStrike">
                  <a:solidFill>
                    <a:srgbClr val="000000"/>
                  </a:solidFill>
                  <a:effectLst/>
                </a:rPr>
                <a:t>Có đủ sức khoẻ để đáp ứng yêu cầu công việc, không mắc bệnh về tim mạch, huyết áp, thấp khớp…</a:t>
              </a:r>
              <a:endParaRPr lang="en-US" sz="1600"/>
            </a:p>
          </p:txBody>
        </p:sp>
      </p:grpSp>
    </p:spTree>
    <p:extLst>
      <p:ext uri="{BB962C8B-B14F-4D97-AF65-F5344CB8AC3E}">
        <p14:creationId xmlns:p14="http://schemas.microsoft.com/office/powerpoint/2010/main" val="1678637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76"/>
        <p:cNvGrpSpPr/>
        <p:nvPr/>
      </p:nvGrpSpPr>
      <p:grpSpPr>
        <a:xfrm>
          <a:off x="0" y="0"/>
          <a:ext cx="0" cy="0"/>
          <a:chOff x="0" y="0"/>
          <a:chExt cx="0" cy="0"/>
        </a:xfrm>
      </p:grpSpPr>
      <p:grpSp>
        <p:nvGrpSpPr>
          <p:cNvPr id="777" name="Google Shape;777;p47"/>
          <p:cNvGrpSpPr/>
          <p:nvPr/>
        </p:nvGrpSpPr>
        <p:grpSpPr>
          <a:xfrm flipH="1">
            <a:off x="5914770" y="91"/>
            <a:ext cx="3229223" cy="820210"/>
            <a:chOff x="5914788" y="4092325"/>
            <a:chExt cx="3229223" cy="1032360"/>
          </a:xfrm>
        </p:grpSpPr>
        <p:sp>
          <p:nvSpPr>
            <p:cNvPr id="778" name="Google Shape;778;p47"/>
            <p:cNvSpPr/>
            <p:nvPr/>
          </p:nvSpPr>
          <p:spPr>
            <a:xfrm>
              <a:off x="9046392" y="5030625"/>
              <a:ext cx="97591" cy="94060"/>
            </a:xfrm>
            <a:custGeom>
              <a:avLst/>
              <a:gdLst/>
              <a:ahLst/>
              <a:cxnLst/>
              <a:rect l="l" t="t" r="r" b="b"/>
              <a:pathLst>
                <a:path w="1522" h="1467" extrusionOk="0">
                  <a:moveTo>
                    <a:pt x="1522" y="1"/>
                  </a:moveTo>
                  <a:lnTo>
                    <a:pt x="1" y="1467"/>
                  </a:lnTo>
                  <a:lnTo>
                    <a:pt x="1522" y="1467"/>
                  </a:lnTo>
                  <a:lnTo>
                    <a:pt x="15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8686560" y="4683876"/>
              <a:ext cx="457432" cy="440808"/>
            </a:xfrm>
            <a:custGeom>
              <a:avLst/>
              <a:gdLst/>
              <a:ahLst/>
              <a:cxnLst/>
              <a:rect l="l" t="t" r="r" b="b"/>
              <a:pathLst>
                <a:path w="7134" h="6875" extrusionOk="0">
                  <a:moveTo>
                    <a:pt x="7134" y="1"/>
                  </a:moveTo>
                  <a:lnTo>
                    <a:pt x="0" y="6875"/>
                  </a:lnTo>
                  <a:lnTo>
                    <a:pt x="3321" y="6875"/>
                  </a:lnTo>
                  <a:lnTo>
                    <a:pt x="7134" y="3201"/>
                  </a:lnTo>
                  <a:lnTo>
                    <a:pt x="71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a:off x="8899497" y="4889053"/>
              <a:ext cx="244490" cy="235632"/>
            </a:xfrm>
            <a:custGeom>
              <a:avLst/>
              <a:gdLst/>
              <a:ahLst/>
              <a:cxnLst/>
              <a:rect l="l" t="t" r="r" b="b"/>
              <a:pathLst>
                <a:path w="3813" h="3675" extrusionOk="0">
                  <a:moveTo>
                    <a:pt x="3813" y="1"/>
                  </a:moveTo>
                  <a:lnTo>
                    <a:pt x="0" y="3675"/>
                  </a:lnTo>
                  <a:lnTo>
                    <a:pt x="2292" y="3675"/>
                  </a:lnTo>
                  <a:lnTo>
                    <a:pt x="3813" y="2209"/>
                  </a:lnTo>
                  <a:lnTo>
                    <a:pt x="38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7"/>
            <p:cNvSpPr/>
            <p:nvPr/>
          </p:nvSpPr>
          <p:spPr>
            <a:xfrm>
              <a:off x="7966831" y="4092325"/>
              <a:ext cx="1177179" cy="1032356"/>
            </a:xfrm>
            <a:custGeom>
              <a:avLst/>
              <a:gdLst/>
              <a:ahLst/>
              <a:cxnLst/>
              <a:rect l="l" t="t" r="r" b="b"/>
              <a:pathLst>
                <a:path w="18359" h="16101" extrusionOk="0">
                  <a:moveTo>
                    <a:pt x="16709" y="1"/>
                  </a:moveTo>
                  <a:lnTo>
                    <a:pt x="1" y="16101"/>
                  </a:lnTo>
                  <a:lnTo>
                    <a:pt x="3320" y="16101"/>
                  </a:lnTo>
                  <a:lnTo>
                    <a:pt x="18359" y="1610"/>
                  </a:lnTo>
                  <a:lnTo>
                    <a:pt x="183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7"/>
            <p:cNvSpPr/>
            <p:nvPr/>
          </p:nvSpPr>
          <p:spPr>
            <a:xfrm>
              <a:off x="5914788" y="4092325"/>
              <a:ext cx="457432" cy="440808"/>
            </a:xfrm>
            <a:custGeom>
              <a:avLst/>
              <a:gdLst/>
              <a:ahLst/>
              <a:cxnLst/>
              <a:rect l="l" t="t" r="r" b="b"/>
              <a:pathLst>
                <a:path w="7134" h="6875" extrusionOk="0">
                  <a:moveTo>
                    <a:pt x="3814" y="1"/>
                  </a:moveTo>
                  <a:lnTo>
                    <a:pt x="0" y="3674"/>
                  </a:lnTo>
                  <a:lnTo>
                    <a:pt x="0" y="6874"/>
                  </a:lnTo>
                  <a:lnTo>
                    <a:pt x="713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7"/>
            <p:cNvSpPr/>
            <p:nvPr/>
          </p:nvSpPr>
          <p:spPr>
            <a:xfrm>
              <a:off x="7606935" y="4092325"/>
              <a:ext cx="1284388" cy="1032356"/>
            </a:xfrm>
            <a:custGeom>
              <a:avLst/>
              <a:gdLst/>
              <a:ahLst/>
              <a:cxnLst/>
              <a:rect l="l" t="t" r="r" b="b"/>
              <a:pathLst>
                <a:path w="20031" h="16101" extrusionOk="0">
                  <a:moveTo>
                    <a:pt x="16710" y="1"/>
                  </a:moveTo>
                  <a:lnTo>
                    <a:pt x="0" y="16101"/>
                  </a:lnTo>
                  <a:lnTo>
                    <a:pt x="3321" y="16101"/>
                  </a:lnTo>
                  <a:lnTo>
                    <a:pt x="20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7"/>
            <p:cNvSpPr/>
            <p:nvPr/>
          </p:nvSpPr>
          <p:spPr>
            <a:xfrm>
              <a:off x="5914788" y="4092325"/>
              <a:ext cx="97591" cy="94060"/>
            </a:xfrm>
            <a:custGeom>
              <a:avLst/>
              <a:gdLst/>
              <a:ahLst/>
              <a:cxnLst/>
              <a:rect l="l" t="t" r="r" b="b"/>
              <a:pathLst>
                <a:path w="1522" h="1467" extrusionOk="0">
                  <a:moveTo>
                    <a:pt x="0" y="1"/>
                  </a:moveTo>
                  <a:lnTo>
                    <a:pt x="0" y="1466"/>
                  </a:lnTo>
                  <a:lnTo>
                    <a:pt x="15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7"/>
            <p:cNvSpPr/>
            <p:nvPr/>
          </p:nvSpPr>
          <p:spPr>
            <a:xfrm>
              <a:off x="8326728" y="4337127"/>
              <a:ext cx="817274" cy="787555"/>
            </a:xfrm>
            <a:custGeom>
              <a:avLst/>
              <a:gdLst/>
              <a:ahLst/>
              <a:cxnLst/>
              <a:rect l="l" t="t" r="r" b="b"/>
              <a:pathLst>
                <a:path w="12746" h="12283" extrusionOk="0">
                  <a:moveTo>
                    <a:pt x="12746" y="1"/>
                  </a:moveTo>
                  <a:lnTo>
                    <a:pt x="0" y="12283"/>
                  </a:lnTo>
                  <a:lnTo>
                    <a:pt x="3321" y="12283"/>
                  </a:lnTo>
                  <a:lnTo>
                    <a:pt x="12746" y="3201"/>
                  </a:lnTo>
                  <a:lnTo>
                    <a:pt x="127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7"/>
            <p:cNvSpPr/>
            <p:nvPr/>
          </p:nvSpPr>
          <p:spPr>
            <a:xfrm>
              <a:off x="6527310" y="4092325"/>
              <a:ext cx="1284452" cy="1032356"/>
            </a:xfrm>
            <a:custGeom>
              <a:avLst/>
              <a:gdLst/>
              <a:ahLst/>
              <a:cxnLst/>
              <a:rect l="l" t="t" r="r" b="b"/>
              <a:pathLst>
                <a:path w="20032" h="16101" extrusionOk="0">
                  <a:moveTo>
                    <a:pt x="16710" y="1"/>
                  </a:moveTo>
                  <a:lnTo>
                    <a:pt x="1" y="16101"/>
                  </a:lnTo>
                  <a:lnTo>
                    <a:pt x="3322" y="16101"/>
                  </a:lnTo>
                  <a:lnTo>
                    <a:pt x="200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7"/>
            <p:cNvSpPr/>
            <p:nvPr/>
          </p:nvSpPr>
          <p:spPr>
            <a:xfrm>
              <a:off x="7247039" y="4092325"/>
              <a:ext cx="1284452" cy="1032356"/>
            </a:xfrm>
            <a:custGeom>
              <a:avLst/>
              <a:gdLst/>
              <a:ahLst/>
              <a:cxnLst/>
              <a:rect l="l" t="t" r="r" b="b"/>
              <a:pathLst>
                <a:path w="20032" h="16101" extrusionOk="0">
                  <a:moveTo>
                    <a:pt x="16710" y="1"/>
                  </a:moveTo>
                  <a:lnTo>
                    <a:pt x="1" y="16101"/>
                  </a:lnTo>
                  <a:lnTo>
                    <a:pt x="3322" y="16101"/>
                  </a:lnTo>
                  <a:lnTo>
                    <a:pt x="200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7"/>
            <p:cNvSpPr/>
            <p:nvPr/>
          </p:nvSpPr>
          <p:spPr>
            <a:xfrm>
              <a:off x="6887207" y="4092325"/>
              <a:ext cx="1284388" cy="1032356"/>
            </a:xfrm>
            <a:custGeom>
              <a:avLst/>
              <a:gdLst/>
              <a:ahLst/>
              <a:cxnLst/>
              <a:rect l="l" t="t" r="r" b="b"/>
              <a:pathLst>
                <a:path w="20031" h="16101" extrusionOk="0">
                  <a:moveTo>
                    <a:pt x="16710" y="1"/>
                  </a:moveTo>
                  <a:lnTo>
                    <a:pt x="0" y="16101"/>
                  </a:lnTo>
                  <a:lnTo>
                    <a:pt x="3321" y="16101"/>
                  </a:lnTo>
                  <a:lnTo>
                    <a:pt x="200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7"/>
            <p:cNvSpPr/>
            <p:nvPr/>
          </p:nvSpPr>
          <p:spPr>
            <a:xfrm>
              <a:off x="6167478" y="4092325"/>
              <a:ext cx="1284388" cy="1032356"/>
            </a:xfrm>
            <a:custGeom>
              <a:avLst/>
              <a:gdLst/>
              <a:ahLst/>
              <a:cxnLst/>
              <a:rect l="l" t="t" r="r" b="b"/>
              <a:pathLst>
                <a:path w="20031" h="16101" extrusionOk="0">
                  <a:moveTo>
                    <a:pt x="16710" y="1"/>
                  </a:moveTo>
                  <a:lnTo>
                    <a:pt x="0" y="16101"/>
                  </a:lnTo>
                  <a:lnTo>
                    <a:pt x="3321" y="16101"/>
                  </a:lnTo>
                  <a:lnTo>
                    <a:pt x="200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7"/>
            <p:cNvSpPr/>
            <p:nvPr/>
          </p:nvSpPr>
          <p:spPr>
            <a:xfrm>
              <a:off x="5914788" y="4092325"/>
              <a:ext cx="1177243" cy="1032356"/>
            </a:xfrm>
            <a:custGeom>
              <a:avLst/>
              <a:gdLst/>
              <a:ahLst/>
              <a:cxnLst/>
              <a:rect l="l" t="t" r="r" b="b"/>
              <a:pathLst>
                <a:path w="18360" h="16101" extrusionOk="0">
                  <a:moveTo>
                    <a:pt x="15039" y="1"/>
                  </a:moveTo>
                  <a:lnTo>
                    <a:pt x="0" y="14491"/>
                  </a:lnTo>
                  <a:lnTo>
                    <a:pt x="0" y="16101"/>
                  </a:lnTo>
                  <a:lnTo>
                    <a:pt x="1650" y="16101"/>
                  </a:lnTo>
                  <a:lnTo>
                    <a:pt x="183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7"/>
            <p:cNvSpPr/>
            <p:nvPr/>
          </p:nvSpPr>
          <p:spPr>
            <a:xfrm>
              <a:off x="5914788" y="4092325"/>
              <a:ext cx="817274" cy="787555"/>
            </a:xfrm>
            <a:custGeom>
              <a:avLst/>
              <a:gdLst/>
              <a:ahLst/>
              <a:cxnLst/>
              <a:rect l="l" t="t" r="r" b="b"/>
              <a:pathLst>
                <a:path w="12746" h="12283" extrusionOk="0">
                  <a:moveTo>
                    <a:pt x="9426" y="1"/>
                  </a:moveTo>
                  <a:lnTo>
                    <a:pt x="0" y="9083"/>
                  </a:lnTo>
                  <a:lnTo>
                    <a:pt x="0" y="12282"/>
                  </a:lnTo>
                  <a:lnTo>
                    <a:pt x="1274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7"/>
            <p:cNvSpPr/>
            <p:nvPr/>
          </p:nvSpPr>
          <p:spPr>
            <a:xfrm>
              <a:off x="5914788" y="4092325"/>
              <a:ext cx="244554" cy="235632"/>
            </a:xfrm>
            <a:custGeom>
              <a:avLst/>
              <a:gdLst/>
              <a:ahLst/>
              <a:cxnLst/>
              <a:rect l="l" t="t" r="r" b="b"/>
              <a:pathLst>
                <a:path w="3814" h="3675" extrusionOk="0">
                  <a:moveTo>
                    <a:pt x="1521" y="1"/>
                  </a:moveTo>
                  <a:lnTo>
                    <a:pt x="0" y="1466"/>
                  </a:lnTo>
                  <a:lnTo>
                    <a:pt x="0" y="3674"/>
                  </a:lnTo>
                  <a:lnTo>
                    <a:pt x="3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7"/>
            <p:cNvSpPr/>
            <p:nvPr/>
          </p:nvSpPr>
          <p:spPr>
            <a:xfrm>
              <a:off x="5914788" y="4092325"/>
              <a:ext cx="604459" cy="582379"/>
            </a:xfrm>
            <a:custGeom>
              <a:avLst/>
              <a:gdLst/>
              <a:ahLst/>
              <a:cxnLst/>
              <a:rect l="l" t="t" r="r" b="b"/>
              <a:pathLst>
                <a:path w="9427" h="9083" extrusionOk="0">
                  <a:moveTo>
                    <a:pt x="7133" y="1"/>
                  </a:moveTo>
                  <a:lnTo>
                    <a:pt x="0" y="6874"/>
                  </a:lnTo>
                  <a:lnTo>
                    <a:pt x="0" y="9083"/>
                  </a:lnTo>
                  <a:lnTo>
                    <a:pt x="9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7"/>
            <p:cNvSpPr/>
            <p:nvPr/>
          </p:nvSpPr>
          <p:spPr>
            <a:xfrm>
              <a:off x="5914788" y="4092325"/>
              <a:ext cx="964301" cy="929127"/>
            </a:xfrm>
            <a:custGeom>
              <a:avLst/>
              <a:gdLst/>
              <a:ahLst/>
              <a:cxnLst/>
              <a:rect l="l" t="t" r="r" b="b"/>
              <a:pathLst>
                <a:path w="15039" h="14491" extrusionOk="0">
                  <a:moveTo>
                    <a:pt x="12746" y="1"/>
                  </a:moveTo>
                  <a:lnTo>
                    <a:pt x="0" y="12282"/>
                  </a:lnTo>
                  <a:lnTo>
                    <a:pt x="0" y="14491"/>
                  </a:lnTo>
                  <a:lnTo>
                    <a:pt x="150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7"/>
            <p:cNvSpPr/>
            <p:nvPr/>
          </p:nvSpPr>
          <p:spPr>
            <a:xfrm>
              <a:off x="6020519"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7"/>
            <p:cNvSpPr/>
            <p:nvPr/>
          </p:nvSpPr>
          <p:spPr>
            <a:xfrm>
              <a:off x="6380415" y="4092325"/>
              <a:ext cx="1218408" cy="1032356"/>
            </a:xfrm>
            <a:custGeom>
              <a:avLst/>
              <a:gdLst/>
              <a:ahLst/>
              <a:cxnLst/>
              <a:rect l="l" t="t" r="r" b="b"/>
              <a:pathLst>
                <a:path w="19002" h="16101" extrusionOk="0">
                  <a:moveTo>
                    <a:pt x="16710" y="1"/>
                  </a:moveTo>
                  <a:lnTo>
                    <a:pt x="0" y="16101"/>
                  </a:lnTo>
                  <a:lnTo>
                    <a:pt x="2292" y="16101"/>
                  </a:lnTo>
                  <a:lnTo>
                    <a:pt x="19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7"/>
            <p:cNvSpPr/>
            <p:nvPr/>
          </p:nvSpPr>
          <p:spPr>
            <a:xfrm>
              <a:off x="6740248"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7"/>
            <p:cNvSpPr/>
            <p:nvPr/>
          </p:nvSpPr>
          <p:spPr>
            <a:xfrm>
              <a:off x="7100144" y="4092325"/>
              <a:ext cx="1218408" cy="1032356"/>
            </a:xfrm>
            <a:custGeom>
              <a:avLst/>
              <a:gdLst/>
              <a:ahLst/>
              <a:cxnLst/>
              <a:rect l="l" t="t" r="r" b="b"/>
              <a:pathLst>
                <a:path w="19002" h="16101" extrusionOk="0">
                  <a:moveTo>
                    <a:pt x="16710" y="1"/>
                  </a:moveTo>
                  <a:lnTo>
                    <a:pt x="0" y="16101"/>
                  </a:lnTo>
                  <a:lnTo>
                    <a:pt x="2292" y="16101"/>
                  </a:lnTo>
                  <a:lnTo>
                    <a:pt x="19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7"/>
            <p:cNvSpPr/>
            <p:nvPr/>
          </p:nvSpPr>
          <p:spPr>
            <a:xfrm>
              <a:off x="7459976"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7"/>
            <p:cNvSpPr/>
            <p:nvPr/>
          </p:nvSpPr>
          <p:spPr>
            <a:xfrm>
              <a:off x="7819808" y="4092325"/>
              <a:ext cx="1218472" cy="1032356"/>
            </a:xfrm>
            <a:custGeom>
              <a:avLst/>
              <a:gdLst/>
              <a:ahLst/>
              <a:cxnLst/>
              <a:rect l="l" t="t" r="r" b="b"/>
              <a:pathLst>
                <a:path w="19003" h="16101" extrusionOk="0">
                  <a:moveTo>
                    <a:pt x="16710" y="1"/>
                  </a:moveTo>
                  <a:lnTo>
                    <a:pt x="1" y="16101"/>
                  </a:lnTo>
                  <a:lnTo>
                    <a:pt x="2294"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7"/>
            <p:cNvSpPr/>
            <p:nvPr/>
          </p:nvSpPr>
          <p:spPr>
            <a:xfrm>
              <a:off x="8179704" y="4195555"/>
              <a:ext cx="964301" cy="929127"/>
            </a:xfrm>
            <a:custGeom>
              <a:avLst/>
              <a:gdLst/>
              <a:ahLst/>
              <a:cxnLst/>
              <a:rect l="l" t="t" r="r" b="b"/>
              <a:pathLst>
                <a:path w="15039" h="14491" extrusionOk="0">
                  <a:moveTo>
                    <a:pt x="15039" y="0"/>
                  </a:moveTo>
                  <a:lnTo>
                    <a:pt x="0" y="14491"/>
                  </a:lnTo>
                  <a:lnTo>
                    <a:pt x="2293" y="14491"/>
                  </a:lnTo>
                  <a:lnTo>
                    <a:pt x="15039" y="2209"/>
                  </a:lnTo>
                  <a:lnTo>
                    <a:pt x="15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7"/>
            <p:cNvSpPr/>
            <p:nvPr/>
          </p:nvSpPr>
          <p:spPr>
            <a:xfrm>
              <a:off x="8539601" y="4542304"/>
              <a:ext cx="604395" cy="582379"/>
            </a:xfrm>
            <a:custGeom>
              <a:avLst/>
              <a:gdLst/>
              <a:ahLst/>
              <a:cxnLst/>
              <a:rect l="l" t="t" r="r" b="b"/>
              <a:pathLst>
                <a:path w="9426" h="9083" extrusionOk="0">
                  <a:moveTo>
                    <a:pt x="9426" y="1"/>
                  </a:moveTo>
                  <a:lnTo>
                    <a:pt x="1" y="9083"/>
                  </a:lnTo>
                  <a:lnTo>
                    <a:pt x="2292" y="9083"/>
                  </a:lnTo>
                  <a:lnTo>
                    <a:pt x="9426" y="2209"/>
                  </a:lnTo>
                  <a:lnTo>
                    <a:pt x="9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3" name="Google Shape;803;p47"/>
          <p:cNvSpPr/>
          <p:nvPr/>
        </p:nvSpPr>
        <p:spPr>
          <a:xfrm flipH="1">
            <a:off x="5914780" y="781075"/>
            <a:ext cx="3229200" cy="3520500"/>
          </a:xfrm>
          <a:prstGeom prst="rect">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7"/>
          <p:cNvSpPr/>
          <p:nvPr/>
        </p:nvSpPr>
        <p:spPr>
          <a:xfrm flipH="1">
            <a:off x="5914780" y="4301738"/>
            <a:ext cx="3229200" cy="8418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7"/>
          <p:cNvSpPr/>
          <p:nvPr/>
        </p:nvSpPr>
        <p:spPr>
          <a:xfrm>
            <a:off x="2159175" y="668406"/>
            <a:ext cx="1792800" cy="1792800"/>
          </a:xfrm>
          <a:prstGeom prst="roundRect">
            <a:avLst>
              <a:gd name="adj" fmla="val 31579"/>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8800" b="1"/>
              <a:t>I</a:t>
            </a:r>
            <a:endParaRPr sz="8800" b="1"/>
          </a:p>
        </p:txBody>
      </p:sp>
      <p:grpSp>
        <p:nvGrpSpPr>
          <p:cNvPr id="809" name="Google Shape;809;p47"/>
          <p:cNvGrpSpPr/>
          <p:nvPr/>
        </p:nvGrpSpPr>
        <p:grpSpPr>
          <a:xfrm flipH="1">
            <a:off x="7064394" y="766804"/>
            <a:ext cx="910812" cy="1660393"/>
            <a:chOff x="-2015525" y="1207150"/>
            <a:chExt cx="1253526" cy="2285783"/>
          </a:xfrm>
        </p:grpSpPr>
        <p:sp>
          <p:nvSpPr>
            <p:cNvPr id="810" name="Google Shape;810;p47"/>
            <p:cNvSpPr/>
            <p:nvPr/>
          </p:nvSpPr>
          <p:spPr>
            <a:xfrm>
              <a:off x="-1465816" y="1207150"/>
              <a:ext cx="154217" cy="558388"/>
            </a:xfrm>
            <a:custGeom>
              <a:avLst/>
              <a:gdLst/>
              <a:ahLst/>
              <a:cxnLst/>
              <a:rect l="l" t="t" r="r" b="b"/>
              <a:pathLst>
                <a:path w="2790" h="10102" extrusionOk="0">
                  <a:moveTo>
                    <a:pt x="0" y="0"/>
                  </a:moveTo>
                  <a:lnTo>
                    <a:pt x="0" y="10102"/>
                  </a:lnTo>
                  <a:lnTo>
                    <a:pt x="2789" y="10102"/>
                  </a:lnTo>
                  <a:lnTo>
                    <a:pt x="2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7"/>
            <p:cNvSpPr/>
            <p:nvPr/>
          </p:nvSpPr>
          <p:spPr>
            <a:xfrm>
              <a:off x="-1611576" y="1438143"/>
              <a:ext cx="445682" cy="994066"/>
            </a:xfrm>
            <a:custGeom>
              <a:avLst/>
              <a:gdLst/>
              <a:ahLst/>
              <a:cxnLst/>
              <a:rect l="l" t="t" r="r" b="b"/>
              <a:pathLst>
                <a:path w="8063" h="17984" extrusionOk="0">
                  <a:moveTo>
                    <a:pt x="2721" y="0"/>
                  </a:moveTo>
                  <a:cubicBezTo>
                    <a:pt x="1220" y="0"/>
                    <a:pt x="0" y="1220"/>
                    <a:pt x="0" y="2721"/>
                  </a:cubicBezTo>
                  <a:lnTo>
                    <a:pt x="0" y="15263"/>
                  </a:lnTo>
                  <a:cubicBezTo>
                    <a:pt x="0" y="16764"/>
                    <a:pt x="1220" y="17983"/>
                    <a:pt x="2721" y="17983"/>
                  </a:cubicBezTo>
                  <a:lnTo>
                    <a:pt x="5342" y="17983"/>
                  </a:lnTo>
                  <a:cubicBezTo>
                    <a:pt x="6843" y="17983"/>
                    <a:pt x="8062" y="16764"/>
                    <a:pt x="8062" y="15263"/>
                  </a:cubicBezTo>
                  <a:lnTo>
                    <a:pt x="8062" y="2721"/>
                  </a:lnTo>
                  <a:cubicBezTo>
                    <a:pt x="8062" y="1220"/>
                    <a:pt x="6843" y="0"/>
                    <a:pt x="5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7"/>
            <p:cNvSpPr/>
            <p:nvPr/>
          </p:nvSpPr>
          <p:spPr>
            <a:xfrm>
              <a:off x="-1286504" y="2353439"/>
              <a:ext cx="241110" cy="1139494"/>
            </a:xfrm>
            <a:custGeom>
              <a:avLst/>
              <a:gdLst/>
              <a:ahLst/>
              <a:cxnLst/>
              <a:rect l="l" t="t" r="r" b="b"/>
              <a:pathLst>
                <a:path w="4362" h="20615" extrusionOk="0">
                  <a:moveTo>
                    <a:pt x="2181" y="0"/>
                  </a:moveTo>
                  <a:cubicBezTo>
                    <a:pt x="976" y="0"/>
                    <a:pt x="1" y="976"/>
                    <a:pt x="1" y="2181"/>
                  </a:cubicBezTo>
                  <a:lnTo>
                    <a:pt x="1" y="18434"/>
                  </a:lnTo>
                  <a:cubicBezTo>
                    <a:pt x="1" y="19638"/>
                    <a:pt x="976" y="20614"/>
                    <a:pt x="2181" y="20614"/>
                  </a:cubicBezTo>
                  <a:cubicBezTo>
                    <a:pt x="3385" y="20614"/>
                    <a:pt x="4362" y="19638"/>
                    <a:pt x="4362" y="18434"/>
                  </a:cubicBezTo>
                  <a:lnTo>
                    <a:pt x="4362" y="2181"/>
                  </a:lnTo>
                  <a:cubicBezTo>
                    <a:pt x="4362" y="976"/>
                    <a:pt x="338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7"/>
            <p:cNvSpPr/>
            <p:nvPr/>
          </p:nvSpPr>
          <p:spPr>
            <a:xfrm>
              <a:off x="-1732130" y="2353439"/>
              <a:ext cx="241165" cy="1139494"/>
            </a:xfrm>
            <a:custGeom>
              <a:avLst/>
              <a:gdLst/>
              <a:ahLst/>
              <a:cxnLst/>
              <a:rect l="l" t="t" r="r" b="b"/>
              <a:pathLst>
                <a:path w="4363" h="20615" extrusionOk="0">
                  <a:moveTo>
                    <a:pt x="2181" y="0"/>
                  </a:moveTo>
                  <a:cubicBezTo>
                    <a:pt x="978" y="0"/>
                    <a:pt x="1" y="976"/>
                    <a:pt x="1" y="2181"/>
                  </a:cubicBezTo>
                  <a:lnTo>
                    <a:pt x="1" y="18434"/>
                  </a:lnTo>
                  <a:cubicBezTo>
                    <a:pt x="1" y="19638"/>
                    <a:pt x="978" y="20614"/>
                    <a:pt x="2181" y="20614"/>
                  </a:cubicBezTo>
                  <a:cubicBezTo>
                    <a:pt x="3386" y="20614"/>
                    <a:pt x="4362" y="19638"/>
                    <a:pt x="4362" y="18434"/>
                  </a:cubicBezTo>
                  <a:lnTo>
                    <a:pt x="4362" y="2181"/>
                  </a:lnTo>
                  <a:cubicBezTo>
                    <a:pt x="4362" y="976"/>
                    <a:pt x="3386"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7"/>
            <p:cNvSpPr/>
            <p:nvPr/>
          </p:nvSpPr>
          <p:spPr>
            <a:xfrm>
              <a:off x="-2015525" y="1996972"/>
              <a:ext cx="1253526" cy="870360"/>
            </a:xfrm>
            <a:custGeom>
              <a:avLst/>
              <a:gdLst/>
              <a:ahLst/>
              <a:cxnLst/>
              <a:rect l="l" t="t" r="r" b="b"/>
              <a:pathLst>
                <a:path w="22678" h="15746" extrusionOk="0">
                  <a:moveTo>
                    <a:pt x="4332" y="1"/>
                  </a:moveTo>
                  <a:cubicBezTo>
                    <a:pt x="1940" y="1"/>
                    <a:pt x="1" y="1940"/>
                    <a:pt x="1" y="4332"/>
                  </a:cubicBezTo>
                  <a:lnTo>
                    <a:pt x="1" y="15745"/>
                  </a:lnTo>
                  <a:lnTo>
                    <a:pt x="22678" y="15745"/>
                  </a:lnTo>
                  <a:lnTo>
                    <a:pt x="22678" y="4332"/>
                  </a:lnTo>
                  <a:cubicBezTo>
                    <a:pt x="22678" y="1940"/>
                    <a:pt x="20739" y="1"/>
                    <a:pt x="18347" y="1"/>
                  </a:cubicBezTo>
                  <a:close/>
                </a:path>
              </a:pathLst>
            </a:custGeom>
            <a:solidFill>
              <a:schemeClr val="lt1"/>
            </a:solidFill>
            <a:ln w="13875"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7"/>
            <p:cNvSpPr/>
            <p:nvPr/>
          </p:nvSpPr>
          <p:spPr>
            <a:xfrm>
              <a:off x="-1515066" y="2225036"/>
              <a:ext cx="252607" cy="368518"/>
            </a:xfrm>
            <a:custGeom>
              <a:avLst/>
              <a:gdLst/>
              <a:ahLst/>
              <a:cxnLst/>
              <a:rect l="l" t="t" r="r" b="b"/>
              <a:pathLst>
                <a:path w="4570" h="6667" extrusionOk="0">
                  <a:moveTo>
                    <a:pt x="3250" y="0"/>
                  </a:moveTo>
                  <a:lnTo>
                    <a:pt x="1" y="3925"/>
                  </a:lnTo>
                  <a:lnTo>
                    <a:pt x="2099" y="3925"/>
                  </a:lnTo>
                  <a:lnTo>
                    <a:pt x="949" y="6666"/>
                  </a:lnTo>
                  <a:lnTo>
                    <a:pt x="3250" y="6666"/>
                  </a:lnTo>
                  <a:lnTo>
                    <a:pt x="4570" y="2869"/>
                  </a:lnTo>
                  <a:lnTo>
                    <a:pt x="2777" y="2869"/>
                  </a:lnTo>
                  <a:lnTo>
                    <a:pt x="32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6" name="Google Shape;816;p47"/>
          <p:cNvGrpSpPr/>
          <p:nvPr/>
        </p:nvGrpSpPr>
        <p:grpSpPr>
          <a:xfrm rot="10800000" flipH="1">
            <a:off x="7064394" y="2641324"/>
            <a:ext cx="910812" cy="1660393"/>
            <a:chOff x="-2015525" y="1207150"/>
            <a:chExt cx="1253526" cy="2285783"/>
          </a:xfrm>
        </p:grpSpPr>
        <p:sp>
          <p:nvSpPr>
            <p:cNvPr id="817" name="Google Shape;817;p47"/>
            <p:cNvSpPr/>
            <p:nvPr/>
          </p:nvSpPr>
          <p:spPr>
            <a:xfrm>
              <a:off x="-1465816" y="1207150"/>
              <a:ext cx="154217" cy="558388"/>
            </a:xfrm>
            <a:custGeom>
              <a:avLst/>
              <a:gdLst/>
              <a:ahLst/>
              <a:cxnLst/>
              <a:rect l="l" t="t" r="r" b="b"/>
              <a:pathLst>
                <a:path w="2790" h="10102" extrusionOk="0">
                  <a:moveTo>
                    <a:pt x="0" y="0"/>
                  </a:moveTo>
                  <a:lnTo>
                    <a:pt x="0" y="10102"/>
                  </a:lnTo>
                  <a:lnTo>
                    <a:pt x="2789" y="10102"/>
                  </a:lnTo>
                  <a:lnTo>
                    <a:pt x="2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7"/>
            <p:cNvSpPr/>
            <p:nvPr/>
          </p:nvSpPr>
          <p:spPr>
            <a:xfrm>
              <a:off x="-1611576" y="1438143"/>
              <a:ext cx="445682" cy="994066"/>
            </a:xfrm>
            <a:custGeom>
              <a:avLst/>
              <a:gdLst/>
              <a:ahLst/>
              <a:cxnLst/>
              <a:rect l="l" t="t" r="r" b="b"/>
              <a:pathLst>
                <a:path w="8063" h="17984" extrusionOk="0">
                  <a:moveTo>
                    <a:pt x="2721" y="0"/>
                  </a:moveTo>
                  <a:cubicBezTo>
                    <a:pt x="1220" y="0"/>
                    <a:pt x="0" y="1220"/>
                    <a:pt x="0" y="2721"/>
                  </a:cubicBezTo>
                  <a:lnTo>
                    <a:pt x="0" y="15263"/>
                  </a:lnTo>
                  <a:cubicBezTo>
                    <a:pt x="0" y="16764"/>
                    <a:pt x="1220" y="17983"/>
                    <a:pt x="2721" y="17983"/>
                  </a:cubicBezTo>
                  <a:lnTo>
                    <a:pt x="5342" y="17983"/>
                  </a:lnTo>
                  <a:cubicBezTo>
                    <a:pt x="6843" y="17983"/>
                    <a:pt x="8062" y="16764"/>
                    <a:pt x="8062" y="15263"/>
                  </a:cubicBezTo>
                  <a:lnTo>
                    <a:pt x="8062" y="2721"/>
                  </a:lnTo>
                  <a:cubicBezTo>
                    <a:pt x="8062" y="1220"/>
                    <a:pt x="6843" y="0"/>
                    <a:pt x="5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7"/>
            <p:cNvSpPr/>
            <p:nvPr/>
          </p:nvSpPr>
          <p:spPr>
            <a:xfrm>
              <a:off x="-1286504" y="2353439"/>
              <a:ext cx="241110" cy="1139494"/>
            </a:xfrm>
            <a:custGeom>
              <a:avLst/>
              <a:gdLst/>
              <a:ahLst/>
              <a:cxnLst/>
              <a:rect l="l" t="t" r="r" b="b"/>
              <a:pathLst>
                <a:path w="4362" h="20615" extrusionOk="0">
                  <a:moveTo>
                    <a:pt x="2181" y="0"/>
                  </a:moveTo>
                  <a:cubicBezTo>
                    <a:pt x="976" y="0"/>
                    <a:pt x="1" y="976"/>
                    <a:pt x="1" y="2181"/>
                  </a:cubicBezTo>
                  <a:lnTo>
                    <a:pt x="1" y="18434"/>
                  </a:lnTo>
                  <a:cubicBezTo>
                    <a:pt x="1" y="19638"/>
                    <a:pt x="976" y="20614"/>
                    <a:pt x="2181" y="20614"/>
                  </a:cubicBezTo>
                  <a:cubicBezTo>
                    <a:pt x="3385" y="20614"/>
                    <a:pt x="4362" y="19638"/>
                    <a:pt x="4362" y="18434"/>
                  </a:cubicBezTo>
                  <a:lnTo>
                    <a:pt x="4362" y="2181"/>
                  </a:lnTo>
                  <a:cubicBezTo>
                    <a:pt x="4362" y="976"/>
                    <a:pt x="338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7"/>
            <p:cNvSpPr/>
            <p:nvPr/>
          </p:nvSpPr>
          <p:spPr>
            <a:xfrm>
              <a:off x="-1732130" y="2353439"/>
              <a:ext cx="241165" cy="1139494"/>
            </a:xfrm>
            <a:custGeom>
              <a:avLst/>
              <a:gdLst/>
              <a:ahLst/>
              <a:cxnLst/>
              <a:rect l="l" t="t" r="r" b="b"/>
              <a:pathLst>
                <a:path w="4363" h="20615" extrusionOk="0">
                  <a:moveTo>
                    <a:pt x="2181" y="0"/>
                  </a:moveTo>
                  <a:cubicBezTo>
                    <a:pt x="978" y="0"/>
                    <a:pt x="1" y="976"/>
                    <a:pt x="1" y="2181"/>
                  </a:cubicBezTo>
                  <a:lnTo>
                    <a:pt x="1" y="18434"/>
                  </a:lnTo>
                  <a:cubicBezTo>
                    <a:pt x="1" y="19638"/>
                    <a:pt x="978" y="20614"/>
                    <a:pt x="2181" y="20614"/>
                  </a:cubicBezTo>
                  <a:cubicBezTo>
                    <a:pt x="3386" y="20614"/>
                    <a:pt x="4362" y="19638"/>
                    <a:pt x="4362" y="18434"/>
                  </a:cubicBezTo>
                  <a:lnTo>
                    <a:pt x="4362" y="2181"/>
                  </a:lnTo>
                  <a:cubicBezTo>
                    <a:pt x="4362" y="976"/>
                    <a:pt x="3386"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7"/>
            <p:cNvSpPr/>
            <p:nvPr/>
          </p:nvSpPr>
          <p:spPr>
            <a:xfrm>
              <a:off x="-2015525" y="1996972"/>
              <a:ext cx="1253526" cy="870360"/>
            </a:xfrm>
            <a:custGeom>
              <a:avLst/>
              <a:gdLst/>
              <a:ahLst/>
              <a:cxnLst/>
              <a:rect l="l" t="t" r="r" b="b"/>
              <a:pathLst>
                <a:path w="22678" h="15746" extrusionOk="0">
                  <a:moveTo>
                    <a:pt x="4332" y="1"/>
                  </a:moveTo>
                  <a:cubicBezTo>
                    <a:pt x="1940" y="1"/>
                    <a:pt x="1" y="1940"/>
                    <a:pt x="1" y="4332"/>
                  </a:cubicBezTo>
                  <a:lnTo>
                    <a:pt x="1" y="15745"/>
                  </a:lnTo>
                  <a:lnTo>
                    <a:pt x="22678" y="15745"/>
                  </a:lnTo>
                  <a:lnTo>
                    <a:pt x="22678" y="4332"/>
                  </a:lnTo>
                  <a:cubicBezTo>
                    <a:pt x="22678" y="1940"/>
                    <a:pt x="20739" y="1"/>
                    <a:pt x="18347" y="1"/>
                  </a:cubicBezTo>
                  <a:close/>
                </a:path>
              </a:pathLst>
            </a:custGeom>
            <a:solidFill>
              <a:schemeClr val="lt1"/>
            </a:solidFill>
            <a:ln w="13875"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7"/>
            <p:cNvSpPr/>
            <p:nvPr/>
          </p:nvSpPr>
          <p:spPr>
            <a:xfrm>
              <a:off x="-1515066" y="2225036"/>
              <a:ext cx="252607" cy="368518"/>
            </a:xfrm>
            <a:custGeom>
              <a:avLst/>
              <a:gdLst/>
              <a:ahLst/>
              <a:cxnLst/>
              <a:rect l="l" t="t" r="r" b="b"/>
              <a:pathLst>
                <a:path w="4570" h="6667" extrusionOk="0">
                  <a:moveTo>
                    <a:pt x="3250" y="0"/>
                  </a:moveTo>
                  <a:lnTo>
                    <a:pt x="1" y="3925"/>
                  </a:lnTo>
                  <a:lnTo>
                    <a:pt x="2099" y="3925"/>
                  </a:lnTo>
                  <a:lnTo>
                    <a:pt x="949" y="6666"/>
                  </a:lnTo>
                  <a:lnTo>
                    <a:pt x="3250" y="6666"/>
                  </a:lnTo>
                  <a:lnTo>
                    <a:pt x="4570" y="2869"/>
                  </a:lnTo>
                  <a:lnTo>
                    <a:pt x="2777" y="2869"/>
                  </a:lnTo>
                  <a:lnTo>
                    <a:pt x="32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3" name="Google Shape;823;p47"/>
          <p:cNvGrpSpPr/>
          <p:nvPr/>
        </p:nvGrpSpPr>
        <p:grpSpPr>
          <a:xfrm flipH="1">
            <a:off x="6086153" y="4429063"/>
            <a:ext cx="2867297" cy="587084"/>
            <a:chOff x="207675" y="127350"/>
            <a:chExt cx="2867297" cy="587084"/>
          </a:xfrm>
        </p:grpSpPr>
        <p:grpSp>
          <p:nvGrpSpPr>
            <p:cNvPr id="824" name="Google Shape;824;p47"/>
            <p:cNvGrpSpPr/>
            <p:nvPr/>
          </p:nvGrpSpPr>
          <p:grpSpPr>
            <a:xfrm>
              <a:off x="207675" y="127350"/>
              <a:ext cx="1712411" cy="587084"/>
              <a:chOff x="1722125" y="3637225"/>
              <a:chExt cx="1075500" cy="368725"/>
            </a:xfrm>
          </p:grpSpPr>
          <p:sp>
            <p:nvSpPr>
              <p:cNvPr id="825" name="Google Shape;825;p47"/>
              <p:cNvSpPr/>
              <p:nvPr/>
            </p:nvSpPr>
            <p:spPr>
              <a:xfrm>
                <a:off x="1784150" y="3703450"/>
                <a:ext cx="53875" cy="302500"/>
              </a:xfrm>
              <a:custGeom>
                <a:avLst/>
                <a:gdLst/>
                <a:ahLst/>
                <a:cxnLst/>
                <a:rect l="l" t="t" r="r" b="b"/>
                <a:pathLst>
                  <a:path w="2155" h="12100" extrusionOk="0">
                    <a:moveTo>
                      <a:pt x="1" y="1"/>
                    </a:moveTo>
                    <a:lnTo>
                      <a:pt x="1" y="12099"/>
                    </a:lnTo>
                    <a:lnTo>
                      <a:pt x="2154" y="12099"/>
                    </a:lnTo>
                    <a:lnTo>
                      <a:pt x="2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7"/>
              <p:cNvSpPr/>
              <p:nvPr/>
            </p:nvSpPr>
            <p:spPr>
              <a:xfrm>
                <a:off x="1722125" y="3637225"/>
                <a:ext cx="177925" cy="106100"/>
              </a:xfrm>
              <a:custGeom>
                <a:avLst/>
                <a:gdLst/>
                <a:ahLst/>
                <a:cxnLst/>
                <a:rect l="l" t="t" r="r" b="b"/>
                <a:pathLst>
                  <a:path w="7117" h="4244" extrusionOk="0">
                    <a:moveTo>
                      <a:pt x="3558" y="1"/>
                    </a:moveTo>
                    <a:lnTo>
                      <a:pt x="0" y="4243"/>
                    </a:lnTo>
                    <a:lnTo>
                      <a:pt x="7117" y="4243"/>
                    </a:lnTo>
                    <a:lnTo>
                      <a:pt x="3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7"/>
              <p:cNvSpPr/>
              <p:nvPr/>
            </p:nvSpPr>
            <p:spPr>
              <a:xfrm>
                <a:off x="1964725" y="3637225"/>
                <a:ext cx="53875" cy="302500"/>
              </a:xfrm>
              <a:custGeom>
                <a:avLst/>
                <a:gdLst/>
                <a:ahLst/>
                <a:cxnLst/>
                <a:rect l="l" t="t" r="r" b="b"/>
                <a:pathLst>
                  <a:path w="2155" h="12100" extrusionOk="0">
                    <a:moveTo>
                      <a:pt x="1" y="1"/>
                    </a:moveTo>
                    <a:lnTo>
                      <a:pt x="1"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7"/>
              <p:cNvSpPr/>
              <p:nvPr/>
            </p:nvSpPr>
            <p:spPr>
              <a:xfrm>
                <a:off x="1902725" y="3899875"/>
                <a:ext cx="177925" cy="106075"/>
              </a:xfrm>
              <a:custGeom>
                <a:avLst/>
                <a:gdLst/>
                <a:ahLst/>
                <a:cxnLst/>
                <a:rect l="l" t="t" r="r" b="b"/>
                <a:pathLst>
                  <a:path w="7117" h="4243" extrusionOk="0">
                    <a:moveTo>
                      <a:pt x="1" y="0"/>
                    </a:moveTo>
                    <a:lnTo>
                      <a:pt x="3558" y="4242"/>
                    </a:lnTo>
                    <a:lnTo>
                      <a:pt x="71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7"/>
              <p:cNvSpPr/>
              <p:nvPr/>
            </p:nvSpPr>
            <p:spPr>
              <a:xfrm>
                <a:off x="25011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7"/>
              <p:cNvSpPr/>
              <p:nvPr/>
            </p:nvSpPr>
            <p:spPr>
              <a:xfrm>
                <a:off x="2439125" y="3637225"/>
                <a:ext cx="177925" cy="106100"/>
              </a:xfrm>
              <a:custGeom>
                <a:avLst/>
                <a:gdLst/>
                <a:ahLst/>
                <a:cxnLst/>
                <a:rect l="l" t="t" r="r" b="b"/>
                <a:pathLst>
                  <a:path w="7117" h="4244" extrusionOk="0">
                    <a:moveTo>
                      <a:pt x="3558" y="1"/>
                    </a:moveTo>
                    <a:lnTo>
                      <a:pt x="1" y="4243"/>
                    </a:lnTo>
                    <a:lnTo>
                      <a:pt x="7116" y="4243"/>
                    </a:lnTo>
                    <a:lnTo>
                      <a:pt x="3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7"/>
              <p:cNvSpPr/>
              <p:nvPr/>
            </p:nvSpPr>
            <p:spPr>
              <a:xfrm>
                <a:off x="2681725" y="3637225"/>
                <a:ext cx="53875" cy="302500"/>
              </a:xfrm>
              <a:custGeom>
                <a:avLst/>
                <a:gdLst/>
                <a:ahLst/>
                <a:cxnLst/>
                <a:rect l="l" t="t" r="r" b="b"/>
                <a:pathLst>
                  <a:path w="2155" h="12100" extrusionOk="0">
                    <a:moveTo>
                      <a:pt x="0" y="1"/>
                    </a:moveTo>
                    <a:lnTo>
                      <a:pt x="0" y="12099"/>
                    </a:lnTo>
                    <a:lnTo>
                      <a:pt x="2154" y="12099"/>
                    </a:lnTo>
                    <a:lnTo>
                      <a:pt x="2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7"/>
              <p:cNvSpPr/>
              <p:nvPr/>
            </p:nvSpPr>
            <p:spPr>
              <a:xfrm>
                <a:off x="2619700" y="3899875"/>
                <a:ext cx="177925" cy="106075"/>
              </a:xfrm>
              <a:custGeom>
                <a:avLst/>
                <a:gdLst/>
                <a:ahLst/>
                <a:cxnLst/>
                <a:rect l="l" t="t" r="r" b="b"/>
                <a:pathLst>
                  <a:path w="7117" h="4243" extrusionOk="0">
                    <a:moveTo>
                      <a:pt x="1" y="0"/>
                    </a:moveTo>
                    <a:lnTo>
                      <a:pt x="3558" y="4242"/>
                    </a:lnTo>
                    <a:lnTo>
                      <a:pt x="71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7" name="Google Shape;837;p47"/>
            <p:cNvGrpSpPr/>
            <p:nvPr/>
          </p:nvGrpSpPr>
          <p:grpSpPr>
            <a:xfrm>
              <a:off x="1933325" y="127350"/>
              <a:ext cx="1141647" cy="587084"/>
              <a:chOff x="1722125" y="3637225"/>
              <a:chExt cx="717025" cy="368725"/>
            </a:xfrm>
          </p:grpSpPr>
          <p:sp>
            <p:nvSpPr>
              <p:cNvPr id="838" name="Google Shape;838;p47"/>
              <p:cNvSpPr/>
              <p:nvPr/>
            </p:nvSpPr>
            <p:spPr>
              <a:xfrm>
                <a:off x="1784150" y="3703450"/>
                <a:ext cx="53875" cy="302500"/>
              </a:xfrm>
              <a:custGeom>
                <a:avLst/>
                <a:gdLst/>
                <a:ahLst/>
                <a:cxnLst/>
                <a:rect l="l" t="t" r="r" b="b"/>
                <a:pathLst>
                  <a:path w="2155" h="12100" extrusionOk="0">
                    <a:moveTo>
                      <a:pt x="1" y="1"/>
                    </a:moveTo>
                    <a:lnTo>
                      <a:pt x="1" y="12099"/>
                    </a:lnTo>
                    <a:lnTo>
                      <a:pt x="2154" y="12099"/>
                    </a:lnTo>
                    <a:lnTo>
                      <a:pt x="2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7"/>
              <p:cNvSpPr/>
              <p:nvPr/>
            </p:nvSpPr>
            <p:spPr>
              <a:xfrm>
                <a:off x="1722125" y="3637225"/>
                <a:ext cx="177925" cy="106100"/>
              </a:xfrm>
              <a:custGeom>
                <a:avLst/>
                <a:gdLst/>
                <a:ahLst/>
                <a:cxnLst/>
                <a:rect l="l" t="t" r="r" b="b"/>
                <a:pathLst>
                  <a:path w="7117" h="4244" extrusionOk="0">
                    <a:moveTo>
                      <a:pt x="3558" y="1"/>
                    </a:moveTo>
                    <a:lnTo>
                      <a:pt x="0" y="4243"/>
                    </a:lnTo>
                    <a:lnTo>
                      <a:pt x="7117" y="4243"/>
                    </a:lnTo>
                    <a:lnTo>
                      <a:pt x="3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7"/>
              <p:cNvSpPr/>
              <p:nvPr/>
            </p:nvSpPr>
            <p:spPr>
              <a:xfrm>
                <a:off x="1964725" y="3637225"/>
                <a:ext cx="53875" cy="302500"/>
              </a:xfrm>
              <a:custGeom>
                <a:avLst/>
                <a:gdLst/>
                <a:ahLst/>
                <a:cxnLst/>
                <a:rect l="l" t="t" r="r" b="b"/>
                <a:pathLst>
                  <a:path w="2155" h="12100" extrusionOk="0">
                    <a:moveTo>
                      <a:pt x="1" y="1"/>
                    </a:moveTo>
                    <a:lnTo>
                      <a:pt x="1"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7"/>
              <p:cNvSpPr/>
              <p:nvPr/>
            </p:nvSpPr>
            <p:spPr>
              <a:xfrm>
                <a:off x="1902725" y="3899875"/>
                <a:ext cx="177925" cy="106075"/>
              </a:xfrm>
              <a:custGeom>
                <a:avLst/>
                <a:gdLst/>
                <a:ahLst/>
                <a:cxnLst/>
                <a:rect l="l" t="t" r="r" b="b"/>
                <a:pathLst>
                  <a:path w="7117" h="4243" extrusionOk="0">
                    <a:moveTo>
                      <a:pt x="1" y="0"/>
                    </a:moveTo>
                    <a:lnTo>
                      <a:pt x="3558" y="4242"/>
                    </a:lnTo>
                    <a:lnTo>
                      <a:pt x="71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7"/>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7"/>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7"/>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7"/>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46" name="Google Shape;846;p47"/>
          <p:cNvGrpSpPr/>
          <p:nvPr/>
        </p:nvGrpSpPr>
        <p:grpSpPr>
          <a:xfrm rot="10800000">
            <a:off x="4829409" y="-14238"/>
            <a:ext cx="753870" cy="1509636"/>
            <a:chOff x="5088650" y="245050"/>
            <a:chExt cx="1046025" cy="2094680"/>
          </a:xfrm>
        </p:grpSpPr>
        <p:sp>
          <p:nvSpPr>
            <p:cNvPr id="847" name="Google Shape;847;p47"/>
            <p:cNvSpPr/>
            <p:nvPr/>
          </p:nvSpPr>
          <p:spPr>
            <a:xfrm>
              <a:off x="5547342" y="1580832"/>
              <a:ext cx="128662" cy="758899"/>
            </a:xfrm>
            <a:custGeom>
              <a:avLst/>
              <a:gdLst/>
              <a:ahLst/>
              <a:cxnLst/>
              <a:rect l="l" t="t" r="r" b="b"/>
              <a:pathLst>
                <a:path w="5147" h="18637" extrusionOk="0">
                  <a:moveTo>
                    <a:pt x="0" y="0"/>
                  </a:moveTo>
                  <a:lnTo>
                    <a:pt x="0" y="18636"/>
                  </a:lnTo>
                  <a:lnTo>
                    <a:pt x="5147" y="18636"/>
                  </a:lnTo>
                  <a:lnTo>
                    <a:pt x="51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7"/>
            <p:cNvSpPr/>
            <p:nvPr/>
          </p:nvSpPr>
          <p:spPr>
            <a:xfrm>
              <a:off x="5425725" y="1130250"/>
              <a:ext cx="371850" cy="829500"/>
            </a:xfrm>
            <a:custGeom>
              <a:avLst/>
              <a:gdLst/>
              <a:ahLst/>
              <a:cxnLst/>
              <a:rect l="l" t="t" r="r" b="b"/>
              <a:pathLst>
                <a:path w="14874" h="33180" extrusionOk="0">
                  <a:moveTo>
                    <a:pt x="5020" y="0"/>
                  </a:moveTo>
                  <a:cubicBezTo>
                    <a:pt x="2250" y="0"/>
                    <a:pt x="0" y="2248"/>
                    <a:pt x="0" y="5019"/>
                  </a:cubicBezTo>
                  <a:lnTo>
                    <a:pt x="0" y="28161"/>
                  </a:lnTo>
                  <a:cubicBezTo>
                    <a:pt x="0" y="30931"/>
                    <a:pt x="2250" y="33179"/>
                    <a:pt x="5019" y="33179"/>
                  </a:cubicBezTo>
                  <a:lnTo>
                    <a:pt x="9855" y="33179"/>
                  </a:lnTo>
                  <a:cubicBezTo>
                    <a:pt x="12625" y="33179"/>
                    <a:pt x="14874" y="30931"/>
                    <a:pt x="14874" y="28161"/>
                  </a:cubicBezTo>
                  <a:lnTo>
                    <a:pt x="14874" y="5019"/>
                  </a:lnTo>
                  <a:cubicBezTo>
                    <a:pt x="14874" y="2250"/>
                    <a:pt x="12625" y="0"/>
                    <a:pt x="9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7"/>
            <p:cNvSpPr/>
            <p:nvPr/>
          </p:nvSpPr>
          <p:spPr>
            <a:xfrm>
              <a:off x="5325150" y="245050"/>
              <a:ext cx="201175" cy="950925"/>
            </a:xfrm>
            <a:custGeom>
              <a:avLst/>
              <a:gdLst/>
              <a:ahLst/>
              <a:cxnLst/>
              <a:rect l="l" t="t" r="r" b="b"/>
              <a:pathLst>
                <a:path w="8047" h="38037" fill="none" extrusionOk="0">
                  <a:moveTo>
                    <a:pt x="4023" y="1"/>
                  </a:moveTo>
                  <a:cubicBezTo>
                    <a:pt x="1802" y="1"/>
                    <a:pt x="1" y="1801"/>
                    <a:pt x="1" y="4024"/>
                  </a:cubicBezTo>
                  <a:lnTo>
                    <a:pt x="1" y="34014"/>
                  </a:lnTo>
                  <a:cubicBezTo>
                    <a:pt x="1" y="36235"/>
                    <a:pt x="1802" y="38036"/>
                    <a:pt x="4023" y="38036"/>
                  </a:cubicBezTo>
                  <a:cubicBezTo>
                    <a:pt x="6245" y="38036"/>
                    <a:pt x="8047" y="36235"/>
                    <a:pt x="8047" y="34014"/>
                  </a:cubicBezTo>
                  <a:lnTo>
                    <a:pt x="8047" y="4024"/>
                  </a:lnTo>
                  <a:cubicBezTo>
                    <a:pt x="8047" y="1801"/>
                    <a:pt x="6245" y="1"/>
                    <a:pt x="4023" y="1"/>
                  </a:cubicBezTo>
                  <a:close/>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7"/>
            <p:cNvSpPr/>
            <p:nvPr/>
          </p:nvSpPr>
          <p:spPr>
            <a:xfrm>
              <a:off x="5697000" y="245050"/>
              <a:ext cx="201175" cy="950925"/>
            </a:xfrm>
            <a:custGeom>
              <a:avLst/>
              <a:gdLst/>
              <a:ahLst/>
              <a:cxnLst/>
              <a:rect l="l" t="t" r="r" b="b"/>
              <a:pathLst>
                <a:path w="8047" h="38037" fill="none" extrusionOk="0">
                  <a:moveTo>
                    <a:pt x="4023" y="1"/>
                  </a:moveTo>
                  <a:cubicBezTo>
                    <a:pt x="1801" y="1"/>
                    <a:pt x="0" y="1801"/>
                    <a:pt x="0" y="4024"/>
                  </a:cubicBezTo>
                  <a:lnTo>
                    <a:pt x="0" y="34014"/>
                  </a:lnTo>
                  <a:cubicBezTo>
                    <a:pt x="0" y="36235"/>
                    <a:pt x="1801" y="38036"/>
                    <a:pt x="4023" y="38036"/>
                  </a:cubicBezTo>
                  <a:cubicBezTo>
                    <a:pt x="6244" y="38036"/>
                    <a:pt x="8046" y="36235"/>
                    <a:pt x="8046" y="34014"/>
                  </a:cubicBezTo>
                  <a:lnTo>
                    <a:pt x="8046" y="4024"/>
                  </a:lnTo>
                  <a:cubicBezTo>
                    <a:pt x="8046" y="1801"/>
                    <a:pt x="6244" y="1"/>
                    <a:pt x="4023" y="1"/>
                  </a:cubicBezTo>
                  <a:close/>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7"/>
            <p:cNvSpPr/>
            <p:nvPr/>
          </p:nvSpPr>
          <p:spPr>
            <a:xfrm>
              <a:off x="5088650" y="767125"/>
              <a:ext cx="1046025" cy="726250"/>
            </a:xfrm>
            <a:custGeom>
              <a:avLst/>
              <a:gdLst/>
              <a:ahLst/>
              <a:cxnLst/>
              <a:rect l="l" t="t" r="r" b="b"/>
              <a:pathLst>
                <a:path w="41841" h="29050" extrusionOk="0">
                  <a:moveTo>
                    <a:pt x="0" y="1"/>
                  </a:moveTo>
                  <a:lnTo>
                    <a:pt x="0" y="21058"/>
                  </a:lnTo>
                  <a:cubicBezTo>
                    <a:pt x="0" y="25472"/>
                    <a:pt x="3578" y="29050"/>
                    <a:pt x="7991" y="29050"/>
                  </a:cubicBezTo>
                  <a:lnTo>
                    <a:pt x="33849" y="29050"/>
                  </a:lnTo>
                  <a:cubicBezTo>
                    <a:pt x="38262" y="29050"/>
                    <a:pt x="41841" y="25472"/>
                    <a:pt x="41841" y="21058"/>
                  </a:cubicBezTo>
                  <a:lnTo>
                    <a:pt x="418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7"/>
            <p:cNvSpPr/>
            <p:nvPr/>
          </p:nvSpPr>
          <p:spPr>
            <a:xfrm rot="10800000">
              <a:off x="5505475" y="993700"/>
              <a:ext cx="212350" cy="309900"/>
            </a:xfrm>
            <a:custGeom>
              <a:avLst/>
              <a:gdLst/>
              <a:ahLst/>
              <a:cxnLst/>
              <a:rect l="l" t="t" r="r" b="b"/>
              <a:pathLst>
                <a:path w="8494" h="12396" extrusionOk="0">
                  <a:moveTo>
                    <a:pt x="2454" y="0"/>
                  </a:moveTo>
                  <a:lnTo>
                    <a:pt x="0" y="7061"/>
                  </a:lnTo>
                  <a:lnTo>
                    <a:pt x="3335" y="7061"/>
                  </a:lnTo>
                  <a:lnTo>
                    <a:pt x="2454" y="12395"/>
                  </a:lnTo>
                  <a:lnTo>
                    <a:pt x="8494" y="5096"/>
                  </a:lnTo>
                  <a:lnTo>
                    <a:pt x="4593" y="5096"/>
                  </a:lnTo>
                  <a:lnTo>
                    <a:pt x="67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TextBox 7">
            <a:extLst>
              <a:ext uri="{FF2B5EF4-FFF2-40B4-BE49-F238E27FC236}">
                <a16:creationId xmlns:a16="http://schemas.microsoft.com/office/drawing/2014/main" id="{EB429A34-2BB0-E851-7352-09D9A0EBF4C3}"/>
              </a:ext>
            </a:extLst>
          </p:cNvPr>
          <p:cNvSpPr txBox="1"/>
          <p:nvPr/>
        </p:nvSpPr>
        <p:spPr>
          <a:xfrm>
            <a:off x="1092068" y="2641324"/>
            <a:ext cx="3928978" cy="165167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600" b="1">
                <a:solidFill>
                  <a:sysClr val="windowText" lastClr="000000"/>
                </a:solidFill>
              </a:rPr>
              <a:t>HỆ THỐNG HÓA KIẾN THỨC</a:t>
            </a:r>
            <a:endParaRPr kumimoji="0" lang="en-US" sz="3600" b="1" i="0" u="none" strike="noStrike" kern="0" cap="none" spc="0" normalizeH="0" baseline="0" noProof="0">
              <a:ln>
                <a:noFill/>
              </a:ln>
              <a:solidFill>
                <a:sysClr val="windowText" lastClr="000000"/>
              </a:solidFill>
              <a:effectLst/>
              <a:uLnTx/>
              <a:uFillTx/>
            </a:endParaRPr>
          </a:p>
        </p:txBody>
      </p:sp>
    </p:spTree>
  </p:cSld>
  <p:clrMapOvr>
    <a:masterClrMapping/>
  </p:clrMapOvr>
  <p:transition spd="med">
    <p:rand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17EB369F-BE5C-F61D-B69E-F774CEE34514}"/>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21C013AD-F888-96CC-2D02-A9849DAB084F}"/>
              </a:ext>
            </a:extLst>
          </p:cNvPr>
          <p:cNvPicPr>
            <a:picLocks noChangeAspect="1"/>
          </p:cNvPicPr>
          <p:nvPr/>
        </p:nvPicPr>
        <p:blipFill>
          <a:blip r:embed="rId3"/>
          <a:srcRect/>
          <a:stretch/>
        </p:blipFill>
        <p:spPr>
          <a:xfrm>
            <a:off x="410681" y="1348681"/>
            <a:ext cx="3421544" cy="3421544"/>
          </a:xfrm>
          <a:prstGeom prst="rect">
            <a:avLst/>
          </a:prstGeom>
        </p:spPr>
      </p:pic>
      <p:sp>
        <p:nvSpPr>
          <p:cNvPr id="10" name="Rectangle 9">
            <a:extLst>
              <a:ext uri="{FF2B5EF4-FFF2-40B4-BE49-F238E27FC236}">
                <a16:creationId xmlns:a16="http://schemas.microsoft.com/office/drawing/2014/main" id="{F32B9875-81E2-236B-3244-6C324FF678C9}"/>
              </a:ext>
            </a:extLst>
          </p:cNvPr>
          <p:cNvSpPr/>
          <p:nvPr/>
        </p:nvSpPr>
        <p:spPr>
          <a:xfrm>
            <a:off x="3340100" y="473813"/>
            <a:ext cx="2463800" cy="592987"/>
          </a:xfrm>
          <a:prstGeom prst="rect">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accent3"/>
                </a:solidFill>
              </a:rPr>
              <a:t>Về phẩm chất</a:t>
            </a:r>
          </a:p>
        </p:txBody>
      </p:sp>
      <p:grpSp>
        <p:nvGrpSpPr>
          <p:cNvPr id="13" name="Group 12">
            <a:extLst>
              <a:ext uri="{FF2B5EF4-FFF2-40B4-BE49-F238E27FC236}">
                <a16:creationId xmlns:a16="http://schemas.microsoft.com/office/drawing/2014/main" id="{1265B634-F80C-621C-D41E-E8ECABE57019}"/>
              </a:ext>
            </a:extLst>
          </p:cNvPr>
          <p:cNvGrpSpPr/>
          <p:nvPr/>
        </p:nvGrpSpPr>
        <p:grpSpPr>
          <a:xfrm>
            <a:off x="3832225" y="1325395"/>
            <a:ext cx="5032375" cy="983907"/>
            <a:chOff x="3121025" y="1494180"/>
            <a:chExt cx="5032375" cy="983907"/>
          </a:xfrm>
        </p:grpSpPr>
        <p:sp>
          <p:nvSpPr>
            <p:cNvPr id="11" name="Arrow: Right 10">
              <a:extLst>
                <a:ext uri="{FF2B5EF4-FFF2-40B4-BE49-F238E27FC236}">
                  <a16:creationId xmlns:a16="http://schemas.microsoft.com/office/drawing/2014/main" id="{6CF987F2-7F6D-AE85-70AF-AE7FC09B9A4E}"/>
                </a:ext>
              </a:extLst>
            </p:cNvPr>
            <p:cNvSpPr/>
            <p:nvPr/>
          </p:nvSpPr>
          <p:spPr>
            <a:xfrm>
              <a:off x="3121025" y="1719433"/>
              <a:ext cx="632562" cy="533400"/>
            </a:xfrm>
            <a:prstGeom prst="rightArrow">
              <a:avLst/>
            </a:prstGeom>
            <a:solidFill>
              <a:srgbClr val="FF0000"/>
            </a:solid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3FAB04-2DFC-CEB7-C7EC-71CE72620534}"/>
                </a:ext>
              </a:extLst>
            </p:cNvPr>
            <p:cNvSpPr/>
            <p:nvPr/>
          </p:nvSpPr>
          <p:spPr>
            <a:xfrm>
              <a:off x="3883762" y="1494180"/>
              <a:ext cx="4269638" cy="983907"/>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0" i="0" u="none" strike="noStrike">
                  <a:solidFill>
                    <a:srgbClr val="000000"/>
                  </a:solidFill>
                  <a:effectLst/>
                </a:rPr>
                <a:t>Yêu thích công việc, làm việc nhóm, có tinh thần trách nhiệm</a:t>
              </a:r>
              <a:r>
                <a:rPr lang="en-US" sz="2000" b="0" i="0" u="none" strike="noStrike">
                  <a:solidFill>
                    <a:srgbClr val="000000"/>
                  </a:solidFill>
                  <a:effectLst/>
                </a:rPr>
                <a:t>.</a:t>
              </a:r>
              <a:endParaRPr lang="vi-VN" sz="2000" b="0" i="0" u="none" strike="noStrike">
                <a:solidFill>
                  <a:srgbClr val="000000"/>
                </a:solidFill>
                <a:effectLst/>
              </a:endParaRPr>
            </a:p>
          </p:txBody>
        </p:sp>
      </p:grpSp>
      <p:grpSp>
        <p:nvGrpSpPr>
          <p:cNvPr id="14" name="Group 13">
            <a:extLst>
              <a:ext uri="{FF2B5EF4-FFF2-40B4-BE49-F238E27FC236}">
                <a16:creationId xmlns:a16="http://schemas.microsoft.com/office/drawing/2014/main" id="{1BF68F8A-B114-CE3E-9FC2-93D6E138E8D9}"/>
              </a:ext>
            </a:extLst>
          </p:cNvPr>
          <p:cNvGrpSpPr/>
          <p:nvPr/>
        </p:nvGrpSpPr>
        <p:grpSpPr>
          <a:xfrm>
            <a:off x="3832225" y="2399934"/>
            <a:ext cx="5032375" cy="983907"/>
            <a:chOff x="3121025" y="1599549"/>
            <a:chExt cx="5032375" cy="983907"/>
          </a:xfrm>
        </p:grpSpPr>
        <p:sp>
          <p:nvSpPr>
            <p:cNvPr id="15" name="Arrow: Right 14">
              <a:extLst>
                <a:ext uri="{FF2B5EF4-FFF2-40B4-BE49-F238E27FC236}">
                  <a16:creationId xmlns:a16="http://schemas.microsoft.com/office/drawing/2014/main" id="{5D3AA54F-1B2C-966E-475C-2CFE66DD63D0}"/>
                </a:ext>
              </a:extLst>
            </p:cNvPr>
            <p:cNvSpPr/>
            <p:nvPr/>
          </p:nvSpPr>
          <p:spPr>
            <a:xfrm>
              <a:off x="3121025" y="1789283"/>
              <a:ext cx="632562" cy="533400"/>
            </a:xfrm>
            <a:prstGeom prst="rightArrow">
              <a:avLst/>
            </a:prstGeom>
            <a:solidFill>
              <a:srgbClr val="FF0000"/>
            </a:solid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A9007B8-7004-55EA-D590-CF464E9F02B2}"/>
                </a:ext>
              </a:extLst>
            </p:cNvPr>
            <p:cNvSpPr/>
            <p:nvPr/>
          </p:nvSpPr>
          <p:spPr>
            <a:xfrm>
              <a:off x="3883762" y="1599549"/>
              <a:ext cx="4269638" cy="983907"/>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0" i="0" u="none" strike="noStrike">
                  <a:solidFill>
                    <a:srgbClr val="000000"/>
                  </a:solidFill>
                  <a:effectLst/>
                </a:rPr>
                <a:t>Làm việc khoa học, kiên trì, cẩn thận và chính xác</a:t>
              </a:r>
              <a:endParaRPr lang="en-US" sz="1600"/>
            </a:p>
          </p:txBody>
        </p:sp>
      </p:grpSp>
      <p:grpSp>
        <p:nvGrpSpPr>
          <p:cNvPr id="17" name="Group 16">
            <a:extLst>
              <a:ext uri="{FF2B5EF4-FFF2-40B4-BE49-F238E27FC236}">
                <a16:creationId xmlns:a16="http://schemas.microsoft.com/office/drawing/2014/main" id="{F7380C1A-A727-49AC-7B13-6CD566CD1222}"/>
              </a:ext>
            </a:extLst>
          </p:cNvPr>
          <p:cNvGrpSpPr/>
          <p:nvPr/>
        </p:nvGrpSpPr>
        <p:grpSpPr>
          <a:xfrm>
            <a:off x="3832225" y="3492417"/>
            <a:ext cx="5032375" cy="1376701"/>
            <a:chOff x="3121025" y="1636711"/>
            <a:chExt cx="5032375" cy="1376701"/>
          </a:xfrm>
        </p:grpSpPr>
        <p:sp>
          <p:nvSpPr>
            <p:cNvPr id="18" name="Arrow: Right 17">
              <a:extLst>
                <a:ext uri="{FF2B5EF4-FFF2-40B4-BE49-F238E27FC236}">
                  <a16:creationId xmlns:a16="http://schemas.microsoft.com/office/drawing/2014/main" id="{AC55D3F3-7CAF-08DA-5051-32F00D07FFCD}"/>
                </a:ext>
              </a:extLst>
            </p:cNvPr>
            <p:cNvSpPr/>
            <p:nvPr/>
          </p:nvSpPr>
          <p:spPr>
            <a:xfrm>
              <a:off x="3121025" y="2058361"/>
              <a:ext cx="632562" cy="533400"/>
            </a:xfrm>
            <a:prstGeom prst="rightArrow">
              <a:avLst/>
            </a:prstGeom>
            <a:solidFill>
              <a:srgbClr val="FF0000"/>
            </a:solidFill>
            <a:ln>
              <a:solidFill>
                <a:schemeClr val="tx1"/>
              </a:solidFill>
              <a:beve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A9EC3A3-98D7-462C-6173-5520916B8722}"/>
                </a:ext>
              </a:extLst>
            </p:cNvPr>
            <p:cNvSpPr/>
            <p:nvPr/>
          </p:nvSpPr>
          <p:spPr>
            <a:xfrm>
              <a:off x="3883762" y="1636711"/>
              <a:ext cx="4269638" cy="1376701"/>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r>
                <a:rPr lang="vi-VN" sz="2000" b="0" i="0" u="none" strike="noStrike">
                  <a:solidFill>
                    <a:srgbClr val="000000"/>
                  </a:solidFill>
                  <a:effectLst/>
                </a:rPr>
                <a:t>Có ý thức đảm bảo an toàn lao động, tuân thủ quy trình an toàn điện và bảo vệ môi trường làm việc.</a:t>
              </a:r>
              <a:endParaRPr lang="en-US" sz="1600"/>
            </a:p>
          </p:txBody>
        </p:sp>
      </p:grpSp>
    </p:spTree>
    <p:extLst>
      <p:ext uri="{BB962C8B-B14F-4D97-AF65-F5344CB8AC3E}">
        <p14:creationId xmlns:p14="http://schemas.microsoft.com/office/powerpoint/2010/main" val="391049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71"/>
          <p:cNvSpPr/>
          <p:nvPr/>
        </p:nvSpPr>
        <p:spPr>
          <a:xfrm>
            <a:off x="5914800" y="-75"/>
            <a:ext cx="3229200" cy="4328100"/>
          </a:xfrm>
          <a:prstGeom prst="rect">
            <a:avLst/>
          </a:pr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28" name="Google Shape;1428;p71"/>
          <p:cNvGrpSpPr/>
          <p:nvPr/>
        </p:nvGrpSpPr>
        <p:grpSpPr>
          <a:xfrm flipH="1">
            <a:off x="5914611" y="4323416"/>
            <a:ext cx="3229223" cy="820210"/>
            <a:chOff x="5914788" y="4092325"/>
            <a:chExt cx="3229223" cy="1032360"/>
          </a:xfrm>
        </p:grpSpPr>
        <p:sp>
          <p:nvSpPr>
            <p:cNvPr id="1429" name="Google Shape;1429;p71"/>
            <p:cNvSpPr/>
            <p:nvPr/>
          </p:nvSpPr>
          <p:spPr>
            <a:xfrm>
              <a:off x="9046392" y="5030625"/>
              <a:ext cx="97591" cy="94060"/>
            </a:xfrm>
            <a:custGeom>
              <a:avLst/>
              <a:gdLst/>
              <a:ahLst/>
              <a:cxnLst/>
              <a:rect l="l" t="t" r="r" b="b"/>
              <a:pathLst>
                <a:path w="1522" h="1467" extrusionOk="0">
                  <a:moveTo>
                    <a:pt x="1522" y="1"/>
                  </a:moveTo>
                  <a:lnTo>
                    <a:pt x="1" y="1467"/>
                  </a:lnTo>
                  <a:lnTo>
                    <a:pt x="1522" y="1467"/>
                  </a:lnTo>
                  <a:lnTo>
                    <a:pt x="1522"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71"/>
            <p:cNvSpPr/>
            <p:nvPr/>
          </p:nvSpPr>
          <p:spPr>
            <a:xfrm>
              <a:off x="8686560" y="4683876"/>
              <a:ext cx="457432" cy="440808"/>
            </a:xfrm>
            <a:custGeom>
              <a:avLst/>
              <a:gdLst/>
              <a:ahLst/>
              <a:cxnLst/>
              <a:rect l="l" t="t" r="r" b="b"/>
              <a:pathLst>
                <a:path w="7134" h="6875" extrusionOk="0">
                  <a:moveTo>
                    <a:pt x="7134" y="1"/>
                  </a:moveTo>
                  <a:lnTo>
                    <a:pt x="0" y="6875"/>
                  </a:lnTo>
                  <a:lnTo>
                    <a:pt x="3321" y="6875"/>
                  </a:lnTo>
                  <a:lnTo>
                    <a:pt x="7134" y="3201"/>
                  </a:lnTo>
                  <a:lnTo>
                    <a:pt x="7134"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71"/>
            <p:cNvSpPr/>
            <p:nvPr/>
          </p:nvSpPr>
          <p:spPr>
            <a:xfrm>
              <a:off x="8899497" y="4889053"/>
              <a:ext cx="244490" cy="235632"/>
            </a:xfrm>
            <a:custGeom>
              <a:avLst/>
              <a:gdLst/>
              <a:ahLst/>
              <a:cxnLst/>
              <a:rect l="l" t="t" r="r" b="b"/>
              <a:pathLst>
                <a:path w="3813" h="3675" extrusionOk="0">
                  <a:moveTo>
                    <a:pt x="3813" y="1"/>
                  </a:moveTo>
                  <a:lnTo>
                    <a:pt x="0" y="3675"/>
                  </a:lnTo>
                  <a:lnTo>
                    <a:pt x="2292" y="3675"/>
                  </a:lnTo>
                  <a:lnTo>
                    <a:pt x="3813" y="2209"/>
                  </a:lnTo>
                  <a:lnTo>
                    <a:pt x="381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2" name="Google Shape;1432;p71"/>
            <p:cNvSpPr/>
            <p:nvPr/>
          </p:nvSpPr>
          <p:spPr>
            <a:xfrm>
              <a:off x="7966831" y="4092325"/>
              <a:ext cx="1177179" cy="1032356"/>
            </a:xfrm>
            <a:custGeom>
              <a:avLst/>
              <a:gdLst/>
              <a:ahLst/>
              <a:cxnLst/>
              <a:rect l="l" t="t" r="r" b="b"/>
              <a:pathLst>
                <a:path w="18359" h="16101" extrusionOk="0">
                  <a:moveTo>
                    <a:pt x="16709" y="1"/>
                  </a:moveTo>
                  <a:lnTo>
                    <a:pt x="1" y="16101"/>
                  </a:lnTo>
                  <a:lnTo>
                    <a:pt x="3320" y="16101"/>
                  </a:lnTo>
                  <a:lnTo>
                    <a:pt x="18359" y="1610"/>
                  </a:lnTo>
                  <a:lnTo>
                    <a:pt x="1835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71"/>
            <p:cNvSpPr/>
            <p:nvPr/>
          </p:nvSpPr>
          <p:spPr>
            <a:xfrm>
              <a:off x="5914788" y="4092325"/>
              <a:ext cx="457432" cy="440808"/>
            </a:xfrm>
            <a:custGeom>
              <a:avLst/>
              <a:gdLst/>
              <a:ahLst/>
              <a:cxnLst/>
              <a:rect l="l" t="t" r="r" b="b"/>
              <a:pathLst>
                <a:path w="7134" h="6875" extrusionOk="0">
                  <a:moveTo>
                    <a:pt x="3814" y="1"/>
                  </a:moveTo>
                  <a:lnTo>
                    <a:pt x="0" y="3674"/>
                  </a:lnTo>
                  <a:lnTo>
                    <a:pt x="0" y="6874"/>
                  </a:lnTo>
                  <a:lnTo>
                    <a:pt x="713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4" name="Google Shape;1434;p71"/>
            <p:cNvSpPr/>
            <p:nvPr/>
          </p:nvSpPr>
          <p:spPr>
            <a:xfrm>
              <a:off x="7606935" y="4092325"/>
              <a:ext cx="1284388" cy="1032356"/>
            </a:xfrm>
            <a:custGeom>
              <a:avLst/>
              <a:gdLst/>
              <a:ahLst/>
              <a:cxnLst/>
              <a:rect l="l" t="t" r="r" b="b"/>
              <a:pathLst>
                <a:path w="20031" h="16101" extrusionOk="0">
                  <a:moveTo>
                    <a:pt x="16710" y="1"/>
                  </a:moveTo>
                  <a:lnTo>
                    <a:pt x="0" y="16101"/>
                  </a:lnTo>
                  <a:lnTo>
                    <a:pt x="3321" y="16101"/>
                  </a:lnTo>
                  <a:lnTo>
                    <a:pt x="20030"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5" name="Google Shape;1435;p71"/>
            <p:cNvSpPr/>
            <p:nvPr/>
          </p:nvSpPr>
          <p:spPr>
            <a:xfrm>
              <a:off x="5914788" y="4092325"/>
              <a:ext cx="97591" cy="94060"/>
            </a:xfrm>
            <a:custGeom>
              <a:avLst/>
              <a:gdLst/>
              <a:ahLst/>
              <a:cxnLst/>
              <a:rect l="l" t="t" r="r" b="b"/>
              <a:pathLst>
                <a:path w="1522" h="1467" extrusionOk="0">
                  <a:moveTo>
                    <a:pt x="0" y="1"/>
                  </a:moveTo>
                  <a:lnTo>
                    <a:pt x="0" y="1466"/>
                  </a:lnTo>
                  <a:lnTo>
                    <a:pt x="152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6" name="Google Shape;1436;p71"/>
            <p:cNvSpPr/>
            <p:nvPr/>
          </p:nvSpPr>
          <p:spPr>
            <a:xfrm>
              <a:off x="8326728" y="4337127"/>
              <a:ext cx="817274" cy="787555"/>
            </a:xfrm>
            <a:custGeom>
              <a:avLst/>
              <a:gdLst/>
              <a:ahLst/>
              <a:cxnLst/>
              <a:rect l="l" t="t" r="r" b="b"/>
              <a:pathLst>
                <a:path w="12746" h="12283" extrusionOk="0">
                  <a:moveTo>
                    <a:pt x="12746" y="1"/>
                  </a:moveTo>
                  <a:lnTo>
                    <a:pt x="0" y="12283"/>
                  </a:lnTo>
                  <a:lnTo>
                    <a:pt x="3321" y="12283"/>
                  </a:lnTo>
                  <a:lnTo>
                    <a:pt x="12746" y="3201"/>
                  </a:lnTo>
                  <a:lnTo>
                    <a:pt x="1274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7" name="Google Shape;1437;p71"/>
            <p:cNvSpPr/>
            <p:nvPr/>
          </p:nvSpPr>
          <p:spPr>
            <a:xfrm>
              <a:off x="6527310" y="4092325"/>
              <a:ext cx="1284452" cy="1032356"/>
            </a:xfrm>
            <a:custGeom>
              <a:avLst/>
              <a:gdLst/>
              <a:ahLst/>
              <a:cxnLst/>
              <a:rect l="l" t="t" r="r" b="b"/>
              <a:pathLst>
                <a:path w="20032" h="16101" extrusionOk="0">
                  <a:moveTo>
                    <a:pt x="16710" y="1"/>
                  </a:moveTo>
                  <a:lnTo>
                    <a:pt x="1" y="16101"/>
                  </a:lnTo>
                  <a:lnTo>
                    <a:pt x="3322"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8" name="Google Shape;1438;p71"/>
            <p:cNvSpPr/>
            <p:nvPr/>
          </p:nvSpPr>
          <p:spPr>
            <a:xfrm>
              <a:off x="7247039" y="4092325"/>
              <a:ext cx="1284452" cy="1032356"/>
            </a:xfrm>
            <a:custGeom>
              <a:avLst/>
              <a:gdLst/>
              <a:ahLst/>
              <a:cxnLst/>
              <a:rect l="l" t="t" r="r" b="b"/>
              <a:pathLst>
                <a:path w="20032" h="16101" extrusionOk="0">
                  <a:moveTo>
                    <a:pt x="16710" y="1"/>
                  </a:moveTo>
                  <a:lnTo>
                    <a:pt x="1" y="16101"/>
                  </a:lnTo>
                  <a:lnTo>
                    <a:pt x="3322"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39" name="Google Shape;1439;p71"/>
            <p:cNvSpPr/>
            <p:nvPr/>
          </p:nvSpPr>
          <p:spPr>
            <a:xfrm>
              <a:off x="6887207" y="4092325"/>
              <a:ext cx="1284388" cy="1032356"/>
            </a:xfrm>
            <a:custGeom>
              <a:avLst/>
              <a:gdLst/>
              <a:ahLst/>
              <a:cxnLst/>
              <a:rect l="l" t="t" r="r" b="b"/>
              <a:pathLst>
                <a:path w="20031" h="16101" extrusionOk="0">
                  <a:moveTo>
                    <a:pt x="16710" y="1"/>
                  </a:moveTo>
                  <a:lnTo>
                    <a:pt x="0" y="16101"/>
                  </a:lnTo>
                  <a:lnTo>
                    <a:pt x="3321"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71"/>
            <p:cNvSpPr/>
            <p:nvPr/>
          </p:nvSpPr>
          <p:spPr>
            <a:xfrm>
              <a:off x="6167478" y="4092325"/>
              <a:ext cx="1284388" cy="1032356"/>
            </a:xfrm>
            <a:custGeom>
              <a:avLst/>
              <a:gdLst/>
              <a:ahLst/>
              <a:cxnLst/>
              <a:rect l="l" t="t" r="r" b="b"/>
              <a:pathLst>
                <a:path w="20031" h="16101" extrusionOk="0">
                  <a:moveTo>
                    <a:pt x="16710" y="1"/>
                  </a:moveTo>
                  <a:lnTo>
                    <a:pt x="0" y="16101"/>
                  </a:lnTo>
                  <a:lnTo>
                    <a:pt x="3321"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71"/>
            <p:cNvSpPr/>
            <p:nvPr/>
          </p:nvSpPr>
          <p:spPr>
            <a:xfrm>
              <a:off x="5914788" y="4092325"/>
              <a:ext cx="1177243" cy="1032356"/>
            </a:xfrm>
            <a:custGeom>
              <a:avLst/>
              <a:gdLst/>
              <a:ahLst/>
              <a:cxnLst/>
              <a:rect l="l" t="t" r="r" b="b"/>
              <a:pathLst>
                <a:path w="18360" h="16101" extrusionOk="0">
                  <a:moveTo>
                    <a:pt x="15039" y="1"/>
                  </a:moveTo>
                  <a:lnTo>
                    <a:pt x="0" y="14491"/>
                  </a:lnTo>
                  <a:lnTo>
                    <a:pt x="0" y="16101"/>
                  </a:lnTo>
                  <a:lnTo>
                    <a:pt x="1650" y="16101"/>
                  </a:lnTo>
                  <a:lnTo>
                    <a:pt x="18359"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71"/>
            <p:cNvSpPr/>
            <p:nvPr/>
          </p:nvSpPr>
          <p:spPr>
            <a:xfrm>
              <a:off x="5914788" y="4092325"/>
              <a:ext cx="817274" cy="787555"/>
            </a:xfrm>
            <a:custGeom>
              <a:avLst/>
              <a:gdLst/>
              <a:ahLst/>
              <a:cxnLst/>
              <a:rect l="l" t="t" r="r" b="b"/>
              <a:pathLst>
                <a:path w="12746" h="12283" extrusionOk="0">
                  <a:moveTo>
                    <a:pt x="9426" y="1"/>
                  </a:moveTo>
                  <a:lnTo>
                    <a:pt x="0" y="9083"/>
                  </a:lnTo>
                  <a:lnTo>
                    <a:pt x="0" y="12282"/>
                  </a:lnTo>
                  <a:lnTo>
                    <a:pt x="12746"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3" name="Google Shape;1443;p71"/>
            <p:cNvSpPr/>
            <p:nvPr/>
          </p:nvSpPr>
          <p:spPr>
            <a:xfrm>
              <a:off x="5914788" y="4092325"/>
              <a:ext cx="244554" cy="235632"/>
            </a:xfrm>
            <a:custGeom>
              <a:avLst/>
              <a:gdLst/>
              <a:ahLst/>
              <a:cxnLst/>
              <a:rect l="l" t="t" r="r" b="b"/>
              <a:pathLst>
                <a:path w="3814" h="3675" extrusionOk="0">
                  <a:moveTo>
                    <a:pt x="1521" y="1"/>
                  </a:moveTo>
                  <a:lnTo>
                    <a:pt x="0" y="1466"/>
                  </a:lnTo>
                  <a:lnTo>
                    <a:pt x="0" y="3674"/>
                  </a:lnTo>
                  <a:lnTo>
                    <a:pt x="381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4" name="Google Shape;1444;p71"/>
            <p:cNvSpPr/>
            <p:nvPr/>
          </p:nvSpPr>
          <p:spPr>
            <a:xfrm>
              <a:off x="5914788" y="4092325"/>
              <a:ext cx="604459" cy="582379"/>
            </a:xfrm>
            <a:custGeom>
              <a:avLst/>
              <a:gdLst/>
              <a:ahLst/>
              <a:cxnLst/>
              <a:rect l="l" t="t" r="r" b="b"/>
              <a:pathLst>
                <a:path w="9427" h="9083" extrusionOk="0">
                  <a:moveTo>
                    <a:pt x="7133" y="1"/>
                  </a:moveTo>
                  <a:lnTo>
                    <a:pt x="0" y="6874"/>
                  </a:lnTo>
                  <a:lnTo>
                    <a:pt x="0" y="9083"/>
                  </a:lnTo>
                  <a:lnTo>
                    <a:pt x="942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71"/>
            <p:cNvSpPr/>
            <p:nvPr/>
          </p:nvSpPr>
          <p:spPr>
            <a:xfrm>
              <a:off x="5914788" y="4092325"/>
              <a:ext cx="964301" cy="929127"/>
            </a:xfrm>
            <a:custGeom>
              <a:avLst/>
              <a:gdLst/>
              <a:ahLst/>
              <a:cxnLst/>
              <a:rect l="l" t="t" r="r" b="b"/>
              <a:pathLst>
                <a:path w="15039" h="14491" extrusionOk="0">
                  <a:moveTo>
                    <a:pt x="12746" y="1"/>
                  </a:moveTo>
                  <a:lnTo>
                    <a:pt x="0" y="12282"/>
                  </a:lnTo>
                  <a:lnTo>
                    <a:pt x="0" y="14491"/>
                  </a:lnTo>
                  <a:lnTo>
                    <a:pt x="1503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71"/>
            <p:cNvSpPr/>
            <p:nvPr/>
          </p:nvSpPr>
          <p:spPr>
            <a:xfrm>
              <a:off x="6020519"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71"/>
            <p:cNvSpPr/>
            <p:nvPr/>
          </p:nvSpPr>
          <p:spPr>
            <a:xfrm>
              <a:off x="6380415" y="4092325"/>
              <a:ext cx="1218408" cy="1032356"/>
            </a:xfrm>
            <a:custGeom>
              <a:avLst/>
              <a:gdLst/>
              <a:ahLst/>
              <a:cxnLst/>
              <a:rect l="l" t="t" r="r" b="b"/>
              <a:pathLst>
                <a:path w="19002" h="16101" extrusionOk="0">
                  <a:moveTo>
                    <a:pt x="16710" y="1"/>
                  </a:moveTo>
                  <a:lnTo>
                    <a:pt x="0" y="16101"/>
                  </a:lnTo>
                  <a:lnTo>
                    <a:pt x="2292" y="16101"/>
                  </a:lnTo>
                  <a:lnTo>
                    <a:pt x="190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71"/>
            <p:cNvSpPr/>
            <p:nvPr/>
          </p:nvSpPr>
          <p:spPr>
            <a:xfrm>
              <a:off x="6740248"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71"/>
            <p:cNvSpPr/>
            <p:nvPr/>
          </p:nvSpPr>
          <p:spPr>
            <a:xfrm>
              <a:off x="7100144" y="4092325"/>
              <a:ext cx="1218408" cy="1032356"/>
            </a:xfrm>
            <a:custGeom>
              <a:avLst/>
              <a:gdLst/>
              <a:ahLst/>
              <a:cxnLst/>
              <a:rect l="l" t="t" r="r" b="b"/>
              <a:pathLst>
                <a:path w="19002" h="16101" extrusionOk="0">
                  <a:moveTo>
                    <a:pt x="16710" y="1"/>
                  </a:moveTo>
                  <a:lnTo>
                    <a:pt x="0" y="16101"/>
                  </a:lnTo>
                  <a:lnTo>
                    <a:pt x="2292" y="16101"/>
                  </a:lnTo>
                  <a:lnTo>
                    <a:pt x="19001"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71"/>
            <p:cNvSpPr/>
            <p:nvPr/>
          </p:nvSpPr>
          <p:spPr>
            <a:xfrm>
              <a:off x="7459976"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71"/>
            <p:cNvSpPr/>
            <p:nvPr/>
          </p:nvSpPr>
          <p:spPr>
            <a:xfrm>
              <a:off x="7819808" y="4092325"/>
              <a:ext cx="1218472" cy="1032356"/>
            </a:xfrm>
            <a:custGeom>
              <a:avLst/>
              <a:gdLst/>
              <a:ahLst/>
              <a:cxnLst/>
              <a:rect l="l" t="t" r="r" b="b"/>
              <a:pathLst>
                <a:path w="19003" h="16101" extrusionOk="0">
                  <a:moveTo>
                    <a:pt x="16710" y="1"/>
                  </a:moveTo>
                  <a:lnTo>
                    <a:pt x="1" y="16101"/>
                  </a:lnTo>
                  <a:lnTo>
                    <a:pt x="2294"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71"/>
            <p:cNvSpPr/>
            <p:nvPr/>
          </p:nvSpPr>
          <p:spPr>
            <a:xfrm>
              <a:off x="8179704" y="4195555"/>
              <a:ext cx="964301" cy="929127"/>
            </a:xfrm>
            <a:custGeom>
              <a:avLst/>
              <a:gdLst/>
              <a:ahLst/>
              <a:cxnLst/>
              <a:rect l="l" t="t" r="r" b="b"/>
              <a:pathLst>
                <a:path w="15039" h="14491" extrusionOk="0">
                  <a:moveTo>
                    <a:pt x="15039" y="0"/>
                  </a:moveTo>
                  <a:lnTo>
                    <a:pt x="0" y="14491"/>
                  </a:lnTo>
                  <a:lnTo>
                    <a:pt x="2293" y="14491"/>
                  </a:lnTo>
                  <a:lnTo>
                    <a:pt x="15039" y="2209"/>
                  </a:lnTo>
                  <a:lnTo>
                    <a:pt x="1503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71"/>
            <p:cNvSpPr/>
            <p:nvPr/>
          </p:nvSpPr>
          <p:spPr>
            <a:xfrm>
              <a:off x="8539601" y="4542304"/>
              <a:ext cx="604395" cy="582379"/>
            </a:xfrm>
            <a:custGeom>
              <a:avLst/>
              <a:gdLst/>
              <a:ahLst/>
              <a:cxnLst/>
              <a:rect l="l" t="t" r="r" b="b"/>
              <a:pathLst>
                <a:path w="9426" h="9083" extrusionOk="0">
                  <a:moveTo>
                    <a:pt x="9426" y="1"/>
                  </a:moveTo>
                  <a:lnTo>
                    <a:pt x="1" y="9083"/>
                  </a:lnTo>
                  <a:lnTo>
                    <a:pt x="2292" y="9083"/>
                  </a:lnTo>
                  <a:lnTo>
                    <a:pt x="9426" y="2209"/>
                  </a:lnTo>
                  <a:lnTo>
                    <a:pt x="942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58" name="Google Shape;1458;p71"/>
          <p:cNvGrpSpPr/>
          <p:nvPr/>
        </p:nvGrpSpPr>
        <p:grpSpPr>
          <a:xfrm>
            <a:off x="6824022" y="341625"/>
            <a:ext cx="1416152" cy="3644700"/>
            <a:chOff x="913822" y="341700"/>
            <a:chExt cx="1416152" cy="3644700"/>
          </a:xfrm>
        </p:grpSpPr>
        <p:grpSp>
          <p:nvGrpSpPr>
            <p:cNvPr id="1459" name="Google Shape;1459;p71"/>
            <p:cNvGrpSpPr/>
            <p:nvPr/>
          </p:nvGrpSpPr>
          <p:grpSpPr>
            <a:xfrm>
              <a:off x="979900" y="341700"/>
              <a:ext cx="1278600" cy="3644700"/>
              <a:chOff x="979900" y="314325"/>
              <a:chExt cx="1278600" cy="3644700"/>
            </a:xfrm>
          </p:grpSpPr>
          <p:sp>
            <p:nvSpPr>
              <p:cNvPr id="1460" name="Google Shape;1460;p71"/>
              <p:cNvSpPr/>
              <p:nvPr/>
            </p:nvSpPr>
            <p:spPr>
              <a:xfrm rot="5400000">
                <a:off x="-203150" y="1497375"/>
                <a:ext cx="3644700" cy="12786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1" name="Google Shape;1461;p71"/>
              <p:cNvSpPr/>
              <p:nvPr/>
            </p:nvSpPr>
            <p:spPr>
              <a:xfrm rot="5400000">
                <a:off x="-98195" y="1589775"/>
                <a:ext cx="3434700" cy="10938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71"/>
              <p:cNvSpPr/>
              <p:nvPr/>
            </p:nvSpPr>
            <p:spPr>
              <a:xfrm rot="5400000">
                <a:off x="2751" y="1693425"/>
                <a:ext cx="3232800" cy="8865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71"/>
              <p:cNvSpPr/>
              <p:nvPr/>
            </p:nvSpPr>
            <p:spPr>
              <a:xfrm rot="5400000">
                <a:off x="103610" y="1806825"/>
                <a:ext cx="3031200" cy="659700"/>
              </a:xfrm>
              <a:prstGeom prst="roundRect">
                <a:avLst>
                  <a:gd name="adj" fmla="val 3544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4" name="Google Shape;1464;p71"/>
            <p:cNvGrpSpPr/>
            <p:nvPr/>
          </p:nvGrpSpPr>
          <p:grpSpPr>
            <a:xfrm>
              <a:off x="2193219" y="954497"/>
              <a:ext cx="136756" cy="175987"/>
              <a:chOff x="1897944" y="1497422"/>
              <a:chExt cx="136756" cy="175987"/>
            </a:xfrm>
          </p:grpSpPr>
          <p:sp>
            <p:nvSpPr>
              <p:cNvPr id="1465" name="Google Shape;1465;p71"/>
              <p:cNvSpPr/>
              <p:nvPr/>
            </p:nvSpPr>
            <p:spPr>
              <a:xfrm>
                <a:off x="1917715" y="1497422"/>
                <a:ext cx="97213" cy="175987"/>
              </a:xfrm>
              <a:custGeom>
                <a:avLst/>
                <a:gdLst/>
                <a:ahLst/>
                <a:cxnLst/>
                <a:rect l="l" t="t" r="r" b="b"/>
                <a:pathLst>
                  <a:path w="2188" h="3961" extrusionOk="0">
                    <a:moveTo>
                      <a:pt x="0" y="0"/>
                    </a:moveTo>
                    <a:lnTo>
                      <a:pt x="0" y="3961"/>
                    </a:lnTo>
                    <a:lnTo>
                      <a:pt x="2188" y="3961"/>
                    </a:lnTo>
                    <a:lnTo>
                      <a:pt x="2188"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6" name="Google Shape;1466;p71"/>
              <p:cNvSpPr/>
              <p:nvPr/>
            </p:nvSpPr>
            <p:spPr>
              <a:xfrm>
                <a:off x="1897944" y="1538742"/>
                <a:ext cx="136756" cy="81529"/>
              </a:xfrm>
              <a:custGeom>
                <a:avLst/>
                <a:gdLst/>
                <a:ahLst/>
                <a:cxnLst/>
                <a:rect l="l" t="t" r="r" b="b"/>
                <a:pathLst>
                  <a:path w="3078" h="1835" extrusionOk="0">
                    <a:moveTo>
                      <a:pt x="1539" y="1"/>
                    </a:moveTo>
                    <a:lnTo>
                      <a:pt x="0" y="1835"/>
                    </a:lnTo>
                    <a:lnTo>
                      <a:pt x="3078" y="1835"/>
                    </a:lnTo>
                    <a:lnTo>
                      <a:pt x="1539"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7" name="Google Shape;1467;p71"/>
            <p:cNvGrpSpPr/>
            <p:nvPr/>
          </p:nvGrpSpPr>
          <p:grpSpPr>
            <a:xfrm>
              <a:off x="1009180" y="733662"/>
              <a:ext cx="136800" cy="175987"/>
              <a:chOff x="975855" y="1419225"/>
              <a:chExt cx="136800" cy="175987"/>
            </a:xfrm>
          </p:grpSpPr>
          <p:sp>
            <p:nvSpPr>
              <p:cNvPr id="1468" name="Google Shape;1468;p71"/>
              <p:cNvSpPr/>
              <p:nvPr/>
            </p:nvSpPr>
            <p:spPr>
              <a:xfrm>
                <a:off x="995671" y="1419225"/>
                <a:ext cx="97213" cy="175987"/>
              </a:xfrm>
              <a:custGeom>
                <a:avLst/>
                <a:gdLst/>
                <a:ahLst/>
                <a:cxnLst/>
                <a:rect l="l" t="t" r="r" b="b"/>
                <a:pathLst>
                  <a:path w="2188" h="3961" extrusionOk="0">
                    <a:moveTo>
                      <a:pt x="0" y="1"/>
                    </a:moveTo>
                    <a:lnTo>
                      <a:pt x="0" y="3961"/>
                    </a:lnTo>
                    <a:lnTo>
                      <a:pt x="2187" y="3961"/>
                    </a:lnTo>
                    <a:lnTo>
                      <a:pt x="2187" y="1"/>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69" name="Google Shape;1469;p71"/>
              <p:cNvSpPr/>
              <p:nvPr/>
            </p:nvSpPr>
            <p:spPr>
              <a:xfrm>
                <a:off x="975855" y="1460545"/>
                <a:ext cx="136800" cy="81618"/>
              </a:xfrm>
              <a:custGeom>
                <a:avLst/>
                <a:gdLst/>
                <a:ahLst/>
                <a:cxnLst/>
                <a:rect l="l" t="t" r="r" b="b"/>
                <a:pathLst>
                  <a:path w="3079" h="1837" extrusionOk="0">
                    <a:moveTo>
                      <a:pt x="1540" y="1"/>
                    </a:moveTo>
                    <a:lnTo>
                      <a:pt x="1" y="1836"/>
                    </a:lnTo>
                    <a:lnTo>
                      <a:pt x="3079" y="1836"/>
                    </a:lnTo>
                    <a:lnTo>
                      <a:pt x="1540"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0" name="Google Shape;1470;p71"/>
            <p:cNvGrpSpPr/>
            <p:nvPr/>
          </p:nvGrpSpPr>
          <p:grpSpPr>
            <a:xfrm>
              <a:off x="2102522" y="3241113"/>
              <a:ext cx="136844" cy="175987"/>
              <a:chOff x="1773897" y="3022038"/>
              <a:chExt cx="136844" cy="175987"/>
            </a:xfrm>
          </p:grpSpPr>
          <p:sp>
            <p:nvSpPr>
              <p:cNvPr id="1471" name="Google Shape;1471;p71"/>
              <p:cNvSpPr/>
              <p:nvPr/>
            </p:nvSpPr>
            <p:spPr>
              <a:xfrm>
                <a:off x="1793713" y="3022038"/>
                <a:ext cx="97257" cy="175987"/>
              </a:xfrm>
              <a:custGeom>
                <a:avLst/>
                <a:gdLst/>
                <a:ahLst/>
                <a:cxnLst/>
                <a:rect l="l" t="t" r="r" b="b"/>
                <a:pathLst>
                  <a:path w="2189" h="3961" extrusionOk="0">
                    <a:moveTo>
                      <a:pt x="0" y="0"/>
                    </a:moveTo>
                    <a:lnTo>
                      <a:pt x="0" y="3961"/>
                    </a:lnTo>
                    <a:lnTo>
                      <a:pt x="2188" y="3961"/>
                    </a:lnTo>
                    <a:lnTo>
                      <a:pt x="2188"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71"/>
              <p:cNvSpPr/>
              <p:nvPr/>
            </p:nvSpPr>
            <p:spPr>
              <a:xfrm>
                <a:off x="1773897" y="3075132"/>
                <a:ext cx="136844" cy="81573"/>
              </a:xfrm>
              <a:custGeom>
                <a:avLst/>
                <a:gdLst/>
                <a:ahLst/>
                <a:cxnLst/>
                <a:rect l="l" t="t" r="r" b="b"/>
                <a:pathLst>
                  <a:path w="3080" h="1836" extrusionOk="0">
                    <a:moveTo>
                      <a:pt x="1" y="0"/>
                    </a:moveTo>
                    <a:lnTo>
                      <a:pt x="1541" y="1835"/>
                    </a:lnTo>
                    <a:lnTo>
                      <a:pt x="3080"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73" name="Google Shape;1473;p71"/>
            <p:cNvGrpSpPr/>
            <p:nvPr/>
          </p:nvGrpSpPr>
          <p:grpSpPr>
            <a:xfrm>
              <a:off x="913822" y="2760610"/>
              <a:ext cx="136800" cy="175987"/>
              <a:chOff x="851897" y="2593910"/>
              <a:chExt cx="136800" cy="175987"/>
            </a:xfrm>
          </p:grpSpPr>
          <p:sp>
            <p:nvSpPr>
              <p:cNvPr id="1474" name="Google Shape;1474;p71"/>
              <p:cNvSpPr/>
              <p:nvPr/>
            </p:nvSpPr>
            <p:spPr>
              <a:xfrm>
                <a:off x="871713" y="2593910"/>
                <a:ext cx="97213" cy="175987"/>
              </a:xfrm>
              <a:custGeom>
                <a:avLst/>
                <a:gdLst/>
                <a:ahLst/>
                <a:cxnLst/>
                <a:rect l="l" t="t" r="r" b="b"/>
                <a:pathLst>
                  <a:path w="2188" h="3961" extrusionOk="0">
                    <a:moveTo>
                      <a:pt x="0" y="0"/>
                    </a:moveTo>
                    <a:lnTo>
                      <a:pt x="0" y="3961"/>
                    </a:lnTo>
                    <a:lnTo>
                      <a:pt x="2187" y="3961"/>
                    </a:lnTo>
                    <a:lnTo>
                      <a:pt x="218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5" name="Google Shape;1475;p71"/>
              <p:cNvSpPr/>
              <p:nvPr/>
            </p:nvSpPr>
            <p:spPr>
              <a:xfrm>
                <a:off x="851897" y="2647049"/>
                <a:ext cx="136800" cy="81529"/>
              </a:xfrm>
              <a:custGeom>
                <a:avLst/>
                <a:gdLst/>
                <a:ahLst/>
                <a:cxnLst/>
                <a:rect l="l" t="t" r="r" b="b"/>
                <a:pathLst>
                  <a:path w="3079" h="1835" extrusionOk="0">
                    <a:moveTo>
                      <a:pt x="1" y="0"/>
                    </a:moveTo>
                    <a:lnTo>
                      <a:pt x="1540" y="1834"/>
                    </a:lnTo>
                    <a:lnTo>
                      <a:pt x="3079"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6" name="Google Shape;1476;p71"/>
          <p:cNvGrpSpPr/>
          <p:nvPr/>
        </p:nvGrpSpPr>
        <p:grpSpPr>
          <a:xfrm>
            <a:off x="6755303" y="991697"/>
            <a:ext cx="1548193" cy="2344555"/>
            <a:chOff x="874813" y="1108300"/>
            <a:chExt cx="1488647" cy="2254380"/>
          </a:xfrm>
        </p:grpSpPr>
        <p:sp>
          <p:nvSpPr>
            <p:cNvPr id="1477" name="Google Shape;1477;p71"/>
            <p:cNvSpPr/>
            <p:nvPr/>
          </p:nvSpPr>
          <p:spPr>
            <a:xfrm>
              <a:off x="1297461" y="2636239"/>
              <a:ext cx="644809" cy="563115"/>
            </a:xfrm>
            <a:custGeom>
              <a:avLst/>
              <a:gdLst/>
              <a:ahLst/>
              <a:cxnLst/>
              <a:rect l="l" t="t" r="r" b="b"/>
              <a:pathLst>
                <a:path w="14310" h="12497" extrusionOk="0">
                  <a:moveTo>
                    <a:pt x="1" y="0"/>
                  </a:moveTo>
                  <a:lnTo>
                    <a:pt x="1" y="12496"/>
                  </a:lnTo>
                  <a:lnTo>
                    <a:pt x="14310" y="12496"/>
                  </a:lnTo>
                  <a:lnTo>
                    <a:pt x="14310"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71"/>
            <p:cNvSpPr/>
            <p:nvPr/>
          </p:nvSpPr>
          <p:spPr>
            <a:xfrm>
              <a:off x="1297461" y="3199338"/>
              <a:ext cx="644809" cy="163343"/>
            </a:xfrm>
            <a:custGeom>
              <a:avLst/>
              <a:gdLst/>
              <a:ahLst/>
              <a:cxnLst/>
              <a:rect l="l" t="t" r="r" b="b"/>
              <a:pathLst>
                <a:path w="14310" h="3625" extrusionOk="0">
                  <a:moveTo>
                    <a:pt x="1" y="1"/>
                  </a:moveTo>
                  <a:lnTo>
                    <a:pt x="2840" y="3624"/>
                  </a:lnTo>
                  <a:lnTo>
                    <a:pt x="11471" y="3624"/>
                  </a:lnTo>
                  <a:lnTo>
                    <a:pt x="1431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71"/>
            <p:cNvSpPr/>
            <p:nvPr/>
          </p:nvSpPr>
          <p:spPr>
            <a:xfrm>
              <a:off x="874813" y="1108300"/>
              <a:ext cx="1488647" cy="1698266"/>
            </a:xfrm>
            <a:custGeom>
              <a:avLst/>
              <a:gdLst/>
              <a:ahLst/>
              <a:cxnLst/>
              <a:rect l="l" t="t" r="r" b="b"/>
              <a:pathLst>
                <a:path w="33037" h="37689" extrusionOk="0">
                  <a:moveTo>
                    <a:pt x="16539" y="0"/>
                  </a:moveTo>
                  <a:cubicBezTo>
                    <a:pt x="7530" y="0"/>
                    <a:pt x="108" y="7329"/>
                    <a:pt x="36" y="16364"/>
                  </a:cubicBezTo>
                  <a:cubicBezTo>
                    <a:pt x="0" y="20651"/>
                    <a:pt x="1601" y="24564"/>
                    <a:pt x="4251" y="27517"/>
                  </a:cubicBezTo>
                  <a:cubicBezTo>
                    <a:pt x="5795" y="29238"/>
                    <a:pt x="6617" y="31488"/>
                    <a:pt x="6617" y="33799"/>
                  </a:cubicBezTo>
                  <a:lnTo>
                    <a:pt x="6617" y="35435"/>
                  </a:lnTo>
                  <a:cubicBezTo>
                    <a:pt x="6617" y="36679"/>
                    <a:pt x="7627" y="37689"/>
                    <a:pt x="8871" y="37689"/>
                  </a:cubicBezTo>
                  <a:lnTo>
                    <a:pt x="24200" y="37689"/>
                  </a:lnTo>
                  <a:cubicBezTo>
                    <a:pt x="25444" y="37689"/>
                    <a:pt x="26453" y="36679"/>
                    <a:pt x="26453" y="35435"/>
                  </a:cubicBezTo>
                  <a:lnTo>
                    <a:pt x="26453" y="33764"/>
                  </a:lnTo>
                  <a:cubicBezTo>
                    <a:pt x="26453" y="31451"/>
                    <a:pt x="27301" y="29217"/>
                    <a:pt x="28842" y="27493"/>
                  </a:cubicBezTo>
                  <a:cubicBezTo>
                    <a:pt x="31451" y="24575"/>
                    <a:pt x="33036" y="20724"/>
                    <a:pt x="33036" y="16501"/>
                  </a:cubicBezTo>
                  <a:cubicBezTo>
                    <a:pt x="33036" y="7461"/>
                    <a:pt x="25768" y="119"/>
                    <a:pt x="16756" y="2"/>
                  </a:cubicBezTo>
                  <a:cubicBezTo>
                    <a:pt x="16684" y="1"/>
                    <a:pt x="16612" y="0"/>
                    <a:pt x="16539"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71"/>
            <p:cNvSpPr/>
            <p:nvPr/>
          </p:nvSpPr>
          <p:spPr>
            <a:xfrm>
              <a:off x="1324857" y="2095671"/>
              <a:ext cx="295053" cy="710867"/>
            </a:xfrm>
            <a:custGeom>
              <a:avLst/>
              <a:gdLst/>
              <a:ahLst/>
              <a:cxnLst/>
              <a:rect l="l" t="t" r="r" b="b"/>
              <a:pathLst>
                <a:path w="6548" h="15776" fill="none" extrusionOk="0">
                  <a:moveTo>
                    <a:pt x="4251" y="15776"/>
                  </a:moveTo>
                  <a:lnTo>
                    <a:pt x="4251" y="2126"/>
                  </a:lnTo>
                  <a:cubicBezTo>
                    <a:pt x="4251" y="952"/>
                    <a:pt x="3300" y="1"/>
                    <a:pt x="2126" y="1"/>
                  </a:cubicBezTo>
                  <a:lnTo>
                    <a:pt x="2126" y="1"/>
                  </a:lnTo>
                  <a:cubicBezTo>
                    <a:pt x="953" y="1"/>
                    <a:pt x="0" y="952"/>
                    <a:pt x="0" y="2126"/>
                  </a:cubicBezTo>
                  <a:lnTo>
                    <a:pt x="0" y="2126"/>
                  </a:lnTo>
                  <a:cubicBezTo>
                    <a:pt x="0" y="3299"/>
                    <a:pt x="953" y="4252"/>
                    <a:pt x="2126" y="4252"/>
                  </a:cubicBezTo>
                  <a:lnTo>
                    <a:pt x="6547" y="4252"/>
                  </a:lnTo>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71"/>
            <p:cNvSpPr/>
            <p:nvPr/>
          </p:nvSpPr>
          <p:spPr>
            <a:xfrm>
              <a:off x="1619854" y="2095671"/>
              <a:ext cx="295053" cy="710867"/>
            </a:xfrm>
            <a:custGeom>
              <a:avLst/>
              <a:gdLst/>
              <a:ahLst/>
              <a:cxnLst/>
              <a:rect l="l" t="t" r="r" b="b"/>
              <a:pathLst>
                <a:path w="6548" h="15776" fill="none" extrusionOk="0">
                  <a:moveTo>
                    <a:pt x="2296" y="15776"/>
                  </a:moveTo>
                  <a:lnTo>
                    <a:pt x="2296" y="2126"/>
                  </a:lnTo>
                  <a:cubicBezTo>
                    <a:pt x="2296" y="952"/>
                    <a:pt x="3248" y="1"/>
                    <a:pt x="4423" y="1"/>
                  </a:cubicBezTo>
                  <a:lnTo>
                    <a:pt x="4423" y="1"/>
                  </a:lnTo>
                  <a:cubicBezTo>
                    <a:pt x="5596" y="1"/>
                    <a:pt x="6548" y="952"/>
                    <a:pt x="6548" y="2126"/>
                  </a:cubicBezTo>
                  <a:lnTo>
                    <a:pt x="6548" y="2126"/>
                  </a:lnTo>
                  <a:cubicBezTo>
                    <a:pt x="6548" y="3299"/>
                    <a:pt x="5596" y="4252"/>
                    <a:pt x="4423" y="4252"/>
                  </a:cubicBezTo>
                  <a:lnTo>
                    <a:pt x="0" y="4252"/>
                  </a:lnTo>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82" name="Google Shape;1482;p71"/>
          <p:cNvGrpSpPr/>
          <p:nvPr/>
        </p:nvGrpSpPr>
        <p:grpSpPr>
          <a:xfrm rot="10800000">
            <a:off x="3498734" y="-73"/>
            <a:ext cx="753870" cy="1800196"/>
            <a:chOff x="5088650" y="245050"/>
            <a:chExt cx="1046025" cy="2497843"/>
          </a:xfrm>
        </p:grpSpPr>
        <p:sp>
          <p:nvSpPr>
            <p:cNvPr id="1483" name="Google Shape;1483;p71"/>
            <p:cNvSpPr/>
            <p:nvPr/>
          </p:nvSpPr>
          <p:spPr>
            <a:xfrm>
              <a:off x="5547342" y="1157910"/>
              <a:ext cx="128662" cy="1584984"/>
            </a:xfrm>
            <a:custGeom>
              <a:avLst/>
              <a:gdLst/>
              <a:ahLst/>
              <a:cxnLst/>
              <a:rect l="l" t="t" r="r" b="b"/>
              <a:pathLst>
                <a:path w="5147" h="18637" extrusionOk="0">
                  <a:moveTo>
                    <a:pt x="0" y="0"/>
                  </a:moveTo>
                  <a:lnTo>
                    <a:pt x="0" y="18636"/>
                  </a:lnTo>
                  <a:lnTo>
                    <a:pt x="5147" y="18636"/>
                  </a:lnTo>
                  <a:lnTo>
                    <a:pt x="5147"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71"/>
            <p:cNvSpPr/>
            <p:nvPr/>
          </p:nvSpPr>
          <p:spPr>
            <a:xfrm>
              <a:off x="5425725" y="1130250"/>
              <a:ext cx="371850" cy="829500"/>
            </a:xfrm>
            <a:custGeom>
              <a:avLst/>
              <a:gdLst/>
              <a:ahLst/>
              <a:cxnLst/>
              <a:rect l="l" t="t" r="r" b="b"/>
              <a:pathLst>
                <a:path w="14874" h="33180" extrusionOk="0">
                  <a:moveTo>
                    <a:pt x="5020" y="0"/>
                  </a:moveTo>
                  <a:cubicBezTo>
                    <a:pt x="2250" y="0"/>
                    <a:pt x="0" y="2248"/>
                    <a:pt x="0" y="5019"/>
                  </a:cubicBezTo>
                  <a:lnTo>
                    <a:pt x="0" y="28161"/>
                  </a:lnTo>
                  <a:cubicBezTo>
                    <a:pt x="0" y="30931"/>
                    <a:pt x="2250" y="33179"/>
                    <a:pt x="5019" y="33179"/>
                  </a:cubicBezTo>
                  <a:lnTo>
                    <a:pt x="9855" y="33179"/>
                  </a:lnTo>
                  <a:cubicBezTo>
                    <a:pt x="12625" y="33179"/>
                    <a:pt x="14874" y="30931"/>
                    <a:pt x="14874" y="28161"/>
                  </a:cubicBezTo>
                  <a:lnTo>
                    <a:pt x="14874" y="5019"/>
                  </a:lnTo>
                  <a:cubicBezTo>
                    <a:pt x="14874" y="2250"/>
                    <a:pt x="12625" y="0"/>
                    <a:pt x="98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71"/>
            <p:cNvSpPr/>
            <p:nvPr/>
          </p:nvSpPr>
          <p:spPr>
            <a:xfrm>
              <a:off x="5325150" y="245050"/>
              <a:ext cx="201175" cy="950925"/>
            </a:xfrm>
            <a:custGeom>
              <a:avLst/>
              <a:gdLst/>
              <a:ahLst/>
              <a:cxnLst/>
              <a:rect l="l" t="t" r="r" b="b"/>
              <a:pathLst>
                <a:path w="8047" h="38037" fill="none" extrusionOk="0">
                  <a:moveTo>
                    <a:pt x="4023" y="1"/>
                  </a:moveTo>
                  <a:cubicBezTo>
                    <a:pt x="1802" y="1"/>
                    <a:pt x="1" y="1801"/>
                    <a:pt x="1" y="4024"/>
                  </a:cubicBezTo>
                  <a:lnTo>
                    <a:pt x="1" y="34014"/>
                  </a:lnTo>
                  <a:cubicBezTo>
                    <a:pt x="1" y="36235"/>
                    <a:pt x="1802" y="38036"/>
                    <a:pt x="4023" y="38036"/>
                  </a:cubicBezTo>
                  <a:cubicBezTo>
                    <a:pt x="6245" y="38036"/>
                    <a:pt x="8047" y="36235"/>
                    <a:pt x="8047" y="34014"/>
                  </a:cubicBezTo>
                  <a:lnTo>
                    <a:pt x="8047" y="4024"/>
                  </a:lnTo>
                  <a:cubicBezTo>
                    <a:pt x="8047" y="1801"/>
                    <a:pt x="6245" y="1"/>
                    <a:pt x="4023" y="1"/>
                  </a:cubicBezTo>
                  <a:close/>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71"/>
            <p:cNvSpPr/>
            <p:nvPr/>
          </p:nvSpPr>
          <p:spPr>
            <a:xfrm>
              <a:off x="5697000" y="245050"/>
              <a:ext cx="201175" cy="950925"/>
            </a:xfrm>
            <a:custGeom>
              <a:avLst/>
              <a:gdLst/>
              <a:ahLst/>
              <a:cxnLst/>
              <a:rect l="l" t="t" r="r" b="b"/>
              <a:pathLst>
                <a:path w="8047" h="38037" fill="none" extrusionOk="0">
                  <a:moveTo>
                    <a:pt x="4023" y="1"/>
                  </a:moveTo>
                  <a:cubicBezTo>
                    <a:pt x="1801" y="1"/>
                    <a:pt x="0" y="1801"/>
                    <a:pt x="0" y="4024"/>
                  </a:cubicBezTo>
                  <a:lnTo>
                    <a:pt x="0" y="34014"/>
                  </a:lnTo>
                  <a:cubicBezTo>
                    <a:pt x="0" y="36235"/>
                    <a:pt x="1801" y="38036"/>
                    <a:pt x="4023" y="38036"/>
                  </a:cubicBezTo>
                  <a:cubicBezTo>
                    <a:pt x="6244" y="38036"/>
                    <a:pt x="8046" y="36235"/>
                    <a:pt x="8046" y="34014"/>
                  </a:cubicBezTo>
                  <a:lnTo>
                    <a:pt x="8046" y="4024"/>
                  </a:lnTo>
                  <a:cubicBezTo>
                    <a:pt x="8046" y="1801"/>
                    <a:pt x="6244" y="1"/>
                    <a:pt x="4023" y="1"/>
                  </a:cubicBezTo>
                  <a:close/>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71"/>
            <p:cNvSpPr/>
            <p:nvPr/>
          </p:nvSpPr>
          <p:spPr>
            <a:xfrm>
              <a:off x="5088650" y="767125"/>
              <a:ext cx="1046025" cy="726250"/>
            </a:xfrm>
            <a:custGeom>
              <a:avLst/>
              <a:gdLst/>
              <a:ahLst/>
              <a:cxnLst/>
              <a:rect l="l" t="t" r="r" b="b"/>
              <a:pathLst>
                <a:path w="41841" h="29050" extrusionOk="0">
                  <a:moveTo>
                    <a:pt x="0" y="1"/>
                  </a:moveTo>
                  <a:lnTo>
                    <a:pt x="0" y="21058"/>
                  </a:lnTo>
                  <a:cubicBezTo>
                    <a:pt x="0" y="25472"/>
                    <a:pt x="3578" y="29050"/>
                    <a:pt x="7991" y="29050"/>
                  </a:cubicBezTo>
                  <a:lnTo>
                    <a:pt x="33849" y="29050"/>
                  </a:lnTo>
                  <a:cubicBezTo>
                    <a:pt x="38262" y="29050"/>
                    <a:pt x="41841" y="25472"/>
                    <a:pt x="41841" y="21058"/>
                  </a:cubicBezTo>
                  <a:lnTo>
                    <a:pt x="41841"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71"/>
            <p:cNvSpPr/>
            <p:nvPr/>
          </p:nvSpPr>
          <p:spPr>
            <a:xfrm rot="10800000">
              <a:off x="5505475" y="993700"/>
              <a:ext cx="212350" cy="309900"/>
            </a:xfrm>
            <a:custGeom>
              <a:avLst/>
              <a:gdLst/>
              <a:ahLst/>
              <a:cxnLst/>
              <a:rect l="l" t="t" r="r" b="b"/>
              <a:pathLst>
                <a:path w="8494" h="12396" extrusionOk="0">
                  <a:moveTo>
                    <a:pt x="2454" y="0"/>
                  </a:moveTo>
                  <a:lnTo>
                    <a:pt x="0" y="7061"/>
                  </a:lnTo>
                  <a:lnTo>
                    <a:pt x="3335" y="7061"/>
                  </a:lnTo>
                  <a:lnTo>
                    <a:pt x="2454" y="12395"/>
                  </a:lnTo>
                  <a:lnTo>
                    <a:pt x="8494" y="5096"/>
                  </a:lnTo>
                  <a:lnTo>
                    <a:pt x="4593" y="5096"/>
                  </a:lnTo>
                  <a:lnTo>
                    <a:pt x="673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 name="TextBox 7">
            <a:extLst>
              <a:ext uri="{FF2B5EF4-FFF2-40B4-BE49-F238E27FC236}">
                <a16:creationId xmlns:a16="http://schemas.microsoft.com/office/drawing/2014/main" id="{194FB98A-FDEB-C603-84F5-3122C4148923}"/>
              </a:ext>
            </a:extLst>
          </p:cNvPr>
          <p:cNvSpPr txBox="1"/>
          <p:nvPr/>
        </p:nvSpPr>
        <p:spPr>
          <a:xfrm>
            <a:off x="683966" y="1709557"/>
            <a:ext cx="4635735" cy="2026004"/>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1F8E2E">
                    <a:lumMod val="75000"/>
                  </a:srgbClr>
                </a:solidFill>
                <a:effectLst/>
                <a:uLnTx/>
                <a:uFillTx/>
                <a:latin typeface="Aptos Black" panose="020B0004020202020204" pitchFamily="34" charset="0"/>
                <a:cs typeface="Arial"/>
                <a:sym typeface="Arial"/>
              </a:rPr>
              <a:t>BÀI TẬP </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1F8E2E">
                    <a:lumMod val="75000"/>
                  </a:srgbClr>
                </a:solidFill>
                <a:effectLst/>
                <a:uLnTx/>
                <a:uFillTx/>
                <a:latin typeface="Aptos Black" panose="020B0004020202020204" pitchFamily="34" charset="0"/>
                <a:cs typeface="Arial"/>
                <a:sym typeface="Arial"/>
              </a:rPr>
              <a:t>TRẮC NGHIỆM</a:t>
            </a:r>
          </a:p>
        </p:txBody>
      </p:sp>
    </p:spTree>
  </p:cSld>
  <p:clrMapOvr>
    <a:masterClrMapping/>
  </p:clrMapOvr>
  <p:transition spd="med">
    <p:random/>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ounded Rectangle 2">
            <a:extLst>
              <a:ext uri="{FF2B5EF4-FFF2-40B4-BE49-F238E27FC236}">
                <a16:creationId xmlns:a16="http://schemas.microsoft.com/office/drawing/2014/main" id="{D3327701-E3F3-E098-B9B5-49263C5A1ADD}"/>
              </a:ext>
            </a:extLst>
          </p:cNvPr>
          <p:cNvSpPr/>
          <p:nvPr/>
        </p:nvSpPr>
        <p:spPr>
          <a:xfrm>
            <a:off x="591820" y="148590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en-US" sz="2000" b="0" i="0" u="none" strike="noStrike">
                <a:solidFill>
                  <a:schemeClr val="tx1"/>
                </a:solidFill>
                <a:effectLst/>
                <a:latin typeface="+mj-lt"/>
              </a:rPr>
              <a:t>A. Cầu dao, ổ cắm điện, aptomat, công tắc. </a:t>
            </a:r>
            <a:endParaRPr lang="en-US" sz="1000" kern="1200">
              <a:solidFill>
                <a:schemeClr val="tx1"/>
              </a:solidFill>
              <a:latin typeface="+mj-lt"/>
            </a:endParaRPr>
          </a:p>
        </p:txBody>
      </p:sp>
      <p:sp>
        <p:nvSpPr>
          <p:cNvPr id="22" name="Rounded Rectangle 3">
            <a:extLst>
              <a:ext uri="{FF2B5EF4-FFF2-40B4-BE49-F238E27FC236}">
                <a16:creationId xmlns:a16="http://schemas.microsoft.com/office/drawing/2014/main" id="{EBA31811-2980-154E-CE07-A155114F2992}"/>
              </a:ext>
            </a:extLst>
          </p:cNvPr>
          <p:cNvSpPr/>
          <p:nvPr/>
        </p:nvSpPr>
        <p:spPr>
          <a:xfrm>
            <a:off x="4648200" y="148590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lnSpc>
                <a:spcPct val="150000"/>
              </a:lnSpc>
              <a:spcAft>
                <a:spcPts val="800"/>
              </a:spcAft>
            </a:pPr>
            <a:r>
              <a:rPr lang="en-US" sz="2000" b="0" i="0" u="none" strike="noStrike">
                <a:solidFill>
                  <a:schemeClr val="tx1"/>
                </a:solidFill>
                <a:effectLst/>
                <a:latin typeface="+mj-lt"/>
              </a:rPr>
              <a:t>C. Phích cắm điện, ổ cắm điện, công tắc. </a:t>
            </a:r>
            <a:endParaRPr lang="en-US" sz="1000" kern="1200">
              <a:solidFill>
                <a:schemeClr val="tx1"/>
              </a:solidFill>
              <a:latin typeface="+mj-lt"/>
            </a:endParaRPr>
          </a:p>
        </p:txBody>
      </p:sp>
      <p:sp>
        <p:nvSpPr>
          <p:cNvPr id="25" name="Rounded Rectangle 4">
            <a:extLst>
              <a:ext uri="{FF2B5EF4-FFF2-40B4-BE49-F238E27FC236}">
                <a16:creationId xmlns:a16="http://schemas.microsoft.com/office/drawing/2014/main" id="{5322B3B5-EDE5-8E74-D7B6-19E7ACCEC82D}"/>
              </a:ext>
            </a:extLst>
          </p:cNvPr>
          <p:cNvSpPr/>
          <p:nvPr/>
        </p:nvSpPr>
        <p:spPr>
          <a:xfrm>
            <a:off x="591820" y="318770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en-US" sz="2000" b="0" i="0" u="none" strike="noStrike">
                <a:solidFill>
                  <a:schemeClr val="tx1"/>
                </a:solidFill>
                <a:effectLst/>
                <a:latin typeface="+mj-lt"/>
              </a:rPr>
              <a:t>B. Cầu dao, phích cắm điện, ổ cắm điện.</a:t>
            </a:r>
            <a:endParaRPr lang="en-US" sz="1000" kern="1200">
              <a:solidFill>
                <a:schemeClr val="tx1"/>
              </a:solidFill>
              <a:latin typeface="+mj-lt"/>
            </a:endParaRPr>
          </a:p>
        </p:txBody>
      </p:sp>
      <p:sp>
        <p:nvSpPr>
          <p:cNvPr id="28" name="Rounded Rectangle 5">
            <a:extLst>
              <a:ext uri="{FF2B5EF4-FFF2-40B4-BE49-F238E27FC236}">
                <a16:creationId xmlns:a16="http://schemas.microsoft.com/office/drawing/2014/main" id="{340F8B64-12CE-159A-152E-D5052E2BA87E}"/>
              </a:ext>
            </a:extLst>
          </p:cNvPr>
          <p:cNvSpPr/>
          <p:nvPr/>
        </p:nvSpPr>
        <p:spPr>
          <a:xfrm>
            <a:off x="4648200" y="318770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en-US" sz="2000" b="0" i="0" u="none" strike="noStrike">
                <a:solidFill>
                  <a:schemeClr val="tx1"/>
                </a:solidFill>
                <a:effectLst/>
                <a:latin typeface="+mj-lt"/>
              </a:rPr>
              <a:t>D. Công tắc, cầu dao, aptomat.</a:t>
            </a:r>
            <a:endParaRPr lang="en-US" sz="1000" kern="1200">
              <a:solidFill>
                <a:schemeClr val="tx1"/>
              </a:solidFill>
              <a:latin typeface="+mj-lt"/>
            </a:endParaRPr>
          </a:p>
        </p:txBody>
      </p:sp>
      <p:grpSp>
        <p:nvGrpSpPr>
          <p:cNvPr id="30" name="Group 29">
            <a:extLst>
              <a:ext uri="{FF2B5EF4-FFF2-40B4-BE49-F238E27FC236}">
                <a16:creationId xmlns:a16="http://schemas.microsoft.com/office/drawing/2014/main" id="{0C048461-28CC-9B53-9F30-FE69235D0E2C}"/>
              </a:ext>
            </a:extLst>
          </p:cNvPr>
          <p:cNvGrpSpPr/>
          <p:nvPr/>
        </p:nvGrpSpPr>
        <p:grpSpPr>
          <a:xfrm>
            <a:off x="3939075" y="2446617"/>
            <a:ext cx="1159170" cy="1159170"/>
            <a:chOff x="7820025" y="4330540"/>
            <a:chExt cx="2318340" cy="2318340"/>
          </a:xfrm>
        </p:grpSpPr>
        <p:sp>
          <p:nvSpPr>
            <p:cNvPr id="31" name="Oval 30">
              <a:extLst>
                <a:ext uri="{FF2B5EF4-FFF2-40B4-BE49-F238E27FC236}">
                  <a16:creationId xmlns:a16="http://schemas.microsoft.com/office/drawing/2014/main" id="{DEAF7998-AD98-98D1-89F5-E72FC7FDE0AC}"/>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2AC083B2-3C9B-212F-00EB-58B5B1D97444}"/>
                </a:ext>
              </a:extLst>
            </p:cNvPr>
            <p:cNvPicPr>
              <a:picLocks noChangeAspect="1"/>
            </p:cNvPicPr>
            <p:nvPr/>
          </p:nvPicPr>
          <p:blipFill>
            <a:blip r:embed="rId2"/>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AD557983-A7C5-92FD-A568-B8CF4A0F75C4}"/>
              </a:ext>
            </a:extLst>
          </p:cNvPr>
          <p:cNvSpPr/>
          <p:nvPr/>
        </p:nvSpPr>
        <p:spPr>
          <a:xfrm>
            <a:off x="1430756" y="605432"/>
            <a:ext cx="6282489" cy="430887"/>
          </a:xfrm>
          <a:prstGeom prst="rect">
            <a:avLst/>
          </a:prstGeom>
        </p:spPr>
        <p:txBody>
          <a:bodyPr wrap="none">
            <a:spAutoFit/>
          </a:bodyPr>
          <a:lstStyle/>
          <a:p>
            <a:pPr algn="ctr" defTabSz="457200">
              <a:buClrTx/>
            </a:pPr>
            <a:r>
              <a:rPr lang="en-US" sz="2200" b="1" kern="1200">
                <a:solidFill>
                  <a:srgbClr val="BA1971"/>
                </a:solidFill>
                <a:latin typeface="Arial" panose="020B0604020202020204" pitchFamily="34" charset="0"/>
                <a:ea typeface="+mn-ea"/>
                <a:cs typeface="Arial" panose="020B0604020202020204" pitchFamily="34" charset="0"/>
              </a:rPr>
              <a:t>Câu 1. </a:t>
            </a:r>
            <a:r>
              <a:rPr lang="vi-VN" sz="2200" b="1" kern="1200">
                <a:solidFill>
                  <a:srgbClr val="BA1971"/>
                </a:solidFill>
                <a:latin typeface="Arial" panose="020B0604020202020204" pitchFamily="34" charset="0"/>
                <a:ea typeface="+mn-ea"/>
                <a:cs typeface="Arial" panose="020B0604020202020204" pitchFamily="34" charset="0"/>
              </a:rPr>
              <a:t>Thiết bị đóng cắt mạch điện bao gồm: </a:t>
            </a:r>
          </a:p>
        </p:txBody>
      </p:sp>
    </p:spTree>
    <p:extLst>
      <p:ext uri="{BB962C8B-B14F-4D97-AF65-F5344CB8AC3E}">
        <p14:creationId xmlns:p14="http://schemas.microsoft.com/office/powerpoint/2010/main" val="1033983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1.60494E-6 L 0.4125 0.18673 " pathEditMode="relative" rAng="0" ptsTypes="AA">
                                      <p:cBhvr>
                                        <p:cTn id="31" dur="500" fill="hold"/>
                                        <p:tgtEl>
                                          <p:spTgt spid="30"/>
                                        </p:tgtEl>
                                        <p:attrNameLst>
                                          <p:attrName>ppt_x</p:attrName>
                                          <p:attrName>ppt_y</p:attrName>
                                        </p:attrNameLst>
                                      </p:cBhvr>
                                      <p:rCtr x="20625" y="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8" grpId="0" animBg="1"/>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ECF207-27AC-D7B7-C531-3D62B6ACF60D}"/>
            </a:ext>
          </a:extLst>
        </p:cNvPr>
        <p:cNvGrpSpPr/>
        <p:nvPr/>
      </p:nvGrpSpPr>
      <p:grpSpPr>
        <a:xfrm>
          <a:off x="0" y="0"/>
          <a:ext cx="0" cy="0"/>
          <a:chOff x="0" y="0"/>
          <a:chExt cx="0" cy="0"/>
        </a:xfrm>
      </p:grpSpPr>
      <p:sp>
        <p:nvSpPr>
          <p:cNvPr id="19" name="Rounded Rectangle 2">
            <a:extLst>
              <a:ext uri="{FF2B5EF4-FFF2-40B4-BE49-F238E27FC236}">
                <a16:creationId xmlns:a16="http://schemas.microsoft.com/office/drawing/2014/main" id="{F7DC7598-883F-8EF4-ADEA-5D0C3396EEB0}"/>
              </a:ext>
            </a:extLst>
          </p:cNvPr>
          <p:cNvSpPr/>
          <p:nvPr/>
        </p:nvSpPr>
        <p:spPr>
          <a:xfrm>
            <a:off x="591820" y="148590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en-US" sz="2000">
                <a:solidFill>
                  <a:schemeClr val="tx1"/>
                </a:solidFill>
                <a:latin typeface="+mj-lt"/>
              </a:rPr>
              <a:t>A. Đóng cắt dây pha trong mạng điện</a:t>
            </a:r>
            <a:endParaRPr lang="en-US" sz="1000" kern="1200">
              <a:solidFill>
                <a:schemeClr val="tx1"/>
              </a:solidFill>
              <a:latin typeface="+mj-lt"/>
            </a:endParaRPr>
          </a:p>
        </p:txBody>
      </p:sp>
      <p:sp>
        <p:nvSpPr>
          <p:cNvPr id="22" name="Rounded Rectangle 3">
            <a:extLst>
              <a:ext uri="{FF2B5EF4-FFF2-40B4-BE49-F238E27FC236}">
                <a16:creationId xmlns:a16="http://schemas.microsoft.com/office/drawing/2014/main" id="{59D34D48-98BF-AA4C-A741-0A745B14244E}"/>
              </a:ext>
            </a:extLst>
          </p:cNvPr>
          <p:cNvSpPr/>
          <p:nvPr/>
        </p:nvSpPr>
        <p:spPr>
          <a:xfrm>
            <a:off x="4648200" y="148590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000">
                <a:solidFill>
                  <a:schemeClr val="tx1"/>
                </a:solidFill>
                <a:latin typeface="+mj-lt"/>
              </a:rPr>
              <a:t>C. Đóng cắt đồng thời cả dây pha và dây trung tính trong mạng điện.</a:t>
            </a:r>
          </a:p>
        </p:txBody>
      </p:sp>
      <p:sp>
        <p:nvSpPr>
          <p:cNvPr id="25" name="Rounded Rectangle 4">
            <a:extLst>
              <a:ext uri="{FF2B5EF4-FFF2-40B4-BE49-F238E27FC236}">
                <a16:creationId xmlns:a16="http://schemas.microsoft.com/office/drawing/2014/main" id="{AC641E3D-2196-7BE7-FA0A-BFF82FFA2E61}"/>
              </a:ext>
            </a:extLst>
          </p:cNvPr>
          <p:cNvSpPr/>
          <p:nvPr/>
        </p:nvSpPr>
        <p:spPr>
          <a:xfrm>
            <a:off x="591820" y="318770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en-US" sz="2000">
                <a:solidFill>
                  <a:schemeClr val="tx1"/>
                </a:solidFill>
                <a:latin typeface="+mj-lt"/>
              </a:rPr>
              <a:t>B. Đóng cắt dây trung tính trong mạng điện </a:t>
            </a:r>
            <a:endParaRPr lang="en-US" sz="1000" kern="1200">
              <a:solidFill>
                <a:schemeClr val="tx1"/>
              </a:solidFill>
              <a:latin typeface="+mj-lt"/>
            </a:endParaRPr>
          </a:p>
        </p:txBody>
      </p:sp>
      <p:sp>
        <p:nvSpPr>
          <p:cNvPr id="28" name="Rounded Rectangle 5">
            <a:extLst>
              <a:ext uri="{FF2B5EF4-FFF2-40B4-BE49-F238E27FC236}">
                <a16:creationId xmlns:a16="http://schemas.microsoft.com/office/drawing/2014/main" id="{71342720-B32D-D0D8-30B7-7D1A5867CCFE}"/>
              </a:ext>
            </a:extLst>
          </p:cNvPr>
          <p:cNvSpPr/>
          <p:nvPr/>
        </p:nvSpPr>
        <p:spPr>
          <a:xfrm>
            <a:off x="4648200" y="318770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en-US" sz="2000">
                <a:solidFill>
                  <a:schemeClr val="tx1"/>
                </a:solidFill>
                <a:latin typeface="+mj-lt"/>
              </a:rPr>
              <a:t>D. Đóng cắt dây pha hoặc dây trung tính trong mạng điện</a:t>
            </a:r>
            <a:endParaRPr lang="en-US" sz="1000" kern="1200">
              <a:solidFill>
                <a:schemeClr val="tx1"/>
              </a:solidFill>
              <a:latin typeface="+mj-lt"/>
            </a:endParaRPr>
          </a:p>
        </p:txBody>
      </p:sp>
      <p:grpSp>
        <p:nvGrpSpPr>
          <p:cNvPr id="30" name="Group 29">
            <a:extLst>
              <a:ext uri="{FF2B5EF4-FFF2-40B4-BE49-F238E27FC236}">
                <a16:creationId xmlns:a16="http://schemas.microsoft.com/office/drawing/2014/main" id="{3A58E2BF-3BDD-7A7D-530C-4D70FE5763B9}"/>
              </a:ext>
            </a:extLst>
          </p:cNvPr>
          <p:cNvGrpSpPr/>
          <p:nvPr/>
        </p:nvGrpSpPr>
        <p:grpSpPr>
          <a:xfrm>
            <a:off x="3939075" y="2446617"/>
            <a:ext cx="1159170" cy="1159170"/>
            <a:chOff x="7820025" y="4330540"/>
            <a:chExt cx="2318340" cy="2318340"/>
          </a:xfrm>
        </p:grpSpPr>
        <p:sp>
          <p:nvSpPr>
            <p:cNvPr id="31" name="Oval 30">
              <a:extLst>
                <a:ext uri="{FF2B5EF4-FFF2-40B4-BE49-F238E27FC236}">
                  <a16:creationId xmlns:a16="http://schemas.microsoft.com/office/drawing/2014/main" id="{3D0839AE-74F7-DBA6-7C11-E9592523307A}"/>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E909FE0B-6B97-CC99-80F2-A37BC06BC3A6}"/>
                </a:ext>
              </a:extLst>
            </p:cNvPr>
            <p:cNvPicPr>
              <a:picLocks noChangeAspect="1"/>
            </p:cNvPicPr>
            <p:nvPr/>
          </p:nvPicPr>
          <p:blipFill>
            <a:blip r:embed="rId2"/>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12F87AC4-03F8-7882-7D7F-A569637F6DE7}"/>
              </a:ext>
            </a:extLst>
          </p:cNvPr>
          <p:cNvSpPr/>
          <p:nvPr/>
        </p:nvSpPr>
        <p:spPr>
          <a:xfrm>
            <a:off x="787567" y="605432"/>
            <a:ext cx="7568867" cy="430887"/>
          </a:xfrm>
          <a:prstGeom prst="rect">
            <a:avLst/>
          </a:prstGeom>
        </p:spPr>
        <p:txBody>
          <a:bodyPr wrap="none">
            <a:spAutoFit/>
          </a:bodyPr>
          <a:lstStyle/>
          <a:p>
            <a:pPr algn="ctr" defTabSz="457200">
              <a:buClrTx/>
            </a:pPr>
            <a:r>
              <a:rPr lang="en-US" sz="2200" b="1" kern="1200">
                <a:solidFill>
                  <a:srgbClr val="BA1971"/>
                </a:solidFill>
                <a:latin typeface="Arial" panose="020B0604020202020204" pitchFamily="34" charset="0"/>
                <a:ea typeface="+mn-ea"/>
                <a:cs typeface="Arial" panose="020B0604020202020204" pitchFamily="34" charset="0"/>
              </a:rPr>
              <a:t>Câu 2. </a:t>
            </a:r>
            <a:r>
              <a:rPr lang="vi-VN" sz="2200" b="1" kern="1200">
                <a:solidFill>
                  <a:srgbClr val="BA1971"/>
                </a:solidFill>
                <a:latin typeface="Arial" panose="020B0604020202020204" pitchFamily="34" charset="0"/>
                <a:ea typeface="+mn-ea"/>
                <a:cs typeface="Arial" panose="020B0604020202020204" pitchFamily="34" charset="0"/>
              </a:rPr>
              <a:t>Aptomat một pha hai cực được dùng để làm gì?</a:t>
            </a:r>
          </a:p>
        </p:txBody>
      </p:sp>
    </p:spTree>
    <p:extLst>
      <p:ext uri="{BB962C8B-B14F-4D97-AF65-F5344CB8AC3E}">
        <p14:creationId xmlns:p14="http://schemas.microsoft.com/office/powerpoint/2010/main" val="409626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1.60494E-6 L 0.42673 -0.14876 " pathEditMode="relative" rAng="0" ptsTypes="AA">
                                      <p:cBhvr>
                                        <p:cTn id="31" dur="500" fill="hold"/>
                                        <p:tgtEl>
                                          <p:spTgt spid="30"/>
                                        </p:tgtEl>
                                        <p:attrNameLst>
                                          <p:attrName>ppt_x</p:attrName>
                                          <p:attrName>ppt_y</p:attrName>
                                        </p:attrNameLst>
                                      </p:cBhvr>
                                      <p:rCtr x="21337" y="-743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8" grpId="0" animBg="1"/>
      <p:bldP spid="3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8A484-CE1A-B987-B4C0-E1FF6A5E6019}"/>
            </a:ext>
          </a:extLst>
        </p:cNvPr>
        <p:cNvGrpSpPr/>
        <p:nvPr/>
      </p:nvGrpSpPr>
      <p:grpSpPr>
        <a:xfrm>
          <a:off x="0" y="0"/>
          <a:ext cx="0" cy="0"/>
          <a:chOff x="0" y="0"/>
          <a:chExt cx="0" cy="0"/>
        </a:xfrm>
      </p:grpSpPr>
      <p:sp>
        <p:nvSpPr>
          <p:cNvPr id="19" name="Rounded Rectangle 2">
            <a:extLst>
              <a:ext uri="{FF2B5EF4-FFF2-40B4-BE49-F238E27FC236}">
                <a16:creationId xmlns:a16="http://schemas.microsoft.com/office/drawing/2014/main" id="{B52AD276-C86F-AF9B-80E8-46B903CB825F}"/>
              </a:ext>
            </a:extLst>
          </p:cNvPr>
          <p:cNvSpPr/>
          <p:nvPr/>
        </p:nvSpPr>
        <p:spPr>
          <a:xfrm>
            <a:off x="591820" y="148590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A. Đo lượng điện năng tiêu thụ của phụ tải điện.</a:t>
            </a:r>
            <a:endParaRPr lang="en-US" sz="1000" kern="1200">
              <a:solidFill>
                <a:schemeClr val="tx1"/>
              </a:solidFill>
            </a:endParaRPr>
          </a:p>
        </p:txBody>
      </p:sp>
      <p:sp>
        <p:nvSpPr>
          <p:cNvPr id="22" name="Rounded Rectangle 3">
            <a:extLst>
              <a:ext uri="{FF2B5EF4-FFF2-40B4-BE49-F238E27FC236}">
                <a16:creationId xmlns:a16="http://schemas.microsoft.com/office/drawing/2014/main" id="{F3D0F757-07DB-1FB4-A4BE-CDE9B585DDD7}"/>
              </a:ext>
            </a:extLst>
          </p:cNvPr>
          <p:cNvSpPr/>
          <p:nvPr/>
        </p:nvSpPr>
        <p:spPr>
          <a:xfrm>
            <a:off x="4648200" y="148590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2000">
                <a:solidFill>
                  <a:schemeClr val="tx1"/>
                </a:solidFill>
              </a:rPr>
              <a:t>C. Đo điện áp xoay chiều.</a:t>
            </a:r>
          </a:p>
        </p:txBody>
      </p:sp>
      <p:sp>
        <p:nvSpPr>
          <p:cNvPr id="25" name="Rounded Rectangle 4">
            <a:extLst>
              <a:ext uri="{FF2B5EF4-FFF2-40B4-BE49-F238E27FC236}">
                <a16:creationId xmlns:a16="http://schemas.microsoft.com/office/drawing/2014/main" id="{C32DD101-A969-E19A-6CD9-BDD4F794BCBF}"/>
              </a:ext>
            </a:extLst>
          </p:cNvPr>
          <p:cNvSpPr/>
          <p:nvPr/>
        </p:nvSpPr>
        <p:spPr>
          <a:xfrm>
            <a:off x="591820" y="318770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B. Đo cường độ dòng điện một chiều.</a:t>
            </a:r>
            <a:endParaRPr lang="en-US" sz="1000" kern="1200">
              <a:solidFill>
                <a:schemeClr val="tx1"/>
              </a:solidFill>
            </a:endParaRPr>
          </a:p>
        </p:txBody>
      </p:sp>
      <p:sp>
        <p:nvSpPr>
          <p:cNvPr id="28" name="Rounded Rectangle 5">
            <a:extLst>
              <a:ext uri="{FF2B5EF4-FFF2-40B4-BE49-F238E27FC236}">
                <a16:creationId xmlns:a16="http://schemas.microsoft.com/office/drawing/2014/main" id="{04AD1FDC-21A0-8AF1-D388-D819560BE86B}"/>
              </a:ext>
            </a:extLst>
          </p:cNvPr>
          <p:cNvSpPr/>
          <p:nvPr/>
        </p:nvSpPr>
        <p:spPr>
          <a:xfrm>
            <a:off x="4648200" y="318770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D. Đo cường độ dòng điện xoay chiều.</a:t>
            </a:r>
            <a:endParaRPr lang="en-US" sz="1000" kern="1200">
              <a:solidFill>
                <a:schemeClr val="tx1"/>
              </a:solidFill>
            </a:endParaRPr>
          </a:p>
        </p:txBody>
      </p:sp>
      <p:grpSp>
        <p:nvGrpSpPr>
          <p:cNvPr id="30" name="Group 29">
            <a:extLst>
              <a:ext uri="{FF2B5EF4-FFF2-40B4-BE49-F238E27FC236}">
                <a16:creationId xmlns:a16="http://schemas.microsoft.com/office/drawing/2014/main" id="{411DE3C8-7D23-FD77-2FDA-DBA3E596CC93}"/>
              </a:ext>
            </a:extLst>
          </p:cNvPr>
          <p:cNvGrpSpPr/>
          <p:nvPr/>
        </p:nvGrpSpPr>
        <p:grpSpPr>
          <a:xfrm>
            <a:off x="3939075" y="2446617"/>
            <a:ext cx="1159170" cy="1159170"/>
            <a:chOff x="7820025" y="4330540"/>
            <a:chExt cx="2318340" cy="2318340"/>
          </a:xfrm>
        </p:grpSpPr>
        <p:sp>
          <p:nvSpPr>
            <p:cNvPr id="31" name="Oval 30">
              <a:extLst>
                <a:ext uri="{FF2B5EF4-FFF2-40B4-BE49-F238E27FC236}">
                  <a16:creationId xmlns:a16="http://schemas.microsoft.com/office/drawing/2014/main" id="{4CABB108-A4ED-BBFC-F529-E2F941E871A9}"/>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66D225A4-6040-ED12-69C1-0D5CA948B86E}"/>
                </a:ext>
              </a:extLst>
            </p:cNvPr>
            <p:cNvPicPr>
              <a:picLocks noChangeAspect="1"/>
            </p:cNvPicPr>
            <p:nvPr/>
          </p:nvPicPr>
          <p:blipFill>
            <a:blip r:embed="rId2"/>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9442CF81-2E6B-FA48-E3F8-D8CD9316AEFE}"/>
              </a:ext>
            </a:extLst>
          </p:cNvPr>
          <p:cNvSpPr/>
          <p:nvPr/>
        </p:nvSpPr>
        <p:spPr>
          <a:xfrm>
            <a:off x="1874788" y="605432"/>
            <a:ext cx="5394425" cy="430887"/>
          </a:xfrm>
          <a:prstGeom prst="rect">
            <a:avLst/>
          </a:prstGeom>
        </p:spPr>
        <p:txBody>
          <a:bodyPr wrap="none">
            <a:spAutoFit/>
          </a:bodyPr>
          <a:lstStyle/>
          <a:p>
            <a:pPr algn="ctr" defTabSz="457200">
              <a:buClrTx/>
            </a:pPr>
            <a:r>
              <a:rPr lang="en-US" sz="2200" b="1" kern="1200">
                <a:solidFill>
                  <a:srgbClr val="BA1971"/>
                </a:solidFill>
                <a:latin typeface="Arial" panose="020B0604020202020204" pitchFamily="34" charset="0"/>
                <a:ea typeface="+mn-ea"/>
                <a:cs typeface="Arial" panose="020B0604020202020204" pitchFamily="34" charset="0"/>
              </a:rPr>
              <a:t>Câu 3. </a:t>
            </a:r>
            <a:r>
              <a:rPr lang="vi-VN" sz="2200" b="1" kern="1200">
                <a:solidFill>
                  <a:srgbClr val="BA1971"/>
                </a:solidFill>
                <a:latin typeface="Arial" panose="020B0604020202020204" pitchFamily="34" charset="0"/>
                <a:ea typeface="+mn-ea"/>
                <a:cs typeface="Arial" panose="020B0604020202020204" pitchFamily="34" charset="0"/>
              </a:rPr>
              <a:t>Công tơ điện được sử dụng để:</a:t>
            </a:r>
          </a:p>
        </p:txBody>
      </p:sp>
    </p:spTree>
    <p:extLst>
      <p:ext uri="{BB962C8B-B14F-4D97-AF65-F5344CB8AC3E}">
        <p14:creationId xmlns:p14="http://schemas.microsoft.com/office/powerpoint/2010/main" val="3310041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1.60494E-6 L -0.08577 -0.13889 " pathEditMode="relative" rAng="0" ptsTypes="AA">
                                      <p:cBhvr>
                                        <p:cTn id="31" dur="500" fill="hold"/>
                                        <p:tgtEl>
                                          <p:spTgt spid="30"/>
                                        </p:tgtEl>
                                        <p:attrNameLst>
                                          <p:attrName>ppt_x</p:attrName>
                                          <p:attrName>ppt_y</p:attrName>
                                        </p:attrNameLst>
                                      </p:cBhvr>
                                      <p:rCtr x="-4288" y="-694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28" grpId="0" animBg="1"/>
      <p:bldP spid="3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39A932-CDDF-5978-E0EF-CA2143B0901F}"/>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9958D5F-6779-7DA1-8B51-F4F4D0E3E65E}"/>
              </a:ext>
            </a:extLst>
          </p:cNvPr>
          <p:cNvGrpSpPr/>
          <p:nvPr/>
        </p:nvGrpSpPr>
        <p:grpSpPr>
          <a:xfrm>
            <a:off x="4648200" y="3187700"/>
            <a:ext cx="3771900" cy="1540302"/>
            <a:chOff x="4648200" y="3187700"/>
            <a:chExt cx="3771900" cy="1540302"/>
          </a:xfrm>
        </p:grpSpPr>
        <p:sp>
          <p:nvSpPr>
            <p:cNvPr id="28" name="Rounded Rectangle 5">
              <a:extLst>
                <a:ext uri="{FF2B5EF4-FFF2-40B4-BE49-F238E27FC236}">
                  <a16:creationId xmlns:a16="http://schemas.microsoft.com/office/drawing/2014/main" id="{9A88D135-E8BF-BE4B-2AB1-E95191CDE037}"/>
                </a:ext>
              </a:extLst>
            </p:cNvPr>
            <p:cNvSpPr/>
            <p:nvPr/>
          </p:nvSpPr>
          <p:spPr>
            <a:xfrm>
              <a:off x="4648200" y="318770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D. Cần vặn núm xoay chọn thang đo sang chế độ </a:t>
              </a:r>
              <a:r>
                <a:rPr lang="en-US" sz="2000">
                  <a:solidFill>
                    <a:schemeClr val="tx1"/>
                  </a:solidFill>
                </a:rPr>
                <a:t>         </a:t>
              </a:r>
              <a:r>
                <a:rPr lang="vi-VN" sz="2000">
                  <a:solidFill>
                    <a:schemeClr val="tx1"/>
                  </a:solidFill>
                </a:rPr>
                <a:t> khi đo điện áp xoay chiều.</a:t>
              </a:r>
            </a:p>
          </p:txBody>
        </p:sp>
        <p:pic>
          <p:nvPicPr>
            <p:cNvPr id="3" name="Graphic 2" descr="Wireless with solid fill">
              <a:extLst>
                <a:ext uri="{FF2B5EF4-FFF2-40B4-BE49-F238E27FC236}">
                  <a16:creationId xmlns:a16="http://schemas.microsoft.com/office/drawing/2014/main" id="{403CFC06-0DE2-C738-45A4-B916336D0BA3}"/>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rot="7631634">
              <a:off x="7783185" y="3808759"/>
              <a:ext cx="398467" cy="398467"/>
            </a:xfrm>
            <a:prstGeom prst="rect">
              <a:avLst/>
            </a:prstGeom>
          </p:spPr>
        </p:pic>
      </p:grpSp>
      <p:sp>
        <p:nvSpPr>
          <p:cNvPr id="19" name="Rounded Rectangle 2">
            <a:extLst>
              <a:ext uri="{FF2B5EF4-FFF2-40B4-BE49-F238E27FC236}">
                <a16:creationId xmlns:a16="http://schemas.microsoft.com/office/drawing/2014/main" id="{4CAB0252-D83D-261A-0127-7AC95C9292C6}"/>
              </a:ext>
            </a:extLst>
          </p:cNvPr>
          <p:cNvSpPr/>
          <p:nvPr/>
        </p:nvSpPr>
        <p:spPr>
          <a:xfrm>
            <a:off x="591820" y="148590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A. Cần chọn đúng thang đo để tránh làm hỏng đồng hồ vạn năng.</a:t>
            </a:r>
            <a:endParaRPr lang="en-US" sz="1000" kern="1200">
              <a:solidFill>
                <a:schemeClr val="tx1"/>
              </a:solidFill>
            </a:endParaRPr>
          </a:p>
        </p:txBody>
      </p:sp>
      <p:sp>
        <p:nvSpPr>
          <p:cNvPr id="22" name="Rounded Rectangle 3">
            <a:extLst>
              <a:ext uri="{FF2B5EF4-FFF2-40B4-BE49-F238E27FC236}">
                <a16:creationId xmlns:a16="http://schemas.microsoft.com/office/drawing/2014/main" id="{6B95E9D2-F00C-1CDE-B421-A8E578251843}"/>
              </a:ext>
            </a:extLst>
          </p:cNvPr>
          <p:cNvSpPr/>
          <p:nvPr/>
        </p:nvSpPr>
        <p:spPr>
          <a:xfrm>
            <a:off x="4648200" y="148590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000">
                <a:solidFill>
                  <a:schemeClr val="tx1"/>
                </a:solidFill>
              </a:rPr>
              <a:t>C. Khi không sử dụng đồng hồ vạn năng, vặn núm xoay chọn thang đo về vị trí OFF.</a:t>
            </a:r>
          </a:p>
        </p:txBody>
      </p:sp>
      <p:sp>
        <p:nvSpPr>
          <p:cNvPr id="25" name="Rounded Rectangle 4">
            <a:extLst>
              <a:ext uri="{FF2B5EF4-FFF2-40B4-BE49-F238E27FC236}">
                <a16:creationId xmlns:a16="http://schemas.microsoft.com/office/drawing/2014/main" id="{E194EBDA-7129-C73F-C948-6115499B2FE7}"/>
              </a:ext>
            </a:extLst>
          </p:cNvPr>
          <p:cNvSpPr/>
          <p:nvPr/>
        </p:nvSpPr>
        <p:spPr>
          <a:xfrm>
            <a:off x="591820" y="318770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B. Không thực hiện chức năng đo thông mạch khi mạch điện đang có điện.</a:t>
            </a:r>
            <a:endParaRPr lang="en-US" sz="1000" kern="1200">
              <a:solidFill>
                <a:schemeClr val="tx1"/>
              </a:solidFill>
            </a:endParaRPr>
          </a:p>
        </p:txBody>
      </p:sp>
      <p:grpSp>
        <p:nvGrpSpPr>
          <p:cNvPr id="30" name="Group 29">
            <a:extLst>
              <a:ext uri="{FF2B5EF4-FFF2-40B4-BE49-F238E27FC236}">
                <a16:creationId xmlns:a16="http://schemas.microsoft.com/office/drawing/2014/main" id="{DAA845C4-FA81-4AAB-643B-47ACAAA89BD8}"/>
              </a:ext>
            </a:extLst>
          </p:cNvPr>
          <p:cNvGrpSpPr/>
          <p:nvPr/>
        </p:nvGrpSpPr>
        <p:grpSpPr>
          <a:xfrm>
            <a:off x="3939075" y="2446617"/>
            <a:ext cx="1159170" cy="1159170"/>
            <a:chOff x="7820025" y="4330540"/>
            <a:chExt cx="2318340" cy="2318340"/>
          </a:xfrm>
        </p:grpSpPr>
        <p:sp>
          <p:nvSpPr>
            <p:cNvPr id="31" name="Oval 30">
              <a:extLst>
                <a:ext uri="{FF2B5EF4-FFF2-40B4-BE49-F238E27FC236}">
                  <a16:creationId xmlns:a16="http://schemas.microsoft.com/office/drawing/2014/main" id="{D65AD47E-A16C-9C64-3F0B-3EB69EC9EC34}"/>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02E7E1CB-9319-5905-E6EA-40272442EA42}"/>
                </a:ext>
              </a:extLst>
            </p:cNvPr>
            <p:cNvPicPr>
              <a:picLocks noChangeAspect="1"/>
            </p:cNvPicPr>
            <p:nvPr/>
          </p:nvPicPr>
          <p:blipFill>
            <a:blip r:embed="rId4"/>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10E30EE4-503F-15DA-E1E2-78BBC527CF06}"/>
              </a:ext>
            </a:extLst>
          </p:cNvPr>
          <p:cNvSpPr/>
          <p:nvPr/>
        </p:nvSpPr>
        <p:spPr>
          <a:xfrm>
            <a:off x="1983712" y="359928"/>
            <a:ext cx="5176576" cy="1045223"/>
          </a:xfrm>
          <a:prstGeom prst="rect">
            <a:avLst/>
          </a:prstGeom>
        </p:spPr>
        <p:txBody>
          <a:bodyPr wrap="square">
            <a:spAutoFit/>
          </a:bodyPr>
          <a:lstStyle/>
          <a:p>
            <a:pPr algn="ctr" defTabSz="457200">
              <a:lnSpc>
                <a:spcPct val="150000"/>
              </a:lnSpc>
              <a:buClrTx/>
            </a:pPr>
            <a:r>
              <a:rPr lang="en-US" sz="2200" b="1" kern="1200">
                <a:solidFill>
                  <a:srgbClr val="BA1971"/>
                </a:solidFill>
                <a:latin typeface="Arial" panose="020B0604020202020204" pitchFamily="34" charset="0"/>
                <a:ea typeface="+mn-ea"/>
                <a:cs typeface="Arial" panose="020B0604020202020204" pitchFamily="34" charset="0"/>
              </a:rPr>
              <a:t>Câu 4. </a:t>
            </a:r>
            <a:r>
              <a:rPr lang="vi-VN" sz="2200" b="1" kern="1200">
                <a:solidFill>
                  <a:srgbClr val="BA1971"/>
                </a:solidFill>
                <a:latin typeface="Arial" panose="020B0604020202020204" pitchFamily="34" charset="0"/>
                <a:ea typeface="+mn-ea"/>
                <a:cs typeface="Arial" panose="020B0604020202020204" pitchFamily="34" charset="0"/>
              </a:rPr>
              <a:t>Chọn câu sai khi nói về lưu ý khi sử dụng đồng hồ vạn năng:</a:t>
            </a:r>
          </a:p>
        </p:txBody>
      </p:sp>
    </p:spTree>
    <p:extLst>
      <p:ext uri="{BB962C8B-B14F-4D97-AF65-F5344CB8AC3E}">
        <p14:creationId xmlns:p14="http://schemas.microsoft.com/office/powerpoint/2010/main" val="194935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1.60494E-6 L 0.42673 0.18673 " pathEditMode="relative" rAng="0" ptsTypes="AA">
                                      <p:cBhvr>
                                        <p:cTn id="31" dur="500" fill="hold"/>
                                        <p:tgtEl>
                                          <p:spTgt spid="30"/>
                                        </p:tgtEl>
                                        <p:attrNameLst>
                                          <p:attrName>ppt_x</p:attrName>
                                          <p:attrName>ppt_y</p:attrName>
                                        </p:attrNameLst>
                                      </p:cBhvr>
                                      <p:rCtr x="21337" y="932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5" grpId="0" animBg="1"/>
      <p:bldP spid="3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47361-702D-8824-3651-3B55C571D0BB}"/>
            </a:ext>
          </a:extLst>
        </p:cNvPr>
        <p:cNvGrpSpPr/>
        <p:nvPr/>
      </p:nvGrpSpPr>
      <p:grpSpPr>
        <a:xfrm>
          <a:off x="0" y="0"/>
          <a:ext cx="0" cy="0"/>
          <a:chOff x="0" y="0"/>
          <a:chExt cx="0" cy="0"/>
        </a:xfrm>
      </p:grpSpPr>
      <p:sp>
        <p:nvSpPr>
          <p:cNvPr id="33" name="Rectangle 32">
            <a:extLst>
              <a:ext uri="{FF2B5EF4-FFF2-40B4-BE49-F238E27FC236}">
                <a16:creationId xmlns:a16="http://schemas.microsoft.com/office/drawing/2014/main" id="{569554F1-10DE-A7AA-B09A-491EE1D6D028}"/>
              </a:ext>
            </a:extLst>
          </p:cNvPr>
          <p:cNvSpPr/>
          <p:nvPr/>
        </p:nvSpPr>
        <p:spPr>
          <a:xfrm>
            <a:off x="737327" y="279179"/>
            <a:ext cx="7546496" cy="1045223"/>
          </a:xfrm>
          <a:prstGeom prst="rect">
            <a:avLst/>
          </a:prstGeom>
        </p:spPr>
        <p:txBody>
          <a:bodyPr wrap="square">
            <a:spAutoFit/>
          </a:bodyPr>
          <a:lstStyle/>
          <a:p>
            <a:pPr algn="ctr" defTabSz="457200">
              <a:lnSpc>
                <a:spcPct val="150000"/>
              </a:lnSpc>
              <a:buClrTx/>
            </a:pPr>
            <a:r>
              <a:rPr lang="vi-VN" sz="2200" b="1" kern="1200">
                <a:solidFill>
                  <a:srgbClr val="BA1971"/>
                </a:solidFill>
                <a:latin typeface="Arial" panose="020B0604020202020204" pitchFamily="34" charset="0"/>
                <a:ea typeface="+mn-ea"/>
                <a:cs typeface="Arial" panose="020B0604020202020204" pitchFamily="34" charset="0"/>
              </a:rPr>
              <a:t>Câu 5. Kí hiệu của công tắc 3 cực trên sơ đồ nguyên lí và sơ đồ lắp đặt:</a:t>
            </a:r>
          </a:p>
        </p:txBody>
      </p:sp>
      <p:grpSp>
        <p:nvGrpSpPr>
          <p:cNvPr id="23" name="Group 22">
            <a:extLst>
              <a:ext uri="{FF2B5EF4-FFF2-40B4-BE49-F238E27FC236}">
                <a16:creationId xmlns:a16="http://schemas.microsoft.com/office/drawing/2014/main" id="{BC2EC492-B109-292B-CC39-1A3C620F610B}"/>
              </a:ext>
            </a:extLst>
          </p:cNvPr>
          <p:cNvGrpSpPr/>
          <p:nvPr/>
        </p:nvGrpSpPr>
        <p:grpSpPr>
          <a:xfrm>
            <a:off x="591820" y="1485900"/>
            <a:ext cx="3771900" cy="1540302"/>
            <a:chOff x="591820" y="1485900"/>
            <a:chExt cx="3771900" cy="1540302"/>
          </a:xfrm>
        </p:grpSpPr>
        <p:sp>
          <p:nvSpPr>
            <p:cNvPr id="19" name="Rounded Rectangle 2">
              <a:extLst>
                <a:ext uri="{FF2B5EF4-FFF2-40B4-BE49-F238E27FC236}">
                  <a16:creationId xmlns:a16="http://schemas.microsoft.com/office/drawing/2014/main" id="{7C31436B-8384-E2E5-77E1-871619E74DAD}"/>
                </a:ext>
              </a:extLst>
            </p:cNvPr>
            <p:cNvSpPr/>
            <p:nvPr/>
          </p:nvSpPr>
          <p:spPr>
            <a:xfrm>
              <a:off x="591820" y="148590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defTabSz="457200">
                <a:lnSpc>
                  <a:spcPct val="150000"/>
                </a:lnSpc>
                <a:buClrTx/>
              </a:pPr>
              <a:r>
                <a:rPr lang="en-US" sz="2000" kern="1200">
                  <a:solidFill>
                    <a:schemeClr val="tx1"/>
                  </a:solidFill>
                  <a:latin typeface="+mj-lt"/>
                </a:rPr>
                <a:t>A.</a:t>
              </a:r>
            </a:p>
          </p:txBody>
        </p:sp>
        <p:grpSp>
          <p:nvGrpSpPr>
            <p:cNvPr id="13" name="Group 12">
              <a:extLst>
                <a:ext uri="{FF2B5EF4-FFF2-40B4-BE49-F238E27FC236}">
                  <a16:creationId xmlns:a16="http://schemas.microsoft.com/office/drawing/2014/main" id="{4F753CD8-710C-2B1D-5512-4293AC9CBC70}"/>
                </a:ext>
              </a:extLst>
            </p:cNvPr>
            <p:cNvGrpSpPr/>
            <p:nvPr/>
          </p:nvGrpSpPr>
          <p:grpSpPr>
            <a:xfrm>
              <a:off x="1555750" y="1798851"/>
              <a:ext cx="1844040" cy="914400"/>
              <a:chOff x="1950720" y="365760"/>
              <a:chExt cx="1844040" cy="914400"/>
            </a:xfrm>
          </p:grpSpPr>
          <p:cxnSp>
            <p:nvCxnSpPr>
              <p:cNvPr id="3" name="Straight Connector 2">
                <a:extLst>
                  <a:ext uri="{FF2B5EF4-FFF2-40B4-BE49-F238E27FC236}">
                    <a16:creationId xmlns:a16="http://schemas.microsoft.com/office/drawing/2014/main" id="{A91C06FA-54A8-3D09-53FC-C0CDB68C832C}"/>
                  </a:ext>
                </a:extLst>
              </p:cNvPr>
              <p:cNvCxnSpPr>
                <a:cxnSpLocks/>
              </p:cNvCxnSpPr>
              <p:nvPr/>
            </p:nvCxnSpPr>
            <p:spPr>
              <a:xfrm>
                <a:off x="1950720" y="822960"/>
                <a:ext cx="662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8FC196F0-2DEA-274C-14C1-4034DF082EAD}"/>
                  </a:ext>
                </a:extLst>
              </p:cNvPr>
              <p:cNvSpPr/>
              <p:nvPr/>
            </p:nvSpPr>
            <p:spPr>
              <a:xfrm>
                <a:off x="2438400" y="365760"/>
                <a:ext cx="914400" cy="9144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D362BE1-B45F-C815-4F79-434F9E812A53}"/>
                  </a:ext>
                </a:extLst>
              </p:cNvPr>
              <p:cNvSpPr/>
              <p:nvPr/>
            </p:nvSpPr>
            <p:spPr>
              <a:xfrm>
                <a:off x="2567940" y="777240"/>
                <a:ext cx="91440" cy="91440"/>
              </a:xfrm>
              <a:prstGeom prst="ellipse">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B04FFF48-AF1C-CA57-1807-4AFF3F97F0C5}"/>
                  </a:ext>
                </a:extLst>
              </p:cNvPr>
              <p:cNvCxnSpPr>
                <a:cxnSpLocks/>
              </p:cNvCxnSpPr>
              <p:nvPr/>
            </p:nvCxnSpPr>
            <p:spPr>
              <a:xfrm>
                <a:off x="3131820" y="822960"/>
                <a:ext cx="662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8F8EC58-D09D-06BC-95C7-56FDC3FA9061}"/>
                  </a:ext>
                </a:extLst>
              </p:cNvPr>
              <p:cNvSpPr/>
              <p:nvPr/>
            </p:nvSpPr>
            <p:spPr>
              <a:xfrm>
                <a:off x="3131820" y="777240"/>
                <a:ext cx="91440" cy="91440"/>
              </a:xfrm>
              <a:prstGeom prst="ellipse">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D6C266DE-DA9B-9F25-D829-F790B9331986}"/>
                  </a:ext>
                </a:extLst>
              </p:cNvPr>
              <p:cNvCxnSpPr>
                <a:cxnSpLocks/>
                <a:stCxn id="6" idx="6"/>
              </p:cNvCxnSpPr>
              <p:nvPr/>
            </p:nvCxnSpPr>
            <p:spPr>
              <a:xfrm flipV="1">
                <a:off x="2659380" y="624840"/>
                <a:ext cx="457200" cy="198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1" name="Group 20">
            <a:extLst>
              <a:ext uri="{FF2B5EF4-FFF2-40B4-BE49-F238E27FC236}">
                <a16:creationId xmlns:a16="http://schemas.microsoft.com/office/drawing/2014/main" id="{2B609622-96C5-9797-A4E6-1B439137ACE0}"/>
              </a:ext>
            </a:extLst>
          </p:cNvPr>
          <p:cNvGrpSpPr/>
          <p:nvPr/>
        </p:nvGrpSpPr>
        <p:grpSpPr>
          <a:xfrm>
            <a:off x="591820" y="3187700"/>
            <a:ext cx="3771900" cy="1540302"/>
            <a:chOff x="591820" y="3187700"/>
            <a:chExt cx="3771900" cy="1540302"/>
          </a:xfrm>
        </p:grpSpPr>
        <p:sp>
          <p:nvSpPr>
            <p:cNvPr id="25" name="Rounded Rectangle 4">
              <a:extLst>
                <a:ext uri="{FF2B5EF4-FFF2-40B4-BE49-F238E27FC236}">
                  <a16:creationId xmlns:a16="http://schemas.microsoft.com/office/drawing/2014/main" id="{25AA181B-DD75-EF33-B11B-450D09A248D8}"/>
                </a:ext>
              </a:extLst>
            </p:cNvPr>
            <p:cNvSpPr/>
            <p:nvPr/>
          </p:nvSpPr>
          <p:spPr>
            <a:xfrm>
              <a:off x="591820" y="318770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defTabSz="457200">
                <a:lnSpc>
                  <a:spcPct val="150000"/>
                </a:lnSpc>
                <a:buClrTx/>
              </a:pPr>
              <a:r>
                <a:rPr lang="en-US" sz="2000">
                  <a:solidFill>
                    <a:schemeClr val="tx1"/>
                  </a:solidFill>
                  <a:latin typeface="+mj-lt"/>
                </a:rPr>
                <a:t>B.</a:t>
              </a:r>
              <a:endParaRPr lang="en-US" sz="1000" kern="1200">
                <a:solidFill>
                  <a:schemeClr val="tx1"/>
                </a:solidFill>
                <a:latin typeface="+mj-lt"/>
              </a:endParaRPr>
            </a:p>
          </p:txBody>
        </p:sp>
        <p:grpSp>
          <p:nvGrpSpPr>
            <p:cNvPr id="2" name="Group 1">
              <a:extLst>
                <a:ext uri="{FF2B5EF4-FFF2-40B4-BE49-F238E27FC236}">
                  <a16:creationId xmlns:a16="http://schemas.microsoft.com/office/drawing/2014/main" id="{01CD2F4C-61BA-4504-6016-DBBEB9D251CE}"/>
                </a:ext>
              </a:extLst>
            </p:cNvPr>
            <p:cNvGrpSpPr/>
            <p:nvPr/>
          </p:nvGrpSpPr>
          <p:grpSpPr>
            <a:xfrm>
              <a:off x="1555750" y="3500651"/>
              <a:ext cx="1844040" cy="914400"/>
              <a:chOff x="1950720" y="1691640"/>
              <a:chExt cx="1844040" cy="914400"/>
            </a:xfrm>
          </p:grpSpPr>
          <p:cxnSp>
            <p:nvCxnSpPr>
              <p:cNvPr id="4" name="Straight Connector 3">
                <a:extLst>
                  <a:ext uri="{FF2B5EF4-FFF2-40B4-BE49-F238E27FC236}">
                    <a16:creationId xmlns:a16="http://schemas.microsoft.com/office/drawing/2014/main" id="{994D6C9C-7045-6FEC-A429-3DFC0A123F92}"/>
                  </a:ext>
                </a:extLst>
              </p:cNvPr>
              <p:cNvCxnSpPr>
                <a:cxnSpLocks/>
              </p:cNvCxnSpPr>
              <p:nvPr/>
            </p:nvCxnSpPr>
            <p:spPr>
              <a:xfrm>
                <a:off x="1950720" y="2148840"/>
                <a:ext cx="662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A412671-3060-5A0D-EB92-935F0CA55035}"/>
                  </a:ext>
                </a:extLst>
              </p:cNvPr>
              <p:cNvSpPr/>
              <p:nvPr/>
            </p:nvSpPr>
            <p:spPr>
              <a:xfrm>
                <a:off x="2438400" y="1691640"/>
                <a:ext cx="914400" cy="9144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F52496FA-8DAF-BC1D-6A2D-394923D1F137}"/>
                  </a:ext>
                </a:extLst>
              </p:cNvPr>
              <p:cNvSpPr/>
              <p:nvPr/>
            </p:nvSpPr>
            <p:spPr>
              <a:xfrm>
                <a:off x="2567940" y="2103120"/>
                <a:ext cx="91440" cy="91440"/>
              </a:xfrm>
              <a:prstGeom prst="ellipse">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1DFC8AD5-DAE6-DF5C-2AB9-E56A4572CBCD}"/>
                  </a:ext>
                </a:extLst>
              </p:cNvPr>
              <p:cNvGrpSpPr/>
              <p:nvPr/>
            </p:nvGrpSpPr>
            <p:grpSpPr>
              <a:xfrm>
                <a:off x="3120390" y="1905000"/>
                <a:ext cx="662940" cy="91440"/>
                <a:chOff x="3131820" y="2103120"/>
                <a:chExt cx="662940" cy="91440"/>
              </a:xfrm>
            </p:grpSpPr>
            <p:cxnSp>
              <p:nvCxnSpPr>
                <p:cNvPr id="18" name="Straight Connector 17">
                  <a:extLst>
                    <a:ext uri="{FF2B5EF4-FFF2-40B4-BE49-F238E27FC236}">
                      <a16:creationId xmlns:a16="http://schemas.microsoft.com/office/drawing/2014/main" id="{A53B4A54-6EA3-7E0C-CC9E-7113272775B2}"/>
                    </a:ext>
                  </a:extLst>
                </p:cNvPr>
                <p:cNvCxnSpPr>
                  <a:cxnSpLocks/>
                </p:cNvCxnSpPr>
                <p:nvPr/>
              </p:nvCxnSpPr>
              <p:spPr>
                <a:xfrm>
                  <a:off x="3131820" y="2148840"/>
                  <a:ext cx="662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C0C785F1-DD3E-C17C-5D53-9DBB3EAC2337}"/>
                    </a:ext>
                  </a:extLst>
                </p:cNvPr>
                <p:cNvSpPr/>
                <p:nvPr/>
              </p:nvSpPr>
              <p:spPr>
                <a:xfrm>
                  <a:off x="3131820" y="2103120"/>
                  <a:ext cx="91440" cy="91440"/>
                </a:xfrm>
                <a:prstGeom prst="ellipse">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Connector 13">
                <a:extLst>
                  <a:ext uri="{FF2B5EF4-FFF2-40B4-BE49-F238E27FC236}">
                    <a16:creationId xmlns:a16="http://schemas.microsoft.com/office/drawing/2014/main" id="{7A6073FE-EAAC-EECF-490B-3C051A40D9E4}"/>
                  </a:ext>
                </a:extLst>
              </p:cNvPr>
              <p:cNvCxnSpPr>
                <a:cxnSpLocks/>
                <a:stCxn id="11" idx="6"/>
              </p:cNvCxnSpPr>
              <p:nvPr/>
            </p:nvCxnSpPr>
            <p:spPr>
              <a:xfrm flipV="1">
                <a:off x="2659380" y="1950720"/>
                <a:ext cx="457200" cy="1981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6421DA86-24B1-45D2-8A98-53837AE2079F}"/>
                  </a:ext>
                </a:extLst>
              </p:cNvPr>
              <p:cNvGrpSpPr/>
              <p:nvPr/>
            </p:nvGrpSpPr>
            <p:grpSpPr>
              <a:xfrm>
                <a:off x="3131820" y="2270760"/>
                <a:ext cx="662940" cy="91440"/>
                <a:chOff x="3131820" y="2103120"/>
                <a:chExt cx="662940" cy="91440"/>
              </a:xfrm>
            </p:grpSpPr>
            <p:cxnSp>
              <p:nvCxnSpPr>
                <p:cNvPr id="16" name="Straight Connector 15">
                  <a:extLst>
                    <a:ext uri="{FF2B5EF4-FFF2-40B4-BE49-F238E27FC236}">
                      <a16:creationId xmlns:a16="http://schemas.microsoft.com/office/drawing/2014/main" id="{567676F5-3D97-AF35-CC29-7BFA08D7630B}"/>
                    </a:ext>
                  </a:extLst>
                </p:cNvPr>
                <p:cNvCxnSpPr>
                  <a:cxnSpLocks/>
                </p:cNvCxnSpPr>
                <p:nvPr/>
              </p:nvCxnSpPr>
              <p:spPr>
                <a:xfrm>
                  <a:off x="3131820" y="2148840"/>
                  <a:ext cx="66294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55C7F470-9DA6-04F8-9B8E-3B3563414F67}"/>
                    </a:ext>
                  </a:extLst>
                </p:cNvPr>
                <p:cNvSpPr/>
                <p:nvPr/>
              </p:nvSpPr>
              <p:spPr>
                <a:xfrm>
                  <a:off x="3131820" y="2103120"/>
                  <a:ext cx="91440" cy="91440"/>
                </a:xfrm>
                <a:prstGeom prst="ellipse">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grpSp>
        <p:nvGrpSpPr>
          <p:cNvPr id="36" name="Group 35">
            <a:extLst>
              <a:ext uri="{FF2B5EF4-FFF2-40B4-BE49-F238E27FC236}">
                <a16:creationId xmlns:a16="http://schemas.microsoft.com/office/drawing/2014/main" id="{1D510292-0C46-C3CA-301B-A7167C69FBAC}"/>
              </a:ext>
            </a:extLst>
          </p:cNvPr>
          <p:cNvGrpSpPr/>
          <p:nvPr/>
        </p:nvGrpSpPr>
        <p:grpSpPr>
          <a:xfrm>
            <a:off x="4648200" y="1485900"/>
            <a:ext cx="3771900" cy="1540302"/>
            <a:chOff x="4648200" y="1485900"/>
            <a:chExt cx="3771900" cy="1540302"/>
          </a:xfrm>
        </p:grpSpPr>
        <p:sp>
          <p:nvSpPr>
            <p:cNvPr id="22" name="Rounded Rectangle 3">
              <a:extLst>
                <a:ext uri="{FF2B5EF4-FFF2-40B4-BE49-F238E27FC236}">
                  <a16:creationId xmlns:a16="http://schemas.microsoft.com/office/drawing/2014/main" id="{0F6842EE-6D88-0528-1BE8-DA17D21FB819}"/>
                </a:ext>
              </a:extLst>
            </p:cNvPr>
            <p:cNvSpPr/>
            <p:nvPr/>
          </p:nvSpPr>
          <p:spPr>
            <a:xfrm>
              <a:off x="4648200" y="148590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lnSpc>
                  <a:spcPct val="150000"/>
                </a:lnSpc>
                <a:spcAft>
                  <a:spcPts val="800"/>
                </a:spcAft>
              </a:pPr>
              <a:r>
                <a:rPr lang="en-US" sz="2000">
                  <a:solidFill>
                    <a:schemeClr val="tx1"/>
                  </a:solidFill>
                  <a:latin typeface="+mj-lt"/>
                </a:rPr>
                <a:t>C.</a:t>
              </a:r>
            </a:p>
          </p:txBody>
        </p:sp>
        <p:grpSp>
          <p:nvGrpSpPr>
            <p:cNvPr id="24" name="Group 23">
              <a:extLst>
                <a:ext uri="{FF2B5EF4-FFF2-40B4-BE49-F238E27FC236}">
                  <a16:creationId xmlns:a16="http://schemas.microsoft.com/office/drawing/2014/main" id="{9999F9EE-06D5-B44F-5F0A-252AFEC302D2}"/>
                </a:ext>
              </a:extLst>
            </p:cNvPr>
            <p:cNvGrpSpPr/>
            <p:nvPr/>
          </p:nvGrpSpPr>
          <p:grpSpPr>
            <a:xfrm>
              <a:off x="5744210" y="1798851"/>
              <a:ext cx="1844040" cy="914400"/>
              <a:chOff x="1950720" y="365760"/>
              <a:chExt cx="1844040" cy="914400"/>
            </a:xfrm>
          </p:grpSpPr>
          <p:cxnSp>
            <p:nvCxnSpPr>
              <p:cNvPr id="26" name="Straight Connector 25">
                <a:extLst>
                  <a:ext uri="{FF2B5EF4-FFF2-40B4-BE49-F238E27FC236}">
                    <a16:creationId xmlns:a16="http://schemas.microsoft.com/office/drawing/2014/main" id="{FA72DE45-B77B-2126-8B4A-02797DEE1641}"/>
                  </a:ext>
                </a:extLst>
              </p:cNvPr>
              <p:cNvCxnSpPr>
                <a:cxnSpLocks/>
                <a:endCxn id="29" idx="2"/>
              </p:cNvCxnSpPr>
              <p:nvPr/>
            </p:nvCxnSpPr>
            <p:spPr>
              <a:xfrm>
                <a:off x="1950720" y="822960"/>
                <a:ext cx="61722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Oval 26">
                <a:extLst>
                  <a:ext uri="{FF2B5EF4-FFF2-40B4-BE49-F238E27FC236}">
                    <a16:creationId xmlns:a16="http://schemas.microsoft.com/office/drawing/2014/main" id="{36963D79-4058-0FCA-1F98-CF7FCBB4A121}"/>
                  </a:ext>
                </a:extLst>
              </p:cNvPr>
              <p:cNvSpPr/>
              <p:nvPr/>
            </p:nvSpPr>
            <p:spPr>
              <a:xfrm>
                <a:off x="2438400" y="365760"/>
                <a:ext cx="914400" cy="9144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792762F-B750-562D-2774-A534657615DA}"/>
                  </a:ext>
                </a:extLst>
              </p:cNvPr>
              <p:cNvSpPr/>
              <p:nvPr/>
            </p:nvSpPr>
            <p:spPr>
              <a:xfrm>
                <a:off x="2567940" y="777240"/>
                <a:ext cx="91440" cy="914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C9EFF1BF-79EB-B819-05CC-F17F2C90DD19}"/>
                  </a:ext>
                </a:extLst>
              </p:cNvPr>
              <p:cNvCxnSpPr>
                <a:cxnSpLocks/>
                <a:stCxn id="35" idx="6"/>
              </p:cNvCxnSpPr>
              <p:nvPr/>
            </p:nvCxnSpPr>
            <p:spPr>
              <a:xfrm>
                <a:off x="3223260" y="822960"/>
                <a:ext cx="5715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24FEF870-B0FC-6FD5-5AD6-3B5487E91434}"/>
                  </a:ext>
                </a:extLst>
              </p:cNvPr>
              <p:cNvSpPr/>
              <p:nvPr/>
            </p:nvSpPr>
            <p:spPr>
              <a:xfrm>
                <a:off x="3131820" y="777240"/>
                <a:ext cx="91440" cy="9144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3" name="Group 42">
            <a:extLst>
              <a:ext uri="{FF2B5EF4-FFF2-40B4-BE49-F238E27FC236}">
                <a16:creationId xmlns:a16="http://schemas.microsoft.com/office/drawing/2014/main" id="{6D9810FD-DBF6-D245-6DF0-4704C4EB2916}"/>
              </a:ext>
            </a:extLst>
          </p:cNvPr>
          <p:cNvGrpSpPr/>
          <p:nvPr/>
        </p:nvGrpSpPr>
        <p:grpSpPr>
          <a:xfrm>
            <a:off x="4648200" y="3187700"/>
            <a:ext cx="3771900" cy="1540302"/>
            <a:chOff x="4648200" y="3187700"/>
            <a:chExt cx="3771900" cy="1540302"/>
          </a:xfrm>
        </p:grpSpPr>
        <p:sp>
          <p:nvSpPr>
            <p:cNvPr id="28" name="Rounded Rectangle 5">
              <a:extLst>
                <a:ext uri="{FF2B5EF4-FFF2-40B4-BE49-F238E27FC236}">
                  <a16:creationId xmlns:a16="http://schemas.microsoft.com/office/drawing/2014/main" id="{1C1C514B-F71D-ED4F-429B-7218DC7BB927}"/>
                </a:ext>
              </a:extLst>
            </p:cNvPr>
            <p:cNvSpPr/>
            <p:nvPr/>
          </p:nvSpPr>
          <p:spPr>
            <a:xfrm>
              <a:off x="4648200" y="318770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defTabSz="457200">
                <a:lnSpc>
                  <a:spcPct val="150000"/>
                </a:lnSpc>
                <a:buClrTx/>
              </a:pPr>
              <a:r>
                <a:rPr lang="en-US" sz="2000">
                  <a:solidFill>
                    <a:schemeClr val="tx1"/>
                  </a:solidFill>
                  <a:latin typeface="+mj-lt"/>
                </a:rPr>
                <a:t>D.</a:t>
              </a:r>
              <a:endParaRPr lang="en-US" sz="1000" kern="1200">
                <a:solidFill>
                  <a:schemeClr val="tx1"/>
                </a:solidFill>
                <a:latin typeface="+mj-lt"/>
              </a:endParaRPr>
            </a:p>
          </p:txBody>
        </p:sp>
        <p:grpSp>
          <p:nvGrpSpPr>
            <p:cNvPr id="37" name="Group 36">
              <a:extLst>
                <a:ext uri="{FF2B5EF4-FFF2-40B4-BE49-F238E27FC236}">
                  <a16:creationId xmlns:a16="http://schemas.microsoft.com/office/drawing/2014/main" id="{02FA1392-6DFD-F0DF-7C49-538EA8EFF2C8}"/>
                </a:ext>
              </a:extLst>
            </p:cNvPr>
            <p:cNvGrpSpPr/>
            <p:nvPr/>
          </p:nvGrpSpPr>
          <p:grpSpPr>
            <a:xfrm>
              <a:off x="5744210" y="3500651"/>
              <a:ext cx="1844040" cy="914400"/>
              <a:chOff x="1996440" y="4221482"/>
              <a:chExt cx="1844040" cy="914400"/>
            </a:xfrm>
          </p:grpSpPr>
          <p:cxnSp>
            <p:nvCxnSpPr>
              <p:cNvPr id="38" name="Straight Connector 37">
                <a:extLst>
                  <a:ext uri="{FF2B5EF4-FFF2-40B4-BE49-F238E27FC236}">
                    <a16:creationId xmlns:a16="http://schemas.microsoft.com/office/drawing/2014/main" id="{DED0DAF9-CA97-A440-D6FF-4ABE69493211}"/>
                  </a:ext>
                </a:extLst>
              </p:cNvPr>
              <p:cNvCxnSpPr>
                <a:cxnSpLocks/>
                <a:endCxn id="39" idx="2"/>
              </p:cNvCxnSpPr>
              <p:nvPr/>
            </p:nvCxnSpPr>
            <p:spPr>
              <a:xfrm>
                <a:off x="1996440" y="4678682"/>
                <a:ext cx="4876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36AB5564-E2C4-3556-DF25-09178C62A23F}"/>
                  </a:ext>
                </a:extLst>
              </p:cNvPr>
              <p:cNvSpPr/>
              <p:nvPr/>
            </p:nvSpPr>
            <p:spPr>
              <a:xfrm>
                <a:off x="2484120" y="4221482"/>
                <a:ext cx="914400" cy="9144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id="{C3233DE3-6BB6-9A65-D51C-FB61026CCF54}"/>
                  </a:ext>
                </a:extLst>
              </p:cNvPr>
              <p:cNvCxnSpPr>
                <a:cxnSpLocks/>
                <a:stCxn id="39" idx="6"/>
              </p:cNvCxnSpPr>
              <p:nvPr/>
            </p:nvCxnSpPr>
            <p:spPr>
              <a:xfrm>
                <a:off x="3398520" y="4678682"/>
                <a:ext cx="4419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14505F5-7F9E-49F1-5DEB-9EEA9517761B}"/>
                  </a:ext>
                </a:extLst>
              </p:cNvPr>
              <p:cNvCxnSpPr>
                <a:cxnSpLocks/>
                <a:stCxn id="39" idx="3"/>
                <a:endCxn id="39" idx="7"/>
              </p:cNvCxnSpPr>
              <p:nvPr/>
            </p:nvCxnSpPr>
            <p:spPr>
              <a:xfrm flipV="1">
                <a:off x="2618031" y="4355393"/>
                <a:ext cx="646578" cy="6465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41ABA29B-CFB4-0AF5-E62B-E2A50950C50D}"/>
                  </a:ext>
                </a:extLst>
              </p:cNvPr>
              <p:cNvCxnSpPr>
                <a:cxnSpLocks/>
                <a:stCxn id="39" idx="5"/>
                <a:endCxn id="39" idx="1"/>
              </p:cNvCxnSpPr>
              <p:nvPr/>
            </p:nvCxnSpPr>
            <p:spPr>
              <a:xfrm flipH="1" flipV="1">
                <a:off x="2618031" y="4355393"/>
                <a:ext cx="646578" cy="64657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30" name="Group 29">
            <a:extLst>
              <a:ext uri="{FF2B5EF4-FFF2-40B4-BE49-F238E27FC236}">
                <a16:creationId xmlns:a16="http://schemas.microsoft.com/office/drawing/2014/main" id="{DE61C9FD-D0D5-CDB5-F890-4F88707CF25F}"/>
              </a:ext>
            </a:extLst>
          </p:cNvPr>
          <p:cNvGrpSpPr/>
          <p:nvPr/>
        </p:nvGrpSpPr>
        <p:grpSpPr>
          <a:xfrm>
            <a:off x="3939075" y="2446617"/>
            <a:ext cx="1159170" cy="1159170"/>
            <a:chOff x="7820025" y="4330540"/>
            <a:chExt cx="2318340" cy="2318340"/>
          </a:xfrm>
        </p:grpSpPr>
        <p:sp>
          <p:nvSpPr>
            <p:cNvPr id="31" name="Oval 30">
              <a:extLst>
                <a:ext uri="{FF2B5EF4-FFF2-40B4-BE49-F238E27FC236}">
                  <a16:creationId xmlns:a16="http://schemas.microsoft.com/office/drawing/2014/main" id="{451F3DCC-9705-E76B-0D57-3A6168C08109}"/>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C0512FE2-2E56-A0CB-C42C-A666AC79550C}"/>
                </a:ext>
              </a:extLst>
            </p:cNvPr>
            <p:cNvPicPr>
              <a:picLocks noChangeAspect="1"/>
            </p:cNvPicPr>
            <p:nvPr/>
          </p:nvPicPr>
          <p:blipFill>
            <a:blip r:embed="rId2"/>
            <a:stretch>
              <a:fillRect/>
            </a:stretch>
          </p:blipFill>
          <p:spPr>
            <a:xfrm>
              <a:off x="7820025" y="4330540"/>
              <a:ext cx="2318340" cy="2318340"/>
            </a:xfrm>
            <a:prstGeom prst="rect">
              <a:avLst/>
            </a:prstGeom>
          </p:spPr>
        </p:pic>
      </p:grpSp>
    </p:spTree>
    <p:extLst>
      <p:ext uri="{BB962C8B-B14F-4D97-AF65-F5344CB8AC3E}">
        <p14:creationId xmlns:p14="http://schemas.microsoft.com/office/powerpoint/2010/main" val="2363268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strips(upLeft)">
                                      <p:cBhvr>
                                        <p:cTn id="18" dur="500"/>
                                        <p:tgtEl>
                                          <p:spTgt spid="23"/>
                                        </p:tgtEl>
                                      </p:cBhvr>
                                    </p:animEffect>
                                  </p:childTnLst>
                                </p:cTn>
                              </p:par>
                              <p:par>
                                <p:cTn id="19" presetID="18" presetClass="entr" presetSubtype="12"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strips(downLeft)">
                                      <p:cBhvr>
                                        <p:cTn id="21" dur="500"/>
                                        <p:tgtEl>
                                          <p:spTgt spid="21"/>
                                        </p:tgtEl>
                                      </p:cBhvr>
                                    </p:animEffect>
                                  </p:childTnLst>
                                </p:cTn>
                              </p:par>
                              <p:par>
                                <p:cTn id="22" presetID="18" presetClass="entr" presetSubtype="3"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strips(upRight)">
                                      <p:cBhvr>
                                        <p:cTn id="24" dur="500"/>
                                        <p:tgtEl>
                                          <p:spTgt spid="36"/>
                                        </p:tgtEl>
                                      </p:cBhvr>
                                    </p:animEffect>
                                  </p:childTnLst>
                                </p:cTn>
                              </p:par>
                              <p:par>
                                <p:cTn id="25" presetID="18" presetClass="entr" presetSubtype="6" fill="hold" nodeType="with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strips(downRight)">
                                      <p:cBhvr>
                                        <p:cTn id="27" dur="5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1.60494E-6 L -0.0507 0.18117 " pathEditMode="relative" rAng="0" ptsTypes="AA">
                                      <p:cBhvr>
                                        <p:cTn id="31" dur="500" fill="hold"/>
                                        <p:tgtEl>
                                          <p:spTgt spid="30"/>
                                        </p:tgtEl>
                                        <p:attrNameLst>
                                          <p:attrName>ppt_x</p:attrName>
                                          <p:attrName>ppt_y</p:attrName>
                                        </p:attrNameLst>
                                      </p:cBhvr>
                                      <p:rCtr x="-2535" y="90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431DC1-A402-472C-25B2-1F16E8B10E21}"/>
            </a:ext>
          </a:extLst>
        </p:cNvPr>
        <p:cNvGrpSpPr/>
        <p:nvPr/>
      </p:nvGrpSpPr>
      <p:grpSpPr>
        <a:xfrm>
          <a:off x="0" y="0"/>
          <a:ext cx="0" cy="0"/>
          <a:chOff x="0" y="0"/>
          <a:chExt cx="0" cy="0"/>
        </a:xfrm>
      </p:grpSpPr>
      <p:sp>
        <p:nvSpPr>
          <p:cNvPr id="28" name="Rounded Rectangle 5">
            <a:extLst>
              <a:ext uri="{FF2B5EF4-FFF2-40B4-BE49-F238E27FC236}">
                <a16:creationId xmlns:a16="http://schemas.microsoft.com/office/drawing/2014/main" id="{32949C17-ECFC-541B-9819-A2B7B5C06C66}"/>
              </a:ext>
            </a:extLst>
          </p:cNvPr>
          <p:cNvSpPr/>
          <p:nvPr/>
        </p:nvSpPr>
        <p:spPr>
          <a:xfrm>
            <a:off x="4648200" y="318770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D. Dòng điện định mức không cần phải quan tâm đến dòng điện qua đồ dùng điện.</a:t>
            </a:r>
          </a:p>
        </p:txBody>
      </p:sp>
      <p:sp>
        <p:nvSpPr>
          <p:cNvPr id="19" name="Rounded Rectangle 2">
            <a:extLst>
              <a:ext uri="{FF2B5EF4-FFF2-40B4-BE49-F238E27FC236}">
                <a16:creationId xmlns:a16="http://schemas.microsoft.com/office/drawing/2014/main" id="{13D218F8-B80B-9B11-498C-B33542EABB56}"/>
              </a:ext>
            </a:extLst>
          </p:cNvPr>
          <p:cNvSpPr/>
          <p:nvPr/>
        </p:nvSpPr>
        <p:spPr>
          <a:xfrm>
            <a:off x="591820" y="148590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A. Dòng điện định mức phải nhỏ hơn dòng điện qua đồ dùng điện.</a:t>
            </a:r>
            <a:endParaRPr lang="en-US" sz="1000" kern="1200">
              <a:solidFill>
                <a:schemeClr val="tx1"/>
              </a:solidFill>
            </a:endParaRPr>
          </a:p>
        </p:txBody>
      </p:sp>
      <p:sp>
        <p:nvSpPr>
          <p:cNvPr id="22" name="Rounded Rectangle 3">
            <a:extLst>
              <a:ext uri="{FF2B5EF4-FFF2-40B4-BE49-F238E27FC236}">
                <a16:creationId xmlns:a16="http://schemas.microsoft.com/office/drawing/2014/main" id="{E864FC70-DA33-EDEE-A783-319CE5F43085}"/>
              </a:ext>
            </a:extLst>
          </p:cNvPr>
          <p:cNvSpPr/>
          <p:nvPr/>
        </p:nvSpPr>
        <p:spPr>
          <a:xfrm>
            <a:off x="4648200" y="148590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en-US" sz="2000">
                <a:solidFill>
                  <a:schemeClr val="tx1"/>
                </a:solidFill>
              </a:rPr>
              <a:t>C. Dòng điện định mức phải bằng dòng điện qua đồ dùng điện.</a:t>
            </a:r>
          </a:p>
        </p:txBody>
      </p:sp>
      <p:sp>
        <p:nvSpPr>
          <p:cNvPr id="25" name="Rounded Rectangle 4">
            <a:extLst>
              <a:ext uri="{FF2B5EF4-FFF2-40B4-BE49-F238E27FC236}">
                <a16:creationId xmlns:a16="http://schemas.microsoft.com/office/drawing/2014/main" id="{0C2B5F6F-2828-1950-6D26-57B4B3816791}"/>
              </a:ext>
            </a:extLst>
          </p:cNvPr>
          <p:cNvSpPr/>
          <p:nvPr/>
        </p:nvSpPr>
        <p:spPr>
          <a:xfrm>
            <a:off x="591820" y="318770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B. Dòng điện định mức phải lớn hơn dòng điện qua đồ dùng điện.</a:t>
            </a:r>
            <a:endParaRPr lang="en-US" sz="1000" kern="1200">
              <a:solidFill>
                <a:schemeClr val="tx1"/>
              </a:solidFill>
            </a:endParaRPr>
          </a:p>
        </p:txBody>
      </p:sp>
      <p:grpSp>
        <p:nvGrpSpPr>
          <p:cNvPr id="30" name="Group 29">
            <a:extLst>
              <a:ext uri="{FF2B5EF4-FFF2-40B4-BE49-F238E27FC236}">
                <a16:creationId xmlns:a16="http://schemas.microsoft.com/office/drawing/2014/main" id="{01361A21-91A7-DB67-F31A-4E158CEF6F24}"/>
              </a:ext>
            </a:extLst>
          </p:cNvPr>
          <p:cNvGrpSpPr/>
          <p:nvPr/>
        </p:nvGrpSpPr>
        <p:grpSpPr>
          <a:xfrm>
            <a:off x="3939075" y="2446617"/>
            <a:ext cx="1159170" cy="1159170"/>
            <a:chOff x="7820025" y="4330540"/>
            <a:chExt cx="2318340" cy="2318340"/>
          </a:xfrm>
        </p:grpSpPr>
        <p:sp>
          <p:nvSpPr>
            <p:cNvPr id="31" name="Oval 30">
              <a:extLst>
                <a:ext uri="{FF2B5EF4-FFF2-40B4-BE49-F238E27FC236}">
                  <a16:creationId xmlns:a16="http://schemas.microsoft.com/office/drawing/2014/main" id="{79240EA4-9703-16BD-571D-DA95E7A9D0A3}"/>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5A989794-C57E-F2CE-2B3F-0241014C5277}"/>
                </a:ext>
              </a:extLst>
            </p:cNvPr>
            <p:cNvPicPr>
              <a:picLocks noChangeAspect="1"/>
            </p:cNvPicPr>
            <p:nvPr/>
          </p:nvPicPr>
          <p:blipFill>
            <a:blip r:embed="rId2"/>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6AE0007F-7E9D-BCC4-CF25-2B6722A42B14}"/>
              </a:ext>
            </a:extLst>
          </p:cNvPr>
          <p:cNvSpPr/>
          <p:nvPr/>
        </p:nvSpPr>
        <p:spPr>
          <a:xfrm>
            <a:off x="1197596" y="279179"/>
            <a:ext cx="6748808" cy="1045223"/>
          </a:xfrm>
          <a:prstGeom prst="rect">
            <a:avLst/>
          </a:prstGeom>
        </p:spPr>
        <p:txBody>
          <a:bodyPr wrap="square">
            <a:spAutoFit/>
          </a:bodyPr>
          <a:lstStyle/>
          <a:p>
            <a:pPr algn="ctr" defTabSz="457200">
              <a:lnSpc>
                <a:spcPct val="150000"/>
              </a:lnSpc>
              <a:buClrTx/>
            </a:pPr>
            <a:r>
              <a:rPr lang="en-US" sz="2200" b="1" kern="1200">
                <a:solidFill>
                  <a:srgbClr val="BA1971"/>
                </a:solidFill>
                <a:latin typeface="Arial" panose="020B0604020202020204" pitchFamily="34" charset="0"/>
                <a:ea typeface="+mn-ea"/>
                <a:cs typeface="Arial" panose="020B0604020202020204" pitchFamily="34" charset="0"/>
              </a:rPr>
              <a:t>Câu 6. Khi lựa chọn cầu dao và aptomat cho một đồ dùng điện, yêu cầu nào sau đây là đúng?</a:t>
            </a:r>
          </a:p>
        </p:txBody>
      </p:sp>
    </p:spTree>
    <p:extLst>
      <p:ext uri="{BB962C8B-B14F-4D97-AF65-F5344CB8AC3E}">
        <p14:creationId xmlns:p14="http://schemas.microsoft.com/office/powerpoint/2010/main" val="379387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1.60494E-6 L -0.0599 0.1821 " pathEditMode="relative" rAng="0" ptsTypes="AA">
                                      <p:cBhvr>
                                        <p:cTn id="31" dur="500" fill="hold"/>
                                        <p:tgtEl>
                                          <p:spTgt spid="30"/>
                                        </p:tgtEl>
                                        <p:attrNameLst>
                                          <p:attrName>ppt_x</p:attrName>
                                          <p:attrName>ppt_y</p:attrName>
                                        </p:attrNameLst>
                                      </p:cBhvr>
                                      <p:rCtr x="-3003" y="91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P spid="22" grpId="0" animBg="1"/>
      <p:bldP spid="25" grpId="0" animBg="1"/>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2663C-C7F8-7488-714C-4D175B3992D0}"/>
            </a:ext>
          </a:extLst>
        </p:cNvPr>
        <p:cNvGrpSpPr/>
        <p:nvPr/>
      </p:nvGrpSpPr>
      <p:grpSpPr>
        <a:xfrm>
          <a:off x="0" y="0"/>
          <a:ext cx="0" cy="0"/>
          <a:chOff x="0" y="0"/>
          <a:chExt cx="0" cy="0"/>
        </a:xfrm>
      </p:grpSpPr>
      <p:sp>
        <p:nvSpPr>
          <p:cNvPr id="28" name="Rounded Rectangle 5">
            <a:extLst>
              <a:ext uri="{FF2B5EF4-FFF2-40B4-BE49-F238E27FC236}">
                <a16:creationId xmlns:a16="http://schemas.microsoft.com/office/drawing/2014/main" id="{4A648D4A-FC03-1DAE-34B7-AFB0C0BC7239}"/>
              </a:ext>
            </a:extLst>
          </p:cNvPr>
          <p:cNvSpPr/>
          <p:nvPr/>
        </p:nvSpPr>
        <p:spPr>
          <a:xfrm>
            <a:off x="4648200" y="297434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D. Sơ đồ nguyên lí giúp </a:t>
            </a:r>
            <a:endParaRPr lang="en-US" sz="2000">
              <a:solidFill>
                <a:schemeClr val="tx1"/>
              </a:solidFill>
            </a:endParaRPr>
          </a:p>
          <a:p>
            <a:pPr algn="ctr" defTabSz="457200">
              <a:lnSpc>
                <a:spcPct val="150000"/>
              </a:lnSpc>
              <a:buClrTx/>
            </a:pPr>
            <a:r>
              <a:rPr lang="vi-VN" sz="2000">
                <a:solidFill>
                  <a:schemeClr val="tx1"/>
                </a:solidFill>
              </a:rPr>
              <a:t>thấy được các phần tử của mạng điện.</a:t>
            </a:r>
          </a:p>
        </p:txBody>
      </p:sp>
      <p:sp>
        <p:nvSpPr>
          <p:cNvPr id="19" name="Rounded Rectangle 2">
            <a:extLst>
              <a:ext uri="{FF2B5EF4-FFF2-40B4-BE49-F238E27FC236}">
                <a16:creationId xmlns:a16="http://schemas.microsoft.com/office/drawing/2014/main" id="{80EDF418-9C75-1277-EB92-FF976B5E8052}"/>
              </a:ext>
            </a:extLst>
          </p:cNvPr>
          <p:cNvSpPr/>
          <p:nvPr/>
        </p:nvSpPr>
        <p:spPr>
          <a:xfrm>
            <a:off x="591820" y="127254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A. Cùng một sơ đồ nguyên lí có thể có nhiều sơ đồ lắp đặt.</a:t>
            </a:r>
            <a:endParaRPr lang="en-US" sz="1000" kern="1200">
              <a:solidFill>
                <a:schemeClr val="tx1"/>
              </a:solidFill>
            </a:endParaRPr>
          </a:p>
        </p:txBody>
      </p:sp>
      <p:sp>
        <p:nvSpPr>
          <p:cNvPr id="22" name="Rounded Rectangle 3">
            <a:extLst>
              <a:ext uri="{FF2B5EF4-FFF2-40B4-BE49-F238E27FC236}">
                <a16:creationId xmlns:a16="http://schemas.microsoft.com/office/drawing/2014/main" id="{9F98BC0F-0152-1F1C-B6E0-DB3CD1B6D880}"/>
              </a:ext>
            </a:extLst>
          </p:cNvPr>
          <p:cNvSpPr/>
          <p:nvPr/>
        </p:nvSpPr>
        <p:spPr>
          <a:xfrm>
            <a:off x="4648200" y="127254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spcAft>
                <a:spcPts val="800"/>
              </a:spcAft>
            </a:pPr>
            <a:r>
              <a:rPr lang="vi-VN" sz="2000">
                <a:solidFill>
                  <a:schemeClr val="tx1"/>
                </a:solidFill>
              </a:rPr>
              <a:t>C. Sơ đồ nguyên lí thể hiện mối liên hệ điện của các phần tử trong mạng điện.</a:t>
            </a:r>
            <a:endParaRPr lang="en-US" sz="2000">
              <a:solidFill>
                <a:schemeClr val="tx1"/>
              </a:solidFill>
            </a:endParaRPr>
          </a:p>
        </p:txBody>
      </p:sp>
      <p:sp>
        <p:nvSpPr>
          <p:cNvPr id="25" name="Rounded Rectangle 4">
            <a:extLst>
              <a:ext uri="{FF2B5EF4-FFF2-40B4-BE49-F238E27FC236}">
                <a16:creationId xmlns:a16="http://schemas.microsoft.com/office/drawing/2014/main" id="{B28485F0-F5EE-4167-8190-AED155BDBC8B}"/>
              </a:ext>
            </a:extLst>
          </p:cNvPr>
          <p:cNvSpPr/>
          <p:nvPr/>
        </p:nvSpPr>
        <p:spPr>
          <a:xfrm>
            <a:off x="591820" y="297434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B. Sơ đồ nguyên lí thể hiện vị trí cụ thể của các phần tử trong mạng điện.</a:t>
            </a:r>
            <a:endParaRPr lang="en-US" sz="1000" kern="1200">
              <a:solidFill>
                <a:schemeClr val="tx1"/>
              </a:solidFill>
            </a:endParaRPr>
          </a:p>
        </p:txBody>
      </p:sp>
      <p:grpSp>
        <p:nvGrpSpPr>
          <p:cNvPr id="30" name="Group 29">
            <a:extLst>
              <a:ext uri="{FF2B5EF4-FFF2-40B4-BE49-F238E27FC236}">
                <a16:creationId xmlns:a16="http://schemas.microsoft.com/office/drawing/2014/main" id="{48B2D4DA-8CB8-24FA-1E82-74459FF7121F}"/>
              </a:ext>
            </a:extLst>
          </p:cNvPr>
          <p:cNvGrpSpPr/>
          <p:nvPr/>
        </p:nvGrpSpPr>
        <p:grpSpPr>
          <a:xfrm>
            <a:off x="3939075" y="2233257"/>
            <a:ext cx="1159170" cy="1159170"/>
            <a:chOff x="7820025" y="4330540"/>
            <a:chExt cx="2318340" cy="2318340"/>
          </a:xfrm>
        </p:grpSpPr>
        <p:sp>
          <p:nvSpPr>
            <p:cNvPr id="31" name="Oval 30">
              <a:extLst>
                <a:ext uri="{FF2B5EF4-FFF2-40B4-BE49-F238E27FC236}">
                  <a16:creationId xmlns:a16="http://schemas.microsoft.com/office/drawing/2014/main" id="{35ED2EF1-979D-9EEA-CF18-FD06C36A1520}"/>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FB0AF162-972A-3A93-7612-EC376BBF821A}"/>
                </a:ext>
              </a:extLst>
            </p:cNvPr>
            <p:cNvPicPr>
              <a:picLocks noChangeAspect="1"/>
            </p:cNvPicPr>
            <p:nvPr/>
          </p:nvPicPr>
          <p:blipFill>
            <a:blip r:embed="rId2"/>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A175C6AC-4E45-44E5-50D1-305C84263F1A}"/>
              </a:ext>
            </a:extLst>
          </p:cNvPr>
          <p:cNvSpPr/>
          <p:nvPr/>
        </p:nvSpPr>
        <p:spPr>
          <a:xfrm>
            <a:off x="1197596" y="530639"/>
            <a:ext cx="6748808" cy="537391"/>
          </a:xfrm>
          <a:prstGeom prst="rect">
            <a:avLst/>
          </a:prstGeom>
        </p:spPr>
        <p:txBody>
          <a:bodyPr wrap="square">
            <a:spAutoFit/>
          </a:bodyPr>
          <a:lstStyle/>
          <a:p>
            <a:pPr algn="ctr" defTabSz="457200">
              <a:lnSpc>
                <a:spcPct val="150000"/>
              </a:lnSpc>
              <a:buClrTx/>
            </a:pPr>
            <a:r>
              <a:rPr lang="vi-VN" sz="2200" b="1" kern="1200">
                <a:solidFill>
                  <a:srgbClr val="BA1971"/>
                </a:solidFill>
                <a:latin typeface="Arial" panose="020B0604020202020204" pitchFamily="34" charset="0"/>
                <a:ea typeface="+mn-ea"/>
                <a:cs typeface="Arial" panose="020B0604020202020204" pitchFamily="34" charset="0"/>
              </a:rPr>
              <a:t>Câu 7. Chọn phát biểu sai </a:t>
            </a:r>
            <a:r>
              <a:rPr lang="en-US" sz="2200" b="1" kern="1200">
                <a:solidFill>
                  <a:srgbClr val="BA1971"/>
                </a:solidFill>
                <a:latin typeface="Arial" panose="020B0604020202020204" pitchFamily="34" charset="0"/>
                <a:ea typeface="+mn-ea"/>
                <a:cs typeface="Arial" panose="020B0604020202020204" pitchFamily="34" charset="0"/>
              </a:rPr>
              <a:t>v</a:t>
            </a:r>
            <a:r>
              <a:rPr lang="vi-VN" sz="2200" b="1" kern="1200">
                <a:solidFill>
                  <a:srgbClr val="BA1971"/>
                </a:solidFill>
                <a:latin typeface="Arial" panose="020B0604020202020204" pitchFamily="34" charset="0"/>
                <a:ea typeface="+mn-ea"/>
                <a:cs typeface="Arial" panose="020B0604020202020204" pitchFamily="34" charset="0"/>
              </a:rPr>
              <a:t>ề sơ đồ mạng điện.</a:t>
            </a:r>
          </a:p>
        </p:txBody>
      </p:sp>
    </p:spTree>
    <p:extLst>
      <p:ext uri="{BB962C8B-B14F-4D97-AF65-F5344CB8AC3E}">
        <p14:creationId xmlns:p14="http://schemas.microsoft.com/office/powerpoint/2010/main" val="338349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3.58025E-6 L -0.0599 0.1821 " pathEditMode="relative" rAng="0" ptsTypes="AA">
                                      <p:cBhvr>
                                        <p:cTn id="31" dur="500" fill="hold"/>
                                        <p:tgtEl>
                                          <p:spTgt spid="30"/>
                                        </p:tgtEl>
                                        <p:attrNameLst>
                                          <p:attrName>ppt_x</p:attrName>
                                          <p:attrName>ppt_y</p:attrName>
                                        </p:attrNameLst>
                                      </p:cBhvr>
                                      <p:rCtr x="-3003" y="91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P spid="22" grpId="0" animBg="1"/>
      <p:bldP spid="25" grpId="0" animBg="1"/>
      <p:bldP spid="3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9AC5B5C-9DD6-C95A-E424-8FBA8064D6FE}"/>
              </a:ext>
            </a:extLst>
          </p:cNvPr>
          <p:cNvSpPr/>
          <p:nvPr/>
        </p:nvSpPr>
        <p:spPr>
          <a:xfrm>
            <a:off x="1197596" y="514613"/>
            <a:ext cx="6748808" cy="1045223"/>
          </a:xfrm>
          <a:prstGeom prst="rect">
            <a:avLst/>
          </a:prstGeom>
        </p:spPr>
        <p:txBody>
          <a:bodyPr wrap="square">
            <a:spAutoFit/>
          </a:bodyPr>
          <a:lstStyle/>
          <a:p>
            <a:pPr algn="ctr" defTabSz="457200">
              <a:lnSpc>
                <a:spcPct val="150000"/>
              </a:lnSpc>
              <a:buClrTx/>
            </a:pPr>
            <a:r>
              <a:rPr lang="vi-VN" sz="2200" b="1" kern="1200">
                <a:solidFill>
                  <a:srgbClr val="BA1971"/>
                </a:solidFill>
                <a:latin typeface="Arial" panose="020B0604020202020204" pitchFamily="34" charset="0"/>
                <a:ea typeface="+mn-ea"/>
                <a:cs typeface="Arial" panose="020B0604020202020204" pitchFamily="34" charset="0"/>
              </a:rPr>
              <a:t>Câu 8. Cho sơ đồ lắp đặt mạng điện lớp học và bảng đơn giá vật liệu thiết bị điện được sử dụng.</a:t>
            </a:r>
          </a:p>
        </p:txBody>
      </p:sp>
      <p:pic>
        <p:nvPicPr>
          <p:cNvPr id="9218" name="Picture 2" descr="A diagram of a wiring diagram&#10;&#10;Description automatically generated">
            <a:extLst>
              <a:ext uri="{FF2B5EF4-FFF2-40B4-BE49-F238E27FC236}">
                <a16:creationId xmlns:a16="http://schemas.microsoft.com/office/drawing/2014/main" id="{32A1D21E-CF35-B453-C02D-826D064518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947" y="2044827"/>
            <a:ext cx="4010452" cy="23639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Table 2">
            <a:extLst>
              <a:ext uri="{FF2B5EF4-FFF2-40B4-BE49-F238E27FC236}">
                <a16:creationId xmlns:a16="http://schemas.microsoft.com/office/drawing/2014/main" id="{96CBA203-B62A-887E-415C-61401700AD69}"/>
              </a:ext>
            </a:extLst>
          </p:cNvPr>
          <p:cNvGraphicFramePr>
            <a:graphicFrameLocks noGrp="1"/>
          </p:cNvGraphicFramePr>
          <p:nvPr>
            <p:extLst>
              <p:ext uri="{D42A27DB-BD31-4B8C-83A1-F6EECF244321}">
                <p14:modId xmlns:p14="http://schemas.microsoft.com/office/powerpoint/2010/main" val="2158125689"/>
              </p:ext>
            </p:extLst>
          </p:nvPr>
        </p:nvGraphicFramePr>
        <p:xfrm>
          <a:off x="4572000" y="1824727"/>
          <a:ext cx="4366260" cy="2804160"/>
        </p:xfrm>
        <a:graphic>
          <a:graphicData uri="http://schemas.openxmlformats.org/drawingml/2006/table">
            <a:tbl>
              <a:tblPr>
                <a:tableStyleId>{69CF1AB2-1976-4502-BF36-3FF5EA218861}</a:tableStyleId>
              </a:tblPr>
              <a:tblGrid>
                <a:gridCol w="708660">
                  <a:extLst>
                    <a:ext uri="{9D8B030D-6E8A-4147-A177-3AD203B41FA5}">
                      <a16:colId xmlns:a16="http://schemas.microsoft.com/office/drawing/2014/main" val="633329532"/>
                    </a:ext>
                  </a:extLst>
                </a:gridCol>
                <a:gridCol w="1798320">
                  <a:extLst>
                    <a:ext uri="{9D8B030D-6E8A-4147-A177-3AD203B41FA5}">
                      <a16:colId xmlns:a16="http://schemas.microsoft.com/office/drawing/2014/main" val="2327356209"/>
                    </a:ext>
                  </a:extLst>
                </a:gridCol>
                <a:gridCol w="694508">
                  <a:extLst>
                    <a:ext uri="{9D8B030D-6E8A-4147-A177-3AD203B41FA5}">
                      <a16:colId xmlns:a16="http://schemas.microsoft.com/office/drawing/2014/main" val="3780573449"/>
                    </a:ext>
                  </a:extLst>
                </a:gridCol>
                <a:gridCol w="1164772">
                  <a:extLst>
                    <a:ext uri="{9D8B030D-6E8A-4147-A177-3AD203B41FA5}">
                      <a16:colId xmlns:a16="http://schemas.microsoft.com/office/drawing/2014/main" val="4255777798"/>
                    </a:ext>
                  </a:extLst>
                </a:gridCol>
              </a:tblGrid>
              <a:tr h="308610">
                <a:tc>
                  <a:txBody>
                    <a:bodyPr/>
                    <a:lstStyle/>
                    <a:p>
                      <a:pPr algn="ctr" rtl="0" fontAlgn="t"/>
                      <a:r>
                        <a:rPr lang="en-US" sz="2000" b="1" u="none" strike="noStrike">
                          <a:solidFill>
                            <a:srgbClr val="000000"/>
                          </a:solidFill>
                          <a:effectLst/>
                        </a:rPr>
                        <a:t>STT</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rPr>
                        <a:t>Thiết bị điện</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lnSpc>
                          <a:spcPct val="150000"/>
                        </a:lnSpc>
                      </a:pPr>
                      <a:r>
                        <a:rPr lang="vi-VN" sz="2000" b="1" u="none" strike="noStrike">
                          <a:solidFill>
                            <a:srgbClr val="000000"/>
                          </a:solidFill>
                          <a:effectLst/>
                        </a:rPr>
                        <a:t>Đơn vị</a:t>
                      </a: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lnSpc>
                          <a:spcPct val="150000"/>
                        </a:lnSpc>
                      </a:pPr>
                      <a:r>
                        <a:rPr lang="vi-VN" sz="2000" b="1" u="none" strike="noStrike">
                          <a:solidFill>
                            <a:srgbClr val="000000"/>
                          </a:solidFill>
                          <a:effectLst/>
                        </a:rPr>
                        <a:t>Đơn giá (VNĐ)</a:t>
                      </a:r>
                      <a:endParaRPr lang="vi-VN"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998551497"/>
                  </a:ext>
                </a:extLst>
              </a:tr>
              <a:tr h="318135">
                <a:tc>
                  <a:txBody>
                    <a:bodyPr/>
                    <a:lstStyle/>
                    <a:p>
                      <a:pPr algn="ctr" rtl="0" fontAlgn="t"/>
                      <a:r>
                        <a:rPr lang="en-US" sz="2000" b="0" u="none" strike="noStrike">
                          <a:solidFill>
                            <a:srgbClr val="000000"/>
                          </a:solidFill>
                          <a:effectLst/>
                        </a:rPr>
                        <a:t>1</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Aptomat 20 A</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Cái </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100 000</a:t>
                      </a: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1379582628"/>
                  </a:ext>
                </a:extLst>
              </a:tr>
              <a:tr h="308610">
                <a:tc>
                  <a:txBody>
                    <a:bodyPr/>
                    <a:lstStyle/>
                    <a:p>
                      <a:pPr algn="ctr" rtl="0" fontAlgn="t"/>
                      <a:r>
                        <a:rPr lang="en-US" sz="2000" b="0" u="none" strike="noStrike">
                          <a:solidFill>
                            <a:srgbClr val="000000"/>
                          </a:solidFill>
                          <a:effectLst/>
                        </a:rPr>
                        <a:t>2</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lnSpc>
                          <a:spcPct val="150000"/>
                        </a:lnSpc>
                      </a:pPr>
                      <a:r>
                        <a:rPr lang="en-US" sz="2000" b="0" u="none" strike="noStrike">
                          <a:solidFill>
                            <a:srgbClr val="000000"/>
                          </a:solidFill>
                          <a:effectLst/>
                        </a:rPr>
                        <a:t>Ổ cắm lấy điện 20 A</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Cái</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60 000</a:t>
                      </a: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1373829312"/>
                  </a:ext>
                </a:extLst>
              </a:tr>
              <a:tr h="308610">
                <a:tc>
                  <a:txBody>
                    <a:bodyPr/>
                    <a:lstStyle/>
                    <a:p>
                      <a:pPr algn="ctr" rtl="0" fontAlgn="t"/>
                      <a:r>
                        <a:rPr lang="en-US" sz="2000" b="0" u="none" strike="noStrike">
                          <a:solidFill>
                            <a:srgbClr val="000000"/>
                          </a:solidFill>
                          <a:effectLst/>
                        </a:rPr>
                        <a:t>3</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Công tắc 5 A</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Cái</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0" u="none" strike="noStrike">
                          <a:solidFill>
                            <a:srgbClr val="000000"/>
                          </a:solidFill>
                          <a:effectLst/>
                        </a:rPr>
                        <a:t>50 000</a:t>
                      </a: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2184459964"/>
                  </a:ext>
                </a:extLst>
              </a:tr>
            </a:tbl>
          </a:graphicData>
        </a:graphic>
      </p:graphicFrame>
      <p:sp>
        <p:nvSpPr>
          <p:cNvPr id="5" name="Isosceles Triangle 4">
            <a:extLst>
              <a:ext uri="{FF2B5EF4-FFF2-40B4-BE49-F238E27FC236}">
                <a16:creationId xmlns:a16="http://schemas.microsoft.com/office/drawing/2014/main" id="{934FC544-477B-868A-5FE9-1AAD4FB2163A}"/>
              </a:ext>
            </a:extLst>
          </p:cNvPr>
          <p:cNvSpPr/>
          <p:nvPr/>
        </p:nvSpPr>
        <p:spPr>
          <a:xfrm flipV="1">
            <a:off x="3928047" y="4700221"/>
            <a:ext cx="1060704" cy="413657"/>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77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randombar(horizontal)">
                                      <p:cBhvr>
                                        <p:cTn id="12" dur="500"/>
                                        <p:tgtEl>
                                          <p:spTgt spid="9218"/>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99D924A9-EA1B-1727-9F90-02D7E49D8B4E}"/>
              </a:ext>
            </a:extLst>
          </p:cNvPr>
          <p:cNvGrpSpPr/>
          <p:nvPr/>
        </p:nvGrpSpPr>
        <p:grpSpPr>
          <a:xfrm>
            <a:off x="740837" y="1355264"/>
            <a:ext cx="1760220" cy="1794037"/>
            <a:chOff x="525780" y="110963"/>
            <a:chExt cx="1760220" cy="1794037"/>
          </a:xfrm>
        </p:grpSpPr>
        <p:sp>
          <p:nvSpPr>
            <p:cNvPr id="14" name="Rectangle: Rounded Corners 13">
              <a:extLst>
                <a:ext uri="{FF2B5EF4-FFF2-40B4-BE49-F238E27FC236}">
                  <a16:creationId xmlns:a16="http://schemas.microsoft.com/office/drawing/2014/main" id="{CD6AE397-97E1-D3C6-EB08-FCA95E0B4848}"/>
                </a:ext>
              </a:extLst>
            </p:cNvPr>
            <p:cNvSpPr/>
            <p:nvPr/>
          </p:nvSpPr>
          <p:spPr>
            <a:xfrm>
              <a:off x="525780" y="342900"/>
              <a:ext cx="1760220" cy="1562100"/>
            </a:xfrm>
            <a:prstGeom prst="roundRect">
              <a:avLst>
                <a:gd name="adj" fmla="val 8814"/>
              </a:avLst>
            </a:prstGeom>
            <a:solidFill>
              <a:schemeClr val="accent3"/>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0" i="0" u="none" strike="noStrike">
                  <a:solidFill>
                    <a:srgbClr val="000000"/>
                  </a:solidFill>
                  <a:effectLst/>
                  <a:latin typeface="+mj-lt"/>
                </a:rPr>
                <a:t>Thiết bị đóng, cắt và lấy điện trong gia đình.</a:t>
              </a:r>
              <a:endParaRPr lang="en-US" sz="2000">
                <a:solidFill>
                  <a:schemeClr val="tx1"/>
                </a:solidFill>
                <a:latin typeface="+mj-lt"/>
              </a:endParaRPr>
            </a:p>
          </p:txBody>
        </p:sp>
        <p:pic>
          <p:nvPicPr>
            <p:cNvPr id="15" name="Picture 14">
              <a:extLst>
                <a:ext uri="{FF2B5EF4-FFF2-40B4-BE49-F238E27FC236}">
                  <a16:creationId xmlns:a16="http://schemas.microsoft.com/office/drawing/2014/main" id="{9090EADA-235F-B058-15A5-144717512A47}"/>
                </a:ext>
              </a:extLst>
            </p:cNvPr>
            <p:cNvPicPr>
              <a:picLocks noChangeAspect="1"/>
            </p:cNvPicPr>
            <p:nvPr/>
          </p:nvPicPr>
          <p:blipFill>
            <a:blip r:embed="rId2"/>
            <a:stretch>
              <a:fillRect/>
            </a:stretch>
          </p:blipFill>
          <p:spPr>
            <a:xfrm>
              <a:off x="1169670" y="110963"/>
              <a:ext cx="502920" cy="463873"/>
            </a:xfrm>
            <a:prstGeom prst="rect">
              <a:avLst/>
            </a:prstGeom>
          </p:spPr>
        </p:pic>
      </p:grpSp>
      <p:grpSp>
        <p:nvGrpSpPr>
          <p:cNvPr id="17" name="Group 16">
            <a:extLst>
              <a:ext uri="{FF2B5EF4-FFF2-40B4-BE49-F238E27FC236}">
                <a16:creationId xmlns:a16="http://schemas.microsoft.com/office/drawing/2014/main" id="{B2B95FCD-BB0C-E94F-9EA6-11FA01F0C22A}"/>
              </a:ext>
            </a:extLst>
          </p:cNvPr>
          <p:cNvGrpSpPr/>
          <p:nvPr/>
        </p:nvGrpSpPr>
        <p:grpSpPr>
          <a:xfrm>
            <a:off x="2778867" y="1355264"/>
            <a:ext cx="1131570" cy="1794038"/>
            <a:chOff x="525780" y="110962"/>
            <a:chExt cx="1131570" cy="1794038"/>
          </a:xfrm>
        </p:grpSpPr>
        <p:sp>
          <p:nvSpPr>
            <p:cNvPr id="18" name="Rectangle: Rounded Corners 17">
              <a:extLst>
                <a:ext uri="{FF2B5EF4-FFF2-40B4-BE49-F238E27FC236}">
                  <a16:creationId xmlns:a16="http://schemas.microsoft.com/office/drawing/2014/main" id="{154C214D-C670-746F-FF5D-21E7F44F7825}"/>
                </a:ext>
              </a:extLst>
            </p:cNvPr>
            <p:cNvSpPr/>
            <p:nvPr/>
          </p:nvSpPr>
          <p:spPr>
            <a:xfrm>
              <a:off x="525780" y="342900"/>
              <a:ext cx="1131570" cy="1562100"/>
            </a:xfrm>
            <a:prstGeom prst="roundRect">
              <a:avLst>
                <a:gd name="adj" fmla="val 8814"/>
              </a:avLst>
            </a:prstGeom>
            <a:solidFill>
              <a:schemeClr val="accent3"/>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0" i="0" u="none" strike="noStrike">
                  <a:solidFill>
                    <a:srgbClr val="000000"/>
                  </a:solidFill>
                  <a:effectLst/>
                </a:rPr>
                <a:t>Dụng cụ đo điện cơ bản.</a:t>
              </a:r>
              <a:endParaRPr lang="en-US" sz="2000">
                <a:solidFill>
                  <a:schemeClr val="tx1"/>
                </a:solidFill>
              </a:endParaRPr>
            </a:p>
          </p:txBody>
        </p:sp>
        <p:pic>
          <p:nvPicPr>
            <p:cNvPr id="19" name="Picture 18">
              <a:extLst>
                <a:ext uri="{FF2B5EF4-FFF2-40B4-BE49-F238E27FC236}">
                  <a16:creationId xmlns:a16="http://schemas.microsoft.com/office/drawing/2014/main" id="{0F145C26-7ADB-D57F-C7CF-C9F89744D433}"/>
                </a:ext>
              </a:extLst>
            </p:cNvPr>
            <p:cNvPicPr>
              <a:picLocks noChangeAspect="1"/>
            </p:cNvPicPr>
            <p:nvPr/>
          </p:nvPicPr>
          <p:blipFill>
            <a:blip r:embed="rId2"/>
            <a:stretch>
              <a:fillRect/>
            </a:stretch>
          </p:blipFill>
          <p:spPr>
            <a:xfrm>
              <a:off x="840105" y="110962"/>
              <a:ext cx="502920" cy="463873"/>
            </a:xfrm>
            <a:prstGeom prst="rect">
              <a:avLst/>
            </a:prstGeom>
          </p:spPr>
        </p:pic>
      </p:grpSp>
      <p:grpSp>
        <p:nvGrpSpPr>
          <p:cNvPr id="20" name="Group 19">
            <a:extLst>
              <a:ext uri="{FF2B5EF4-FFF2-40B4-BE49-F238E27FC236}">
                <a16:creationId xmlns:a16="http://schemas.microsoft.com/office/drawing/2014/main" id="{6770F412-1210-504B-DB11-3AA69EFE6D1E}"/>
              </a:ext>
            </a:extLst>
          </p:cNvPr>
          <p:cNvGrpSpPr/>
          <p:nvPr/>
        </p:nvGrpSpPr>
        <p:grpSpPr>
          <a:xfrm>
            <a:off x="4188247" y="1360264"/>
            <a:ext cx="1337734" cy="1794038"/>
            <a:chOff x="525780" y="110962"/>
            <a:chExt cx="1337734" cy="1794038"/>
          </a:xfrm>
        </p:grpSpPr>
        <p:sp>
          <p:nvSpPr>
            <p:cNvPr id="21" name="Rectangle: Rounded Corners 20">
              <a:extLst>
                <a:ext uri="{FF2B5EF4-FFF2-40B4-BE49-F238E27FC236}">
                  <a16:creationId xmlns:a16="http://schemas.microsoft.com/office/drawing/2014/main" id="{63AEBB43-9E73-AD77-B49C-1F167A35A095}"/>
                </a:ext>
              </a:extLst>
            </p:cNvPr>
            <p:cNvSpPr/>
            <p:nvPr/>
          </p:nvSpPr>
          <p:spPr>
            <a:xfrm>
              <a:off x="525780" y="342900"/>
              <a:ext cx="1337734" cy="1562100"/>
            </a:xfrm>
            <a:prstGeom prst="roundRect">
              <a:avLst>
                <a:gd name="adj" fmla="val 8814"/>
              </a:avLst>
            </a:prstGeom>
            <a:solidFill>
              <a:schemeClr val="accent3"/>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0" i="0" u="none" strike="noStrike">
                  <a:solidFill>
                    <a:srgbClr val="000000"/>
                  </a:solidFill>
                  <a:effectLst/>
                </a:rPr>
                <a:t>Thiết kế mạng điện trong nhà.</a:t>
              </a:r>
            </a:p>
          </p:txBody>
        </p:sp>
        <p:pic>
          <p:nvPicPr>
            <p:cNvPr id="22" name="Picture 21">
              <a:extLst>
                <a:ext uri="{FF2B5EF4-FFF2-40B4-BE49-F238E27FC236}">
                  <a16:creationId xmlns:a16="http://schemas.microsoft.com/office/drawing/2014/main" id="{3B3997C5-D3A7-2939-1B02-232459FF8F01}"/>
                </a:ext>
              </a:extLst>
            </p:cNvPr>
            <p:cNvPicPr>
              <a:picLocks noChangeAspect="1"/>
            </p:cNvPicPr>
            <p:nvPr/>
          </p:nvPicPr>
          <p:blipFill>
            <a:blip r:embed="rId2"/>
            <a:stretch>
              <a:fillRect/>
            </a:stretch>
          </p:blipFill>
          <p:spPr>
            <a:xfrm>
              <a:off x="927045" y="110962"/>
              <a:ext cx="502920" cy="463873"/>
            </a:xfrm>
            <a:prstGeom prst="rect">
              <a:avLst/>
            </a:prstGeom>
          </p:spPr>
        </p:pic>
      </p:grpSp>
      <p:grpSp>
        <p:nvGrpSpPr>
          <p:cNvPr id="23" name="Group 22">
            <a:extLst>
              <a:ext uri="{FF2B5EF4-FFF2-40B4-BE49-F238E27FC236}">
                <a16:creationId xmlns:a16="http://schemas.microsoft.com/office/drawing/2014/main" id="{1618CFF8-D8E7-4FA5-A721-A78A230C7621}"/>
              </a:ext>
            </a:extLst>
          </p:cNvPr>
          <p:cNvGrpSpPr/>
          <p:nvPr/>
        </p:nvGrpSpPr>
        <p:grpSpPr>
          <a:xfrm>
            <a:off x="5778650" y="1360265"/>
            <a:ext cx="2532169" cy="1794037"/>
            <a:chOff x="525779" y="110963"/>
            <a:chExt cx="2532169" cy="1794037"/>
          </a:xfrm>
        </p:grpSpPr>
        <p:sp>
          <p:nvSpPr>
            <p:cNvPr id="24" name="Rectangle: Rounded Corners 23">
              <a:extLst>
                <a:ext uri="{FF2B5EF4-FFF2-40B4-BE49-F238E27FC236}">
                  <a16:creationId xmlns:a16="http://schemas.microsoft.com/office/drawing/2014/main" id="{38FD9E85-F02D-2237-4997-EDCA6BEDFB3B}"/>
                </a:ext>
              </a:extLst>
            </p:cNvPr>
            <p:cNvSpPr/>
            <p:nvPr/>
          </p:nvSpPr>
          <p:spPr>
            <a:xfrm>
              <a:off x="525779" y="342900"/>
              <a:ext cx="2532169" cy="1562100"/>
            </a:xfrm>
            <a:prstGeom prst="roundRect">
              <a:avLst>
                <a:gd name="adj" fmla="val 8814"/>
              </a:avLst>
            </a:prstGeom>
            <a:solidFill>
              <a:schemeClr val="accent3"/>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800" b="0" i="0" u="none" strike="noStrike">
                  <a:solidFill>
                    <a:srgbClr val="000000"/>
                  </a:solidFill>
                  <a:effectLst/>
                  <a:latin typeface="+mj-lt"/>
                </a:rPr>
                <a:t>Thiết bị, vật liệu, dụng cụ dùng cho lắp đặt mạng điện trong nhà.</a:t>
              </a:r>
            </a:p>
          </p:txBody>
        </p:sp>
        <p:pic>
          <p:nvPicPr>
            <p:cNvPr id="25" name="Picture 24">
              <a:extLst>
                <a:ext uri="{FF2B5EF4-FFF2-40B4-BE49-F238E27FC236}">
                  <a16:creationId xmlns:a16="http://schemas.microsoft.com/office/drawing/2014/main" id="{E31DB0E3-1659-2AAA-580B-63FCDE9E7457}"/>
                </a:ext>
              </a:extLst>
            </p:cNvPr>
            <p:cNvPicPr>
              <a:picLocks noChangeAspect="1"/>
            </p:cNvPicPr>
            <p:nvPr/>
          </p:nvPicPr>
          <p:blipFill>
            <a:blip r:embed="rId2"/>
            <a:stretch>
              <a:fillRect/>
            </a:stretch>
          </p:blipFill>
          <p:spPr>
            <a:xfrm>
              <a:off x="1495424" y="110963"/>
              <a:ext cx="502920" cy="463873"/>
            </a:xfrm>
            <a:prstGeom prst="rect">
              <a:avLst/>
            </a:prstGeom>
          </p:spPr>
        </p:pic>
      </p:grpSp>
      <p:grpSp>
        <p:nvGrpSpPr>
          <p:cNvPr id="26" name="Group 25">
            <a:extLst>
              <a:ext uri="{FF2B5EF4-FFF2-40B4-BE49-F238E27FC236}">
                <a16:creationId xmlns:a16="http://schemas.microsoft.com/office/drawing/2014/main" id="{CA12C82C-BD9F-3B22-9CA9-434A7F6ECE13}"/>
              </a:ext>
            </a:extLst>
          </p:cNvPr>
          <p:cNvGrpSpPr/>
          <p:nvPr/>
        </p:nvGrpSpPr>
        <p:grpSpPr>
          <a:xfrm>
            <a:off x="558165" y="3323588"/>
            <a:ext cx="2295373" cy="1595918"/>
            <a:chOff x="-638023" y="110962"/>
            <a:chExt cx="2295373" cy="1595918"/>
          </a:xfrm>
        </p:grpSpPr>
        <p:sp>
          <p:nvSpPr>
            <p:cNvPr id="27" name="Rectangle: Rounded Corners 26">
              <a:extLst>
                <a:ext uri="{FF2B5EF4-FFF2-40B4-BE49-F238E27FC236}">
                  <a16:creationId xmlns:a16="http://schemas.microsoft.com/office/drawing/2014/main" id="{68B01C7C-1394-BE52-C618-E5FD007A559B}"/>
                </a:ext>
              </a:extLst>
            </p:cNvPr>
            <p:cNvSpPr/>
            <p:nvPr/>
          </p:nvSpPr>
          <p:spPr>
            <a:xfrm>
              <a:off x="-638023" y="342900"/>
              <a:ext cx="2295373" cy="1363980"/>
            </a:xfrm>
            <a:prstGeom prst="roundRect">
              <a:avLst>
                <a:gd name="adj" fmla="val 8814"/>
              </a:avLst>
            </a:prstGeom>
            <a:solidFill>
              <a:schemeClr val="accent3"/>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0" i="0" u="none" strike="noStrike">
                  <a:solidFill>
                    <a:srgbClr val="000000"/>
                  </a:solidFill>
                  <a:effectLst/>
                </a:rPr>
                <a:t>Tính toán chi phí cho mạng điện trong nhà đơn giản.</a:t>
              </a:r>
            </a:p>
          </p:txBody>
        </p:sp>
        <p:pic>
          <p:nvPicPr>
            <p:cNvPr id="28" name="Picture 27">
              <a:extLst>
                <a:ext uri="{FF2B5EF4-FFF2-40B4-BE49-F238E27FC236}">
                  <a16:creationId xmlns:a16="http://schemas.microsoft.com/office/drawing/2014/main" id="{EF4AC62B-EA94-0622-32F9-0E7B77AEB06B}"/>
                </a:ext>
              </a:extLst>
            </p:cNvPr>
            <p:cNvPicPr>
              <a:picLocks noChangeAspect="1"/>
            </p:cNvPicPr>
            <p:nvPr/>
          </p:nvPicPr>
          <p:blipFill>
            <a:blip r:embed="rId2"/>
            <a:stretch>
              <a:fillRect/>
            </a:stretch>
          </p:blipFill>
          <p:spPr>
            <a:xfrm>
              <a:off x="274320" y="110962"/>
              <a:ext cx="502920" cy="463873"/>
            </a:xfrm>
            <a:prstGeom prst="rect">
              <a:avLst/>
            </a:prstGeom>
          </p:spPr>
        </p:pic>
      </p:grpSp>
      <p:grpSp>
        <p:nvGrpSpPr>
          <p:cNvPr id="29" name="Group 28">
            <a:extLst>
              <a:ext uri="{FF2B5EF4-FFF2-40B4-BE49-F238E27FC236}">
                <a16:creationId xmlns:a16="http://schemas.microsoft.com/office/drawing/2014/main" id="{094A1743-780F-0929-F5C8-0060E91A6649}"/>
              </a:ext>
            </a:extLst>
          </p:cNvPr>
          <p:cNvGrpSpPr/>
          <p:nvPr/>
        </p:nvGrpSpPr>
        <p:grpSpPr>
          <a:xfrm>
            <a:off x="3122400" y="3313588"/>
            <a:ext cx="2532168" cy="1605918"/>
            <a:chOff x="525780" y="100962"/>
            <a:chExt cx="2532168" cy="1605918"/>
          </a:xfrm>
        </p:grpSpPr>
        <p:sp>
          <p:nvSpPr>
            <p:cNvPr id="30" name="Rectangle: Rounded Corners 29">
              <a:extLst>
                <a:ext uri="{FF2B5EF4-FFF2-40B4-BE49-F238E27FC236}">
                  <a16:creationId xmlns:a16="http://schemas.microsoft.com/office/drawing/2014/main" id="{4C27B2F4-598B-ABDC-D861-40A7340D623B}"/>
                </a:ext>
              </a:extLst>
            </p:cNvPr>
            <p:cNvSpPr/>
            <p:nvPr/>
          </p:nvSpPr>
          <p:spPr>
            <a:xfrm>
              <a:off x="525780" y="342900"/>
              <a:ext cx="2532168" cy="1363980"/>
            </a:xfrm>
            <a:prstGeom prst="roundRect">
              <a:avLst>
                <a:gd name="adj" fmla="val 8814"/>
              </a:avLst>
            </a:prstGeom>
            <a:solidFill>
              <a:schemeClr val="accent3"/>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0" i="0" u="none" strike="noStrike">
                  <a:solidFill>
                    <a:srgbClr val="000000"/>
                  </a:solidFill>
                  <a:effectLst/>
                </a:rPr>
                <a:t>Thực hành lắp đặt mạng điện trong nhà.</a:t>
              </a:r>
            </a:p>
          </p:txBody>
        </p:sp>
        <p:pic>
          <p:nvPicPr>
            <p:cNvPr id="31" name="Picture 30">
              <a:extLst>
                <a:ext uri="{FF2B5EF4-FFF2-40B4-BE49-F238E27FC236}">
                  <a16:creationId xmlns:a16="http://schemas.microsoft.com/office/drawing/2014/main" id="{F7E311EB-6B21-D328-ABC0-1235F278ADD1}"/>
                </a:ext>
              </a:extLst>
            </p:cNvPr>
            <p:cNvPicPr>
              <a:picLocks noChangeAspect="1"/>
            </p:cNvPicPr>
            <p:nvPr/>
          </p:nvPicPr>
          <p:blipFill>
            <a:blip r:embed="rId2"/>
            <a:stretch>
              <a:fillRect/>
            </a:stretch>
          </p:blipFill>
          <p:spPr>
            <a:xfrm>
              <a:off x="1560252" y="100962"/>
              <a:ext cx="502920" cy="463873"/>
            </a:xfrm>
            <a:prstGeom prst="rect">
              <a:avLst/>
            </a:prstGeom>
          </p:spPr>
        </p:pic>
      </p:grpSp>
      <p:grpSp>
        <p:nvGrpSpPr>
          <p:cNvPr id="32" name="Group 31">
            <a:extLst>
              <a:ext uri="{FF2B5EF4-FFF2-40B4-BE49-F238E27FC236}">
                <a16:creationId xmlns:a16="http://schemas.microsoft.com/office/drawing/2014/main" id="{2BA14DDD-A76D-058C-B69A-4B1774A6CDA9}"/>
              </a:ext>
            </a:extLst>
          </p:cNvPr>
          <p:cNvGrpSpPr/>
          <p:nvPr/>
        </p:nvGrpSpPr>
        <p:grpSpPr>
          <a:xfrm>
            <a:off x="5923430" y="3323588"/>
            <a:ext cx="2532167" cy="1605919"/>
            <a:chOff x="525779" y="110961"/>
            <a:chExt cx="2532167" cy="1605919"/>
          </a:xfrm>
        </p:grpSpPr>
        <p:sp>
          <p:nvSpPr>
            <p:cNvPr id="33" name="Rectangle: Rounded Corners 32">
              <a:extLst>
                <a:ext uri="{FF2B5EF4-FFF2-40B4-BE49-F238E27FC236}">
                  <a16:creationId xmlns:a16="http://schemas.microsoft.com/office/drawing/2014/main" id="{2DD7528E-97BC-E394-3CE1-3E124DA9A7C1}"/>
                </a:ext>
              </a:extLst>
            </p:cNvPr>
            <p:cNvSpPr/>
            <p:nvPr/>
          </p:nvSpPr>
          <p:spPr>
            <a:xfrm>
              <a:off x="525779" y="342900"/>
              <a:ext cx="2532167" cy="1373980"/>
            </a:xfrm>
            <a:prstGeom prst="roundRect">
              <a:avLst>
                <a:gd name="adj" fmla="val 8814"/>
              </a:avLst>
            </a:prstGeom>
            <a:solidFill>
              <a:schemeClr val="accent3"/>
            </a:solidFill>
            <a:ln>
              <a:solidFill>
                <a:schemeClr val="accent1">
                  <a:lumMod val="7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1800" b="0" i="0" u="none" strike="noStrike">
                  <a:solidFill>
                    <a:srgbClr val="000000"/>
                  </a:solidFill>
                  <a:effectLst/>
                </a:rPr>
                <a:t>Một số ngành nghề liên quan đến lắp đặt mạng điện trong nhà</a:t>
              </a:r>
            </a:p>
          </p:txBody>
        </p:sp>
        <p:pic>
          <p:nvPicPr>
            <p:cNvPr id="34" name="Picture 33">
              <a:extLst>
                <a:ext uri="{FF2B5EF4-FFF2-40B4-BE49-F238E27FC236}">
                  <a16:creationId xmlns:a16="http://schemas.microsoft.com/office/drawing/2014/main" id="{5CAAE076-7A4E-97F9-616F-FDF2CC5B5894}"/>
                </a:ext>
              </a:extLst>
            </p:cNvPr>
            <p:cNvPicPr>
              <a:picLocks noChangeAspect="1"/>
            </p:cNvPicPr>
            <p:nvPr/>
          </p:nvPicPr>
          <p:blipFill>
            <a:blip r:embed="rId2"/>
            <a:stretch>
              <a:fillRect/>
            </a:stretch>
          </p:blipFill>
          <p:spPr>
            <a:xfrm>
              <a:off x="1585384" y="110961"/>
              <a:ext cx="502920" cy="463873"/>
            </a:xfrm>
            <a:prstGeom prst="rect">
              <a:avLst/>
            </a:prstGeom>
          </p:spPr>
        </p:pic>
      </p:grpSp>
      <p:grpSp>
        <p:nvGrpSpPr>
          <p:cNvPr id="35" name="Group 34">
            <a:extLst>
              <a:ext uri="{FF2B5EF4-FFF2-40B4-BE49-F238E27FC236}">
                <a16:creationId xmlns:a16="http://schemas.microsoft.com/office/drawing/2014/main" id="{B3ABBD95-1455-FFFF-EFB5-6FC9CE01B545}"/>
              </a:ext>
            </a:extLst>
          </p:cNvPr>
          <p:cNvGrpSpPr/>
          <p:nvPr/>
        </p:nvGrpSpPr>
        <p:grpSpPr>
          <a:xfrm>
            <a:off x="957302" y="286351"/>
            <a:ext cx="7229396" cy="904628"/>
            <a:chOff x="283935" y="1908158"/>
            <a:chExt cx="9639195" cy="1206171"/>
          </a:xfrm>
        </p:grpSpPr>
        <p:sp>
          <p:nvSpPr>
            <p:cNvPr id="36" name="Rounded Rectangle 40">
              <a:extLst>
                <a:ext uri="{FF2B5EF4-FFF2-40B4-BE49-F238E27FC236}">
                  <a16:creationId xmlns:a16="http://schemas.microsoft.com/office/drawing/2014/main" id="{2BC983C7-AA64-5432-BAF5-71538738EFF2}"/>
                </a:ext>
              </a:extLst>
            </p:cNvPr>
            <p:cNvSpPr/>
            <p:nvPr/>
          </p:nvSpPr>
          <p:spPr>
            <a:xfrm>
              <a:off x="546975" y="1908158"/>
              <a:ext cx="9376155" cy="1206171"/>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lgn="just" defTabSz="685800">
                <a:lnSpc>
                  <a:spcPct val="150000"/>
                </a:lnSpc>
                <a:buClrTx/>
                <a:defRPr/>
              </a:pPr>
              <a:r>
                <a:rPr kumimoji="0" lang="vi-VN"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Thiết kế sơ đồ tư duy tổng hợp nội dung các em đã học trong mô đun Lắp đặt mạng điện trong nhà.</a:t>
              </a:r>
            </a:p>
          </p:txBody>
        </p:sp>
        <p:pic>
          <p:nvPicPr>
            <p:cNvPr id="37" name="Picture 2" descr="https://cdn-icons-png.flaticon.com/128/5184/5184592.png">
              <a:extLst>
                <a:ext uri="{FF2B5EF4-FFF2-40B4-BE49-F238E27FC236}">
                  <a16:creationId xmlns:a16="http://schemas.microsoft.com/office/drawing/2014/main" id="{44507FCE-E6CD-D577-0672-E202533414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12927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strVal val="#ppt_h"/>
                                          </p:val>
                                        </p:tav>
                                        <p:tav tm="100000">
                                          <p:val>
                                            <p:strVal val="#ppt_h"/>
                                          </p:val>
                                        </p:tav>
                                      </p:tavLst>
                                    </p:anim>
                                  </p:childTnLst>
                                </p:cTn>
                              </p:par>
                              <p:par>
                                <p:cTn id="15" presetID="17" presetClass="entr" presetSubtype="1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strVal val="#ppt_h"/>
                                          </p:val>
                                        </p:tav>
                                        <p:tav tm="100000">
                                          <p:val>
                                            <p:strVal val="#ppt_h"/>
                                          </p:val>
                                        </p:tav>
                                      </p:tavLst>
                                    </p:anim>
                                  </p:childTnLst>
                                </p:cTn>
                              </p:par>
                              <p:par>
                                <p:cTn id="23" presetID="17"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strVal val="#ppt_h"/>
                                          </p:val>
                                        </p:tav>
                                        <p:tav tm="100000">
                                          <p:val>
                                            <p:strVal val="#ppt_h"/>
                                          </p:val>
                                        </p:tav>
                                      </p:tavLst>
                                    </p:anim>
                                  </p:childTnLst>
                                </p:cTn>
                              </p:par>
                              <p:par>
                                <p:cTn id="27" presetID="17" presetClass="entr" presetSubtype="10" fill="hold" nodeType="with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500" fill="hold"/>
                                        <p:tgtEl>
                                          <p:spTgt spid="26"/>
                                        </p:tgtEl>
                                        <p:attrNameLst>
                                          <p:attrName>ppt_w</p:attrName>
                                        </p:attrNameLst>
                                      </p:cBhvr>
                                      <p:tavLst>
                                        <p:tav tm="0">
                                          <p:val>
                                            <p:fltVal val="0"/>
                                          </p:val>
                                        </p:tav>
                                        <p:tav tm="100000">
                                          <p:val>
                                            <p:strVal val="#ppt_w"/>
                                          </p:val>
                                        </p:tav>
                                      </p:tavLst>
                                    </p:anim>
                                    <p:anim calcmode="lin" valueType="num">
                                      <p:cBhvr>
                                        <p:cTn id="30" dur="500" fill="hold"/>
                                        <p:tgtEl>
                                          <p:spTgt spid="26"/>
                                        </p:tgtEl>
                                        <p:attrNameLst>
                                          <p:attrName>ppt_h</p:attrName>
                                        </p:attrNameLst>
                                      </p:cBhvr>
                                      <p:tavLst>
                                        <p:tav tm="0">
                                          <p:val>
                                            <p:strVal val="#ppt_h"/>
                                          </p:val>
                                        </p:tav>
                                        <p:tav tm="100000">
                                          <p:val>
                                            <p:strVal val="#ppt_h"/>
                                          </p:val>
                                        </p:tav>
                                      </p:tavLst>
                                    </p:anim>
                                  </p:childTnLst>
                                </p:cTn>
                              </p:par>
                              <p:par>
                                <p:cTn id="31" presetID="17" presetClass="entr" presetSubtype="1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p:cTn id="33" dur="500" fill="hold"/>
                                        <p:tgtEl>
                                          <p:spTgt spid="29"/>
                                        </p:tgtEl>
                                        <p:attrNameLst>
                                          <p:attrName>ppt_w</p:attrName>
                                        </p:attrNameLst>
                                      </p:cBhvr>
                                      <p:tavLst>
                                        <p:tav tm="0">
                                          <p:val>
                                            <p:fltVal val="0"/>
                                          </p:val>
                                        </p:tav>
                                        <p:tav tm="100000">
                                          <p:val>
                                            <p:strVal val="#ppt_w"/>
                                          </p:val>
                                        </p:tav>
                                      </p:tavLst>
                                    </p:anim>
                                    <p:anim calcmode="lin" valueType="num">
                                      <p:cBhvr>
                                        <p:cTn id="34" dur="500" fill="hold"/>
                                        <p:tgtEl>
                                          <p:spTgt spid="29"/>
                                        </p:tgtEl>
                                        <p:attrNameLst>
                                          <p:attrName>ppt_h</p:attrName>
                                        </p:attrNameLst>
                                      </p:cBhvr>
                                      <p:tavLst>
                                        <p:tav tm="0">
                                          <p:val>
                                            <p:strVal val="#ppt_h"/>
                                          </p:val>
                                        </p:tav>
                                        <p:tav tm="100000">
                                          <p:val>
                                            <p:strVal val="#ppt_h"/>
                                          </p:val>
                                        </p:tav>
                                      </p:tavLst>
                                    </p:anim>
                                  </p:childTnLst>
                                </p:cTn>
                              </p:par>
                              <p:par>
                                <p:cTn id="35" presetID="17" presetClass="entr" presetSubtype="10"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500" fill="hold"/>
                                        <p:tgtEl>
                                          <p:spTgt spid="32"/>
                                        </p:tgtEl>
                                        <p:attrNameLst>
                                          <p:attrName>ppt_w</p:attrName>
                                        </p:attrNameLst>
                                      </p:cBhvr>
                                      <p:tavLst>
                                        <p:tav tm="0">
                                          <p:val>
                                            <p:fltVal val="0"/>
                                          </p:val>
                                        </p:tav>
                                        <p:tav tm="100000">
                                          <p:val>
                                            <p:strVal val="#ppt_w"/>
                                          </p:val>
                                        </p:tav>
                                      </p:tavLst>
                                    </p:anim>
                                    <p:anim calcmode="lin" valueType="num">
                                      <p:cBhvr>
                                        <p:cTn id="38"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1B2D3-C86C-E29E-14A9-64F2E0D6FFF0}"/>
            </a:ext>
          </a:extLst>
        </p:cNvPr>
        <p:cNvGrpSpPr/>
        <p:nvPr/>
      </p:nvGrpSpPr>
      <p:grpSpPr>
        <a:xfrm>
          <a:off x="0" y="0"/>
          <a:ext cx="0" cy="0"/>
          <a:chOff x="0" y="0"/>
          <a:chExt cx="0" cy="0"/>
        </a:xfrm>
      </p:grpSpPr>
      <p:sp>
        <p:nvSpPr>
          <p:cNvPr id="28" name="Rounded Rectangle 5">
            <a:extLst>
              <a:ext uri="{FF2B5EF4-FFF2-40B4-BE49-F238E27FC236}">
                <a16:creationId xmlns:a16="http://schemas.microsoft.com/office/drawing/2014/main" id="{F9EBA32F-FCB2-2D55-FA57-7AC9A6C7DC76}"/>
              </a:ext>
            </a:extLst>
          </p:cNvPr>
          <p:cNvSpPr/>
          <p:nvPr/>
        </p:nvSpPr>
        <p:spPr>
          <a:xfrm>
            <a:off x="4648200" y="3187700"/>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2400">
                <a:solidFill>
                  <a:schemeClr val="tx1"/>
                </a:solidFill>
              </a:rPr>
              <a:t>D. 150 000 đồng.</a:t>
            </a:r>
          </a:p>
        </p:txBody>
      </p:sp>
      <p:sp>
        <p:nvSpPr>
          <p:cNvPr id="19" name="Rounded Rectangle 2">
            <a:extLst>
              <a:ext uri="{FF2B5EF4-FFF2-40B4-BE49-F238E27FC236}">
                <a16:creationId xmlns:a16="http://schemas.microsoft.com/office/drawing/2014/main" id="{0DCA68EF-4DEC-A764-37D4-ACE351E83E65}"/>
              </a:ext>
            </a:extLst>
          </p:cNvPr>
          <p:cNvSpPr/>
          <p:nvPr/>
        </p:nvSpPr>
        <p:spPr>
          <a:xfrm>
            <a:off x="591820" y="1485900"/>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2400">
                <a:solidFill>
                  <a:schemeClr val="tx1"/>
                </a:solidFill>
              </a:rPr>
              <a:t>A. 260 000 đồng</a:t>
            </a:r>
            <a:endParaRPr lang="en-US" sz="1050" kern="1200">
              <a:solidFill>
                <a:schemeClr val="tx1"/>
              </a:solidFill>
            </a:endParaRPr>
          </a:p>
        </p:txBody>
      </p:sp>
      <p:sp>
        <p:nvSpPr>
          <p:cNvPr id="22" name="Rounded Rectangle 3">
            <a:extLst>
              <a:ext uri="{FF2B5EF4-FFF2-40B4-BE49-F238E27FC236}">
                <a16:creationId xmlns:a16="http://schemas.microsoft.com/office/drawing/2014/main" id="{D1D9D019-B66C-6050-A5FC-348084FDD610}"/>
              </a:ext>
            </a:extLst>
          </p:cNvPr>
          <p:cNvSpPr/>
          <p:nvPr/>
        </p:nvSpPr>
        <p:spPr>
          <a:xfrm>
            <a:off x="4648200" y="1485900"/>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800"/>
              </a:spcAft>
            </a:pPr>
            <a:r>
              <a:rPr lang="en-US" sz="2400">
                <a:solidFill>
                  <a:schemeClr val="tx1"/>
                </a:solidFill>
              </a:rPr>
              <a:t>C. 250 000 đồng.</a:t>
            </a:r>
          </a:p>
        </p:txBody>
      </p:sp>
      <p:sp>
        <p:nvSpPr>
          <p:cNvPr id="25" name="Rounded Rectangle 4">
            <a:extLst>
              <a:ext uri="{FF2B5EF4-FFF2-40B4-BE49-F238E27FC236}">
                <a16:creationId xmlns:a16="http://schemas.microsoft.com/office/drawing/2014/main" id="{51B69114-5F63-5EAB-2CDE-2AD1AD86D7D0}"/>
              </a:ext>
            </a:extLst>
          </p:cNvPr>
          <p:cNvSpPr/>
          <p:nvPr/>
        </p:nvSpPr>
        <p:spPr>
          <a:xfrm>
            <a:off x="591820" y="3187700"/>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2400">
                <a:solidFill>
                  <a:schemeClr val="tx1"/>
                </a:solidFill>
              </a:rPr>
              <a:t>B. 310 000 đồng.</a:t>
            </a:r>
            <a:endParaRPr lang="en-US" sz="1050" kern="1200">
              <a:solidFill>
                <a:schemeClr val="tx1"/>
              </a:solidFill>
            </a:endParaRPr>
          </a:p>
        </p:txBody>
      </p:sp>
      <p:grpSp>
        <p:nvGrpSpPr>
          <p:cNvPr id="30" name="Group 29">
            <a:extLst>
              <a:ext uri="{FF2B5EF4-FFF2-40B4-BE49-F238E27FC236}">
                <a16:creationId xmlns:a16="http://schemas.microsoft.com/office/drawing/2014/main" id="{C35EEB6C-DDC1-9EF7-F71E-A56CBCCA53EC}"/>
              </a:ext>
            </a:extLst>
          </p:cNvPr>
          <p:cNvGrpSpPr/>
          <p:nvPr/>
        </p:nvGrpSpPr>
        <p:grpSpPr>
          <a:xfrm>
            <a:off x="3939075" y="2446617"/>
            <a:ext cx="1159170" cy="1159170"/>
            <a:chOff x="7820025" y="4330540"/>
            <a:chExt cx="2318340" cy="2318340"/>
          </a:xfrm>
        </p:grpSpPr>
        <p:sp>
          <p:nvSpPr>
            <p:cNvPr id="31" name="Oval 30">
              <a:extLst>
                <a:ext uri="{FF2B5EF4-FFF2-40B4-BE49-F238E27FC236}">
                  <a16:creationId xmlns:a16="http://schemas.microsoft.com/office/drawing/2014/main" id="{75DB26BF-6C9D-7925-FD60-E9D61EEB8E7A}"/>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8AE4BB1B-9E8C-C11F-F35D-C0E5384BA15B}"/>
                </a:ext>
              </a:extLst>
            </p:cNvPr>
            <p:cNvPicPr>
              <a:picLocks noChangeAspect="1"/>
            </p:cNvPicPr>
            <p:nvPr/>
          </p:nvPicPr>
          <p:blipFill>
            <a:blip r:embed="rId2"/>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D5F46DC6-838F-F20D-5B76-E193B033C5A5}"/>
              </a:ext>
            </a:extLst>
          </p:cNvPr>
          <p:cNvSpPr/>
          <p:nvPr/>
        </p:nvSpPr>
        <p:spPr>
          <a:xfrm>
            <a:off x="478971" y="279179"/>
            <a:ext cx="7941129" cy="1045223"/>
          </a:xfrm>
          <a:prstGeom prst="rect">
            <a:avLst/>
          </a:prstGeom>
        </p:spPr>
        <p:txBody>
          <a:bodyPr wrap="square">
            <a:spAutoFit/>
          </a:bodyPr>
          <a:lstStyle/>
          <a:p>
            <a:pPr algn="ctr" defTabSz="457200">
              <a:lnSpc>
                <a:spcPct val="150000"/>
              </a:lnSpc>
              <a:buClrTx/>
            </a:pPr>
            <a:r>
              <a:rPr lang="vi-VN" sz="2200" b="1" kern="1200">
                <a:solidFill>
                  <a:srgbClr val="BA1971"/>
                </a:solidFill>
                <a:latin typeface="Arial" panose="020B0604020202020204" pitchFamily="34" charset="0"/>
                <a:ea typeface="+mn-ea"/>
                <a:cs typeface="Arial" panose="020B0604020202020204" pitchFamily="34" charset="0"/>
              </a:rPr>
              <a:t>Tính chi phí của các thiết bị điện gồm: aptomat, ổ cắm lấy điện, công tắc được sử dụng để lắp đặt theo sơ đồ trên.</a:t>
            </a:r>
          </a:p>
        </p:txBody>
      </p:sp>
      <p:sp>
        <p:nvSpPr>
          <p:cNvPr id="2" name="Isosceles Triangle 1">
            <a:extLst>
              <a:ext uri="{FF2B5EF4-FFF2-40B4-BE49-F238E27FC236}">
                <a16:creationId xmlns:a16="http://schemas.microsoft.com/office/drawing/2014/main" id="{8F4CFB5F-F1A0-0165-03A3-9C7BEB7BD647}"/>
              </a:ext>
            </a:extLst>
          </p:cNvPr>
          <p:cNvSpPr/>
          <p:nvPr/>
        </p:nvSpPr>
        <p:spPr>
          <a:xfrm flipV="1">
            <a:off x="4117848" y="-8398"/>
            <a:ext cx="1060704" cy="413657"/>
          </a:xfrm>
          <a:prstGeom prst="triangl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8554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1.60494E-6 L -0.0941 -0.14413 " pathEditMode="relative" rAng="0" ptsTypes="AA">
                                      <p:cBhvr>
                                        <p:cTn id="31" dur="500" fill="hold"/>
                                        <p:tgtEl>
                                          <p:spTgt spid="30"/>
                                        </p:tgtEl>
                                        <p:attrNameLst>
                                          <p:attrName>ppt_x</p:attrName>
                                          <p:attrName>ppt_y</p:attrName>
                                        </p:attrNameLst>
                                      </p:cBhvr>
                                      <p:rCtr x="-4705" y="-722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P spid="22" grpId="0" animBg="1"/>
      <p:bldP spid="25" grpId="0" animBg="1"/>
      <p:bldP spid="3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3AE617-2C97-9AC7-6DBF-241770E50DD3}"/>
            </a:ext>
          </a:extLst>
        </p:cNvPr>
        <p:cNvGrpSpPr/>
        <p:nvPr/>
      </p:nvGrpSpPr>
      <p:grpSpPr>
        <a:xfrm>
          <a:off x="0" y="0"/>
          <a:ext cx="0" cy="0"/>
          <a:chOff x="0" y="0"/>
          <a:chExt cx="0" cy="0"/>
        </a:xfrm>
      </p:grpSpPr>
      <p:sp>
        <p:nvSpPr>
          <p:cNvPr id="28" name="Rounded Rectangle 5">
            <a:extLst>
              <a:ext uri="{FF2B5EF4-FFF2-40B4-BE49-F238E27FC236}">
                <a16:creationId xmlns:a16="http://schemas.microsoft.com/office/drawing/2014/main" id="{9CC09360-B369-45BC-2A9D-D550C94F251D}"/>
              </a:ext>
            </a:extLst>
          </p:cNvPr>
          <p:cNvSpPr/>
          <p:nvPr/>
        </p:nvSpPr>
        <p:spPr>
          <a:xfrm>
            <a:off x="4648200" y="3148513"/>
            <a:ext cx="3771900" cy="1540302"/>
          </a:xfrm>
          <a:prstGeom prst="roundRect">
            <a:avLst>
              <a:gd name="adj" fmla="val 13704"/>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D. Chỉ để kiểm tra hiệu suất của các thiết bị.</a:t>
            </a:r>
          </a:p>
        </p:txBody>
      </p:sp>
      <p:sp>
        <p:nvSpPr>
          <p:cNvPr id="19" name="Rounded Rectangle 2">
            <a:extLst>
              <a:ext uri="{FF2B5EF4-FFF2-40B4-BE49-F238E27FC236}">
                <a16:creationId xmlns:a16="http://schemas.microsoft.com/office/drawing/2014/main" id="{6D48C404-8BA3-0A0E-36FF-7ABD2376EE3A}"/>
              </a:ext>
            </a:extLst>
          </p:cNvPr>
          <p:cNvSpPr/>
          <p:nvPr/>
        </p:nvSpPr>
        <p:spPr>
          <a:xfrm>
            <a:off x="591820" y="1446713"/>
            <a:ext cx="3771900" cy="1540302"/>
          </a:xfrm>
          <a:prstGeom prst="roundRect">
            <a:avLst>
              <a:gd name="adj" fmla="val 13704"/>
            </a:avLst>
          </a:prstGeom>
          <a:solidFill>
            <a:schemeClr val="accent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A. Để xác định mối nguy hiểm, lỗi và sự cần thiết phải điều chỉnh hoặc sửa chữa.</a:t>
            </a:r>
          </a:p>
        </p:txBody>
      </p:sp>
      <p:sp>
        <p:nvSpPr>
          <p:cNvPr id="22" name="Rounded Rectangle 3">
            <a:extLst>
              <a:ext uri="{FF2B5EF4-FFF2-40B4-BE49-F238E27FC236}">
                <a16:creationId xmlns:a16="http://schemas.microsoft.com/office/drawing/2014/main" id="{7D661C9E-B2E5-37BA-FF53-EDA052EC68DD}"/>
              </a:ext>
            </a:extLst>
          </p:cNvPr>
          <p:cNvSpPr/>
          <p:nvPr/>
        </p:nvSpPr>
        <p:spPr>
          <a:xfrm>
            <a:off x="4648200" y="1446713"/>
            <a:ext cx="3771900" cy="1540302"/>
          </a:xfrm>
          <a:prstGeom prst="roundRect">
            <a:avLst>
              <a:gd name="adj" fmla="val 13704"/>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2000">
                <a:solidFill>
                  <a:schemeClr val="tx1"/>
                </a:solidFill>
              </a:rPr>
              <a:t>C. Để xác định số lượng </a:t>
            </a:r>
            <a:endParaRPr lang="en-US" sz="2000">
              <a:solidFill>
                <a:schemeClr val="tx1"/>
              </a:solidFill>
            </a:endParaRPr>
          </a:p>
          <a:p>
            <a:pPr algn="ctr">
              <a:lnSpc>
                <a:spcPct val="150000"/>
              </a:lnSpc>
            </a:pPr>
            <a:r>
              <a:rPr lang="vi-VN" sz="2000">
                <a:solidFill>
                  <a:schemeClr val="tx1"/>
                </a:solidFill>
              </a:rPr>
              <a:t>thiết bị cần mua.</a:t>
            </a:r>
            <a:endParaRPr lang="en-US" sz="2000">
              <a:solidFill>
                <a:schemeClr val="tx1"/>
              </a:solidFill>
            </a:endParaRPr>
          </a:p>
        </p:txBody>
      </p:sp>
      <p:sp>
        <p:nvSpPr>
          <p:cNvPr id="25" name="Rounded Rectangle 4">
            <a:extLst>
              <a:ext uri="{FF2B5EF4-FFF2-40B4-BE49-F238E27FC236}">
                <a16:creationId xmlns:a16="http://schemas.microsoft.com/office/drawing/2014/main" id="{2F3F2045-C84E-89B3-10B4-7CF215625C86}"/>
              </a:ext>
            </a:extLst>
          </p:cNvPr>
          <p:cNvSpPr/>
          <p:nvPr/>
        </p:nvSpPr>
        <p:spPr>
          <a:xfrm>
            <a:off x="591820" y="3148513"/>
            <a:ext cx="3771900" cy="1540302"/>
          </a:xfrm>
          <a:prstGeom prst="roundRect">
            <a:avLst>
              <a:gd name="adj" fmla="val 13704"/>
            </a:avLst>
          </a:prstGeom>
          <a:solidFill>
            <a:schemeClr val="bg2">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lnSpc>
                <a:spcPct val="150000"/>
              </a:lnSpc>
              <a:buClrTx/>
            </a:pPr>
            <a:r>
              <a:rPr lang="vi-VN" sz="2000">
                <a:solidFill>
                  <a:schemeClr val="tx1"/>
                </a:solidFill>
              </a:rPr>
              <a:t>B. Để thay đổi toàn bộ thiết kế của hệ thống điện.</a:t>
            </a:r>
            <a:endParaRPr lang="en-US" sz="1000" kern="1200">
              <a:solidFill>
                <a:schemeClr val="tx1"/>
              </a:solidFill>
            </a:endParaRPr>
          </a:p>
        </p:txBody>
      </p:sp>
      <p:grpSp>
        <p:nvGrpSpPr>
          <p:cNvPr id="30" name="Group 29">
            <a:extLst>
              <a:ext uri="{FF2B5EF4-FFF2-40B4-BE49-F238E27FC236}">
                <a16:creationId xmlns:a16="http://schemas.microsoft.com/office/drawing/2014/main" id="{650CA672-979C-8B17-FAFE-8EAFCAC173B2}"/>
              </a:ext>
            </a:extLst>
          </p:cNvPr>
          <p:cNvGrpSpPr/>
          <p:nvPr/>
        </p:nvGrpSpPr>
        <p:grpSpPr>
          <a:xfrm>
            <a:off x="3939075" y="2407430"/>
            <a:ext cx="1159170" cy="1159170"/>
            <a:chOff x="7820025" y="4330540"/>
            <a:chExt cx="2318340" cy="2318340"/>
          </a:xfrm>
        </p:grpSpPr>
        <p:sp>
          <p:nvSpPr>
            <p:cNvPr id="31" name="Oval 30">
              <a:extLst>
                <a:ext uri="{FF2B5EF4-FFF2-40B4-BE49-F238E27FC236}">
                  <a16:creationId xmlns:a16="http://schemas.microsoft.com/office/drawing/2014/main" id="{1E1B97BF-E8DA-7E55-A4B3-C63148F5BAF4}"/>
                </a:ext>
              </a:extLst>
            </p:cNvPr>
            <p:cNvSpPr/>
            <p:nvPr/>
          </p:nvSpPr>
          <p:spPr>
            <a:xfrm>
              <a:off x="7820025" y="4330540"/>
              <a:ext cx="2286000" cy="228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2" name="Picture 31">
              <a:extLst>
                <a:ext uri="{FF2B5EF4-FFF2-40B4-BE49-F238E27FC236}">
                  <a16:creationId xmlns:a16="http://schemas.microsoft.com/office/drawing/2014/main" id="{6B95B46C-978D-07C6-7CC5-7B8153C0C8CC}"/>
                </a:ext>
              </a:extLst>
            </p:cNvPr>
            <p:cNvPicPr>
              <a:picLocks noChangeAspect="1"/>
            </p:cNvPicPr>
            <p:nvPr/>
          </p:nvPicPr>
          <p:blipFill>
            <a:blip r:embed="rId2"/>
            <a:stretch>
              <a:fillRect/>
            </a:stretch>
          </p:blipFill>
          <p:spPr>
            <a:xfrm>
              <a:off x="7820025" y="4330540"/>
              <a:ext cx="2318340" cy="2318340"/>
            </a:xfrm>
            <a:prstGeom prst="rect">
              <a:avLst/>
            </a:prstGeom>
          </p:spPr>
        </p:pic>
      </p:grpSp>
      <p:sp>
        <p:nvSpPr>
          <p:cNvPr id="33" name="Rectangle 32">
            <a:extLst>
              <a:ext uri="{FF2B5EF4-FFF2-40B4-BE49-F238E27FC236}">
                <a16:creationId xmlns:a16="http://schemas.microsoft.com/office/drawing/2014/main" id="{1F702183-0A02-5A97-3723-99AE7E4288FC}"/>
              </a:ext>
            </a:extLst>
          </p:cNvPr>
          <p:cNvSpPr/>
          <p:nvPr/>
        </p:nvSpPr>
        <p:spPr>
          <a:xfrm>
            <a:off x="1197596" y="293922"/>
            <a:ext cx="6748808" cy="1045223"/>
          </a:xfrm>
          <a:prstGeom prst="rect">
            <a:avLst/>
          </a:prstGeom>
        </p:spPr>
        <p:txBody>
          <a:bodyPr wrap="square">
            <a:spAutoFit/>
          </a:bodyPr>
          <a:lstStyle/>
          <a:p>
            <a:pPr algn="ctr" defTabSz="457200">
              <a:lnSpc>
                <a:spcPct val="150000"/>
              </a:lnSpc>
              <a:buClrTx/>
            </a:pPr>
            <a:r>
              <a:rPr lang="vi-VN" sz="2200" b="1" kern="1200">
                <a:solidFill>
                  <a:srgbClr val="BA1971"/>
                </a:solidFill>
                <a:latin typeface="Arial" panose="020B0604020202020204" pitchFamily="34" charset="0"/>
                <a:ea typeface="+mn-ea"/>
                <a:cs typeface="Arial" panose="020B0604020202020204" pitchFamily="34" charset="0"/>
              </a:rPr>
              <a:t>Câu 9. Mục đích của việc kiểm tra hệ thống điện, thiết bị và đồ dùng điện là gì?</a:t>
            </a:r>
          </a:p>
        </p:txBody>
      </p:sp>
    </p:spTree>
    <p:extLst>
      <p:ext uri="{BB962C8B-B14F-4D97-AF65-F5344CB8AC3E}">
        <p14:creationId xmlns:p14="http://schemas.microsoft.com/office/powerpoint/2010/main" val="101659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500" fill="hold"/>
                                        <p:tgtEl>
                                          <p:spTgt spid="30"/>
                                        </p:tgtEl>
                                        <p:attrNameLst>
                                          <p:attrName>ppt_w</p:attrName>
                                        </p:attrNameLst>
                                      </p:cBhvr>
                                      <p:tavLst>
                                        <p:tav tm="0">
                                          <p:val>
                                            <p:fltVal val="0"/>
                                          </p:val>
                                        </p:tav>
                                        <p:tav tm="100000">
                                          <p:val>
                                            <p:strVal val="#ppt_w"/>
                                          </p:val>
                                        </p:tav>
                                      </p:tavLst>
                                    </p:anim>
                                    <p:anim calcmode="lin" valueType="num">
                                      <p:cBhvr>
                                        <p:cTn id="13" dur="500" fill="hold"/>
                                        <p:tgtEl>
                                          <p:spTgt spid="30"/>
                                        </p:tgtEl>
                                        <p:attrNameLst>
                                          <p:attrName>ppt_h</p:attrName>
                                        </p:attrNameLst>
                                      </p:cBhvr>
                                      <p:tavLst>
                                        <p:tav tm="0">
                                          <p:val>
                                            <p:fltVal val="0"/>
                                          </p:val>
                                        </p:tav>
                                        <p:tav tm="100000">
                                          <p:val>
                                            <p:strVal val="#ppt_h"/>
                                          </p:val>
                                        </p:tav>
                                      </p:tavLst>
                                    </p:anim>
                                    <p:animEffect transition="in" filter="fade">
                                      <p:cBhvr>
                                        <p:cTn id="14" dur="500"/>
                                        <p:tgtEl>
                                          <p:spTgt spid="30"/>
                                        </p:tgtEl>
                                      </p:cBhvr>
                                    </p:animEffect>
                                  </p:childTnLst>
                                </p:cTn>
                              </p:par>
                            </p:childTnLst>
                          </p:cTn>
                        </p:par>
                        <p:par>
                          <p:cTn id="15" fill="hold">
                            <p:stCondLst>
                              <p:cond delay="500"/>
                            </p:stCondLst>
                            <p:childTnLst>
                              <p:par>
                                <p:cTn id="16" presetID="18" presetClass="entr" presetSubtype="9" fill="hold" grpId="0"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strips(upLeft)">
                                      <p:cBhvr>
                                        <p:cTn id="18" dur="500"/>
                                        <p:tgtEl>
                                          <p:spTgt spid="19"/>
                                        </p:tgtEl>
                                      </p:cBhvr>
                                    </p:animEffect>
                                  </p:childTnLst>
                                </p:cTn>
                              </p:par>
                              <p:par>
                                <p:cTn id="19" presetID="18" presetClass="entr" presetSubtype="12"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strips(downLeft)">
                                      <p:cBhvr>
                                        <p:cTn id="21" dur="500"/>
                                        <p:tgtEl>
                                          <p:spTgt spid="25"/>
                                        </p:tgtEl>
                                      </p:cBhvr>
                                    </p:animEffect>
                                  </p:childTnLst>
                                </p:cTn>
                              </p:par>
                              <p:par>
                                <p:cTn id="22" presetID="18" presetClass="entr" presetSubtype="3"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strips(upRight)">
                                      <p:cBhvr>
                                        <p:cTn id="24" dur="500"/>
                                        <p:tgtEl>
                                          <p:spTgt spid="22"/>
                                        </p:tgtEl>
                                      </p:cBhvr>
                                    </p:animEffect>
                                  </p:childTnLst>
                                </p:cTn>
                              </p:par>
                              <p:par>
                                <p:cTn id="25" presetID="18" presetClass="entr" presetSubtype="6"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strips(downRight)">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path" presetSubtype="0" accel="50000" decel="50000" fill="hold" nodeType="clickEffect">
                                  <p:stCondLst>
                                    <p:cond delay="0"/>
                                  </p:stCondLst>
                                  <p:childTnLst>
                                    <p:animMotion origin="layout" path="M 2.77778E-6 4.44444E-6 L -0.06511 -0.15093 " pathEditMode="relative" rAng="0" ptsTypes="AA">
                                      <p:cBhvr>
                                        <p:cTn id="31" dur="500" fill="hold"/>
                                        <p:tgtEl>
                                          <p:spTgt spid="30"/>
                                        </p:tgtEl>
                                        <p:attrNameLst>
                                          <p:attrName>ppt_x</p:attrName>
                                          <p:attrName>ppt_y</p:attrName>
                                        </p:attrNameLst>
                                      </p:cBhvr>
                                      <p:rCtr x="-3264" y="-75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9" grpId="0" animBg="1"/>
      <p:bldP spid="22" grpId="0" animBg="1"/>
      <p:bldP spid="25" grpId="0" animBg="1"/>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C3CD8BF3-6E37-02EB-67DA-7570C2973E81}"/>
              </a:ext>
            </a:extLst>
          </p:cNvPr>
          <p:cNvPicPr>
            <a:picLocks noChangeAspect="1" noChangeArrowheads="1"/>
          </p:cNvPicPr>
          <p:nvPr/>
        </p:nvPicPr>
        <p:blipFill>
          <a:blip r:embed="rId2"/>
          <a:srcRect/>
          <a:stretch/>
        </p:blipFill>
        <p:spPr bwMode="auto">
          <a:xfrm>
            <a:off x="927203" y="0"/>
            <a:ext cx="728959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289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randombar(horizont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64"/>
          <p:cNvSpPr/>
          <p:nvPr/>
        </p:nvSpPr>
        <p:spPr>
          <a:xfrm flipH="1">
            <a:off x="-9600" y="781000"/>
            <a:ext cx="3229200" cy="3591000"/>
          </a:xfrm>
          <a:prstGeom prst="rect">
            <a:avLst/>
          </a:pr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64"/>
          <p:cNvSpPr/>
          <p:nvPr/>
        </p:nvSpPr>
        <p:spPr>
          <a:xfrm flipH="1">
            <a:off x="-9593" y="-12"/>
            <a:ext cx="3229200" cy="8418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5" name="Google Shape;1195;p64"/>
          <p:cNvGrpSpPr/>
          <p:nvPr/>
        </p:nvGrpSpPr>
        <p:grpSpPr>
          <a:xfrm flipH="1">
            <a:off x="-9593" y="4324341"/>
            <a:ext cx="3229223" cy="820210"/>
            <a:chOff x="5914788" y="4092325"/>
            <a:chExt cx="3229223" cy="1032360"/>
          </a:xfrm>
        </p:grpSpPr>
        <p:sp>
          <p:nvSpPr>
            <p:cNvPr id="1196" name="Google Shape;1196;p64"/>
            <p:cNvSpPr/>
            <p:nvPr/>
          </p:nvSpPr>
          <p:spPr>
            <a:xfrm>
              <a:off x="9046392" y="5030625"/>
              <a:ext cx="97591" cy="94060"/>
            </a:xfrm>
            <a:custGeom>
              <a:avLst/>
              <a:gdLst/>
              <a:ahLst/>
              <a:cxnLst/>
              <a:rect l="l" t="t" r="r" b="b"/>
              <a:pathLst>
                <a:path w="1522" h="1467" extrusionOk="0">
                  <a:moveTo>
                    <a:pt x="1522" y="1"/>
                  </a:moveTo>
                  <a:lnTo>
                    <a:pt x="1" y="1467"/>
                  </a:lnTo>
                  <a:lnTo>
                    <a:pt x="1522" y="1467"/>
                  </a:lnTo>
                  <a:lnTo>
                    <a:pt x="152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64"/>
            <p:cNvSpPr/>
            <p:nvPr/>
          </p:nvSpPr>
          <p:spPr>
            <a:xfrm>
              <a:off x="8686560" y="4683876"/>
              <a:ext cx="457432" cy="440808"/>
            </a:xfrm>
            <a:custGeom>
              <a:avLst/>
              <a:gdLst/>
              <a:ahLst/>
              <a:cxnLst/>
              <a:rect l="l" t="t" r="r" b="b"/>
              <a:pathLst>
                <a:path w="7134" h="6875" extrusionOk="0">
                  <a:moveTo>
                    <a:pt x="7134" y="1"/>
                  </a:moveTo>
                  <a:lnTo>
                    <a:pt x="0" y="6875"/>
                  </a:lnTo>
                  <a:lnTo>
                    <a:pt x="3321" y="6875"/>
                  </a:lnTo>
                  <a:lnTo>
                    <a:pt x="7134" y="3201"/>
                  </a:lnTo>
                  <a:lnTo>
                    <a:pt x="713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64"/>
            <p:cNvSpPr/>
            <p:nvPr/>
          </p:nvSpPr>
          <p:spPr>
            <a:xfrm>
              <a:off x="8899497" y="4889053"/>
              <a:ext cx="244490" cy="235632"/>
            </a:xfrm>
            <a:custGeom>
              <a:avLst/>
              <a:gdLst/>
              <a:ahLst/>
              <a:cxnLst/>
              <a:rect l="l" t="t" r="r" b="b"/>
              <a:pathLst>
                <a:path w="3813" h="3675" extrusionOk="0">
                  <a:moveTo>
                    <a:pt x="3813" y="1"/>
                  </a:moveTo>
                  <a:lnTo>
                    <a:pt x="0" y="3675"/>
                  </a:lnTo>
                  <a:lnTo>
                    <a:pt x="2292" y="3675"/>
                  </a:lnTo>
                  <a:lnTo>
                    <a:pt x="3813" y="2209"/>
                  </a:lnTo>
                  <a:lnTo>
                    <a:pt x="381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64"/>
            <p:cNvSpPr/>
            <p:nvPr/>
          </p:nvSpPr>
          <p:spPr>
            <a:xfrm>
              <a:off x="7966831" y="4092325"/>
              <a:ext cx="1177179" cy="1032356"/>
            </a:xfrm>
            <a:custGeom>
              <a:avLst/>
              <a:gdLst/>
              <a:ahLst/>
              <a:cxnLst/>
              <a:rect l="l" t="t" r="r" b="b"/>
              <a:pathLst>
                <a:path w="18359" h="16101" extrusionOk="0">
                  <a:moveTo>
                    <a:pt x="16709" y="1"/>
                  </a:moveTo>
                  <a:lnTo>
                    <a:pt x="1" y="16101"/>
                  </a:lnTo>
                  <a:lnTo>
                    <a:pt x="3320" y="16101"/>
                  </a:lnTo>
                  <a:lnTo>
                    <a:pt x="18359" y="1610"/>
                  </a:lnTo>
                  <a:lnTo>
                    <a:pt x="183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64"/>
            <p:cNvSpPr/>
            <p:nvPr/>
          </p:nvSpPr>
          <p:spPr>
            <a:xfrm>
              <a:off x="5914788" y="4092325"/>
              <a:ext cx="457432" cy="440808"/>
            </a:xfrm>
            <a:custGeom>
              <a:avLst/>
              <a:gdLst/>
              <a:ahLst/>
              <a:cxnLst/>
              <a:rect l="l" t="t" r="r" b="b"/>
              <a:pathLst>
                <a:path w="7134" h="6875" extrusionOk="0">
                  <a:moveTo>
                    <a:pt x="3814" y="1"/>
                  </a:moveTo>
                  <a:lnTo>
                    <a:pt x="0" y="3674"/>
                  </a:lnTo>
                  <a:lnTo>
                    <a:pt x="0" y="6874"/>
                  </a:lnTo>
                  <a:lnTo>
                    <a:pt x="713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64"/>
            <p:cNvSpPr/>
            <p:nvPr/>
          </p:nvSpPr>
          <p:spPr>
            <a:xfrm>
              <a:off x="7606935" y="4092325"/>
              <a:ext cx="1284388" cy="1032356"/>
            </a:xfrm>
            <a:custGeom>
              <a:avLst/>
              <a:gdLst/>
              <a:ahLst/>
              <a:cxnLst/>
              <a:rect l="l" t="t" r="r" b="b"/>
              <a:pathLst>
                <a:path w="20031" h="16101" extrusionOk="0">
                  <a:moveTo>
                    <a:pt x="16710" y="1"/>
                  </a:moveTo>
                  <a:lnTo>
                    <a:pt x="0" y="16101"/>
                  </a:lnTo>
                  <a:lnTo>
                    <a:pt x="3321" y="16101"/>
                  </a:lnTo>
                  <a:lnTo>
                    <a:pt x="2003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64"/>
            <p:cNvSpPr/>
            <p:nvPr/>
          </p:nvSpPr>
          <p:spPr>
            <a:xfrm>
              <a:off x="5914788" y="4092325"/>
              <a:ext cx="97591" cy="94060"/>
            </a:xfrm>
            <a:custGeom>
              <a:avLst/>
              <a:gdLst/>
              <a:ahLst/>
              <a:cxnLst/>
              <a:rect l="l" t="t" r="r" b="b"/>
              <a:pathLst>
                <a:path w="1522" h="1467" extrusionOk="0">
                  <a:moveTo>
                    <a:pt x="0" y="1"/>
                  </a:moveTo>
                  <a:lnTo>
                    <a:pt x="0" y="1466"/>
                  </a:lnTo>
                  <a:lnTo>
                    <a:pt x="15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64"/>
            <p:cNvSpPr/>
            <p:nvPr/>
          </p:nvSpPr>
          <p:spPr>
            <a:xfrm>
              <a:off x="8326728" y="4337127"/>
              <a:ext cx="817274" cy="787555"/>
            </a:xfrm>
            <a:custGeom>
              <a:avLst/>
              <a:gdLst/>
              <a:ahLst/>
              <a:cxnLst/>
              <a:rect l="l" t="t" r="r" b="b"/>
              <a:pathLst>
                <a:path w="12746" h="12283" extrusionOk="0">
                  <a:moveTo>
                    <a:pt x="12746" y="1"/>
                  </a:moveTo>
                  <a:lnTo>
                    <a:pt x="0" y="12283"/>
                  </a:lnTo>
                  <a:lnTo>
                    <a:pt x="3321" y="12283"/>
                  </a:lnTo>
                  <a:lnTo>
                    <a:pt x="12746" y="3201"/>
                  </a:lnTo>
                  <a:lnTo>
                    <a:pt x="127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64"/>
            <p:cNvSpPr/>
            <p:nvPr/>
          </p:nvSpPr>
          <p:spPr>
            <a:xfrm>
              <a:off x="6527310" y="4092325"/>
              <a:ext cx="1284452" cy="1032356"/>
            </a:xfrm>
            <a:custGeom>
              <a:avLst/>
              <a:gdLst/>
              <a:ahLst/>
              <a:cxnLst/>
              <a:rect l="l" t="t" r="r" b="b"/>
              <a:pathLst>
                <a:path w="20032" h="16101" extrusionOk="0">
                  <a:moveTo>
                    <a:pt x="16710" y="1"/>
                  </a:moveTo>
                  <a:lnTo>
                    <a:pt x="1" y="16101"/>
                  </a:lnTo>
                  <a:lnTo>
                    <a:pt x="3322"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64"/>
            <p:cNvSpPr/>
            <p:nvPr/>
          </p:nvSpPr>
          <p:spPr>
            <a:xfrm>
              <a:off x="7247039" y="4092325"/>
              <a:ext cx="1284452" cy="1032356"/>
            </a:xfrm>
            <a:custGeom>
              <a:avLst/>
              <a:gdLst/>
              <a:ahLst/>
              <a:cxnLst/>
              <a:rect l="l" t="t" r="r" b="b"/>
              <a:pathLst>
                <a:path w="20032" h="16101" extrusionOk="0">
                  <a:moveTo>
                    <a:pt x="16710" y="1"/>
                  </a:moveTo>
                  <a:lnTo>
                    <a:pt x="1" y="16101"/>
                  </a:lnTo>
                  <a:lnTo>
                    <a:pt x="3322"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64"/>
            <p:cNvSpPr/>
            <p:nvPr/>
          </p:nvSpPr>
          <p:spPr>
            <a:xfrm>
              <a:off x="6887207" y="4092325"/>
              <a:ext cx="1284388" cy="1032356"/>
            </a:xfrm>
            <a:custGeom>
              <a:avLst/>
              <a:gdLst/>
              <a:ahLst/>
              <a:cxnLst/>
              <a:rect l="l" t="t" r="r" b="b"/>
              <a:pathLst>
                <a:path w="20031" h="16101" extrusionOk="0">
                  <a:moveTo>
                    <a:pt x="16710" y="1"/>
                  </a:moveTo>
                  <a:lnTo>
                    <a:pt x="0" y="16101"/>
                  </a:lnTo>
                  <a:lnTo>
                    <a:pt x="3321"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64"/>
            <p:cNvSpPr/>
            <p:nvPr/>
          </p:nvSpPr>
          <p:spPr>
            <a:xfrm>
              <a:off x="6167478" y="4092325"/>
              <a:ext cx="1284388" cy="1032356"/>
            </a:xfrm>
            <a:custGeom>
              <a:avLst/>
              <a:gdLst/>
              <a:ahLst/>
              <a:cxnLst/>
              <a:rect l="l" t="t" r="r" b="b"/>
              <a:pathLst>
                <a:path w="20031" h="16101" extrusionOk="0">
                  <a:moveTo>
                    <a:pt x="16710" y="1"/>
                  </a:moveTo>
                  <a:lnTo>
                    <a:pt x="0" y="16101"/>
                  </a:lnTo>
                  <a:lnTo>
                    <a:pt x="3321" y="16101"/>
                  </a:lnTo>
                  <a:lnTo>
                    <a:pt x="2003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64"/>
            <p:cNvSpPr/>
            <p:nvPr/>
          </p:nvSpPr>
          <p:spPr>
            <a:xfrm>
              <a:off x="5914788" y="4092325"/>
              <a:ext cx="1177243" cy="1032356"/>
            </a:xfrm>
            <a:custGeom>
              <a:avLst/>
              <a:gdLst/>
              <a:ahLst/>
              <a:cxnLst/>
              <a:rect l="l" t="t" r="r" b="b"/>
              <a:pathLst>
                <a:path w="18360" h="16101" extrusionOk="0">
                  <a:moveTo>
                    <a:pt x="15039" y="1"/>
                  </a:moveTo>
                  <a:lnTo>
                    <a:pt x="0" y="14491"/>
                  </a:lnTo>
                  <a:lnTo>
                    <a:pt x="0" y="16101"/>
                  </a:lnTo>
                  <a:lnTo>
                    <a:pt x="1650" y="16101"/>
                  </a:lnTo>
                  <a:lnTo>
                    <a:pt x="183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64"/>
            <p:cNvSpPr/>
            <p:nvPr/>
          </p:nvSpPr>
          <p:spPr>
            <a:xfrm>
              <a:off x="5914788" y="4092325"/>
              <a:ext cx="817274" cy="787555"/>
            </a:xfrm>
            <a:custGeom>
              <a:avLst/>
              <a:gdLst/>
              <a:ahLst/>
              <a:cxnLst/>
              <a:rect l="l" t="t" r="r" b="b"/>
              <a:pathLst>
                <a:path w="12746" h="12283" extrusionOk="0">
                  <a:moveTo>
                    <a:pt x="9426" y="1"/>
                  </a:moveTo>
                  <a:lnTo>
                    <a:pt x="0" y="9083"/>
                  </a:lnTo>
                  <a:lnTo>
                    <a:pt x="0" y="12282"/>
                  </a:lnTo>
                  <a:lnTo>
                    <a:pt x="1274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64"/>
            <p:cNvSpPr/>
            <p:nvPr/>
          </p:nvSpPr>
          <p:spPr>
            <a:xfrm>
              <a:off x="5914788" y="4092325"/>
              <a:ext cx="244554" cy="235632"/>
            </a:xfrm>
            <a:custGeom>
              <a:avLst/>
              <a:gdLst/>
              <a:ahLst/>
              <a:cxnLst/>
              <a:rect l="l" t="t" r="r" b="b"/>
              <a:pathLst>
                <a:path w="3814" h="3675" extrusionOk="0">
                  <a:moveTo>
                    <a:pt x="1521" y="1"/>
                  </a:moveTo>
                  <a:lnTo>
                    <a:pt x="0" y="1466"/>
                  </a:lnTo>
                  <a:lnTo>
                    <a:pt x="0" y="3674"/>
                  </a:lnTo>
                  <a:lnTo>
                    <a:pt x="381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64"/>
            <p:cNvSpPr/>
            <p:nvPr/>
          </p:nvSpPr>
          <p:spPr>
            <a:xfrm>
              <a:off x="5914788" y="4092325"/>
              <a:ext cx="604459" cy="582379"/>
            </a:xfrm>
            <a:custGeom>
              <a:avLst/>
              <a:gdLst/>
              <a:ahLst/>
              <a:cxnLst/>
              <a:rect l="l" t="t" r="r" b="b"/>
              <a:pathLst>
                <a:path w="9427" h="9083" extrusionOk="0">
                  <a:moveTo>
                    <a:pt x="7133" y="1"/>
                  </a:moveTo>
                  <a:lnTo>
                    <a:pt x="0" y="6874"/>
                  </a:lnTo>
                  <a:lnTo>
                    <a:pt x="0" y="9083"/>
                  </a:lnTo>
                  <a:lnTo>
                    <a:pt x="9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64"/>
            <p:cNvSpPr/>
            <p:nvPr/>
          </p:nvSpPr>
          <p:spPr>
            <a:xfrm>
              <a:off x="5914788" y="4092325"/>
              <a:ext cx="964301" cy="929127"/>
            </a:xfrm>
            <a:custGeom>
              <a:avLst/>
              <a:gdLst/>
              <a:ahLst/>
              <a:cxnLst/>
              <a:rect l="l" t="t" r="r" b="b"/>
              <a:pathLst>
                <a:path w="15039" h="14491" extrusionOk="0">
                  <a:moveTo>
                    <a:pt x="12746" y="1"/>
                  </a:moveTo>
                  <a:lnTo>
                    <a:pt x="0" y="12282"/>
                  </a:lnTo>
                  <a:lnTo>
                    <a:pt x="0" y="14491"/>
                  </a:lnTo>
                  <a:lnTo>
                    <a:pt x="1503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64"/>
            <p:cNvSpPr/>
            <p:nvPr/>
          </p:nvSpPr>
          <p:spPr>
            <a:xfrm>
              <a:off x="6020519"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64"/>
            <p:cNvSpPr/>
            <p:nvPr/>
          </p:nvSpPr>
          <p:spPr>
            <a:xfrm>
              <a:off x="6380415" y="4092325"/>
              <a:ext cx="1218408" cy="1032356"/>
            </a:xfrm>
            <a:custGeom>
              <a:avLst/>
              <a:gdLst/>
              <a:ahLst/>
              <a:cxnLst/>
              <a:rect l="l" t="t" r="r" b="b"/>
              <a:pathLst>
                <a:path w="19002" h="16101" extrusionOk="0">
                  <a:moveTo>
                    <a:pt x="16710" y="1"/>
                  </a:moveTo>
                  <a:lnTo>
                    <a:pt x="0" y="16101"/>
                  </a:lnTo>
                  <a:lnTo>
                    <a:pt x="2292" y="16101"/>
                  </a:lnTo>
                  <a:lnTo>
                    <a:pt x="19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64"/>
            <p:cNvSpPr/>
            <p:nvPr/>
          </p:nvSpPr>
          <p:spPr>
            <a:xfrm>
              <a:off x="6740248"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64"/>
            <p:cNvSpPr/>
            <p:nvPr/>
          </p:nvSpPr>
          <p:spPr>
            <a:xfrm>
              <a:off x="7100144" y="4092325"/>
              <a:ext cx="1218408" cy="1032356"/>
            </a:xfrm>
            <a:custGeom>
              <a:avLst/>
              <a:gdLst/>
              <a:ahLst/>
              <a:cxnLst/>
              <a:rect l="l" t="t" r="r" b="b"/>
              <a:pathLst>
                <a:path w="19002" h="16101" extrusionOk="0">
                  <a:moveTo>
                    <a:pt x="16710" y="1"/>
                  </a:moveTo>
                  <a:lnTo>
                    <a:pt x="0" y="16101"/>
                  </a:lnTo>
                  <a:lnTo>
                    <a:pt x="2292" y="16101"/>
                  </a:lnTo>
                  <a:lnTo>
                    <a:pt x="19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64"/>
            <p:cNvSpPr/>
            <p:nvPr/>
          </p:nvSpPr>
          <p:spPr>
            <a:xfrm>
              <a:off x="7459976" y="4092325"/>
              <a:ext cx="1218408" cy="1032356"/>
            </a:xfrm>
            <a:custGeom>
              <a:avLst/>
              <a:gdLst/>
              <a:ahLst/>
              <a:cxnLst/>
              <a:rect l="l" t="t" r="r" b="b"/>
              <a:pathLst>
                <a:path w="19002" h="16101" extrusionOk="0">
                  <a:moveTo>
                    <a:pt x="16710" y="1"/>
                  </a:moveTo>
                  <a:lnTo>
                    <a:pt x="1" y="16101"/>
                  </a:lnTo>
                  <a:lnTo>
                    <a:pt x="2292"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64"/>
            <p:cNvSpPr/>
            <p:nvPr/>
          </p:nvSpPr>
          <p:spPr>
            <a:xfrm>
              <a:off x="7819808" y="4092325"/>
              <a:ext cx="1218472" cy="1032356"/>
            </a:xfrm>
            <a:custGeom>
              <a:avLst/>
              <a:gdLst/>
              <a:ahLst/>
              <a:cxnLst/>
              <a:rect l="l" t="t" r="r" b="b"/>
              <a:pathLst>
                <a:path w="19003" h="16101" extrusionOk="0">
                  <a:moveTo>
                    <a:pt x="16710" y="1"/>
                  </a:moveTo>
                  <a:lnTo>
                    <a:pt x="1" y="16101"/>
                  </a:lnTo>
                  <a:lnTo>
                    <a:pt x="2294" y="16101"/>
                  </a:lnTo>
                  <a:lnTo>
                    <a:pt x="1900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64"/>
            <p:cNvSpPr/>
            <p:nvPr/>
          </p:nvSpPr>
          <p:spPr>
            <a:xfrm>
              <a:off x="8179704" y="4195555"/>
              <a:ext cx="964301" cy="929127"/>
            </a:xfrm>
            <a:custGeom>
              <a:avLst/>
              <a:gdLst/>
              <a:ahLst/>
              <a:cxnLst/>
              <a:rect l="l" t="t" r="r" b="b"/>
              <a:pathLst>
                <a:path w="15039" h="14491" extrusionOk="0">
                  <a:moveTo>
                    <a:pt x="15039" y="0"/>
                  </a:moveTo>
                  <a:lnTo>
                    <a:pt x="0" y="14491"/>
                  </a:lnTo>
                  <a:lnTo>
                    <a:pt x="2293" y="14491"/>
                  </a:lnTo>
                  <a:lnTo>
                    <a:pt x="15039" y="2209"/>
                  </a:lnTo>
                  <a:lnTo>
                    <a:pt x="150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64"/>
            <p:cNvSpPr/>
            <p:nvPr/>
          </p:nvSpPr>
          <p:spPr>
            <a:xfrm>
              <a:off x="8539601" y="4542304"/>
              <a:ext cx="604395" cy="582379"/>
            </a:xfrm>
            <a:custGeom>
              <a:avLst/>
              <a:gdLst/>
              <a:ahLst/>
              <a:cxnLst/>
              <a:rect l="l" t="t" r="r" b="b"/>
              <a:pathLst>
                <a:path w="9426" h="9083" extrusionOk="0">
                  <a:moveTo>
                    <a:pt x="9426" y="1"/>
                  </a:moveTo>
                  <a:lnTo>
                    <a:pt x="1" y="9083"/>
                  </a:lnTo>
                  <a:lnTo>
                    <a:pt x="2292" y="9083"/>
                  </a:lnTo>
                  <a:lnTo>
                    <a:pt x="9426" y="2209"/>
                  </a:lnTo>
                  <a:lnTo>
                    <a:pt x="94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5" name="Google Shape;1225;p64"/>
          <p:cNvGrpSpPr/>
          <p:nvPr/>
        </p:nvGrpSpPr>
        <p:grpSpPr>
          <a:xfrm rot="10800000" flipH="1">
            <a:off x="736137" y="1133417"/>
            <a:ext cx="1737764" cy="3190933"/>
            <a:chOff x="-2015525" y="1190673"/>
            <a:chExt cx="1253526" cy="2302260"/>
          </a:xfrm>
        </p:grpSpPr>
        <p:sp>
          <p:nvSpPr>
            <p:cNvPr id="1226" name="Google Shape;1226;p64"/>
            <p:cNvSpPr/>
            <p:nvPr/>
          </p:nvSpPr>
          <p:spPr>
            <a:xfrm>
              <a:off x="-1465824" y="1190673"/>
              <a:ext cx="154224" cy="574880"/>
            </a:xfrm>
            <a:custGeom>
              <a:avLst/>
              <a:gdLst/>
              <a:ahLst/>
              <a:cxnLst/>
              <a:rect l="l" t="t" r="r" b="b"/>
              <a:pathLst>
                <a:path w="2790" h="10102" extrusionOk="0">
                  <a:moveTo>
                    <a:pt x="0" y="0"/>
                  </a:moveTo>
                  <a:lnTo>
                    <a:pt x="0" y="10102"/>
                  </a:lnTo>
                  <a:lnTo>
                    <a:pt x="2789" y="10102"/>
                  </a:lnTo>
                  <a:lnTo>
                    <a:pt x="27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64"/>
            <p:cNvSpPr/>
            <p:nvPr/>
          </p:nvSpPr>
          <p:spPr>
            <a:xfrm>
              <a:off x="-1611576" y="1438143"/>
              <a:ext cx="445682" cy="994066"/>
            </a:xfrm>
            <a:custGeom>
              <a:avLst/>
              <a:gdLst/>
              <a:ahLst/>
              <a:cxnLst/>
              <a:rect l="l" t="t" r="r" b="b"/>
              <a:pathLst>
                <a:path w="8063" h="17984" extrusionOk="0">
                  <a:moveTo>
                    <a:pt x="2721" y="0"/>
                  </a:moveTo>
                  <a:cubicBezTo>
                    <a:pt x="1220" y="0"/>
                    <a:pt x="0" y="1220"/>
                    <a:pt x="0" y="2721"/>
                  </a:cubicBezTo>
                  <a:lnTo>
                    <a:pt x="0" y="15263"/>
                  </a:lnTo>
                  <a:cubicBezTo>
                    <a:pt x="0" y="16764"/>
                    <a:pt x="1220" y="17983"/>
                    <a:pt x="2721" y="17983"/>
                  </a:cubicBezTo>
                  <a:lnTo>
                    <a:pt x="5342" y="17983"/>
                  </a:lnTo>
                  <a:cubicBezTo>
                    <a:pt x="6843" y="17983"/>
                    <a:pt x="8062" y="16764"/>
                    <a:pt x="8062" y="15263"/>
                  </a:cubicBezTo>
                  <a:lnTo>
                    <a:pt x="8062" y="2721"/>
                  </a:lnTo>
                  <a:cubicBezTo>
                    <a:pt x="8062" y="1220"/>
                    <a:pt x="6843" y="0"/>
                    <a:pt x="53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64"/>
            <p:cNvSpPr/>
            <p:nvPr/>
          </p:nvSpPr>
          <p:spPr>
            <a:xfrm>
              <a:off x="-1286504" y="2353439"/>
              <a:ext cx="241110" cy="1139494"/>
            </a:xfrm>
            <a:custGeom>
              <a:avLst/>
              <a:gdLst/>
              <a:ahLst/>
              <a:cxnLst/>
              <a:rect l="l" t="t" r="r" b="b"/>
              <a:pathLst>
                <a:path w="4362" h="20615" extrusionOk="0">
                  <a:moveTo>
                    <a:pt x="2181" y="0"/>
                  </a:moveTo>
                  <a:cubicBezTo>
                    <a:pt x="976" y="0"/>
                    <a:pt x="1" y="976"/>
                    <a:pt x="1" y="2181"/>
                  </a:cubicBezTo>
                  <a:lnTo>
                    <a:pt x="1" y="18434"/>
                  </a:lnTo>
                  <a:cubicBezTo>
                    <a:pt x="1" y="19638"/>
                    <a:pt x="976" y="20614"/>
                    <a:pt x="2181" y="20614"/>
                  </a:cubicBezTo>
                  <a:cubicBezTo>
                    <a:pt x="3385" y="20614"/>
                    <a:pt x="4362" y="19638"/>
                    <a:pt x="4362" y="18434"/>
                  </a:cubicBezTo>
                  <a:lnTo>
                    <a:pt x="4362" y="2181"/>
                  </a:lnTo>
                  <a:cubicBezTo>
                    <a:pt x="4362" y="976"/>
                    <a:pt x="3385"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64"/>
            <p:cNvSpPr/>
            <p:nvPr/>
          </p:nvSpPr>
          <p:spPr>
            <a:xfrm>
              <a:off x="-1732130" y="2353439"/>
              <a:ext cx="241165" cy="1139494"/>
            </a:xfrm>
            <a:custGeom>
              <a:avLst/>
              <a:gdLst/>
              <a:ahLst/>
              <a:cxnLst/>
              <a:rect l="l" t="t" r="r" b="b"/>
              <a:pathLst>
                <a:path w="4363" h="20615" extrusionOk="0">
                  <a:moveTo>
                    <a:pt x="2181" y="0"/>
                  </a:moveTo>
                  <a:cubicBezTo>
                    <a:pt x="978" y="0"/>
                    <a:pt x="1" y="976"/>
                    <a:pt x="1" y="2181"/>
                  </a:cubicBezTo>
                  <a:lnTo>
                    <a:pt x="1" y="18434"/>
                  </a:lnTo>
                  <a:cubicBezTo>
                    <a:pt x="1" y="19638"/>
                    <a:pt x="978" y="20614"/>
                    <a:pt x="2181" y="20614"/>
                  </a:cubicBezTo>
                  <a:cubicBezTo>
                    <a:pt x="3386" y="20614"/>
                    <a:pt x="4362" y="19638"/>
                    <a:pt x="4362" y="18434"/>
                  </a:cubicBezTo>
                  <a:lnTo>
                    <a:pt x="4362" y="2181"/>
                  </a:lnTo>
                  <a:cubicBezTo>
                    <a:pt x="4362" y="976"/>
                    <a:pt x="3386" y="0"/>
                    <a:pt x="21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64"/>
            <p:cNvSpPr/>
            <p:nvPr/>
          </p:nvSpPr>
          <p:spPr>
            <a:xfrm>
              <a:off x="-2015525" y="1996972"/>
              <a:ext cx="1253526" cy="870360"/>
            </a:xfrm>
            <a:custGeom>
              <a:avLst/>
              <a:gdLst/>
              <a:ahLst/>
              <a:cxnLst/>
              <a:rect l="l" t="t" r="r" b="b"/>
              <a:pathLst>
                <a:path w="22678" h="15746" extrusionOk="0">
                  <a:moveTo>
                    <a:pt x="4332" y="1"/>
                  </a:moveTo>
                  <a:cubicBezTo>
                    <a:pt x="1940" y="1"/>
                    <a:pt x="1" y="1940"/>
                    <a:pt x="1" y="4332"/>
                  </a:cubicBezTo>
                  <a:lnTo>
                    <a:pt x="1" y="15745"/>
                  </a:lnTo>
                  <a:lnTo>
                    <a:pt x="22678" y="15745"/>
                  </a:lnTo>
                  <a:lnTo>
                    <a:pt x="22678" y="4332"/>
                  </a:lnTo>
                  <a:cubicBezTo>
                    <a:pt x="22678" y="1940"/>
                    <a:pt x="20739" y="1"/>
                    <a:pt x="18347" y="1"/>
                  </a:cubicBezTo>
                  <a:close/>
                </a:path>
              </a:pathLst>
            </a:custGeom>
            <a:solidFill>
              <a:schemeClr val="lt1"/>
            </a:solidFill>
            <a:ln w="13875"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64"/>
            <p:cNvSpPr/>
            <p:nvPr/>
          </p:nvSpPr>
          <p:spPr>
            <a:xfrm>
              <a:off x="-1515066" y="2225036"/>
              <a:ext cx="252607" cy="368518"/>
            </a:xfrm>
            <a:custGeom>
              <a:avLst/>
              <a:gdLst/>
              <a:ahLst/>
              <a:cxnLst/>
              <a:rect l="l" t="t" r="r" b="b"/>
              <a:pathLst>
                <a:path w="4570" h="6667" extrusionOk="0">
                  <a:moveTo>
                    <a:pt x="3250" y="0"/>
                  </a:moveTo>
                  <a:lnTo>
                    <a:pt x="1" y="3925"/>
                  </a:lnTo>
                  <a:lnTo>
                    <a:pt x="2099" y="3925"/>
                  </a:lnTo>
                  <a:lnTo>
                    <a:pt x="949" y="6666"/>
                  </a:lnTo>
                  <a:lnTo>
                    <a:pt x="3250" y="6666"/>
                  </a:lnTo>
                  <a:lnTo>
                    <a:pt x="4570" y="2869"/>
                  </a:lnTo>
                  <a:lnTo>
                    <a:pt x="2777" y="2869"/>
                  </a:lnTo>
                  <a:lnTo>
                    <a:pt x="325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32" name="Google Shape;1232;p64"/>
          <p:cNvGrpSpPr/>
          <p:nvPr/>
        </p:nvGrpSpPr>
        <p:grpSpPr>
          <a:xfrm flipH="1">
            <a:off x="171358" y="127313"/>
            <a:ext cx="2867297" cy="587084"/>
            <a:chOff x="207675" y="127350"/>
            <a:chExt cx="2867297" cy="587084"/>
          </a:xfrm>
        </p:grpSpPr>
        <p:grpSp>
          <p:nvGrpSpPr>
            <p:cNvPr id="1233" name="Google Shape;1233;p64"/>
            <p:cNvGrpSpPr/>
            <p:nvPr/>
          </p:nvGrpSpPr>
          <p:grpSpPr>
            <a:xfrm>
              <a:off x="207675" y="127350"/>
              <a:ext cx="1712411" cy="587084"/>
              <a:chOff x="1722125" y="3637225"/>
              <a:chExt cx="1075500" cy="368725"/>
            </a:xfrm>
          </p:grpSpPr>
          <p:sp>
            <p:nvSpPr>
              <p:cNvPr id="1234" name="Google Shape;1234;p64"/>
              <p:cNvSpPr/>
              <p:nvPr/>
            </p:nvSpPr>
            <p:spPr>
              <a:xfrm>
                <a:off x="1784150" y="3703450"/>
                <a:ext cx="53875" cy="302500"/>
              </a:xfrm>
              <a:custGeom>
                <a:avLst/>
                <a:gdLst/>
                <a:ahLst/>
                <a:cxnLst/>
                <a:rect l="l" t="t" r="r" b="b"/>
                <a:pathLst>
                  <a:path w="2155" h="12100" extrusionOk="0">
                    <a:moveTo>
                      <a:pt x="1" y="1"/>
                    </a:moveTo>
                    <a:lnTo>
                      <a:pt x="1" y="12099"/>
                    </a:lnTo>
                    <a:lnTo>
                      <a:pt x="2154" y="12099"/>
                    </a:lnTo>
                    <a:lnTo>
                      <a:pt x="2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64"/>
              <p:cNvSpPr/>
              <p:nvPr/>
            </p:nvSpPr>
            <p:spPr>
              <a:xfrm>
                <a:off x="1722125" y="3637225"/>
                <a:ext cx="177925" cy="106100"/>
              </a:xfrm>
              <a:custGeom>
                <a:avLst/>
                <a:gdLst/>
                <a:ahLst/>
                <a:cxnLst/>
                <a:rect l="l" t="t" r="r" b="b"/>
                <a:pathLst>
                  <a:path w="7117" h="4244" extrusionOk="0">
                    <a:moveTo>
                      <a:pt x="3558" y="1"/>
                    </a:moveTo>
                    <a:lnTo>
                      <a:pt x="0" y="4243"/>
                    </a:lnTo>
                    <a:lnTo>
                      <a:pt x="7117" y="4243"/>
                    </a:lnTo>
                    <a:lnTo>
                      <a:pt x="3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64"/>
              <p:cNvSpPr/>
              <p:nvPr/>
            </p:nvSpPr>
            <p:spPr>
              <a:xfrm>
                <a:off x="1964725" y="3637225"/>
                <a:ext cx="53875" cy="302500"/>
              </a:xfrm>
              <a:custGeom>
                <a:avLst/>
                <a:gdLst/>
                <a:ahLst/>
                <a:cxnLst/>
                <a:rect l="l" t="t" r="r" b="b"/>
                <a:pathLst>
                  <a:path w="2155" h="12100" extrusionOk="0">
                    <a:moveTo>
                      <a:pt x="1" y="1"/>
                    </a:moveTo>
                    <a:lnTo>
                      <a:pt x="1"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64"/>
              <p:cNvSpPr/>
              <p:nvPr/>
            </p:nvSpPr>
            <p:spPr>
              <a:xfrm>
                <a:off x="1902725" y="3899875"/>
                <a:ext cx="177925" cy="106075"/>
              </a:xfrm>
              <a:custGeom>
                <a:avLst/>
                <a:gdLst/>
                <a:ahLst/>
                <a:cxnLst/>
                <a:rect l="l" t="t" r="r" b="b"/>
                <a:pathLst>
                  <a:path w="7117" h="4243" extrusionOk="0">
                    <a:moveTo>
                      <a:pt x="1" y="0"/>
                    </a:moveTo>
                    <a:lnTo>
                      <a:pt x="3558" y="4242"/>
                    </a:lnTo>
                    <a:lnTo>
                      <a:pt x="71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64"/>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64"/>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64"/>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64"/>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64"/>
              <p:cNvSpPr/>
              <p:nvPr/>
            </p:nvSpPr>
            <p:spPr>
              <a:xfrm>
                <a:off x="25011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64"/>
              <p:cNvSpPr/>
              <p:nvPr/>
            </p:nvSpPr>
            <p:spPr>
              <a:xfrm>
                <a:off x="2439125" y="3637225"/>
                <a:ext cx="177925" cy="106100"/>
              </a:xfrm>
              <a:custGeom>
                <a:avLst/>
                <a:gdLst/>
                <a:ahLst/>
                <a:cxnLst/>
                <a:rect l="l" t="t" r="r" b="b"/>
                <a:pathLst>
                  <a:path w="7117" h="4244" extrusionOk="0">
                    <a:moveTo>
                      <a:pt x="3558" y="1"/>
                    </a:moveTo>
                    <a:lnTo>
                      <a:pt x="1" y="4243"/>
                    </a:lnTo>
                    <a:lnTo>
                      <a:pt x="7116" y="4243"/>
                    </a:lnTo>
                    <a:lnTo>
                      <a:pt x="3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64"/>
              <p:cNvSpPr/>
              <p:nvPr/>
            </p:nvSpPr>
            <p:spPr>
              <a:xfrm>
                <a:off x="2681725" y="3637225"/>
                <a:ext cx="53875" cy="302500"/>
              </a:xfrm>
              <a:custGeom>
                <a:avLst/>
                <a:gdLst/>
                <a:ahLst/>
                <a:cxnLst/>
                <a:rect l="l" t="t" r="r" b="b"/>
                <a:pathLst>
                  <a:path w="2155" h="12100" extrusionOk="0">
                    <a:moveTo>
                      <a:pt x="0" y="1"/>
                    </a:moveTo>
                    <a:lnTo>
                      <a:pt x="0" y="12099"/>
                    </a:lnTo>
                    <a:lnTo>
                      <a:pt x="2154" y="12099"/>
                    </a:lnTo>
                    <a:lnTo>
                      <a:pt x="21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64"/>
              <p:cNvSpPr/>
              <p:nvPr/>
            </p:nvSpPr>
            <p:spPr>
              <a:xfrm>
                <a:off x="2619700" y="3899875"/>
                <a:ext cx="177925" cy="106075"/>
              </a:xfrm>
              <a:custGeom>
                <a:avLst/>
                <a:gdLst/>
                <a:ahLst/>
                <a:cxnLst/>
                <a:rect l="l" t="t" r="r" b="b"/>
                <a:pathLst>
                  <a:path w="7117" h="4243" extrusionOk="0">
                    <a:moveTo>
                      <a:pt x="1" y="0"/>
                    </a:moveTo>
                    <a:lnTo>
                      <a:pt x="3558" y="4242"/>
                    </a:lnTo>
                    <a:lnTo>
                      <a:pt x="711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6" name="Google Shape;1246;p64"/>
            <p:cNvGrpSpPr/>
            <p:nvPr/>
          </p:nvGrpSpPr>
          <p:grpSpPr>
            <a:xfrm>
              <a:off x="1933325" y="127350"/>
              <a:ext cx="1141647" cy="587084"/>
              <a:chOff x="1722125" y="3637225"/>
              <a:chExt cx="717025" cy="368725"/>
            </a:xfrm>
          </p:grpSpPr>
          <p:sp>
            <p:nvSpPr>
              <p:cNvPr id="1247" name="Google Shape;1247;p64"/>
              <p:cNvSpPr/>
              <p:nvPr/>
            </p:nvSpPr>
            <p:spPr>
              <a:xfrm>
                <a:off x="1784150" y="3703450"/>
                <a:ext cx="53875" cy="302500"/>
              </a:xfrm>
              <a:custGeom>
                <a:avLst/>
                <a:gdLst/>
                <a:ahLst/>
                <a:cxnLst/>
                <a:rect l="l" t="t" r="r" b="b"/>
                <a:pathLst>
                  <a:path w="2155" h="12100" extrusionOk="0">
                    <a:moveTo>
                      <a:pt x="1" y="1"/>
                    </a:moveTo>
                    <a:lnTo>
                      <a:pt x="1" y="12099"/>
                    </a:lnTo>
                    <a:lnTo>
                      <a:pt x="2154" y="12099"/>
                    </a:lnTo>
                    <a:lnTo>
                      <a:pt x="215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64"/>
              <p:cNvSpPr/>
              <p:nvPr/>
            </p:nvSpPr>
            <p:spPr>
              <a:xfrm>
                <a:off x="1722125" y="3637225"/>
                <a:ext cx="177925" cy="106100"/>
              </a:xfrm>
              <a:custGeom>
                <a:avLst/>
                <a:gdLst/>
                <a:ahLst/>
                <a:cxnLst/>
                <a:rect l="l" t="t" r="r" b="b"/>
                <a:pathLst>
                  <a:path w="7117" h="4244" extrusionOk="0">
                    <a:moveTo>
                      <a:pt x="3558" y="1"/>
                    </a:moveTo>
                    <a:lnTo>
                      <a:pt x="0" y="4243"/>
                    </a:lnTo>
                    <a:lnTo>
                      <a:pt x="7117" y="4243"/>
                    </a:lnTo>
                    <a:lnTo>
                      <a:pt x="35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64"/>
              <p:cNvSpPr/>
              <p:nvPr/>
            </p:nvSpPr>
            <p:spPr>
              <a:xfrm>
                <a:off x="1964725" y="3637225"/>
                <a:ext cx="53875" cy="302500"/>
              </a:xfrm>
              <a:custGeom>
                <a:avLst/>
                <a:gdLst/>
                <a:ahLst/>
                <a:cxnLst/>
                <a:rect l="l" t="t" r="r" b="b"/>
                <a:pathLst>
                  <a:path w="2155" h="12100" extrusionOk="0">
                    <a:moveTo>
                      <a:pt x="1" y="1"/>
                    </a:moveTo>
                    <a:lnTo>
                      <a:pt x="1"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64"/>
              <p:cNvSpPr/>
              <p:nvPr/>
            </p:nvSpPr>
            <p:spPr>
              <a:xfrm>
                <a:off x="1902725" y="3899875"/>
                <a:ext cx="177925" cy="106075"/>
              </a:xfrm>
              <a:custGeom>
                <a:avLst/>
                <a:gdLst/>
                <a:ahLst/>
                <a:cxnLst/>
                <a:rect l="l" t="t" r="r" b="b"/>
                <a:pathLst>
                  <a:path w="7117" h="4243" extrusionOk="0">
                    <a:moveTo>
                      <a:pt x="1" y="0"/>
                    </a:moveTo>
                    <a:lnTo>
                      <a:pt x="3558" y="4242"/>
                    </a:lnTo>
                    <a:lnTo>
                      <a:pt x="711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64"/>
              <p:cNvSpPr/>
              <p:nvPr/>
            </p:nvSpPr>
            <p:spPr>
              <a:xfrm>
                <a:off x="2142625" y="3703450"/>
                <a:ext cx="53900" cy="302500"/>
              </a:xfrm>
              <a:custGeom>
                <a:avLst/>
                <a:gdLst/>
                <a:ahLst/>
                <a:cxnLst/>
                <a:rect l="l" t="t" r="r" b="b"/>
                <a:pathLst>
                  <a:path w="2156" h="12100" extrusionOk="0">
                    <a:moveTo>
                      <a:pt x="1" y="1"/>
                    </a:moveTo>
                    <a:lnTo>
                      <a:pt x="1" y="12099"/>
                    </a:lnTo>
                    <a:lnTo>
                      <a:pt x="2156" y="12099"/>
                    </a:lnTo>
                    <a:lnTo>
                      <a:pt x="215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64"/>
              <p:cNvSpPr/>
              <p:nvPr/>
            </p:nvSpPr>
            <p:spPr>
              <a:xfrm>
                <a:off x="2080625" y="3637225"/>
                <a:ext cx="177925" cy="106100"/>
              </a:xfrm>
              <a:custGeom>
                <a:avLst/>
                <a:gdLst/>
                <a:ahLst/>
                <a:cxnLst/>
                <a:rect l="l" t="t" r="r" b="b"/>
                <a:pathLst>
                  <a:path w="7117" h="4244" extrusionOk="0">
                    <a:moveTo>
                      <a:pt x="3559" y="1"/>
                    </a:moveTo>
                    <a:lnTo>
                      <a:pt x="0" y="4243"/>
                    </a:lnTo>
                    <a:lnTo>
                      <a:pt x="7116" y="4243"/>
                    </a:lnTo>
                    <a:lnTo>
                      <a:pt x="355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64"/>
              <p:cNvSpPr/>
              <p:nvPr/>
            </p:nvSpPr>
            <p:spPr>
              <a:xfrm>
                <a:off x="2323225" y="3637225"/>
                <a:ext cx="53900" cy="302500"/>
              </a:xfrm>
              <a:custGeom>
                <a:avLst/>
                <a:gdLst/>
                <a:ahLst/>
                <a:cxnLst/>
                <a:rect l="l" t="t" r="r" b="b"/>
                <a:pathLst>
                  <a:path w="2156" h="12100" extrusionOk="0">
                    <a:moveTo>
                      <a:pt x="0" y="1"/>
                    </a:moveTo>
                    <a:lnTo>
                      <a:pt x="0" y="12099"/>
                    </a:lnTo>
                    <a:lnTo>
                      <a:pt x="2155" y="12099"/>
                    </a:lnTo>
                    <a:lnTo>
                      <a:pt x="215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64"/>
              <p:cNvSpPr/>
              <p:nvPr/>
            </p:nvSpPr>
            <p:spPr>
              <a:xfrm>
                <a:off x="2261200" y="3899875"/>
                <a:ext cx="177950" cy="106075"/>
              </a:xfrm>
              <a:custGeom>
                <a:avLst/>
                <a:gdLst/>
                <a:ahLst/>
                <a:cxnLst/>
                <a:rect l="l" t="t" r="r" b="b"/>
                <a:pathLst>
                  <a:path w="7118" h="4243" extrusionOk="0">
                    <a:moveTo>
                      <a:pt x="1" y="0"/>
                    </a:moveTo>
                    <a:lnTo>
                      <a:pt x="3559" y="4242"/>
                    </a:lnTo>
                    <a:lnTo>
                      <a:pt x="711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55" name="Google Shape;1255;p64"/>
          <p:cNvGrpSpPr/>
          <p:nvPr/>
        </p:nvGrpSpPr>
        <p:grpSpPr>
          <a:xfrm rot="10800000" flipH="1">
            <a:off x="3564671" y="-14238"/>
            <a:ext cx="753870" cy="1509636"/>
            <a:chOff x="5088650" y="245050"/>
            <a:chExt cx="1046025" cy="2094680"/>
          </a:xfrm>
        </p:grpSpPr>
        <p:sp>
          <p:nvSpPr>
            <p:cNvPr id="1256" name="Google Shape;1256;p64"/>
            <p:cNvSpPr/>
            <p:nvPr/>
          </p:nvSpPr>
          <p:spPr>
            <a:xfrm>
              <a:off x="5547342" y="1580832"/>
              <a:ext cx="128662" cy="758899"/>
            </a:xfrm>
            <a:custGeom>
              <a:avLst/>
              <a:gdLst/>
              <a:ahLst/>
              <a:cxnLst/>
              <a:rect l="l" t="t" r="r" b="b"/>
              <a:pathLst>
                <a:path w="5147" h="18637" extrusionOk="0">
                  <a:moveTo>
                    <a:pt x="0" y="0"/>
                  </a:moveTo>
                  <a:lnTo>
                    <a:pt x="0" y="18636"/>
                  </a:lnTo>
                  <a:lnTo>
                    <a:pt x="5147" y="18636"/>
                  </a:lnTo>
                  <a:lnTo>
                    <a:pt x="5147" y="0"/>
                  </a:ln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64"/>
            <p:cNvSpPr/>
            <p:nvPr/>
          </p:nvSpPr>
          <p:spPr>
            <a:xfrm>
              <a:off x="5425725" y="1130250"/>
              <a:ext cx="371850" cy="829500"/>
            </a:xfrm>
            <a:custGeom>
              <a:avLst/>
              <a:gdLst/>
              <a:ahLst/>
              <a:cxnLst/>
              <a:rect l="l" t="t" r="r" b="b"/>
              <a:pathLst>
                <a:path w="14874" h="33180" extrusionOk="0">
                  <a:moveTo>
                    <a:pt x="5020" y="0"/>
                  </a:moveTo>
                  <a:cubicBezTo>
                    <a:pt x="2250" y="0"/>
                    <a:pt x="0" y="2248"/>
                    <a:pt x="0" y="5019"/>
                  </a:cubicBezTo>
                  <a:lnTo>
                    <a:pt x="0" y="28161"/>
                  </a:lnTo>
                  <a:cubicBezTo>
                    <a:pt x="0" y="30931"/>
                    <a:pt x="2250" y="33179"/>
                    <a:pt x="5019" y="33179"/>
                  </a:cubicBezTo>
                  <a:lnTo>
                    <a:pt x="9855" y="33179"/>
                  </a:lnTo>
                  <a:cubicBezTo>
                    <a:pt x="12625" y="33179"/>
                    <a:pt x="14874" y="30931"/>
                    <a:pt x="14874" y="28161"/>
                  </a:cubicBezTo>
                  <a:lnTo>
                    <a:pt x="14874" y="5019"/>
                  </a:lnTo>
                  <a:cubicBezTo>
                    <a:pt x="14874" y="2250"/>
                    <a:pt x="12625" y="0"/>
                    <a:pt x="9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64"/>
            <p:cNvSpPr/>
            <p:nvPr/>
          </p:nvSpPr>
          <p:spPr>
            <a:xfrm>
              <a:off x="5325150" y="245050"/>
              <a:ext cx="201175" cy="950925"/>
            </a:xfrm>
            <a:custGeom>
              <a:avLst/>
              <a:gdLst/>
              <a:ahLst/>
              <a:cxnLst/>
              <a:rect l="l" t="t" r="r" b="b"/>
              <a:pathLst>
                <a:path w="8047" h="38037" fill="none" extrusionOk="0">
                  <a:moveTo>
                    <a:pt x="4023" y="1"/>
                  </a:moveTo>
                  <a:cubicBezTo>
                    <a:pt x="1802" y="1"/>
                    <a:pt x="1" y="1801"/>
                    <a:pt x="1" y="4024"/>
                  </a:cubicBezTo>
                  <a:lnTo>
                    <a:pt x="1" y="34014"/>
                  </a:lnTo>
                  <a:cubicBezTo>
                    <a:pt x="1" y="36235"/>
                    <a:pt x="1802" y="38036"/>
                    <a:pt x="4023" y="38036"/>
                  </a:cubicBezTo>
                  <a:cubicBezTo>
                    <a:pt x="6245" y="38036"/>
                    <a:pt x="8047" y="36235"/>
                    <a:pt x="8047" y="34014"/>
                  </a:cubicBezTo>
                  <a:lnTo>
                    <a:pt x="8047" y="4024"/>
                  </a:lnTo>
                  <a:cubicBezTo>
                    <a:pt x="8047" y="1801"/>
                    <a:pt x="6245" y="1"/>
                    <a:pt x="4023" y="1"/>
                  </a:cubicBezTo>
                  <a:close/>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64"/>
            <p:cNvSpPr/>
            <p:nvPr/>
          </p:nvSpPr>
          <p:spPr>
            <a:xfrm>
              <a:off x="5697000" y="245050"/>
              <a:ext cx="201175" cy="950925"/>
            </a:xfrm>
            <a:custGeom>
              <a:avLst/>
              <a:gdLst/>
              <a:ahLst/>
              <a:cxnLst/>
              <a:rect l="l" t="t" r="r" b="b"/>
              <a:pathLst>
                <a:path w="8047" h="38037" fill="none" extrusionOk="0">
                  <a:moveTo>
                    <a:pt x="4023" y="1"/>
                  </a:moveTo>
                  <a:cubicBezTo>
                    <a:pt x="1801" y="1"/>
                    <a:pt x="0" y="1801"/>
                    <a:pt x="0" y="4024"/>
                  </a:cubicBezTo>
                  <a:lnTo>
                    <a:pt x="0" y="34014"/>
                  </a:lnTo>
                  <a:cubicBezTo>
                    <a:pt x="0" y="36235"/>
                    <a:pt x="1801" y="38036"/>
                    <a:pt x="4023" y="38036"/>
                  </a:cubicBezTo>
                  <a:cubicBezTo>
                    <a:pt x="6244" y="38036"/>
                    <a:pt x="8046" y="36235"/>
                    <a:pt x="8046" y="34014"/>
                  </a:cubicBezTo>
                  <a:lnTo>
                    <a:pt x="8046" y="4024"/>
                  </a:lnTo>
                  <a:cubicBezTo>
                    <a:pt x="8046" y="1801"/>
                    <a:pt x="6244" y="1"/>
                    <a:pt x="4023" y="1"/>
                  </a:cubicBezTo>
                  <a:close/>
                </a:path>
              </a:pathLst>
            </a:custGeom>
            <a:noFill/>
            <a:ln w="19050" cap="flat" cmpd="sng">
              <a:solidFill>
                <a:schemeClr val="dk1"/>
              </a:solidFill>
              <a:prstDash val="solid"/>
              <a:miter lim="111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64"/>
            <p:cNvSpPr/>
            <p:nvPr/>
          </p:nvSpPr>
          <p:spPr>
            <a:xfrm>
              <a:off x="5088650" y="767125"/>
              <a:ext cx="1046025" cy="726250"/>
            </a:xfrm>
            <a:custGeom>
              <a:avLst/>
              <a:gdLst/>
              <a:ahLst/>
              <a:cxnLst/>
              <a:rect l="l" t="t" r="r" b="b"/>
              <a:pathLst>
                <a:path w="41841" h="29050" extrusionOk="0">
                  <a:moveTo>
                    <a:pt x="0" y="1"/>
                  </a:moveTo>
                  <a:lnTo>
                    <a:pt x="0" y="21058"/>
                  </a:lnTo>
                  <a:cubicBezTo>
                    <a:pt x="0" y="25472"/>
                    <a:pt x="3578" y="29050"/>
                    <a:pt x="7991" y="29050"/>
                  </a:cubicBezTo>
                  <a:lnTo>
                    <a:pt x="33849" y="29050"/>
                  </a:lnTo>
                  <a:cubicBezTo>
                    <a:pt x="38262" y="29050"/>
                    <a:pt x="41841" y="25472"/>
                    <a:pt x="41841" y="21058"/>
                  </a:cubicBezTo>
                  <a:lnTo>
                    <a:pt x="4184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64"/>
            <p:cNvSpPr/>
            <p:nvPr/>
          </p:nvSpPr>
          <p:spPr>
            <a:xfrm rot="10800000">
              <a:off x="5505475" y="993700"/>
              <a:ext cx="212350" cy="309900"/>
            </a:xfrm>
            <a:custGeom>
              <a:avLst/>
              <a:gdLst/>
              <a:ahLst/>
              <a:cxnLst/>
              <a:rect l="l" t="t" r="r" b="b"/>
              <a:pathLst>
                <a:path w="8494" h="12396" extrusionOk="0">
                  <a:moveTo>
                    <a:pt x="2454" y="0"/>
                  </a:moveTo>
                  <a:lnTo>
                    <a:pt x="0" y="7061"/>
                  </a:lnTo>
                  <a:lnTo>
                    <a:pt x="3335" y="7061"/>
                  </a:lnTo>
                  <a:lnTo>
                    <a:pt x="2454" y="12395"/>
                  </a:lnTo>
                  <a:lnTo>
                    <a:pt x="8494" y="5096"/>
                  </a:lnTo>
                  <a:lnTo>
                    <a:pt x="4593" y="5096"/>
                  </a:lnTo>
                  <a:lnTo>
                    <a:pt x="67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 name="Google Shape;805;p47">
            <a:extLst>
              <a:ext uri="{FF2B5EF4-FFF2-40B4-BE49-F238E27FC236}">
                <a16:creationId xmlns:a16="http://schemas.microsoft.com/office/drawing/2014/main" id="{D119AD3F-13AF-1C92-B3DC-17E190B83E6C}"/>
              </a:ext>
            </a:extLst>
          </p:cNvPr>
          <p:cNvSpPr/>
          <p:nvPr/>
        </p:nvSpPr>
        <p:spPr>
          <a:xfrm>
            <a:off x="5181968" y="841788"/>
            <a:ext cx="1792800" cy="1792800"/>
          </a:xfrm>
          <a:prstGeom prst="roundRect">
            <a:avLst>
              <a:gd name="adj" fmla="val 31579"/>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8800" b="1"/>
              <a:t>II</a:t>
            </a:r>
            <a:endParaRPr sz="8800" b="1"/>
          </a:p>
        </p:txBody>
      </p:sp>
      <p:sp>
        <p:nvSpPr>
          <p:cNvPr id="9" name="TextBox 8">
            <a:extLst>
              <a:ext uri="{FF2B5EF4-FFF2-40B4-BE49-F238E27FC236}">
                <a16:creationId xmlns:a16="http://schemas.microsoft.com/office/drawing/2014/main" id="{A444AED0-FD23-16F6-3785-1804FC7E9216}"/>
              </a:ext>
            </a:extLst>
          </p:cNvPr>
          <p:cNvSpPr txBox="1"/>
          <p:nvPr/>
        </p:nvSpPr>
        <p:spPr>
          <a:xfrm>
            <a:off x="4114861" y="2814706"/>
            <a:ext cx="3928978" cy="1651671"/>
          </a:xfrm>
          <a:prstGeom prst="rect">
            <a:avLst/>
          </a:prstGeom>
          <a:noFill/>
        </p:spPr>
        <p:txBody>
          <a:bodyPr wrap="square">
            <a:spAutoFit/>
          </a:bodyPr>
          <a:lstStyle/>
          <a:p>
            <a:pPr marL="0" marR="0" lvl="0" indent="0" algn="ctr" defTabSz="914400" eaLnBrk="1" fontAlgn="auto" latinLnBrk="0" hangingPunct="1">
              <a:lnSpc>
                <a:spcPct val="150000"/>
              </a:lnSpc>
              <a:spcBef>
                <a:spcPts val="0"/>
              </a:spcBef>
              <a:spcAft>
                <a:spcPts val="0"/>
              </a:spcAft>
              <a:buClrTx/>
              <a:buSzTx/>
              <a:buFontTx/>
              <a:buNone/>
              <a:tabLst/>
              <a:defRPr/>
            </a:pPr>
            <a:r>
              <a:rPr lang="en-US" sz="3600" b="1">
                <a:solidFill>
                  <a:sysClr val="windowText" lastClr="000000"/>
                </a:solidFill>
              </a:rPr>
              <a:t>LUYỆN TẬP VÀ VẬN DỤNG</a:t>
            </a:r>
            <a:endParaRPr kumimoji="0" lang="en-US" sz="3600" b="1" i="0" u="none" strike="noStrike" kern="0" cap="none" spc="0" normalizeH="0" baseline="0" noProof="0">
              <a:ln>
                <a:noFill/>
              </a:ln>
              <a:solidFill>
                <a:sysClr val="windowText" lastClr="000000"/>
              </a:solidFill>
              <a:effectLst/>
              <a:uLnTx/>
              <a:uFillTx/>
            </a:endParaRPr>
          </a:p>
        </p:txBody>
      </p:sp>
    </p:spTree>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50"/>
        <p:cNvGrpSpPr/>
        <p:nvPr/>
      </p:nvGrpSpPr>
      <p:grpSpPr>
        <a:xfrm>
          <a:off x="0" y="0"/>
          <a:ext cx="0" cy="0"/>
          <a:chOff x="0" y="0"/>
          <a:chExt cx="0" cy="0"/>
        </a:xfrm>
      </p:grpSpPr>
      <p:grpSp>
        <p:nvGrpSpPr>
          <p:cNvPr id="5" name="Group 4">
            <a:extLst>
              <a:ext uri="{FF2B5EF4-FFF2-40B4-BE49-F238E27FC236}">
                <a16:creationId xmlns:a16="http://schemas.microsoft.com/office/drawing/2014/main" id="{F41A3823-19AE-BFBD-6C64-EE0ED500B679}"/>
              </a:ext>
            </a:extLst>
          </p:cNvPr>
          <p:cNvGrpSpPr/>
          <p:nvPr/>
        </p:nvGrpSpPr>
        <p:grpSpPr>
          <a:xfrm>
            <a:off x="129418" y="3228066"/>
            <a:ext cx="2209800" cy="1506474"/>
            <a:chOff x="323851" y="2000250"/>
            <a:chExt cx="2209800" cy="1506474"/>
          </a:xfrm>
        </p:grpSpPr>
        <p:sp>
          <p:nvSpPr>
            <p:cNvPr id="6" name="Speech Bubble: Oval 5">
              <a:extLst>
                <a:ext uri="{FF2B5EF4-FFF2-40B4-BE49-F238E27FC236}">
                  <a16:creationId xmlns:a16="http://schemas.microsoft.com/office/drawing/2014/main" id="{B0A74058-9C62-C8D4-E6C2-52D68C7AD389}"/>
                </a:ext>
              </a:extLst>
            </p:cNvPr>
            <p:cNvSpPr/>
            <p:nvPr/>
          </p:nvSpPr>
          <p:spPr>
            <a:xfrm>
              <a:off x="323851" y="2000250"/>
              <a:ext cx="2209800" cy="1506474"/>
            </a:xfrm>
            <a:prstGeom prst="wedgeEllipseCallout">
              <a:avLst>
                <a:gd name="adj1" fmla="val 59369"/>
                <a:gd name="adj2" fmla="val 2512"/>
              </a:avLst>
            </a:prstGeom>
            <a:solidFill>
              <a:schemeClr val="accent6"/>
            </a:solidFill>
            <a:ln>
              <a:solidFill>
                <a:schemeClr val="accent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FF"/>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011C8205-A7C9-589B-D906-6A29093C8B52}"/>
                </a:ext>
              </a:extLst>
            </p:cNvPr>
            <p:cNvSpPr txBox="1"/>
            <p:nvPr/>
          </p:nvSpPr>
          <p:spPr>
            <a:xfrm>
              <a:off x="376683" y="2228518"/>
              <a:ext cx="2104136"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000000"/>
                  </a:solidFill>
                  <a:effectLst/>
                  <a:uLnTx/>
                  <a:uFillTx/>
                  <a:latin typeface="Arial"/>
                  <a:cs typeface="Arial"/>
                  <a:sym typeface="Arial"/>
                </a:rPr>
                <a:t>Nhóm 1: </a:t>
              </a:r>
              <a:endParaRPr kumimoji="0" lang="en-US" sz="2000" b="1" i="1"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Câu </a:t>
              </a:r>
              <a:r>
                <a:rPr kumimoji="0" lang="vi-VN" sz="2000" b="0" i="0" u="none" strike="noStrike" kern="0" cap="none" spc="0" normalizeH="0" baseline="0" noProof="0">
                  <a:ln>
                    <a:noFill/>
                  </a:ln>
                  <a:solidFill>
                    <a:srgbClr val="000000"/>
                  </a:solidFill>
                  <a:effectLst/>
                  <a:uLnTx/>
                  <a:uFillTx/>
                  <a:latin typeface="Arial"/>
                  <a:cs typeface="Arial"/>
                  <a:sym typeface="Arial"/>
                </a:rPr>
                <a:t>1</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8" name="Group 7">
            <a:extLst>
              <a:ext uri="{FF2B5EF4-FFF2-40B4-BE49-F238E27FC236}">
                <a16:creationId xmlns:a16="http://schemas.microsoft.com/office/drawing/2014/main" id="{3DC8694E-14D0-1152-5468-E4A73D9C0EA5}"/>
              </a:ext>
            </a:extLst>
          </p:cNvPr>
          <p:cNvGrpSpPr/>
          <p:nvPr/>
        </p:nvGrpSpPr>
        <p:grpSpPr>
          <a:xfrm>
            <a:off x="1234318" y="1835726"/>
            <a:ext cx="2310381" cy="1506474"/>
            <a:chOff x="273560" y="2000250"/>
            <a:chExt cx="2310381" cy="1506474"/>
          </a:xfrm>
        </p:grpSpPr>
        <p:sp>
          <p:nvSpPr>
            <p:cNvPr id="9" name="Speech Bubble: Oval 8">
              <a:extLst>
                <a:ext uri="{FF2B5EF4-FFF2-40B4-BE49-F238E27FC236}">
                  <a16:creationId xmlns:a16="http://schemas.microsoft.com/office/drawing/2014/main" id="{BA6B03B6-EF57-C98B-13C3-3D0E506A5A9F}"/>
                </a:ext>
              </a:extLst>
            </p:cNvPr>
            <p:cNvSpPr/>
            <p:nvPr/>
          </p:nvSpPr>
          <p:spPr>
            <a:xfrm>
              <a:off x="323851" y="2000250"/>
              <a:ext cx="2209800" cy="1506474"/>
            </a:xfrm>
            <a:prstGeom prst="wedgeEllipseCallout">
              <a:avLst>
                <a:gd name="adj1" fmla="val 23420"/>
                <a:gd name="adj2" fmla="val 63716"/>
              </a:avLst>
            </a:prstGeom>
            <a:solidFill>
              <a:schemeClr val="accent6"/>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FF"/>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7B08B0B2-3EBA-E8B4-92AA-14F88BE1C35D}"/>
                </a:ext>
              </a:extLst>
            </p:cNvPr>
            <p:cNvSpPr txBox="1"/>
            <p:nvPr/>
          </p:nvSpPr>
          <p:spPr>
            <a:xfrm>
              <a:off x="273560" y="2236547"/>
              <a:ext cx="2310381"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000000"/>
                  </a:solidFill>
                  <a:effectLst/>
                  <a:uLnTx/>
                  <a:uFillTx/>
                  <a:latin typeface="Arial"/>
                  <a:cs typeface="Arial"/>
                  <a:sym typeface="Arial"/>
                </a:rPr>
                <a:t>Nhóm </a:t>
              </a:r>
              <a:r>
                <a:rPr kumimoji="0" lang="en-US" sz="2000" b="1" i="1" u="none" strike="noStrike" kern="0" cap="none" spc="0" normalizeH="0" baseline="0" noProof="0">
                  <a:ln>
                    <a:noFill/>
                  </a:ln>
                  <a:solidFill>
                    <a:srgbClr val="000000"/>
                  </a:solidFill>
                  <a:effectLst/>
                  <a:uLnTx/>
                  <a:uFillTx/>
                  <a:latin typeface="Arial"/>
                  <a:cs typeface="Arial"/>
                  <a:sym typeface="Arial"/>
                </a:rPr>
                <a:t>2</a:t>
              </a:r>
              <a:r>
                <a:rPr kumimoji="0" lang="vi-VN" sz="2000" b="1" i="1" u="none" strike="noStrike" kern="0" cap="none" spc="0" normalizeH="0" baseline="0" noProof="0">
                  <a:ln>
                    <a:noFill/>
                  </a:ln>
                  <a:solidFill>
                    <a:srgbClr val="000000"/>
                  </a:solidFill>
                  <a:effectLst/>
                  <a:uLnTx/>
                  <a:uFillTx/>
                  <a:latin typeface="Arial"/>
                  <a:cs typeface="Arial"/>
                  <a:sym typeface="Arial"/>
                </a:rPr>
                <a:t>: </a:t>
              </a:r>
              <a:endParaRPr kumimoji="0" lang="en-US" sz="2000" b="1" i="1"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Câu </a:t>
              </a:r>
              <a:r>
                <a:rPr kumimoji="0" lang="vi-VN" sz="2000" b="0" i="0" u="none" strike="noStrike" kern="0" cap="none" spc="0" normalizeH="0" baseline="0" noProof="0">
                  <a:ln>
                    <a:noFill/>
                  </a:ln>
                  <a:solidFill>
                    <a:srgbClr val="000000"/>
                  </a:solidFill>
                  <a:effectLst/>
                  <a:uLnTx/>
                  <a:uFillTx/>
                  <a:latin typeface="Arial"/>
                  <a:cs typeface="Arial"/>
                  <a:sym typeface="Arial"/>
                </a:rPr>
                <a:t>2</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 name="Group 10">
            <a:extLst>
              <a:ext uri="{FF2B5EF4-FFF2-40B4-BE49-F238E27FC236}">
                <a16:creationId xmlns:a16="http://schemas.microsoft.com/office/drawing/2014/main" id="{DD4BA1AF-79A6-AC0E-BFD6-13CFC4797A4C}"/>
              </a:ext>
            </a:extLst>
          </p:cNvPr>
          <p:cNvGrpSpPr/>
          <p:nvPr/>
        </p:nvGrpSpPr>
        <p:grpSpPr>
          <a:xfrm>
            <a:off x="3459542" y="1204652"/>
            <a:ext cx="2224916" cy="1506474"/>
            <a:chOff x="323851" y="2000250"/>
            <a:chExt cx="2224916" cy="1506474"/>
          </a:xfrm>
        </p:grpSpPr>
        <p:sp>
          <p:nvSpPr>
            <p:cNvPr id="12" name="Speech Bubble: Oval 11">
              <a:extLst>
                <a:ext uri="{FF2B5EF4-FFF2-40B4-BE49-F238E27FC236}">
                  <a16:creationId xmlns:a16="http://schemas.microsoft.com/office/drawing/2014/main" id="{6BE3DA43-DAA5-6A10-10CF-9E37E9E992EA}"/>
                </a:ext>
              </a:extLst>
            </p:cNvPr>
            <p:cNvSpPr/>
            <p:nvPr/>
          </p:nvSpPr>
          <p:spPr>
            <a:xfrm>
              <a:off x="323851" y="2000250"/>
              <a:ext cx="2209800" cy="1506474"/>
            </a:xfrm>
            <a:prstGeom prst="wedgeEllipseCallout">
              <a:avLst>
                <a:gd name="adj1" fmla="val -8908"/>
                <a:gd name="adj2" fmla="val 63716"/>
              </a:avLst>
            </a:prstGeom>
            <a:solidFill>
              <a:schemeClr val="accent6"/>
            </a:solidFill>
            <a:ln>
              <a:solidFill>
                <a:schemeClr val="tx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FF"/>
                </a:solidFill>
                <a:effectLst/>
                <a:uLnTx/>
                <a:uFillTx/>
                <a:latin typeface="Arial"/>
                <a:ea typeface="+mn-ea"/>
                <a:cs typeface="+mn-cs"/>
                <a:sym typeface="Arial"/>
              </a:endParaRPr>
            </a:p>
          </p:txBody>
        </p:sp>
        <p:sp>
          <p:nvSpPr>
            <p:cNvPr id="13" name="TextBox 12">
              <a:extLst>
                <a:ext uri="{FF2B5EF4-FFF2-40B4-BE49-F238E27FC236}">
                  <a16:creationId xmlns:a16="http://schemas.microsoft.com/office/drawing/2014/main" id="{ED58DD02-6EA7-D9E1-C80D-9E3EACD51671}"/>
                </a:ext>
              </a:extLst>
            </p:cNvPr>
            <p:cNvSpPr txBox="1"/>
            <p:nvPr/>
          </p:nvSpPr>
          <p:spPr>
            <a:xfrm>
              <a:off x="338967" y="2205687"/>
              <a:ext cx="2209800"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000000"/>
                  </a:solidFill>
                  <a:effectLst/>
                  <a:uLnTx/>
                  <a:uFillTx/>
                  <a:latin typeface="Arial"/>
                  <a:cs typeface="Arial"/>
                  <a:sym typeface="Arial"/>
                </a:rPr>
                <a:t>Nhóm </a:t>
              </a:r>
              <a:r>
                <a:rPr kumimoji="0" lang="en-US" sz="2000" b="1" i="1" u="none" strike="noStrike" kern="0" cap="none" spc="0" normalizeH="0" baseline="0" noProof="0">
                  <a:ln>
                    <a:noFill/>
                  </a:ln>
                  <a:solidFill>
                    <a:srgbClr val="000000"/>
                  </a:solidFill>
                  <a:effectLst/>
                  <a:uLnTx/>
                  <a:uFillTx/>
                  <a:latin typeface="Arial"/>
                  <a:cs typeface="Arial"/>
                  <a:sym typeface="Arial"/>
                </a:rPr>
                <a:t>3</a:t>
              </a:r>
              <a:r>
                <a:rPr kumimoji="0" lang="vi-VN" sz="2000" b="1" i="1" u="none" strike="noStrike" kern="0" cap="none" spc="0" normalizeH="0" baseline="0" noProof="0">
                  <a:ln>
                    <a:noFill/>
                  </a:ln>
                  <a:solidFill>
                    <a:srgbClr val="000000"/>
                  </a:solidFill>
                  <a:effectLst/>
                  <a:uLnTx/>
                  <a:uFillTx/>
                  <a:latin typeface="Arial"/>
                  <a:cs typeface="Arial"/>
                  <a:sym typeface="Arial"/>
                </a:rPr>
                <a:t>: </a:t>
              </a:r>
              <a:endParaRPr kumimoji="0" lang="en-US" sz="2000" b="1" i="1"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Câu 3</a:t>
              </a:r>
            </a:p>
          </p:txBody>
        </p:sp>
      </p:grpSp>
      <p:grpSp>
        <p:nvGrpSpPr>
          <p:cNvPr id="14" name="Group 13">
            <a:extLst>
              <a:ext uri="{FF2B5EF4-FFF2-40B4-BE49-F238E27FC236}">
                <a16:creationId xmlns:a16="http://schemas.microsoft.com/office/drawing/2014/main" id="{0184EE31-C650-9D58-566B-7EA61EF3E84E}"/>
              </a:ext>
            </a:extLst>
          </p:cNvPr>
          <p:cNvGrpSpPr/>
          <p:nvPr/>
        </p:nvGrpSpPr>
        <p:grpSpPr>
          <a:xfrm>
            <a:off x="5701543" y="1721592"/>
            <a:ext cx="2224916" cy="1506474"/>
            <a:chOff x="323851" y="2000250"/>
            <a:chExt cx="2224916" cy="1506474"/>
          </a:xfrm>
        </p:grpSpPr>
        <p:sp>
          <p:nvSpPr>
            <p:cNvPr id="15" name="Speech Bubble: Oval 14">
              <a:extLst>
                <a:ext uri="{FF2B5EF4-FFF2-40B4-BE49-F238E27FC236}">
                  <a16:creationId xmlns:a16="http://schemas.microsoft.com/office/drawing/2014/main" id="{EC2C15B9-238F-E185-7EE2-C5BCDCF16684}"/>
                </a:ext>
              </a:extLst>
            </p:cNvPr>
            <p:cNvSpPr/>
            <p:nvPr/>
          </p:nvSpPr>
          <p:spPr>
            <a:xfrm>
              <a:off x="323851" y="2000250"/>
              <a:ext cx="2209800" cy="1506474"/>
            </a:xfrm>
            <a:prstGeom prst="wedgeEllipseCallout">
              <a:avLst>
                <a:gd name="adj1" fmla="val -31236"/>
                <a:gd name="adj2" fmla="val 64854"/>
              </a:avLst>
            </a:prstGeom>
            <a:solidFill>
              <a:schemeClr val="accent6"/>
            </a:solidFill>
            <a:ln>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FF"/>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6D8E6C07-3AD9-9750-D520-53FB89BA3AAF}"/>
                </a:ext>
              </a:extLst>
            </p:cNvPr>
            <p:cNvSpPr txBox="1"/>
            <p:nvPr/>
          </p:nvSpPr>
          <p:spPr>
            <a:xfrm>
              <a:off x="338967" y="2205687"/>
              <a:ext cx="2209800"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000000"/>
                  </a:solidFill>
                  <a:effectLst/>
                  <a:uLnTx/>
                  <a:uFillTx/>
                  <a:latin typeface="Arial"/>
                  <a:cs typeface="Arial"/>
                  <a:sym typeface="Arial"/>
                </a:rPr>
                <a:t>Nhóm </a:t>
              </a:r>
              <a:r>
                <a:rPr kumimoji="0" lang="en-US" sz="2000" b="1" i="1" u="none" strike="noStrike" kern="0" cap="none" spc="0" normalizeH="0" baseline="0" noProof="0">
                  <a:ln>
                    <a:noFill/>
                  </a:ln>
                  <a:solidFill>
                    <a:srgbClr val="000000"/>
                  </a:solidFill>
                  <a:effectLst/>
                  <a:uLnTx/>
                  <a:uFillTx/>
                  <a:latin typeface="Arial"/>
                  <a:cs typeface="Arial"/>
                  <a:sym typeface="Arial"/>
                </a:rPr>
                <a:t>4</a:t>
              </a:r>
              <a:r>
                <a:rPr kumimoji="0" lang="vi-VN" sz="2000" b="1" i="1" u="none" strike="noStrike" kern="0" cap="none" spc="0" normalizeH="0" baseline="0" noProof="0">
                  <a:ln>
                    <a:noFill/>
                  </a:ln>
                  <a:solidFill>
                    <a:srgbClr val="000000"/>
                  </a:solidFill>
                  <a:effectLst/>
                  <a:uLnTx/>
                  <a:uFillTx/>
                  <a:latin typeface="Arial"/>
                  <a:cs typeface="Arial"/>
                  <a:sym typeface="Arial"/>
                </a:rPr>
                <a:t>: </a:t>
              </a:r>
              <a:endParaRPr kumimoji="0" lang="en-US" sz="2000" b="1" i="1"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Câu 4</a:t>
              </a:r>
            </a:p>
          </p:txBody>
        </p:sp>
      </p:grpSp>
      <p:sp>
        <p:nvSpPr>
          <p:cNvPr id="17" name="Rectangle: Diagonal Corners Rounded 16">
            <a:extLst>
              <a:ext uri="{FF2B5EF4-FFF2-40B4-BE49-F238E27FC236}">
                <a16:creationId xmlns:a16="http://schemas.microsoft.com/office/drawing/2014/main" id="{7B109DC4-854C-6AA7-703E-0A4A9152459B}"/>
              </a:ext>
            </a:extLst>
          </p:cNvPr>
          <p:cNvSpPr/>
          <p:nvPr/>
        </p:nvSpPr>
        <p:spPr>
          <a:xfrm>
            <a:off x="2481263" y="244224"/>
            <a:ext cx="4181474" cy="716808"/>
          </a:xfrm>
          <a:prstGeom prst="round2DiagRect">
            <a:avLst/>
          </a:prstGeom>
          <a:solidFill>
            <a:schemeClr val="bg2">
              <a:lumMod val="2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FFFFFF"/>
                </a:solidFill>
                <a:effectLst/>
                <a:uLnTx/>
                <a:uFillTx/>
                <a:latin typeface="Arial"/>
                <a:ea typeface="+mn-ea"/>
                <a:cs typeface="+mn-cs"/>
                <a:sym typeface="Arial"/>
              </a:rPr>
              <a:t>THẢO LUẬN NHÓM</a:t>
            </a:r>
          </a:p>
        </p:txBody>
      </p:sp>
      <p:pic>
        <p:nvPicPr>
          <p:cNvPr id="18" name="Picture 17">
            <a:extLst>
              <a:ext uri="{FF2B5EF4-FFF2-40B4-BE49-F238E27FC236}">
                <a16:creationId xmlns:a16="http://schemas.microsoft.com/office/drawing/2014/main" id="{EB389612-04DC-8107-6AD8-22EA70AD1137}"/>
              </a:ext>
            </a:extLst>
          </p:cNvPr>
          <p:cNvPicPr>
            <a:picLocks noChangeAspect="1"/>
          </p:cNvPicPr>
          <p:nvPr/>
        </p:nvPicPr>
        <p:blipFill>
          <a:blip r:embed="rId3"/>
          <a:stretch>
            <a:fillRect/>
          </a:stretch>
        </p:blipFill>
        <p:spPr>
          <a:xfrm>
            <a:off x="7976628" y="4912944"/>
            <a:ext cx="1167372" cy="230556"/>
          </a:xfrm>
          <a:prstGeom prst="rect">
            <a:avLst/>
          </a:prstGeom>
        </p:spPr>
      </p:pic>
      <p:grpSp>
        <p:nvGrpSpPr>
          <p:cNvPr id="2" name="Group 1">
            <a:extLst>
              <a:ext uri="{FF2B5EF4-FFF2-40B4-BE49-F238E27FC236}">
                <a16:creationId xmlns:a16="http://schemas.microsoft.com/office/drawing/2014/main" id="{D0AA5FAF-7228-C043-EC0B-CC7B56F604F0}"/>
              </a:ext>
            </a:extLst>
          </p:cNvPr>
          <p:cNvGrpSpPr/>
          <p:nvPr/>
        </p:nvGrpSpPr>
        <p:grpSpPr>
          <a:xfrm>
            <a:off x="6697091" y="3228066"/>
            <a:ext cx="2224916" cy="1506474"/>
            <a:chOff x="323851" y="2000250"/>
            <a:chExt cx="2224916" cy="1506474"/>
          </a:xfrm>
        </p:grpSpPr>
        <p:sp>
          <p:nvSpPr>
            <p:cNvPr id="3" name="Speech Bubble: Oval 2">
              <a:extLst>
                <a:ext uri="{FF2B5EF4-FFF2-40B4-BE49-F238E27FC236}">
                  <a16:creationId xmlns:a16="http://schemas.microsoft.com/office/drawing/2014/main" id="{FCE348C4-766F-ACFE-8CE4-46A49FF81B31}"/>
                </a:ext>
              </a:extLst>
            </p:cNvPr>
            <p:cNvSpPr/>
            <p:nvPr/>
          </p:nvSpPr>
          <p:spPr>
            <a:xfrm>
              <a:off x="323851" y="2000250"/>
              <a:ext cx="2209800" cy="1506474"/>
            </a:xfrm>
            <a:prstGeom prst="wedgeEllipseCallout">
              <a:avLst>
                <a:gd name="adj1" fmla="val -63650"/>
                <a:gd name="adj2" fmla="val -1914"/>
              </a:avLst>
            </a:prstGeom>
            <a:solidFill>
              <a:schemeClr val="accent6"/>
            </a:solidFill>
            <a:ln>
              <a:solidFill>
                <a:srgbClr val="8000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4F2FF"/>
                </a:solidFill>
                <a:effectLst/>
                <a:uLnTx/>
                <a:uFillTx/>
                <a:latin typeface="Arial"/>
                <a:ea typeface="+mn-ea"/>
                <a:cs typeface="+mn-cs"/>
                <a:sym typeface="Arial"/>
              </a:endParaRPr>
            </a:p>
          </p:txBody>
        </p:sp>
        <p:sp>
          <p:nvSpPr>
            <p:cNvPr id="19" name="TextBox 18">
              <a:extLst>
                <a:ext uri="{FF2B5EF4-FFF2-40B4-BE49-F238E27FC236}">
                  <a16:creationId xmlns:a16="http://schemas.microsoft.com/office/drawing/2014/main" id="{3DFF4739-6E72-4C29-4620-7219D50BB054}"/>
                </a:ext>
              </a:extLst>
            </p:cNvPr>
            <p:cNvSpPr txBox="1"/>
            <p:nvPr/>
          </p:nvSpPr>
          <p:spPr>
            <a:xfrm>
              <a:off x="338967" y="2205687"/>
              <a:ext cx="2209800" cy="958660"/>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1" i="1" u="none" strike="noStrike" kern="0" cap="none" spc="0" normalizeH="0" baseline="0" noProof="0">
                  <a:ln>
                    <a:noFill/>
                  </a:ln>
                  <a:solidFill>
                    <a:srgbClr val="000000"/>
                  </a:solidFill>
                  <a:effectLst/>
                  <a:uLnTx/>
                  <a:uFillTx/>
                  <a:latin typeface="Arial"/>
                  <a:cs typeface="Arial"/>
                  <a:sym typeface="Arial"/>
                </a:rPr>
                <a:t>Nhóm </a:t>
              </a:r>
              <a:r>
                <a:rPr lang="en-US" sz="2000" b="1" i="1"/>
                <a:t>5</a:t>
              </a:r>
              <a:r>
                <a:rPr kumimoji="0" lang="vi-VN" sz="2000" b="1" i="1" u="none" strike="noStrike" kern="0" cap="none" spc="0" normalizeH="0" baseline="0" noProof="0">
                  <a:ln>
                    <a:noFill/>
                  </a:ln>
                  <a:solidFill>
                    <a:srgbClr val="000000"/>
                  </a:solidFill>
                  <a:effectLst/>
                  <a:uLnTx/>
                  <a:uFillTx/>
                  <a:latin typeface="Arial"/>
                  <a:cs typeface="Arial"/>
                  <a:sym typeface="Arial"/>
                </a:rPr>
                <a:t>: </a:t>
              </a:r>
              <a:endParaRPr kumimoji="0" lang="en-US" sz="2000" b="1" i="1"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000" b="0" i="0" u="none" strike="noStrike" kern="0" cap="none" spc="0" normalizeH="0" baseline="0" noProof="0">
                  <a:ln>
                    <a:noFill/>
                  </a:ln>
                  <a:solidFill>
                    <a:srgbClr val="000000"/>
                  </a:solidFill>
                  <a:effectLst/>
                  <a:uLnTx/>
                  <a:uFillTx/>
                  <a:latin typeface="Arial"/>
                  <a:cs typeface="Arial"/>
                  <a:sym typeface="Arial"/>
                </a:rPr>
                <a:t>Câu 5</a:t>
              </a:r>
            </a:p>
          </p:txBody>
        </p:sp>
      </p:grpSp>
      <p:pic>
        <p:nvPicPr>
          <p:cNvPr id="21" name="Picture 20">
            <a:extLst>
              <a:ext uri="{FF2B5EF4-FFF2-40B4-BE49-F238E27FC236}">
                <a16:creationId xmlns:a16="http://schemas.microsoft.com/office/drawing/2014/main" id="{FEE460D5-9CAC-96E5-66B7-AA4FB4A49392}"/>
              </a:ext>
            </a:extLst>
          </p:cNvPr>
          <p:cNvPicPr>
            <a:picLocks noChangeAspect="1"/>
          </p:cNvPicPr>
          <p:nvPr/>
        </p:nvPicPr>
        <p:blipFill>
          <a:blip r:embed="rId4"/>
          <a:srcRect/>
          <a:stretch/>
        </p:blipFill>
        <p:spPr>
          <a:xfrm>
            <a:off x="2553513" y="2627953"/>
            <a:ext cx="4036973" cy="269064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down)">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down)">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 name="TextBox 5">
            <a:extLst>
              <a:ext uri="{FF2B5EF4-FFF2-40B4-BE49-F238E27FC236}">
                <a16:creationId xmlns:a16="http://schemas.microsoft.com/office/drawing/2014/main" id="{A45D0BCF-8F04-081F-3578-C63865600F4E}"/>
              </a:ext>
            </a:extLst>
          </p:cNvPr>
          <p:cNvSpPr txBox="1"/>
          <p:nvPr/>
        </p:nvSpPr>
        <p:spPr>
          <a:xfrm>
            <a:off x="149481" y="77734"/>
            <a:ext cx="8845037" cy="4988032"/>
          </a:xfrm>
          <a:prstGeom prst="rect">
            <a:avLst/>
          </a:prstGeom>
          <a:noFill/>
        </p:spPr>
        <p:txBody>
          <a:bodyPr wrap="square">
            <a:spAutoFit/>
          </a:bodyPr>
          <a:lstStyle/>
          <a:p>
            <a:pPr lvl="0" algn="just">
              <a:lnSpc>
                <a:spcPct val="150000"/>
              </a:lnSpc>
            </a:pPr>
            <a:r>
              <a:rPr lang="vi-VN" sz="1950" b="1"/>
              <a:t>1. </a:t>
            </a:r>
            <a:r>
              <a:rPr lang="vi-VN" sz="1950"/>
              <a:t>Trình bày chức năng, cấu tạo và thông số kĩ thuật của một số thiết bị đóng cắt và lấy điện của mạng điện trong nhà.</a:t>
            </a:r>
          </a:p>
          <a:p>
            <a:pPr lvl="0" algn="just">
              <a:lnSpc>
                <a:spcPct val="150000"/>
              </a:lnSpc>
            </a:pPr>
            <a:r>
              <a:rPr lang="vi-VN" sz="1950" b="1"/>
              <a:t>2</a:t>
            </a:r>
            <a:r>
              <a:rPr lang="en-US" sz="1950" b="1"/>
              <a:t>.</a:t>
            </a:r>
            <a:r>
              <a:rPr lang="vi-VN" sz="1950" b="1"/>
              <a:t> </a:t>
            </a:r>
            <a:r>
              <a:rPr lang="vi-VN" sz="1950"/>
              <a:t>Mô tả cách sử dụng đồng hồ vạn năng, ampe kìm để đo một số đại lượng.</a:t>
            </a:r>
          </a:p>
          <a:p>
            <a:pPr lvl="0" algn="just">
              <a:lnSpc>
                <a:spcPct val="150000"/>
              </a:lnSpc>
            </a:pPr>
            <a:r>
              <a:rPr lang="vi-VN" sz="1950" b="1"/>
              <a:t>3. </a:t>
            </a:r>
            <a:r>
              <a:rPr lang="vi-VN" sz="1950"/>
              <a:t>Một mạng điện đơn giản dùng trong phòng ngủ có kích thước 3x4 m bao gồm hai aptomat, một ổ cắm điện, hai công tắc ba cực điều khiển một đèn. Hãy:</a:t>
            </a:r>
          </a:p>
          <a:p>
            <a:pPr lvl="0" algn="just">
              <a:lnSpc>
                <a:spcPct val="150000"/>
              </a:lnSpc>
            </a:pPr>
            <a:r>
              <a:rPr lang="vi-VN" sz="1950"/>
              <a:t>a) Thiết kế sơ đồ nguyên lí và sơ đồ lắp đặt của mạng điện.</a:t>
            </a:r>
          </a:p>
          <a:p>
            <a:pPr lvl="0" algn="just">
              <a:lnSpc>
                <a:spcPct val="150000"/>
              </a:lnSpc>
            </a:pPr>
            <a:r>
              <a:rPr lang="vi-VN" sz="1950"/>
              <a:t>b) Lập bảng tính toán chi phí của mạng điện.</a:t>
            </a:r>
          </a:p>
          <a:p>
            <a:pPr lvl="0" algn="just">
              <a:lnSpc>
                <a:spcPct val="150000"/>
              </a:lnSpc>
            </a:pPr>
            <a:r>
              <a:rPr lang="vi-VN" sz="1950" b="1"/>
              <a:t>4</a:t>
            </a:r>
            <a:r>
              <a:rPr lang="en-US" sz="1950" b="1"/>
              <a:t>.</a:t>
            </a:r>
            <a:r>
              <a:rPr lang="vi-VN" sz="1950" b="1"/>
              <a:t> </a:t>
            </a:r>
            <a:r>
              <a:rPr lang="vi-VN" sz="1950"/>
              <a:t>Trình bày quy trình lắp đặt mạng điện.</a:t>
            </a:r>
          </a:p>
          <a:p>
            <a:pPr lvl="0" algn="just">
              <a:lnSpc>
                <a:spcPct val="150000"/>
              </a:lnSpc>
            </a:pPr>
            <a:r>
              <a:rPr lang="vi-VN" sz="1950" b="1"/>
              <a:t>5. </a:t>
            </a:r>
            <a:r>
              <a:rPr lang="vi-VN" sz="1950"/>
              <a:t>Trình bày đặc điểm và yêu cầu công việc đối với ngành nghề liên quan đến lắp đặt mạng điện trong nhà.</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06B286A0-48DF-6BBC-6E9F-785358517A07}"/>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A300E937-3172-158B-B71C-225B7402DF80}"/>
              </a:ext>
            </a:extLst>
          </p:cNvPr>
          <p:cNvGrpSpPr/>
          <p:nvPr/>
        </p:nvGrpSpPr>
        <p:grpSpPr>
          <a:xfrm>
            <a:off x="800596" y="294712"/>
            <a:ext cx="7542808" cy="1001159"/>
            <a:chOff x="283935" y="1908158"/>
            <a:chExt cx="10057078" cy="1334879"/>
          </a:xfrm>
        </p:grpSpPr>
        <p:sp>
          <p:nvSpPr>
            <p:cNvPr id="5" name="Rounded Rectangle 40">
              <a:extLst>
                <a:ext uri="{FF2B5EF4-FFF2-40B4-BE49-F238E27FC236}">
                  <a16:creationId xmlns:a16="http://schemas.microsoft.com/office/drawing/2014/main" id="{AAC03D02-6723-E6C9-3830-05BCBD95D7F6}"/>
                </a:ext>
              </a:extLst>
            </p:cNvPr>
            <p:cNvSpPr/>
            <p:nvPr/>
          </p:nvSpPr>
          <p:spPr>
            <a:xfrm>
              <a:off x="546975" y="1908158"/>
              <a:ext cx="9794038" cy="1334879"/>
            </a:xfrm>
            <a:prstGeom prst="roundRect">
              <a:avLst>
                <a:gd name="adj" fmla="val 13332"/>
              </a:avLst>
            </a:prstGeom>
            <a:solidFill>
              <a:srgbClr val="FFF2E5"/>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6" name="Picture 2" descr="https://cdn-icons-png.flaticon.com/128/5184/5184592.png">
              <a:extLst>
                <a:ext uri="{FF2B5EF4-FFF2-40B4-BE49-F238E27FC236}">
                  <a16:creationId xmlns:a16="http://schemas.microsoft.com/office/drawing/2014/main" id="{57BADCC1-0EFE-17F6-8885-ADF7449C996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3935" y="2000625"/>
              <a:ext cx="526077" cy="52607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1015568-5F28-024D-5690-46219AB5D81C}"/>
                </a:ext>
              </a:extLst>
            </p:cNvPr>
            <p:cNvSpPr txBox="1"/>
            <p:nvPr/>
          </p:nvSpPr>
          <p:spPr>
            <a:xfrm>
              <a:off x="810011" y="1936801"/>
              <a:ext cx="9531002" cy="1278214"/>
            </a:xfrm>
            <a:prstGeom prst="rect">
              <a:avLst/>
            </a:prstGeom>
            <a:noFill/>
          </p:spPr>
          <p:txBody>
            <a:bodyPr wrap="square" rtlCol="0">
              <a:spAutoFit/>
            </a:bodyPr>
            <a:lstStyle/>
            <a:p>
              <a:pPr marL="0" marR="0" lvl="0" indent="0" algn="just" defTabSz="685800" rtl="0" eaLnBrk="1" fontAlgn="auto" latinLnBrk="0" hangingPunct="1">
                <a:lnSpc>
                  <a:spcPct val="15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Body)"/>
                  <a:ea typeface="+mn-ea"/>
                  <a:cs typeface="Arial" panose="020B0604020202020204" pitchFamily="34" charset="0"/>
                  <a:sym typeface="Arial"/>
                </a:rPr>
                <a:t>Câu 1. Trình bày chức năng, cấu tạo và thông số kĩ thuật của một số thiết bị đóng cắt và lấy điện của mạng điện trong nhà.</a:t>
              </a:r>
            </a:p>
          </p:txBody>
        </p:sp>
      </p:grpSp>
      <p:graphicFrame>
        <p:nvGraphicFramePr>
          <p:cNvPr id="12" name="Table 11">
            <a:extLst>
              <a:ext uri="{FF2B5EF4-FFF2-40B4-BE49-F238E27FC236}">
                <a16:creationId xmlns:a16="http://schemas.microsoft.com/office/drawing/2014/main" id="{DD34530E-56C2-649C-2B2D-F9B00EEF9AAC}"/>
              </a:ext>
            </a:extLst>
          </p:cNvPr>
          <p:cNvGraphicFramePr>
            <a:graphicFrameLocks noGrp="1"/>
          </p:cNvGraphicFramePr>
          <p:nvPr>
            <p:extLst>
              <p:ext uri="{D42A27DB-BD31-4B8C-83A1-F6EECF244321}">
                <p14:modId xmlns:p14="http://schemas.microsoft.com/office/powerpoint/2010/main" val="1364929418"/>
              </p:ext>
            </p:extLst>
          </p:nvPr>
        </p:nvGraphicFramePr>
        <p:xfrm>
          <a:off x="498938" y="1617908"/>
          <a:ext cx="8343403" cy="3230880"/>
        </p:xfrm>
        <a:graphic>
          <a:graphicData uri="http://schemas.openxmlformats.org/drawingml/2006/table">
            <a:tbl>
              <a:tblPr>
                <a:tableStyleId>{8A107856-5554-42FB-B03E-39F5DBC370BA}</a:tableStyleId>
              </a:tblPr>
              <a:tblGrid>
                <a:gridCol w="1109842">
                  <a:extLst>
                    <a:ext uri="{9D8B030D-6E8A-4147-A177-3AD203B41FA5}">
                      <a16:colId xmlns:a16="http://schemas.microsoft.com/office/drawing/2014/main" val="2662024979"/>
                    </a:ext>
                  </a:extLst>
                </a:gridCol>
                <a:gridCol w="1731921">
                  <a:extLst>
                    <a:ext uri="{9D8B030D-6E8A-4147-A177-3AD203B41FA5}">
                      <a16:colId xmlns:a16="http://schemas.microsoft.com/office/drawing/2014/main" val="1569565152"/>
                    </a:ext>
                  </a:extLst>
                </a:gridCol>
                <a:gridCol w="2857500">
                  <a:extLst>
                    <a:ext uri="{9D8B030D-6E8A-4147-A177-3AD203B41FA5}">
                      <a16:colId xmlns:a16="http://schemas.microsoft.com/office/drawing/2014/main" val="2756943352"/>
                    </a:ext>
                  </a:extLst>
                </a:gridCol>
                <a:gridCol w="2644140">
                  <a:extLst>
                    <a:ext uri="{9D8B030D-6E8A-4147-A177-3AD203B41FA5}">
                      <a16:colId xmlns:a16="http://schemas.microsoft.com/office/drawing/2014/main" val="257702007"/>
                    </a:ext>
                  </a:extLst>
                </a:gridCol>
              </a:tblGrid>
              <a:tr h="356972">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Thiết bị</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Chức năng</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Cấu tạo</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Thông số kĩ thuật</a:t>
                      </a: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2333433493"/>
                  </a:ext>
                </a:extLst>
              </a:tr>
              <a:tr h="2834640">
                <a:tc>
                  <a:txBody>
                    <a:bodyPr/>
                    <a:lstStyle/>
                    <a:p>
                      <a:pPr algn="ctr"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Công tắc</a:t>
                      </a:r>
                      <a:endParaRPr lang="en-US" sz="2000" b="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3998291196"/>
                  </a:ext>
                </a:extLst>
              </a:tr>
            </a:tbl>
          </a:graphicData>
        </a:graphic>
      </p:graphicFrame>
      <p:sp>
        <p:nvSpPr>
          <p:cNvPr id="15" name="TextBox 14">
            <a:extLst>
              <a:ext uri="{FF2B5EF4-FFF2-40B4-BE49-F238E27FC236}">
                <a16:creationId xmlns:a16="http://schemas.microsoft.com/office/drawing/2014/main" id="{591157B2-3CAA-C9D3-4FF2-05F3CFA40E4A}"/>
              </a:ext>
            </a:extLst>
          </p:cNvPr>
          <p:cNvSpPr txBox="1"/>
          <p:nvPr/>
        </p:nvSpPr>
        <p:spPr>
          <a:xfrm>
            <a:off x="1659255" y="2043468"/>
            <a:ext cx="1632585" cy="2805320"/>
          </a:xfrm>
          <a:prstGeom prst="rect">
            <a:avLst/>
          </a:prstGeom>
          <a:noFill/>
        </p:spPr>
        <p:txBody>
          <a:bodyPr wrap="square">
            <a:spAutoFit/>
          </a:bodyPr>
          <a:lstStyle/>
          <a:p>
            <a:pPr algn="just">
              <a:lnSpc>
                <a:spcPct val="150000"/>
              </a:lnSpc>
            </a:pPr>
            <a:r>
              <a:rPr lang="vi-VN" sz="2000"/>
              <a:t>- Là thiết bị dùng để đóng cắt dòng điện bằng tay đơn giản.</a:t>
            </a:r>
          </a:p>
        </p:txBody>
      </p:sp>
      <p:sp>
        <p:nvSpPr>
          <p:cNvPr id="18" name="TextBox 17">
            <a:extLst>
              <a:ext uri="{FF2B5EF4-FFF2-40B4-BE49-F238E27FC236}">
                <a16:creationId xmlns:a16="http://schemas.microsoft.com/office/drawing/2014/main" id="{349D02B9-0749-D9D6-48EB-164F38D9ACE1}"/>
              </a:ext>
            </a:extLst>
          </p:cNvPr>
          <p:cNvSpPr txBox="1"/>
          <p:nvPr/>
        </p:nvSpPr>
        <p:spPr>
          <a:xfrm>
            <a:off x="3366244" y="2043468"/>
            <a:ext cx="2806067" cy="2805320"/>
          </a:xfrm>
          <a:prstGeom prst="rect">
            <a:avLst/>
          </a:prstGeom>
          <a:noFill/>
        </p:spPr>
        <p:txBody>
          <a:bodyPr wrap="square">
            <a:spAutoFit/>
          </a:bodyPr>
          <a:lstStyle/>
          <a:p>
            <a:pPr algn="just">
              <a:lnSpc>
                <a:spcPct val="150000"/>
              </a:lnSpc>
            </a:pPr>
            <a:r>
              <a:rPr lang="vi-VN" sz="2000"/>
              <a:t>- Gồm: vỏ, nút bật tắt và các cực nối điện.</a:t>
            </a:r>
          </a:p>
          <a:p>
            <a:pPr algn="just">
              <a:lnSpc>
                <a:spcPct val="150000"/>
              </a:lnSpc>
            </a:pPr>
            <a:r>
              <a:rPr lang="vi-VN" sz="2000"/>
              <a:t>- Vỏ và nút bật tắt thường được làm bằng nhựa, các cực nối điện được làm bằng đồng.</a:t>
            </a:r>
          </a:p>
        </p:txBody>
      </p:sp>
      <p:sp>
        <p:nvSpPr>
          <p:cNvPr id="20" name="TextBox 19">
            <a:extLst>
              <a:ext uri="{FF2B5EF4-FFF2-40B4-BE49-F238E27FC236}">
                <a16:creationId xmlns:a16="http://schemas.microsoft.com/office/drawing/2014/main" id="{2DAFFD36-F90E-0334-A08A-0CE36C627534}"/>
              </a:ext>
            </a:extLst>
          </p:cNvPr>
          <p:cNvSpPr txBox="1"/>
          <p:nvPr/>
        </p:nvSpPr>
        <p:spPr>
          <a:xfrm>
            <a:off x="6246715" y="2043468"/>
            <a:ext cx="2546985" cy="2343655"/>
          </a:xfrm>
          <a:prstGeom prst="rect">
            <a:avLst/>
          </a:prstGeom>
          <a:noFill/>
        </p:spPr>
        <p:txBody>
          <a:bodyPr wrap="square">
            <a:spAutoFit/>
          </a:bodyPr>
          <a:lstStyle/>
          <a:p>
            <a:pPr algn="just">
              <a:lnSpc>
                <a:spcPct val="150000"/>
              </a:lnSpc>
            </a:pPr>
            <a:r>
              <a:rPr lang="en-US" sz="2000"/>
              <a:t>- Trên vỏ công tắc có ghi thông số kĩ thuật: dòng điện định mức (A) và điện áp định mức (V).</a:t>
            </a:r>
          </a:p>
        </p:txBody>
      </p:sp>
      <p:pic>
        <p:nvPicPr>
          <p:cNvPr id="22" name="Picture 21">
            <a:extLst>
              <a:ext uri="{FF2B5EF4-FFF2-40B4-BE49-F238E27FC236}">
                <a16:creationId xmlns:a16="http://schemas.microsoft.com/office/drawing/2014/main" id="{A75A2359-18F1-A047-1B87-30B1C09BCB35}"/>
              </a:ext>
            </a:extLst>
          </p:cNvPr>
          <p:cNvPicPr>
            <a:picLocks noChangeAspect="1"/>
          </p:cNvPicPr>
          <p:nvPr/>
        </p:nvPicPr>
        <p:blipFill>
          <a:blip r:embed="rId4"/>
          <a:srcRect/>
          <a:stretch/>
        </p:blipFill>
        <p:spPr>
          <a:xfrm>
            <a:off x="520611" y="2041682"/>
            <a:ext cx="1060136" cy="1060136"/>
          </a:xfrm>
          <a:prstGeom prst="rect">
            <a:avLst/>
          </a:prstGeom>
          <a:ln>
            <a:noFill/>
          </a:ln>
          <a:effectLst>
            <a:outerShdw blurRad="292100" dist="139700" dir="2700000" algn="tl" rotWithShape="0">
              <a:srgbClr val="333333">
                <a:alpha val="65000"/>
              </a:srgbClr>
            </a:outerShdw>
          </a:effectLst>
        </p:spPr>
      </p:pic>
      <p:pic>
        <p:nvPicPr>
          <p:cNvPr id="38" name="Picture 37" descr="A white switch with three buttons&#10;&#10;Description automatically generated">
            <a:extLst>
              <a:ext uri="{FF2B5EF4-FFF2-40B4-BE49-F238E27FC236}">
                <a16:creationId xmlns:a16="http://schemas.microsoft.com/office/drawing/2014/main" id="{B58CAA4E-5A74-E274-B29F-E4E5C0973C55}"/>
              </a:ext>
            </a:extLst>
          </p:cNvPr>
          <p:cNvPicPr>
            <a:picLocks noChangeAspect="1"/>
          </p:cNvPicPr>
          <p:nvPr/>
        </p:nvPicPr>
        <p:blipFill>
          <a:blip r:embed="rId5"/>
          <a:stretch>
            <a:fillRect/>
          </a:stretch>
        </p:blipFill>
        <p:spPr>
          <a:xfrm>
            <a:off x="593479" y="3865038"/>
            <a:ext cx="914400" cy="914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64939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barn(inVertic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randombar(horizontal)">
                                      <p:cBhvr>
                                        <p:cTn id="33" dur="500"/>
                                        <p:tgtEl>
                                          <p:spTgt spid="22"/>
                                        </p:tgtEl>
                                      </p:cBhvr>
                                    </p:animEffect>
                                  </p:childTnLst>
                                </p:cTn>
                              </p:par>
                              <p:par>
                                <p:cTn id="34" presetID="14" presetClass="entr" presetSubtype="10" fill="hold" nodeType="withEffect">
                                  <p:stCondLst>
                                    <p:cond delay="0"/>
                                  </p:stCondLst>
                                  <p:childTnLst>
                                    <p:set>
                                      <p:cBhvr>
                                        <p:cTn id="35" dur="1" fill="hold">
                                          <p:stCondLst>
                                            <p:cond delay="0"/>
                                          </p:stCondLst>
                                        </p:cTn>
                                        <p:tgtEl>
                                          <p:spTgt spid="38"/>
                                        </p:tgtEl>
                                        <p:attrNameLst>
                                          <p:attrName>style.visibility</p:attrName>
                                        </p:attrNameLst>
                                      </p:cBhvr>
                                      <p:to>
                                        <p:strVal val="visible"/>
                                      </p:to>
                                    </p:set>
                                    <p:animEffect transition="in" filter="randombar(horizontal)">
                                      <p:cBhvr>
                                        <p:cTn id="36"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4">
          <a:extLst>
            <a:ext uri="{FF2B5EF4-FFF2-40B4-BE49-F238E27FC236}">
              <a16:creationId xmlns:a16="http://schemas.microsoft.com/office/drawing/2014/main" id="{B30C2A95-5950-ACED-F746-C70E68B711A3}"/>
            </a:ext>
          </a:extLst>
        </p:cNvPr>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8F4CBAD6-CA3F-8D78-4685-4240F3C0AECF}"/>
              </a:ext>
            </a:extLst>
          </p:cNvPr>
          <p:cNvGraphicFramePr>
            <a:graphicFrameLocks noGrp="1"/>
          </p:cNvGraphicFramePr>
          <p:nvPr>
            <p:extLst>
              <p:ext uri="{D42A27DB-BD31-4B8C-83A1-F6EECF244321}">
                <p14:modId xmlns:p14="http://schemas.microsoft.com/office/powerpoint/2010/main" val="3660044807"/>
              </p:ext>
            </p:extLst>
          </p:nvPr>
        </p:nvGraphicFramePr>
        <p:xfrm>
          <a:off x="0" y="1"/>
          <a:ext cx="9144000" cy="5143500"/>
        </p:xfrm>
        <a:graphic>
          <a:graphicData uri="http://schemas.openxmlformats.org/drawingml/2006/table">
            <a:tbl>
              <a:tblPr>
                <a:tableStyleId>{8A107856-5554-42FB-B03E-39F5DBC370BA}</a:tableStyleId>
              </a:tblPr>
              <a:tblGrid>
                <a:gridCol w="1115122">
                  <a:extLst>
                    <a:ext uri="{9D8B030D-6E8A-4147-A177-3AD203B41FA5}">
                      <a16:colId xmlns:a16="http://schemas.microsoft.com/office/drawing/2014/main" val="2662024979"/>
                    </a:ext>
                  </a:extLst>
                </a:gridCol>
                <a:gridCol w="2326888">
                  <a:extLst>
                    <a:ext uri="{9D8B030D-6E8A-4147-A177-3AD203B41FA5}">
                      <a16:colId xmlns:a16="http://schemas.microsoft.com/office/drawing/2014/main" val="1569565152"/>
                    </a:ext>
                  </a:extLst>
                </a:gridCol>
                <a:gridCol w="3233853">
                  <a:extLst>
                    <a:ext uri="{9D8B030D-6E8A-4147-A177-3AD203B41FA5}">
                      <a16:colId xmlns:a16="http://schemas.microsoft.com/office/drawing/2014/main" val="2756943352"/>
                    </a:ext>
                  </a:extLst>
                </a:gridCol>
                <a:gridCol w="2468137">
                  <a:extLst>
                    <a:ext uri="{9D8B030D-6E8A-4147-A177-3AD203B41FA5}">
                      <a16:colId xmlns:a16="http://schemas.microsoft.com/office/drawing/2014/main" val="257702007"/>
                    </a:ext>
                  </a:extLst>
                </a:gridCol>
              </a:tblGrid>
              <a:tr h="396689">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Thiết bị</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Chức năng</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Cấu tạo</a:t>
                      </a:r>
                      <a:endParaRPr lang="en-US" sz="2000">
                        <a:effectLst/>
                        <a:latin typeface="Arial" panose="020B0604020202020204" pitchFamily="34" charset="0"/>
                        <a:cs typeface="Arial" panose="020B0604020202020204" pitchFamily="34" charset="0"/>
                      </a:endParaRPr>
                    </a:p>
                  </a:txBody>
                  <a:tcPr marL="68580" marR="68580" anchor="ctr"/>
                </a:tc>
                <a:tc>
                  <a:txBody>
                    <a:bodyPr/>
                    <a:lstStyle/>
                    <a:p>
                      <a:pPr algn="ctr" rtl="0" fontAlgn="t"/>
                      <a:r>
                        <a:rPr lang="en-US" sz="2000" b="1" u="none" strike="noStrike">
                          <a:solidFill>
                            <a:srgbClr val="000000"/>
                          </a:solidFill>
                          <a:effectLst/>
                          <a:latin typeface="Arial" panose="020B0604020202020204" pitchFamily="34" charset="0"/>
                          <a:cs typeface="Arial" panose="020B0604020202020204" pitchFamily="34" charset="0"/>
                        </a:rPr>
                        <a:t>Thông số kĩ thuật</a:t>
                      </a: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2333433493"/>
                  </a:ext>
                </a:extLst>
              </a:tr>
              <a:tr h="4746811">
                <a:tc>
                  <a:txBody>
                    <a:bodyPr/>
                    <a:lstStyle/>
                    <a:p>
                      <a:pPr algn="ctr" rtl="0" fontAlgn="t">
                        <a:lnSpc>
                          <a:spcPct val="150000"/>
                        </a:lnSpc>
                      </a:pPr>
                      <a:r>
                        <a:rPr lang="en-US" sz="2000" b="0" u="none" strike="noStrike">
                          <a:solidFill>
                            <a:srgbClr val="000000"/>
                          </a:solidFill>
                          <a:effectLst/>
                          <a:latin typeface="Arial" panose="020B0604020202020204" pitchFamily="34" charset="0"/>
                          <a:cs typeface="Arial" panose="020B0604020202020204" pitchFamily="34" charset="0"/>
                        </a:rPr>
                        <a:t>Cầu dao</a:t>
                      </a:r>
                      <a:endParaRPr lang="en-US" sz="2000" b="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vi-VN" sz="2000">
                        <a:effectLst/>
                        <a:latin typeface="Arial" panose="020B0604020202020204" pitchFamily="34" charset="0"/>
                        <a:cs typeface="Arial" panose="020B0604020202020204" pitchFamily="34" charset="0"/>
                      </a:endParaRPr>
                    </a:p>
                  </a:txBody>
                  <a:tcPr marL="68580" marR="68580" anchor="ctr"/>
                </a:tc>
                <a:tc>
                  <a:txBody>
                    <a:bodyPr/>
                    <a:lstStyle/>
                    <a:p>
                      <a:pPr algn="just" rtl="0" fontAlgn="t">
                        <a:lnSpc>
                          <a:spcPct val="150000"/>
                        </a:lnSpc>
                      </a:pPr>
                      <a:endParaRPr lang="en-US" sz="2000">
                        <a:effectLst/>
                        <a:latin typeface="Arial" panose="020B0604020202020204" pitchFamily="34" charset="0"/>
                        <a:cs typeface="Arial" panose="020B0604020202020204" pitchFamily="34" charset="0"/>
                      </a:endParaRPr>
                    </a:p>
                  </a:txBody>
                  <a:tcPr marL="68580" marR="68580" anchor="ctr"/>
                </a:tc>
                <a:extLst>
                  <a:ext uri="{0D108BD9-81ED-4DB2-BD59-A6C34878D82A}">
                    <a16:rowId xmlns:a16="http://schemas.microsoft.com/office/drawing/2014/main" val="3998291196"/>
                  </a:ext>
                </a:extLst>
              </a:tr>
            </a:tbl>
          </a:graphicData>
        </a:graphic>
      </p:graphicFrame>
      <p:sp>
        <p:nvSpPr>
          <p:cNvPr id="9" name="TextBox 8">
            <a:extLst>
              <a:ext uri="{FF2B5EF4-FFF2-40B4-BE49-F238E27FC236}">
                <a16:creationId xmlns:a16="http://schemas.microsoft.com/office/drawing/2014/main" id="{E30E7033-C5DC-BD04-6037-FA79D0417F2A}"/>
              </a:ext>
            </a:extLst>
          </p:cNvPr>
          <p:cNvSpPr txBox="1"/>
          <p:nvPr/>
        </p:nvSpPr>
        <p:spPr>
          <a:xfrm>
            <a:off x="1107687" y="418126"/>
            <a:ext cx="2334324" cy="2805320"/>
          </a:xfrm>
          <a:prstGeom prst="rect">
            <a:avLst/>
          </a:prstGeom>
          <a:noFill/>
        </p:spPr>
        <p:txBody>
          <a:bodyPr wrap="square">
            <a:spAutoFit/>
          </a:bodyPr>
          <a:lstStyle/>
          <a:p>
            <a:pPr algn="just">
              <a:lnSpc>
                <a:spcPct val="150000"/>
              </a:lnSpc>
            </a:pPr>
            <a:r>
              <a:rPr lang="vi-VN" sz="2000"/>
              <a:t>- Là thiết bị đóng cắt dòng điện bằng tay đơn giản, sử dụng trong các mạng điện công suất nhỏ</a:t>
            </a:r>
            <a:r>
              <a:rPr lang="en-US" sz="2000"/>
              <a:t>.</a:t>
            </a:r>
            <a:endParaRPr lang="vi-VN" sz="2000"/>
          </a:p>
        </p:txBody>
      </p:sp>
      <p:sp>
        <p:nvSpPr>
          <p:cNvPr id="10" name="TextBox 9">
            <a:extLst>
              <a:ext uri="{FF2B5EF4-FFF2-40B4-BE49-F238E27FC236}">
                <a16:creationId xmlns:a16="http://schemas.microsoft.com/office/drawing/2014/main" id="{854863E2-687F-E255-5C5E-8AFAB4538F23}"/>
              </a:ext>
            </a:extLst>
          </p:cNvPr>
          <p:cNvSpPr txBox="1"/>
          <p:nvPr/>
        </p:nvSpPr>
        <p:spPr>
          <a:xfrm>
            <a:off x="3442011" y="418126"/>
            <a:ext cx="3223534" cy="2805320"/>
          </a:xfrm>
          <a:prstGeom prst="rect">
            <a:avLst/>
          </a:prstGeom>
          <a:noFill/>
        </p:spPr>
        <p:txBody>
          <a:bodyPr wrap="square">
            <a:spAutoFit/>
          </a:bodyPr>
          <a:lstStyle/>
          <a:p>
            <a:pPr algn="just">
              <a:lnSpc>
                <a:spcPct val="150000"/>
              </a:lnSpc>
            </a:pPr>
            <a:r>
              <a:rPr lang="vi-VN" sz="2000"/>
              <a:t>- Gồm: cần đóng cắt, các cực nối điện và vỏ.</a:t>
            </a:r>
          </a:p>
          <a:p>
            <a:pPr algn="just">
              <a:lnSpc>
                <a:spcPct val="150000"/>
              </a:lnSpc>
            </a:pPr>
            <a:r>
              <a:rPr lang="vi-VN" sz="2000"/>
              <a:t>- Cần đóng cắt và vỏ được làm bằng vật liệu cách điện, các cực nối điện được làm bằng đồng.</a:t>
            </a:r>
          </a:p>
        </p:txBody>
      </p:sp>
      <p:sp>
        <p:nvSpPr>
          <p:cNvPr id="11" name="TextBox 10">
            <a:extLst>
              <a:ext uri="{FF2B5EF4-FFF2-40B4-BE49-F238E27FC236}">
                <a16:creationId xmlns:a16="http://schemas.microsoft.com/office/drawing/2014/main" id="{845E5C85-A670-CC98-7858-F366069EDEAC}"/>
              </a:ext>
            </a:extLst>
          </p:cNvPr>
          <p:cNvSpPr txBox="1"/>
          <p:nvPr/>
        </p:nvSpPr>
        <p:spPr>
          <a:xfrm>
            <a:off x="6664732" y="418126"/>
            <a:ext cx="2468880" cy="2805320"/>
          </a:xfrm>
          <a:prstGeom prst="rect">
            <a:avLst/>
          </a:prstGeom>
          <a:noFill/>
        </p:spPr>
        <p:txBody>
          <a:bodyPr wrap="square">
            <a:spAutoFit/>
          </a:bodyPr>
          <a:lstStyle/>
          <a:p>
            <a:pPr algn="just">
              <a:lnSpc>
                <a:spcPct val="150000"/>
              </a:lnSpc>
            </a:pPr>
            <a:r>
              <a:rPr lang="en-US" sz="2000"/>
              <a:t>- Trên cần đóng cắt hoặc vỏ cầu dao có thông số kĩ thuật: dòng điện định mức (A) và điện áp định mức (V).</a:t>
            </a:r>
          </a:p>
        </p:txBody>
      </p:sp>
      <p:grpSp>
        <p:nvGrpSpPr>
          <p:cNvPr id="20" name="Group 19">
            <a:extLst>
              <a:ext uri="{FF2B5EF4-FFF2-40B4-BE49-F238E27FC236}">
                <a16:creationId xmlns:a16="http://schemas.microsoft.com/office/drawing/2014/main" id="{9534111C-BF43-1FE5-992D-5D45E2A6E0EE}"/>
              </a:ext>
            </a:extLst>
          </p:cNvPr>
          <p:cNvGrpSpPr/>
          <p:nvPr/>
        </p:nvGrpSpPr>
        <p:grpSpPr>
          <a:xfrm>
            <a:off x="6269696" y="2869965"/>
            <a:ext cx="3284674" cy="2334324"/>
            <a:chOff x="6269696" y="2869965"/>
            <a:chExt cx="3284674" cy="2334324"/>
          </a:xfrm>
          <a:effectLst>
            <a:outerShdw blurRad="50800" dist="38100" dir="2700000" algn="tl" rotWithShape="0">
              <a:prstClr val="black">
                <a:alpha val="40000"/>
              </a:prstClr>
            </a:outerShdw>
          </a:effectLst>
        </p:grpSpPr>
        <p:pic>
          <p:nvPicPr>
            <p:cNvPr id="5" name="Picture 4" descr="A black and white device with a white and black background&#10;&#10;Description automatically generated">
              <a:extLst>
                <a:ext uri="{FF2B5EF4-FFF2-40B4-BE49-F238E27FC236}">
                  <a16:creationId xmlns:a16="http://schemas.microsoft.com/office/drawing/2014/main" id="{17E00927-3674-B773-F90B-9AF45E3D1F62}"/>
                </a:ext>
              </a:extLst>
            </p:cNvPr>
            <p:cNvPicPr>
              <a:picLocks noChangeAspect="1"/>
            </p:cNvPicPr>
            <p:nvPr/>
          </p:nvPicPr>
          <p:blipFill>
            <a:blip r:embed="rId3"/>
            <a:stretch>
              <a:fillRect/>
            </a:stretch>
          </p:blipFill>
          <p:spPr>
            <a:xfrm>
              <a:off x="7220046" y="2869965"/>
              <a:ext cx="2334324" cy="2334324"/>
            </a:xfrm>
            <a:prstGeom prst="rect">
              <a:avLst/>
            </a:prstGeom>
          </p:spPr>
        </p:pic>
        <p:pic>
          <p:nvPicPr>
            <p:cNvPr id="7" name="Picture 6" descr="A white electrical device with blue text&#10;&#10;Description automatically generated">
              <a:extLst>
                <a:ext uri="{FF2B5EF4-FFF2-40B4-BE49-F238E27FC236}">
                  <a16:creationId xmlns:a16="http://schemas.microsoft.com/office/drawing/2014/main" id="{A451CF3B-AE05-9ABF-6485-4CA45C7B2563}"/>
                </a:ext>
              </a:extLst>
            </p:cNvPr>
            <p:cNvPicPr>
              <a:picLocks noChangeAspect="1"/>
            </p:cNvPicPr>
            <p:nvPr/>
          </p:nvPicPr>
          <p:blipFill>
            <a:blip r:embed="rId4"/>
            <a:stretch>
              <a:fillRect/>
            </a:stretch>
          </p:blipFill>
          <p:spPr>
            <a:xfrm>
              <a:off x="6269696" y="3033130"/>
              <a:ext cx="2171159" cy="2171159"/>
            </a:xfrm>
            <a:prstGeom prst="rect">
              <a:avLst/>
            </a:prstGeom>
          </p:spPr>
        </p:pic>
      </p:grpSp>
      <p:pic>
        <p:nvPicPr>
          <p:cNvPr id="16" name="Picture 15" descr="A black and white electrical device&#10;&#10;Description automatically generated">
            <a:extLst>
              <a:ext uri="{FF2B5EF4-FFF2-40B4-BE49-F238E27FC236}">
                <a16:creationId xmlns:a16="http://schemas.microsoft.com/office/drawing/2014/main" id="{DFDD2BC2-E01A-CDFA-F3C3-626242FBAF13}"/>
              </a:ext>
            </a:extLst>
          </p:cNvPr>
          <p:cNvPicPr>
            <a:picLocks noChangeAspect="1"/>
          </p:cNvPicPr>
          <p:nvPr/>
        </p:nvPicPr>
        <p:blipFill>
          <a:blip r:embed="rId5"/>
          <a:stretch>
            <a:fillRect/>
          </a:stretch>
        </p:blipFill>
        <p:spPr>
          <a:xfrm>
            <a:off x="4025048" y="3024381"/>
            <a:ext cx="2244648" cy="2244648"/>
          </a:xfrm>
          <a:prstGeom prst="rect">
            <a:avLst/>
          </a:prstGeom>
        </p:spPr>
      </p:pic>
      <p:grpSp>
        <p:nvGrpSpPr>
          <p:cNvPr id="19" name="Group 18">
            <a:extLst>
              <a:ext uri="{FF2B5EF4-FFF2-40B4-BE49-F238E27FC236}">
                <a16:creationId xmlns:a16="http://schemas.microsoft.com/office/drawing/2014/main" id="{10D41C3B-B7FA-DF91-FA02-1C89E4758D71}"/>
              </a:ext>
            </a:extLst>
          </p:cNvPr>
          <p:cNvGrpSpPr/>
          <p:nvPr/>
        </p:nvGrpSpPr>
        <p:grpSpPr>
          <a:xfrm>
            <a:off x="659269" y="2978650"/>
            <a:ext cx="3168261" cy="2195245"/>
            <a:chOff x="659269" y="2978650"/>
            <a:chExt cx="3168261" cy="2195245"/>
          </a:xfrm>
          <a:effectLst>
            <a:outerShdw blurRad="50800" dist="38100" dir="2700000" algn="tl" rotWithShape="0">
              <a:prstClr val="black">
                <a:alpha val="40000"/>
              </a:prstClr>
            </a:outerShdw>
          </a:effectLst>
        </p:grpSpPr>
        <p:pic>
          <p:nvPicPr>
            <p:cNvPr id="3" name="Picture 2" descr="A white electrical device with a black background&#10;&#10;Description automatically generated">
              <a:extLst>
                <a:ext uri="{FF2B5EF4-FFF2-40B4-BE49-F238E27FC236}">
                  <a16:creationId xmlns:a16="http://schemas.microsoft.com/office/drawing/2014/main" id="{52A242EF-10B5-18B6-50E1-421E5BA98D58}"/>
                </a:ext>
              </a:extLst>
            </p:cNvPr>
            <p:cNvPicPr>
              <a:picLocks noChangeAspect="1"/>
            </p:cNvPicPr>
            <p:nvPr/>
          </p:nvPicPr>
          <p:blipFill>
            <a:blip r:embed="rId6"/>
            <a:stretch>
              <a:fillRect/>
            </a:stretch>
          </p:blipFill>
          <p:spPr>
            <a:xfrm>
              <a:off x="659269" y="3054777"/>
              <a:ext cx="2119118" cy="2119118"/>
            </a:xfrm>
            <a:prstGeom prst="rect">
              <a:avLst/>
            </a:prstGeom>
          </p:spPr>
        </p:pic>
        <p:pic>
          <p:nvPicPr>
            <p:cNvPr id="18" name="Picture 17" descr="A black and white machine&#10;&#10;Description automatically generated">
              <a:extLst>
                <a:ext uri="{FF2B5EF4-FFF2-40B4-BE49-F238E27FC236}">
                  <a16:creationId xmlns:a16="http://schemas.microsoft.com/office/drawing/2014/main" id="{15EADEA6-7F04-396E-F156-E57DD72B6C5B}"/>
                </a:ext>
              </a:extLst>
            </p:cNvPr>
            <p:cNvPicPr>
              <a:picLocks noChangeAspect="1"/>
            </p:cNvPicPr>
            <p:nvPr/>
          </p:nvPicPr>
          <p:blipFill>
            <a:blip r:embed="rId7"/>
            <a:stretch>
              <a:fillRect/>
            </a:stretch>
          </p:blipFill>
          <p:spPr>
            <a:xfrm>
              <a:off x="1656370" y="2978650"/>
              <a:ext cx="2171160" cy="2171160"/>
            </a:xfrm>
            <a:prstGeom prst="rect">
              <a:avLst/>
            </a:prstGeom>
          </p:spPr>
        </p:pic>
      </p:grpSp>
    </p:spTree>
    <p:extLst>
      <p:ext uri="{BB962C8B-B14F-4D97-AF65-F5344CB8AC3E}">
        <p14:creationId xmlns:p14="http://schemas.microsoft.com/office/powerpoint/2010/main" val="2918130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randombar(horizontal)">
                                      <p:cBhvr>
                                        <p:cTn id="27" dur="500"/>
                                        <p:tgtEl>
                                          <p:spTgt spid="19"/>
                                        </p:tgtEl>
                                      </p:cBhvr>
                                    </p:animEffect>
                                  </p:childTnLst>
                                </p:cTn>
                              </p:par>
                              <p:par>
                                <p:cTn id="28" presetID="14" presetClass="entr" presetSubtype="1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randombar(horizontal)">
                                      <p:cBhvr>
                                        <p:cTn id="30" dur="500"/>
                                        <p:tgtEl>
                                          <p:spTgt spid="16"/>
                                        </p:tgtEl>
                                      </p:cBhvr>
                                    </p:animEffect>
                                  </p:childTnLst>
                                </p:cTn>
                              </p:par>
                              <p:par>
                                <p:cTn id="31" presetID="14" presetClass="entr" presetSubtype="1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theme/theme1.xml><?xml version="1.0" encoding="utf-8"?>
<a:theme xmlns:a="http://schemas.openxmlformats.org/drawingml/2006/main" name="Electricity Consumption Consulting by Slidesgo">
  <a:themeElements>
    <a:clrScheme name="Simple Light">
      <a:dk1>
        <a:srgbClr val="191919"/>
      </a:dk1>
      <a:lt1>
        <a:srgbClr val="E8E6D6"/>
      </a:lt1>
      <a:dk2>
        <a:srgbClr val="FEB530"/>
      </a:dk2>
      <a:lt2>
        <a:srgbClr val="F46123"/>
      </a:lt2>
      <a:accent1>
        <a:srgbClr val="1F8E2E"/>
      </a:accent1>
      <a:accent2>
        <a:srgbClr val="2E83C7"/>
      </a:accent2>
      <a:accent3>
        <a:srgbClr val="FFFFFF"/>
      </a:accent3>
      <a:accent4>
        <a:srgbClr val="FFFFFF"/>
      </a:accent4>
      <a:accent5>
        <a:srgbClr val="FFFFFF"/>
      </a:accent5>
      <a:accent6>
        <a:srgbClr val="FFFFFF"/>
      </a:accent6>
      <a:hlink>
        <a:srgbClr val="1F1F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Electricity Consumption Consulting by Slidesgo">
  <a:themeElements>
    <a:clrScheme name="Simple Light">
      <a:dk1>
        <a:srgbClr val="191919"/>
      </a:dk1>
      <a:lt1>
        <a:srgbClr val="E8E6D6"/>
      </a:lt1>
      <a:dk2>
        <a:srgbClr val="FEB530"/>
      </a:dk2>
      <a:lt2>
        <a:srgbClr val="F46123"/>
      </a:lt2>
      <a:accent1>
        <a:srgbClr val="1F8E2E"/>
      </a:accent1>
      <a:accent2>
        <a:srgbClr val="2E83C7"/>
      </a:accent2>
      <a:accent3>
        <a:srgbClr val="FFFFFF"/>
      </a:accent3>
      <a:accent4>
        <a:srgbClr val="FFFFFF"/>
      </a:accent4>
      <a:accent5>
        <a:srgbClr val="FFFFFF"/>
      </a:accent5>
      <a:accent6>
        <a:srgbClr val="FFFFFF"/>
      </a:accent6>
      <a:hlink>
        <a:srgbClr val="1F1F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612</TotalTime>
  <Words>2086</Words>
  <Application>Microsoft Office PowerPoint</Application>
  <PresentationFormat>On-screen Show (16:9)</PresentationFormat>
  <Paragraphs>241</Paragraphs>
  <Slides>31</Slides>
  <Notes>18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31</vt:i4>
      </vt:variant>
    </vt:vector>
  </HeadingPairs>
  <TitlesOfParts>
    <vt:vector size="43" baseType="lpstr">
      <vt:lpstr>Open Sans</vt:lpstr>
      <vt:lpstr>Raleway SemiBold</vt:lpstr>
      <vt:lpstr>Calibri</vt:lpstr>
      <vt:lpstr>Raleway Black</vt:lpstr>
      <vt:lpstr>Aptos Black</vt:lpstr>
      <vt:lpstr>Arial (Body)</vt:lpstr>
      <vt:lpstr>Arial</vt:lpstr>
      <vt:lpstr>Anaheim</vt:lpstr>
      <vt:lpstr>Bebas Neue</vt:lpstr>
      <vt:lpstr>Hepta Slab SemiBold</vt:lpstr>
      <vt:lpstr>Electricity Consumption Consulting by Slidesgo</vt:lpstr>
      <vt:lpstr>1_Electricity Consumption Consulting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12</cp:revision>
  <dcterms:modified xsi:type="dcterms:W3CDTF">2025-11-24T10:17:56Z</dcterms:modified>
</cp:coreProperties>
</file>