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95" r:id="rId2"/>
    <p:sldId id="370" r:id="rId3"/>
    <p:sldId id="371" r:id="rId4"/>
    <p:sldId id="413" r:id="rId5"/>
    <p:sldId id="368" r:id="rId6"/>
    <p:sldId id="372" r:id="rId7"/>
    <p:sldId id="373" r:id="rId8"/>
    <p:sldId id="415" r:id="rId9"/>
    <p:sldId id="416" r:id="rId10"/>
    <p:sldId id="419" r:id="rId11"/>
    <p:sldId id="420" r:id="rId12"/>
    <p:sldId id="417" r:id="rId13"/>
    <p:sldId id="418" r:id="rId14"/>
    <p:sldId id="414" r:id="rId15"/>
    <p:sldId id="376" r:id="rId16"/>
    <p:sldId id="279" r:id="rId17"/>
    <p:sldId id="379" r:id="rId18"/>
    <p:sldId id="304" r:id="rId19"/>
    <p:sldId id="378" r:id="rId20"/>
    <p:sldId id="386" r:id="rId21"/>
    <p:sldId id="269" r:id="rId22"/>
    <p:sldId id="381" r:id="rId23"/>
    <p:sldId id="349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F5E73B-318B-4163-882A-FFC94AB12C5E}">
          <p14:sldIdLst>
            <p14:sldId id="295"/>
            <p14:sldId id="370"/>
            <p14:sldId id="371"/>
            <p14:sldId id="413"/>
            <p14:sldId id="368"/>
            <p14:sldId id="372"/>
            <p14:sldId id="373"/>
            <p14:sldId id="415"/>
            <p14:sldId id="416"/>
            <p14:sldId id="419"/>
            <p14:sldId id="420"/>
            <p14:sldId id="417"/>
            <p14:sldId id="418"/>
            <p14:sldId id="414"/>
            <p14:sldId id="376"/>
            <p14:sldId id="279"/>
            <p14:sldId id="379"/>
            <p14:sldId id="304"/>
            <p14:sldId id="378"/>
            <p14:sldId id="386"/>
            <p14:sldId id="269"/>
            <p14:sldId id="381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0"/>
    <a:srgbClr val="ABDEB6"/>
    <a:srgbClr val="BA1455"/>
    <a:srgbClr val="FBFFC4"/>
    <a:srgbClr val="C1F9CF"/>
    <a:srgbClr val="E2F4FE"/>
    <a:srgbClr val="FFE9E9"/>
    <a:srgbClr val="FFF7E8"/>
    <a:srgbClr val="ECEFFF"/>
    <a:srgbClr val="DE6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1" autoAdjust="0"/>
    <p:restoredTop sz="94554" autoAdjust="0"/>
  </p:normalViewPr>
  <p:slideViewPr>
    <p:cSldViewPr>
      <p:cViewPr varScale="1">
        <p:scale>
          <a:sx n="56" d="100"/>
          <a:sy n="56" d="100"/>
        </p:scale>
        <p:origin x="95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251EC-575E-4528-9615-7D2497CFC5F4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B4C7-9995-4734-92EE-B67DF2992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73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9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4.svg"/><Relationship Id="rId4" Type="http://schemas.openxmlformats.org/officeDocument/2006/relationships/image" Target="../media/image28.png"/><Relationship Id="rId9" Type="http://schemas.openxmlformats.org/officeDocument/2006/relationships/image" Target="../media/image10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6B3B43-E813-E9E4-2FF2-DF6E8B6D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80C4D14-7D39-9722-5D47-E058961C7ACD}"/>
              </a:ext>
            </a:extLst>
          </p:cNvPr>
          <p:cNvSpPr/>
          <p:nvPr/>
        </p:nvSpPr>
        <p:spPr>
          <a:xfrm rot="-1296080">
            <a:off x="-7266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8A2EDB-3663-9769-010E-3E9639FA1D4E}"/>
              </a:ext>
            </a:extLst>
          </p:cNvPr>
          <p:cNvSpPr/>
          <p:nvPr/>
        </p:nvSpPr>
        <p:spPr>
          <a:xfrm>
            <a:off x="-857250" y="-423160"/>
            <a:ext cx="1905000" cy="1905000"/>
          </a:xfrm>
          <a:prstGeom prst="ellipse">
            <a:avLst/>
          </a:prstGeom>
          <a:solidFill>
            <a:srgbClr val="86B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9FE16E-E426-7A59-553B-36DDCF6B0F5F}"/>
              </a:ext>
            </a:extLst>
          </p:cNvPr>
          <p:cNvSpPr/>
          <p:nvPr/>
        </p:nvSpPr>
        <p:spPr>
          <a:xfrm>
            <a:off x="4108640" y="-790575"/>
            <a:ext cx="1905000" cy="1905000"/>
          </a:xfrm>
          <a:prstGeom prst="ellipse">
            <a:avLst/>
          </a:prstGeom>
          <a:solidFill>
            <a:srgbClr val="ABD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E634D2-A91A-9BF5-CE2A-14B21A39BA85}"/>
              </a:ext>
            </a:extLst>
          </p:cNvPr>
          <p:cNvSpPr/>
          <p:nvPr/>
        </p:nvSpPr>
        <p:spPr>
          <a:xfrm>
            <a:off x="-952500" y="4191000"/>
            <a:ext cx="1905000" cy="1905000"/>
          </a:xfrm>
          <a:prstGeom prst="ellipse">
            <a:avLst/>
          </a:prstGeom>
          <a:solidFill>
            <a:srgbClr val="F8D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8C1633-35E1-7C25-5811-CDB7730D5B23}"/>
              </a:ext>
            </a:extLst>
          </p:cNvPr>
          <p:cNvSpPr/>
          <p:nvPr/>
        </p:nvSpPr>
        <p:spPr>
          <a:xfrm>
            <a:off x="17068800" y="4682971"/>
            <a:ext cx="1905000" cy="1905000"/>
          </a:xfrm>
          <a:prstGeom prst="ellipse">
            <a:avLst/>
          </a:prstGeom>
          <a:solidFill>
            <a:srgbClr val="86B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B02079-5B12-A2F7-ABE5-746979CDB03E}"/>
              </a:ext>
            </a:extLst>
          </p:cNvPr>
          <p:cNvSpPr/>
          <p:nvPr/>
        </p:nvSpPr>
        <p:spPr>
          <a:xfrm>
            <a:off x="12115800" y="9210675"/>
            <a:ext cx="1905000" cy="1905000"/>
          </a:xfrm>
          <a:prstGeom prst="ellipse">
            <a:avLst/>
          </a:prstGeom>
          <a:solidFill>
            <a:srgbClr val="ABD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2A50D1-1321-B6F7-FAC0-296A5EFE426B}"/>
              </a:ext>
            </a:extLst>
          </p:cNvPr>
          <p:cNvSpPr/>
          <p:nvPr/>
        </p:nvSpPr>
        <p:spPr>
          <a:xfrm>
            <a:off x="12649200" y="-800100"/>
            <a:ext cx="1905000" cy="1905000"/>
          </a:xfrm>
          <a:prstGeom prst="ellipse">
            <a:avLst/>
          </a:prstGeom>
          <a:solidFill>
            <a:srgbClr val="F8D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1649D3-887C-CBBF-2A4D-5759FA5D8FF1}"/>
              </a:ext>
            </a:extLst>
          </p:cNvPr>
          <p:cNvSpPr/>
          <p:nvPr/>
        </p:nvSpPr>
        <p:spPr>
          <a:xfrm>
            <a:off x="-762000" y="8801100"/>
            <a:ext cx="1905000" cy="1905000"/>
          </a:xfrm>
          <a:prstGeom prst="ellipse">
            <a:avLst/>
          </a:prstGeom>
          <a:solidFill>
            <a:srgbClr val="86B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60E4E9-12A0-0937-96B7-53B2858C507C}"/>
              </a:ext>
            </a:extLst>
          </p:cNvPr>
          <p:cNvGrpSpPr/>
          <p:nvPr/>
        </p:nvGrpSpPr>
        <p:grpSpPr>
          <a:xfrm>
            <a:off x="552448" y="1770783"/>
            <a:ext cx="17183099" cy="7182717"/>
            <a:chOff x="666748" y="2933705"/>
            <a:chExt cx="17183099" cy="517297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F3484A7-C3E2-A047-37EE-E8E3B938C643}"/>
                </a:ext>
              </a:extLst>
            </p:cNvPr>
            <p:cNvSpPr/>
            <p:nvPr/>
          </p:nvSpPr>
          <p:spPr>
            <a:xfrm>
              <a:off x="1143000" y="2933705"/>
              <a:ext cx="16230600" cy="5172970"/>
            </a:xfrm>
            <a:prstGeom prst="roundRect">
              <a:avLst>
                <a:gd name="adj" fmla="val 838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>
                <a:solidFill>
                  <a:srgbClr val="B5830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47A075-97C5-4A41-9A2A-C2E031716E76}"/>
                </a:ext>
              </a:extLst>
            </p:cNvPr>
            <p:cNvSpPr txBox="1"/>
            <p:nvPr/>
          </p:nvSpPr>
          <p:spPr>
            <a:xfrm>
              <a:off x="666748" y="2992197"/>
              <a:ext cx="17183099" cy="2718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 6. </a:t>
              </a:r>
              <a:r>
                <a:rPr kumimoji="0" lang="en-US" sz="8500" b="1" i="0" u="none" strike="noStrike" kern="1200" cap="none" spc="0" normalizeH="0" baseline="0" noProof="0" dirty="0">
                  <a:ln>
                    <a:noFill/>
                  </a:ln>
                  <a:solidFill>
                    <a:srgbClr val="BA1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HÀNH: LẮP ĐẶT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0" b="1" i="0" u="none" strike="noStrike" kern="1200" cap="none" spc="0" normalizeH="0" baseline="0" noProof="0" dirty="0">
                  <a:ln>
                    <a:noFill/>
                  </a:ln>
                  <a:solidFill>
                    <a:srgbClr val="BA1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MẠNG ĐIỆN TRONG NHÀ</a:t>
              </a:r>
              <a:endParaRPr lang="en-US" sz="8500" b="1" dirty="0">
                <a:solidFill>
                  <a:srgbClr val="BA14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Hình ảnh Lắp đặt PNG, Vector, PSD, và biểu tượng để tải về miễn phí |  pngtree">
            <a:extLst>
              <a:ext uri="{FF2B5EF4-FFF2-40B4-BE49-F238E27FC236}">
                <a16:creationId xmlns:a16="http://schemas.microsoft.com/office/drawing/2014/main" id="{3A42AD09-BC08-7E1B-F231-D7496CA7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55" y="5143500"/>
            <a:ext cx="8735890" cy="6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156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53DBAE-AA59-C572-8489-39A6AB1E4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12748"/>
              </p:ext>
            </p:extLst>
          </p:nvPr>
        </p:nvGraphicFramePr>
        <p:xfrm>
          <a:off x="0" y="0"/>
          <a:ext cx="18288000" cy="1028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388">
                  <a:extLst>
                    <a:ext uri="{9D8B030D-6E8A-4147-A177-3AD203B41FA5}">
                      <a16:colId xmlns:a16="http://schemas.microsoft.com/office/drawing/2014/main" val="2696486468"/>
                    </a:ext>
                  </a:extLst>
                </a:gridCol>
                <a:gridCol w="4654012">
                  <a:extLst>
                    <a:ext uri="{9D8B030D-6E8A-4147-A177-3AD203B41FA5}">
                      <a16:colId xmlns:a16="http://schemas.microsoft.com/office/drawing/2014/main" val="224665065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90556214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041316445"/>
                    </a:ext>
                  </a:extLst>
                </a:gridCol>
                <a:gridCol w="2236826">
                  <a:extLst>
                    <a:ext uri="{9D8B030D-6E8A-4147-A177-3AD203B41FA5}">
                      <a16:colId xmlns:a16="http://schemas.microsoft.com/office/drawing/2014/main" val="3465540130"/>
                    </a:ext>
                  </a:extLst>
                </a:gridCol>
                <a:gridCol w="2716174">
                  <a:extLst>
                    <a:ext uri="{9D8B030D-6E8A-4147-A177-3AD203B41FA5}">
                      <a16:colId xmlns:a16="http://schemas.microsoft.com/office/drawing/2014/main" val="2426209882"/>
                    </a:ext>
                  </a:extLst>
                </a:gridCol>
              </a:tblGrid>
              <a:tr h="1108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02304"/>
                  </a:ext>
                </a:extLst>
              </a:tr>
              <a:tr h="110824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1,5mm</a:t>
                      </a:r>
                      <a:r>
                        <a:rPr lang="en-US" sz="36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07075"/>
                  </a:ext>
                </a:extLst>
              </a:tr>
              <a:tr h="1108242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1,5 mm</a:t>
                      </a:r>
                      <a:r>
                        <a:rPr lang="en-US" sz="36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đỏ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048618"/>
                  </a:ext>
                </a:extLst>
              </a:tr>
              <a:tr h="1108242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1,5 mm</a:t>
                      </a:r>
                      <a:r>
                        <a:rPr lang="en-US" sz="36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đen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78257"/>
                  </a:ext>
                </a:extLst>
              </a:tr>
              <a:tr h="1108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 x 300) mm</a:t>
                      </a:r>
                      <a:r>
                        <a:rPr lang="en-US" sz="36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40326"/>
                  </a:ext>
                </a:extLst>
              </a:tr>
              <a:tr h="2372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 ráp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tờ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56297"/>
                  </a:ext>
                </a:extLst>
              </a:tr>
              <a:tr h="2372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 dính cách điện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cuộn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53DBAE-AA59-C572-8489-39A6AB1E4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00903"/>
              </p:ext>
            </p:extLst>
          </p:nvPr>
        </p:nvGraphicFramePr>
        <p:xfrm>
          <a:off x="0" y="0"/>
          <a:ext cx="18288000" cy="10287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69648646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2466506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9055621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413164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6554013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426209882"/>
                    </a:ext>
                  </a:extLst>
                </a:gridCol>
              </a:tblGrid>
              <a:tr h="1089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VN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993646"/>
                  </a:ext>
                </a:extLst>
              </a:tr>
              <a:tr h="1307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Kìm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cắt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thông dụng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29285"/>
                  </a:ext>
                </a:extLst>
              </a:tr>
              <a:tr h="1220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Kìm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tuốt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22589"/>
                  </a:ext>
                </a:extLst>
              </a:tr>
              <a:tr h="1220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Bút thử điện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62246"/>
                  </a:ext>
                </a:extLst>
              </a:tr>
              <a:tr h="1482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 hồ vạn năng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120"/>
                  </a:ext>
                </a:extLst>
              </a:tr>
              <a:tr h="1220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 vít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thông dụng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52159"/>
                  </a:ext>
                </a:extLst>
              </a:tr>
              <a:tr h="1569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 khoan cầm tay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200W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kèm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29710"/>
                  </a:ext>
                </a:extLst>
              </a:tr>
              <a:tr h="1176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Bút chì, thước kẻ, kéo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thông dụng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4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9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9CD5E1-FA37-5C73-4E38-2FEB29E325A4}"/>
              </a:ext>
            </a:extLst>
          </p:cNvPr>
          <p:cNvGrpSpPr/>
          <p:nvPr/>
        </p:nvGrpSpPr>
        <p:grpSpPr>
          <a:xfrm>
            <a:off x="685800" y="583421"/>
            <a:ext cx="13106400" cy="914400"/>
            <a:chOff x="1447800" y="3086100"/>
            <a:chExt cx="13106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BC93D5-6F17-3CE3-50EC-9B2461381E26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D6757-E8C1-FA02-5895-5D23CA0B47A9}"/>
                </a:ext>
              </a:extLst>
            </p:cNvPr>
            <p:cNvSpPr txBox="1"/>
            <p:nvPr/>
          </p:nvSpPr>
          <p:spPr>
            <a:xfrm>
              <a:off x="2819400" y="3189357"/>
              <a:ext cx="11734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Lắp đặt mạch điện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94472A-9D9E-FB20-2E75-2A448D943B2C}"/>
              </a:ext>
            </a:extLst>
          </p:cNvPr>
          <p:cNvSpPr txBox="1"/>
          <p:nvPr/>
        </p:nvSpPr>
        <p:spPr>
          <a:xfrm>
            <a:off x="1565564" y="1790699"/>
            <a:ext cx="914400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endParaRPr lang="en-VN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Nhân công lắp đặt camera">
            <a:extLst>
              <a:ext uri="{FF2B5EF4-FFF2-40B4-BE49-F238E27FC236}">
                <a16:creationId xmlns:a16="http://schemas.microsoft.com/office/drawing/2014/main" id="{8E4E342D-2544-4BF3-D2A4-22C634635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9" b="90244" l="9919" r="89919">
                        <a14:foregroundMark x1="31382" y1="89268" x2="31382" y2="89268"/>
                        <a14:foregroundMark x1="33821" y1="90244" x2="33008" y2="83415"/>
                        <a14:foregroundMark x1="33008" y1="83415" x2="32683" y2="82439"/>
                        <a14:foregroundMark x1="36260" y1="89919" x2="39187" y2="88455"/>
                        <a14:foregroundMark x1="39837" y1="83577" x2="46179" y2="84228"/>
                        <a14:foregroundMark x1="35935" y1="85366" x2="32358" y2="84553"/>
                        <a14:foregroundMark x1="23089" y1="83577" x2="16423" y2="8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28" y="3771900"/>
            <a:ext cx="6756272" cy="67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906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9CD5E1-FA37-5C73-4E38-2FEB29E325A4}"/>
              </a:ext>
            </a:extLst>
          </p:cNvPr>
          <p:cNvGrpSpPr/>
          <p:nvPr/>
        </p:nvGrpSpPr>
        <p:grpSpPr>
          <a:xfrm>
            <a:off x="685800" y="583421"/>
            <a:ext cx="13106400" cy="914400"/>
            <a:chOff x="1447800" y="3086100"/>
            <a:chExt cx="13106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BC93D5-6F17-3CE3-50EC-9B2461381E26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D6757-E8C1-FA02-5895-5D23CA0B47A9}"/>
                </a:ext>
              </a:extLst>
            </p:cNvPr>
            <p:cNvSpPr txBox="1"/>
            <p:nvPr/>
          </p:nvSpPr>
          <p:spPr>
            <a:xfrm>
              <a:off x="2819400" y="3189357"/>
              <a:ext cx="11734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Kiểm tra, thử nghiệm hoạt động của mạch điện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22D667-9AF5-4943-A92A-BF45BA5EED62}"/>
              </a:ext>
            </a:extLst>
          </p:cNvPr>
          <p:cNvSpPr txBox="1"/>
          <p:nvPr/>
        </p:nvSpPr>
        <p:spPr>
          <a:xfrm>
            <a:off x="685800" y="1497821"/>
            <a:ext cx="10432473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32630D2E-CBAD-62DE-C48B-3B7FEE47A0EA}"/>
              </a:ext>
            </a:extLst>
          </p:cNvPr>
          <p:cNvSpPr/>
          <p:nvPr/>
        </p:nvSpPr>
        <p:spPr>
          <a:xfrm>
            <a:off x="10439400" y="3259282"/>
            <a:ext cx="7848600" cy="7017327"/>
          </a:xfrm>
          <a:custGeom>
            <a:avLst/>
            <a:gdLst/>
            <a:ahLst/>
            <a:cxnLst/>
            <a:rect l="l" t="t" r="r" b="b"/>
            <a:pathLst>
              <a:path w="9064268" h="8229600">
                <a:moveTo>
                  <a:pt x="0" y="0"/>
                </a:moveTo>
                <a:lnTo>
                  <a:pt x="9064268" y="0"/>
                </a:lnTo>
                <a:lnTo>
                  <a:pt x="90642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194659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9D4B19-ACFC-3F7D-BE43-95EEFE7D657D}"/>
              </a:ext>
            </a:extLst>
          </p:cNvPr>
          <p:cNvSpPr txBox="1"/>
          <p:nvPr/>
        </p:nvSpPr>
        <p:spPr>
          <a:xfrm>
            <a:off x="7493548" y="460365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800" b="1" dirty="0">
                <a:latin typeface="Arial" panose="020B0604020202020204" pitchFamily="34" charset="0"/>
                <a:cs typeface="Arial" panose="020B0604020202020204" pitchFamily="34" charset="0"/>
              </a:rPr>
              <a:t>Em có biết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D72A2-3200-B744-FC12-4605B920B414}"/>
              </a:ext>
            </a:extLst>
          </p:cNvPr>
          <p:cNvSpPr/>
          <p:nvPr/>
        </p:nvSpPr>
        <p:spPr>
          <a:xfrm>
            <a:off x="1524000" y="1414386"/>
            <a:ext cx="15240000" cy="7800674"/>
          </a:xfrm>
          <a:prstGeom prst="rect">
            <a:avLst/>
          </a:prstGeom>
          <a:solidFill>
            <a:srgbClr val="FFF3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52336-C409-0009-8959-A2C36D6197A6}"/>
              </a:ext>
            </a:extLst>
          </p:cNvPr>
          <p:cNvSpPr txBox="1"/>
          <p:nvPr/>
        </p:nvSpPr>
        <p:spPr>
          <a:xfrm>
            <a:off x="1688493" y="1564723"/>
            <a:ext cx="14935200" cy="2881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6.8)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EA63D-E438-9A1F-23D2-4FD7985355FE}"/>
              </a:ext>
            </a:extLst>
          </p:cNvPr>
          <p:cNvSpPr txBox="1"/>
          <p:nvPr/>
        </p:nvSpPr>
        <p:spPr>
          <a:xfrm>
            <a:off x="7479693" y="832387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6.8.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4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0B06B2-90EA-0F39-EA7F-350D9419B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277" r="28062" b="32382"/>
          <a:stretch/>
        </p:blipFill>
        <p:spPr>
          <a:xfrm>
            <a:off x="9982200" y="3744056"/>
            <a:ext cx="6198148" cy="449990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11CDBDA-0118-909B-6882-C4ACAD8B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299489"/>
            <a:ext cx="1863348" cy="19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526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071FF-A03A-52BF-A381-9062ADF6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4A2500-6070-D026-3479-119260660E7E}"/>
              </a:ext>
            </a:extLst>
          </p:cNvPr>
          <p:cNvSpPr/>
          <p:nvPr/>
        </p:nvSpPr>
        <p:spPr>
          <a:xfrm>
            <a:off x="11455025" y="266700"/>
            <a:ext cx="6418270" cy="5864694"/>
          </a:xfrm>
          <a:custGeom>
            <a:avLst/>
            <a:gdLst/>
            <a:ahLst/>
            <a:cxnLst/>
            <a:rect l="l" t="t" r="r" b="b"/>
            <a:pathLst>
              <a:path w="8499473" h="7766394">
                <a:moveTo>
                  <a:pt x="0" y="0"/>
                </a:moveTo>
                <a:lnTo>
                  <a:pt x="8499473" y="0"/>
                </a:lnTo>
                <a:lnTo>
                  <a:pt x="8499473" y="7766394"/>
                </a:lnTo>
                <a:lnTo>
                  <a:pt x="0" y="776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6240FB-F530-2AFA-5EDF-BA879147164A}"/>
              </a:ext>
            </a:extLst>
          </p:cNvPr>
          <p:cNvSpPr/>
          <p:nvPr/>
        </p:nvSpPr>
        <p:spPr>
          <a:xfrm rot="-1296080">
            <a:off x="-7266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5218C8C-E5F2-C0CB-38F3-AF2347A95AF5}"/>
              </a:ext>
            </a:extLst>
          </p:cNvPr>
          <p:cNvSpPr/>
          <p:nvPr/>
        </p:nvSpPr>
        <p:spPr>
          <a:xfrm rot="2291251">
            <a:off x="-633176" y="6901652"/>
            <a:ext cx="3526569" cy="5564605"/>
          </a:xfrm>
          <a:custGeom>
            <a:avLst/>
            <a:gdLst/>
            <a:ahLst/>
            <a:cxnLst/>
            <a:rect l="l" t="t" r="r" b="b"/>
            <a:pathLst>
              <a:path w="2607755" h="4114800">
                <a:moveTo>
                  <a:pt x="0" y="0"/>
                </a:moveTo>
                <a:lnTo>
                  <a:pt x="2607754" y="0"/>
                </a:lnTo>
                <a:lnTo>
                  <a:pt x="26077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878B89-E586-9A11-5194-3B119F8EB0F7}"/>
              </a:ext>
            </a:extLst>
          </p:cNvPr>
          <p:cNvGrpSpPr/>
          <p:nvPr/>
        </p:nvGrpSpPr>
        <p:grpSpPr>
          <a:xfrm>
            <a:off x="775076" y="2394589"/>
            <a:ext cx="12115800" cy="3698967"/>
            <a:chOff x="1302316" y="2095500"/>
            <a:chExt cx="12115800" cy="3698967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FE8C9AA-F1C1-9A97-784D-66604117AA7F}"/>
                </a:ext>
              </a:extLst>
            </p:cNvPr>
            <p:cNvSpPr txBox="1"/>
            <p:nvPr/>
          </p:nvSpPr>
          <p:spPr>
            <a:xfrm>
              <a:off x="1302316" y="4686471"/>
              <a:ext cx="1211580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B4DA402-8791-725C-9B84-7B257FC31A39}"/>
                </a:ext>
              </a:extLst>
            </p:cNvPr>
            <p:cNvSpPr/>
            <p:nvPr/>
          </p:nvSpPr>
          <p:spPr>
            <a:xfrm>
              <a:off x="6312281" y="2095500"/>
              <a:ext cx="2069719" cy="1943100"/>
            </a:xfrm>
            <a:prstGeom prst="roundRect">
              <a:avLst/>
            </a:prstGeom>
            <a:solidFill>
              <a:srgbClr val="F8D68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5470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15008" y="8814008"/>
            <a:ext cx="1472993" cy="1472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"/>
            <a:ext cx="1472993" cy="14729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55D75E-91F1-6602-31B2-44B6A95D893E}"/>
              </a:ext>
            </a:extLst>
          </p:cNvPr>
          <p:cNvSpPr txBox="1">
            <a:spLocks/>
          </p:cNvSpPr>
          <p:nvPr/>
        </p:nvSpPr>
        <p:spPr>
          <a:xfrm>
            <a:off x="1116879" y="1257053"/>
            <a:ext cx="16054239" cy="198834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TINH ÁNH SÁNG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F4443F75-C093-CD75-588A-5D1FBAE0D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14873" y="3566739"/>
            <a:ext cx="6258251" cy="61722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72CCC5C-AFA3-AC63-D108-25813ED5DD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70601" y="7366706"/>
            <a:ext cx="5226477" cy="292029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B65A397-588B-F8EA-1695-FF83FC04FF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111506" y="8694713"/>
            <a:ext cx="4176491" cy="1592288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C39BCBAA-B24D-E1DF-2D9B-5D412AB1CD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137387" y="3934691"/>
            <a:ext cx="4414116" cy="3691806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984D3F28-C4C9-4E2C-FCE5-AFC71F6FF6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710009" y="3748398"/>
            <a:ext cx="4414116" cy="369180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071FF-A03A-52BF-A381-9062ADF6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4A2500-6070-D026-3479-119260660E7E}"/>
              </a:ext>
            </a:extLst>
          </p:cNvPr>
          <p:cNvSpPr/>
          <p:nvPr/>
        </p:nvSpPr>
        <p:spPr>
          <a:xfrm>
            <a:off x="11455025" y="266700"/>
            <a:ext cx="6418270" cy="5864694"/>
          </a:xfrm>
          <a:custGeom>
            <a:avLst/>
            <a:gdLst/>
            <a:ahLst/>
            <a:cxnLst/>
            <a:rect l="l" t="t" r="r" b="b"/>
            <a:pathLst>
              <a:path w="8499473" h="7766394">
                <a:moveTo>
                  <a:pt x="0" y="0"/>
                </a:moveTo>
                <a:lnTo>
                  <a:pt x="8499473" y="0"/>
                </a:lnTo>
                <a:lnTo>
                  <a:pt x="8499473" y="7766394"/>
                </a:lnTo>
                <a:lnTo>
                  <a:pt x="0" y="776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6240FB-F530-2AFA-5EDF-BA879147164A}"/>
              </a:ext>
            </a:extLst>
          </p:cNvPr>
          <p:cNvSpPr/>
          <p:nvPr/>
        </p:nvSpPr>
        <p:spPr>
          <a:xfrm rot="-1296080">
            <a:off x="-7266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878B89-E586-9A11-5194-3B119F8EB0F7}"/>
              </a:ext>
            </a:extLst>
          </p:cNvPr>
          <p:cNvGrpSpPr/>
          <p:nvPr/>
        </p:nvGrpSpPr>
        <p:grpSpPr>
          <a:xfrm>
            <a:off x="775076" y="2394589"/>
            <a:ext cx="12115800" cy="3736805"/>
            <a:chOff x="1302316" y="2095500"/>
            <a:chExt cx="12115800" cy="3736805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FE8C9AA-F1C1-9A97-784D-66604117AA7F}"/>
                </a:ext>
              </a:extLst>
            </p:cNvPr>
            <p:cNvSpPr txBox="1"/>
            <p:nvPr/>
          </p:nvSpPr>
          <p:spPr>
            <a:xfrm>
              <a:off x="1302316" y="4724309"/>
              <a:ext cx="1211580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B4DA402-8791-725C-9B84-7B257FC31A39}"/>
                </a:ext>
              </a:extLst>
            </p:cNvPr>
            <p:cNvSpPr/>
            <p:nvPr/>
          </p:nvSpPr>
          <p:spPr>
            <a:xfrm>
              <a:off x="6312281" y="2095500"/>
              <a:ext cx="2069719" cy="1943100"/>
            </a:xfrm>
            <a:prstGeom prst="roundRect">
              <a:avLst/>
            </a:prstGeom>
            <a:solidFill>
              <a:srgbClr val="F8D68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931BE2CC-3ED2-A40B-649E-8823A6A58C50}"/>
              </a:ext>
            </a:extLst>
          </p:cNvPr>
          <p:cNvSpPr/>
          <p:nvPr/>
        </p:nvSpPr>
        <p:spPr>
          <a:xfrm>
            <a:off x="0" y="6131394"/>
            <a:ext cx="4953000" cy="4217189"/>
          </a:xfrm>
          <a:custGeom>
            <a:avLst/>
            <a:gdLst/>
            <a:ahLst/>
            <a:cxnLst/>
            <a:rect l="l" t="t" r="r" b="b"/>
            <a:pathLst>
              <a:path w="4756994" h="4114800">
                <a:moveTo>
                  <a:pt x="0" y="0"/>
                </a:moveTo>
                <a:lnTo>
                  <a:pt x="4756994" y="0"/>
                </a:lnTo>
                <a:lnTo>
                  <a:pt x="47569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009307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456553-8841-C49B-AA8E-BA75ECA55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499853-46D1-4622-2D9A-BAFCC01A0C33}"/>
              </a:ext>
            </a:extLst>
          </p:cNvPr>
          <p:cNvSpPr/>
          <p:nvPr/>
        </p:nvSpPr>
        <p:spPr>
          <a:xfrm rot="10278387">
            <a:off x="-1126333" y="-2266189"/>
            <a:ext cx="21259800" cy="17580648"/>
          </a:xfrm>
          <a:custGeom>
            <a:avLst/>
            <a:gdLst>
              <a:gd name="connsiteX0" fmla="*/ 457201 w 19573876"/>
              <a:gd name="connsiteY0" fmla="*/ 0 h 11272837"/>
              <a:gd name="connsiteX1" fmla="*/ 514351 w 19573876"/>
              <a:gd name="connsiteY1" fmla="*/ 428625 h 11272837"/>
              <a:gd name="connsiteX2" fmla="*/ 571501 w 19573876"/>
              <a:gd name="connsiteY2" fmla="*/ 557212 h 11272837"/>
              <a:gd name="connsiteX3" fmla="*/ 742951 w 19573876"/>
              <a:gd name="connsiteY3" fmla="*/ 928687 h 11272837"/>
              <a:gd name="connsiteX4" fmla="*/ 800101 w 19573876"/>
              <a:gd name="connsiteY4" fmla="*/ 1128712 h 11272837"/>
              <a:gd name="connsiteX5" fmla="*/ 1028701 w 19573876"/>
              <a:gd name="connsiteY5" fmla="*/ 1500187 h 11272837"/>
              <a:gd name="connsiteX6" fmla="*/ 1143001 w 19573876"/>
              <a:gd name="connsiteY6" fmla="*/ 1728787 h 11272837"/>
              <a:gd name="connsiteX7" fmla="*/ 1257301 w 19573876"/>
              <a:gd name="connsiteY7" fmla="*/ 2000250 h 11272837"/>
              <a:gd name="connsiteX8" fmla="*/ 1400176 w 19573876"/>
              <a:gd name="connsiteY8" fmla="*/ 2257425 h 11272837"/>
              <a:gd name="connsiteX9" fmla="*/ 1600201 w 19573876"/>
              <a:gd name="connsiteY9" fmla="*/ 2743200 h 11272837"/>
              <a:gd name="connsiteX10" fmla="*/ 1771651 w 19573876"/>
              <a:gd name="connsiteY10" fmla="*/ 2986087 h 11272837"/>
              <a:gd name="connsiteX11" fmla="*/ 1914526 w 19573876"/>
              <a:gd name="connsiteY11" fmla="*/ 3243262 h 11272837"/>
              <a:gd name="connsiteX12" fmla="*/ 2328863 w 19573876"/>
              <a:gd name="connsiteY12" fmla="*/ 3871912 h 11272837"/>
              <a:gd name="connsiteX13" fmla="*/ 2557463 w 19573876"/>
              <a:gd name="connsiteY13" fmla="*/ 4229100 h 11272837"/>
              <a:gd name="connsiteX14" fmla="*/ 2743201 w 19573876"/>
              <a:gd name="connsiteY14" fmla="*/ 4529137 h 11272837"/>
              <a:gd name="connsiteX15" fmla="*/ 2943226 w 19573876"/>
              <a:gd name="connsiteY15" fmla="*/ 4857750 h 11272837"/>
              <a:gd name="connsiteX16" fmla="*/ 3143251 w 19573876"/>
              <a:gd name="connsiteY16" fmla="*/ 5143500 h 11272837"/>
              <a:gd name="connsiteX17" fmla="*/ 3643313 w 19573876"/>
              <a:gd name="connsiteY17" fmla="*/ 5943600 h 11272837"/>
              <a:gd name="connsiteX18" fmla="*/ 3900488 w 19573876"/>
              <a:gd name="connsiteY18" fmla="*/ 6343650 h 11272837"/>
              <a:gd name="connsiteX19" fmla="*/ 4386263 w 19573876"/>
              <a:gd name="connsiteY19" fmla="*/ 6986587 h 11272837"/>
              <a:gd name="connsiteX20" fmla="*/ 5314951 w 19573876"/>
              <a:gd name="connsiteY20" fmla="*/ 8072437 h 11272837"/>
              <a:gd name="connsiteX21" fmla="*/ 7015163 w 19573876"/>
              <a:gd name="connsiteY21" fmla="*/ 9244012 h 11272837"/>
              <a:gd name="connsiteX22" fmla="*/ 7458076 w 19573876"/>
              <a:gd name="connsiteY22" fmla="*/ 9529762 h 11272837"/>
              <a:gd name="connsiteX23" fmla="*/ 7786688 w 19573876"/>
              <a:gd name="connsiteY23" fmla="*/ 9629775 h 11272837"/>
              <a:gd name="connsiteX24" fmla="*/ 8058151 w 19573876"/>
              <a:gd name="connsiteY24" fmla="*/ 9744075 h 11272837"/>
              <a:gd name="connsiteX25" fmla="*/ 8458201 w 19573876"/>
              <a:gd name="connsiteY25" fmla="*/ 9844087 h 11272837"/>
              <a:gd name="connsiteX26" fmla="*/ 8772526 w 19573876"/>
              <a:gd name="connsiteY26" fmla="*/ 9944100 h 11272837"/>
              <a:gd name="connsiteX27" fmla="*/ 9229726 w 19573876"/>
              <a:gd name="connsiteY27" fmla="*/ 10044112 h 11272837"/>
              <a:gd name="connsiteX28" fmla="*/ 10387013 w 19573876"/>
              <a:gd name="connsiteY28" fmla="*/ 10372725 h 11272837"/>
              <a:gd name="connsiteX29" fmla="*/ 10929938 w 19573876"/>
              <a:gd name="connsiteY29" fmla="*/ 10487025 h 11272837"/>
              <a:gd name="connsiteX30" fmla="*/ 11344276 w 19573876"/>
              <a:gd name="connsiteY30" fmla="*/ 10601325 h 11272837"/>
              <a:gd name="connsiteX31" fmla="*/ 11615738 w 19573876"/>
              <a:gd name="connsiteY31" fmla="*/ 10658475 h 11272837"/>
              <a:gd name="connsiteX32" fmla="*/ 12044363 w 19573876"/>
              <a:gd name="connsiteY32" fmla="*/ 10787062 h 11272837"/>
              <a:gd name="connsiteX33" fmla="*/ 12544426 w 19573876"/>
              <a:gd name="connsiteY33" fmla="*/ 10887075 h 11272837"/>
              <a:gd name="connsiteX34" fmla="*/ 13773151 w 19573876"/>
              <a:gd name="connsiteY34" fmla="*/ 11144250 h 11272837"/>
              <a:gd name="connsiteX35" fmla="*/ 14787563 w 19573876"/>
              <a:gd name="connsiteY35" fmla="*/ 11258550 h 11272837"/>
              <a:gd name="connsiteX36" fmla="*/ 15387638 w 19573876"/>
              <a:gd name="connsiteY36" fmla="*/ 11272837 h 11272837"/>
              <a:gd name="connsiteX37" fmla="*/ 17559338 w 19573876"/>
              <a:gd name="connsiteY37" fmla="*/ 11172825 h 11272837"/>
              <a:gd name="connsiteX38" fmla="*/ 18002251 w 19573876"/>
              <a:gd name="connsiteY38" fmla="*/ 11001375 h 11272837"/>
              <a:gd name="connsiteX39" fmla="*/ 18230851 w 19573876"/>
              <a:gd name="connsiteY39" fmla="*/ 10858500 h 11272837"/>
              <a:gd name="connsiteX40" fmla="*/ 18530888 w 19573876"/>
              <a:gd name="connsiteY40" fmla="*/ 10558462 h 11272837"/>
              <a:gd name="connsiteX41" fmla="*/ 18788063 w 19573876"/>
              <a:gd name="connsiteY41" fmla="*/ 10329862 h 11272837"/>
              <a:gd name="connsiteX42" fmla="*/ 19216688 w 19573876"/>
              <a:gd name="connsiteY42" fmla="*/ 9758362 h 11272837"/>
              <a:gd name="connsiteX43" fmla="*/ 19330988 w 19573876"/>
              <a:gd name="connsiteY43" fmla="*/ 9372600 h 11272837"/>
              <a:gd name="connsiteX44" fmla="*/ 19502438 w 19573876"/>
              <a:gd name="connsiteY44" fmla="*/ 8601075 h 11272837"/>
              <a:gd name="connsiteX45" fmla="*/ 19573876 w 19573876"/>
              <a:gd name="connsiteY45" fmla="*/ 8286750 h 11272837"/>
              <a:gd name="connsiteX46" fmla="*/ 19445288 w 19573876"/>
              <a:gd name="connsiteY46" fmla="*/ 7300912 h 11272837"/>
              <a:gd name="connsiteX47" fmla="*/ 18730913 w 19573876"/>
              <a:gd name="connsiteY47" fmla="*/ 6057900 h 11272837"/>
              <a:gd name="connsiteX48" fmla="*/ 18502313 w 19573876"/>
              <a:gd name="connsiteY48" fmla="*/ 5729287 h 11272837"/>
              <a:gd name="connsiteX49" fmla="*/ 18145126 w 19573876"/>
              <a:gd name="connsiteY49" fmla="*/ 5343525 h 11272837"/>
              <a:gd name="connsiteX50" fmla="*/ 17759363 w 19573876"/>
              <a:gd name="connsiteY50" fmla="*/ 5029200 h 11272837"/>
              <a:gd name="connsiteX51" fmla="*/ 16159163 w 19573876"/>
              <a:gd name="connsiteY51" fmla="*/ 4129087 h 11272837"/>
              <a:gd name="connsiteX52" fmla="*/ 15101888 w 19573876"/>
              <a:gd name="connsiteY52" fmla="*/ 3857625 h 11272837"/>
              <a:gd name="connsiteX53" fmla="*/ 14273213 w 19573876"/>
              <a:gd name="connsiteY53" fmla="*/ 3714750 h 11272837"/>
              <a:gd name="connsiteX54" fmla="*/ 13215938 w 19573876"/>
              <a:gd name="connsiteY54" fmla="*/ 3686175 h 11272837"/>
              <a:gd name="connsiteX55" fmla="*/ 12201526 w 19573876"/>
              <a:gd name="connsiteY55" fmla="*/ 3700462 h 11272837"/>
              <a:gd name="connsiteX56" fmla="*/ 11358563 w 19573876"/>
              <a:gd name="connsiteY56" fmla="*/ 3743325 h 11272837"/>
              <a:gd name="connsiteX57" fmla="*/ 8986838 w 19573876"/>
              <a:gd name="connsiteY57" fmla="*/ 3700462 h 11272837"/>
              <a:gd name="connsiteX58" fmla="*/ 8658226 w 19573876"/>
              <a:gd name="connsiteY58" fmla="*/ 3629025 h 11272837"/>
              <a:gd name="connsiteX59" fmla="*/ 8301038 w 19573876"/>
              <a:gd name="connsiteY59" fmla="*/ 3614737 h 11272837"/>
              <a:gd name="connsiteX60" fmla="*/ 7672388 w 19573876"/>
              <a:gd name="connsiteY60" fmla="*/ 3471862 h 11272837"/>
              <a:gd name="connsiteX61" fmla="*/ 7300913 w 19573876"/>
              <a:gd name="connsiteY61" fmla="*/ 3386137 h 11272837"/>
              <a:gd name="connsiteX62" fmla="*/ 6986588 w 19573876"/>
              <a:gd name="connsiteY62" fmla="*/ 3300412 h 11272837"/>
              <a:gd name="connsiteX63" fmla="*/ 6686551 w 19573876"/>
              <a:gd name="connsiteY63" fmla="*/ 3228975 h 11272837"/>
              <a:gd name="connsiteX64" fmla="*/ 6272213 w 19573876"/>
              <a:gd name="connsiteY64" fmla="*/ 3000375 h 11272837"/>
              <a:gd name="connsiteX65" fmla="*/ 6015038 w 19573876"/>
              <a:gd name="connsiteY65" fmla="*/ 2828925 h 11272837"/>
              <a:gd name="connsiteX66" fmla="*/ 5614988 w 19573876"/>
              <a:gd name="connsiteY66" fmla="*/ 2571750 h 11272837"/>
              <a:gd name="connsiteX67" fmla="*/ 5400676 w 19573876"/>
              <a:gd name="connsiteY67" fmla="*/ 2471737 h 11272837"/>
              <a:gd name="connsiteX68" fmla="*/ 5243513 w 19573876"/>
              <a:gd name="connsiteY68" fmla="*/ 2343150 h 11272837"/>
              <a:gd name="connsiteX69" fmla="*/ 3886201 w 19573876"/>
              <a:gd name="connsiteY69" fmla="*/ 1543050 h 11272837"/>
              <a:gd name="connsiteX70" fmla="*/ 3529013 w 19573876"/>
              <a:gd name="connsiteY70" fmla="*/ 1385887 h 11272837"/>
              <a:gd name="connsiteX71" fmla="*/ 3100388 w 19573876"/>
              <a:gd name="connsiteY71" fmla="*/ 1228725 h 11272837"/>
              <a:gd name="connsiteX72" fmla="*/ 2714626 w 19573876"/>
              <a:gd name="connsiteY72" fmla="*/ 1000125 h 11272837"/>
              <a:gd name="connsiteX73" fmla="*/ 2386013 w 19573876"/>
              <a:gd name="connsiteY73" fmla="*/ 785812 h 11272837"/>
              <a:gd name="connsiteX74" fmla="*/ 1728788 w 19573876"/>
              <a:gd name="connsiteY74" fmla="*/ 542925 h 11272837"/>
              <a:gd name="connsiteX75" fmla="*/ 1428751 w 19573876"/>
              <a:gd name="connsiteY75" fmla="*/ 414337 h 11272837"/>
              <a:gd name="connsiteX76" fmla="*/ 942976 w 19573876"/>
              <a:gd name="connsiteY76" fmla="*/ 257175 h 11272837"/>
              <a:gd name="connsiteX77" fmla="*/ 771526 w 19573876"/>
              <a:gd name="connsiteY77" fmla="*/ 200025 h 11272837"/>
              <a:gd name="connsiteX78" fmla="*/ 442913 w 19573876"/>
              <a:gd name="connsiteY78" fmla="*/ 100012 h 11272837"/>
              <a:gd name="connsiteX79" fmla="*/ 285750 w 19573876"/>
              <a:gd name="connsiteY79" fmla="*/ 71437 h 11272837"/>
              <a:gd name="connsiteX80" fmla="*/ 214313 w 19573876"/>
              <a:gd name="connsiteY80" fmla="*/ 42862 h 11272837"/>
              <a:gd name="connsiteX81" fmla="*/ 42863 w 19573876"/>
              <a:gd name="connsiteY81" fmla="*/ 14287 h 11272837"/>
              <a:gd name="connsiteX82" fmla="*/ 0 w 19573876"/>
              <a:gd name="connsiteY82" fmla="*/ 0 h 112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9573876" h="11272837">
                <a:moveTo>
                  <a:pt x="457201" y="0"/>
                </a:moveTo>
                <a:cubicBezTo>
                  <a:pt x="468584" y="182130"/>
                  <a:pt x="461883" y="256232"/>
                  <a:pt x="514351" y="428625"/>
                </a:cubicBezTo>
                <a:cubicBezTo>
                  <a:pt x="528008" y="473498"/>
                  <a:pt x="554409" y="513532"/>
                  <a:pt x="571501" y="557212"/>
                </a:cubicBezTo>
                <a:cubicBezTo>
                  <a:pt x="692415" y="866215"/>
                  <a:pt x="581823" y="652469"/>
                  <a:pt x="742951" y="928687"/>
                </a:cubicBezTo>
                <a:cubicBezTo>
                  <a:pt x="762001" y="995362"/>
                  <a:pt x="772785" y="1064976"/>
                  <a:pt x="800101" y="1128712"/>
                </a:cubicBezTo>
                <a:cubicBezTo>
                  <a:pt x="875279" y="1304128"/>
                  <a:pt x="937275" y="1340192"/>
                  <a:pt x="1028701" y="1500187"/>
                </a:cubicBezTo>
                <a:cubicBezTo>
                  <a:pt x="1070969" y="1574156"/>
                  <a:pt x="1107581" y="1651305"/>
                  <a:pt x="1143001" y="1728787"/>
                </a:cubicBezTo>
                <a:cubicBezTo>
                  <a:pt x="1183821" y="1818081"/>
                  <a:pt x="1214350" y="1911962"/>
                  <a:pt x="1257301" y="2000250"/>
                </a:cubicBezTo>
                <a:cubicBezTo>
                  <a:pt x="1300201" y="2088434"/>
                  <a:pt x="1359404" y="2168237"/>
                  <a:pt x="1400176" y="2257425"/>
                </a:cubicBezTo>
                <a:cubicBezTo>
                  <a:pt x="1542507" y="2568774"/>
                  <a:pt x="1421386" y="2439215"/>
                  <a:pt x="1600201" y="2743200"/>
                </a:cubicBezTo>
                <a:cubicBezTo>
                  <a:pt x="1650447" y="2828619"/>
                  <a:pt x="1718912" y="2902184"/>
                  <a:pt x="1771651" y="2986087"/>
                </a:cubicBezTo>
                <a:cubicBezTo>
                  <a:pt x="1823839" y="3069113"/>
                  <a:pt x="1862311" y="3160253"/>
                  <a:pt x="1914526" y="3243262"/>
                </a:cubicBezTo>
                <a:cubicBezTo>
                  <a:pt x="2048155" y="3455699"/>
                  <a:pt x="2191766" y="3661696"/>
                  <a:pt x="2328863" y="3871912"/>
                </a:cubicBezTo>
                <a:cubicBezTo>
                  <a:pt x="2406083" y="3990316"/>
                  <a:pt x="2482076" y="4109521"/>
                  <a:pt x="2557463" y="4229100"/>
                </a:cubicBezTo>
                <a:cubicBezTo>
                  <a:pt x="2620193" y="4328602"/>
                  <a:pt x="2681681" y="4428883"/>
                  <a:pt x="2743201" y="4529137"/>
                </a:cubicBezTo>
                <a:cubicBezTo>
                  <a:pt x="2810270" y="4638434"/>
                  <a:pt x="2869688" y="4752696"/>
                  <a:pt x="2943226" y="4857750"/>
                </a:cubicBezTo>
                <a:cubicBezTo>
                  <a:pt x="3009901" y="4953000"/>
                  <a:pt x="3080249" y="5045782"/>
                  <a:pt x="3143251" y="5143500"/>
                </a:cubicBezTo>
                <a:cubicBezTo>
                  <a:pt x="3313673" y="5407829"/>
                  <a:pt x="3475489" y="5677614"/>
                  <a:pt x="3643313" y="5943600"/>
                </a:cubicBezTo>
                <a:cubicBezTo>
                  <a:pt x="3727906" y="6077671"/>
                  <a:pt x="3804922" y="6217166"/>
                  <a:pt x="3900488" y="6343650"/>
                </a:cubicBezTo>
                <a:cubicBezTo>
                  <a:pt x="4062413" y="6557962"/>
                  <a:pt x="4228453" y="6769227"/>
                  <a:pt x="4386263" y="6986587"/>
                </a:cubicBezTo>
                <a:cubicBezTo>
                  <a:pt x="4719309" y="7445311"/>
                  <a:pt x="4774533" y="7669772"/>
                  <a:pt x="5314951" y="8072437"/>
                </a:cubicBezTo>
                <a:cubicBezTo>
                  <a:pt x="6347125" y="8841508"/>
                  <a:pt x="5796698" y="8456318"/>
                  <a:pt x="7015163" y="9244012"/>
                </a:cubicBezTo>
                <a:cubicBezTo>
                  <a:pt x="7162713" y="9339398"/>
                  <a:pt x="7289991" y="9478605"/>
                  <a:pt x="7458076" y="9529762"/>
                </a:cubicBezTo>
                <a:cubicBezTo>
                  <a:pt x="7567613" y="9563100"/>
                  <a:pt x="7678860" y="9591265"/>
                  <a:pt x="7786688" y="9629775"/>
                </a:cubicBezTo>
                <a:cubicBezTo>
                  <a:pt x="7879150" y="9662797"/>
                  <a:pt x="7964617" y="9714224"/>
                  <a:pt x="8058151" y="9744075"/>
                </a:cubicBezTo>
                <a:cubicBezTo>
                  <a:pt x="8189098" y="9785866"/>
                  <a:pt x="8325838" y="9807025"/>
                  <a:pt x="8458201" y="9844087"/>
                </a:cubicBezTo>
                <a:cubicBezTo>
                  <a:pt x="8564080" y="9873733"/>
                  <a:pt x="8666094" y="9916506"/>
                  <a:pt x="8772526" y="9944100"/>
                </a:cubicBezTo>
                <a:cubicBezTo>
                  <a:pt x="8923537" y="9983251"/>
                  <a:pt x="9078799" y="10004639"/>
                  <a:pt x="9229726" y="10044112"/>
                </a:cubicBezTo>
                <a:cubicBezTo>
                  <a:pt x="10698249" y="10428187"/>
                  <a:pt x="8431673" y="9895257"/>
                  <a:pt x="10387013" y="10372725"/>
                </a:cubicBezTo>
                <a:cubicBezTo>
                  <a:pt x="10566676" y="10416596"/>
                  <a:pt x="10750054" y="10444068"/>
                  <a:pt x="10929938" y="10487025"/>
                </a:cubicBezTo>
                <a:cubicBezTo>
                  <a:pt x="11069291" y="10520303"/>
                  <a:pt x="11205282" y="10566577"/>
                  <a:pt x="11344276" y="10601325"/>
                </a:cubicBezTo>
                <a:cubicBezTo>
                  <a:pt x="11433986" y="10623752"/>
                  <a:pt x="11526359" y="10634762"/>
                  <a:pt x="11615738" y="10658475"/>
                </a:cubicBezTo>
                <a:cubicBezTo>
                  <a:pt x="11759916" y="10696726"/>
                  <a:pt x="11899521" y="10751409"/>
                  <a:pt x="12044363" y="10787062"/>
                </a:cubicBezTo>
                <a:cubicBezTo>
                  <a:pt x="12209425" y="10827693"/>
                  <a:pt x="12378266" y="10851199"/>
                  <a:pt x="12544426" y="10887075"/>
                </a:cubicBezTo>
                <a:cubicBezTo>
                  <a:pt x="13081804" y="11003100"/>
                  <a:pt x="13278901" y="11068212"/>
                  <a:pt x="13773151" y="11144250"/>
                </a:cubicBezTo>
                <a:cubicBezTo>
                  <a:pt x="13955534" y="11172309"/>
                  <a:pt x="14636886" y="11249249"/>
                  <a:pt x="14787563" y="11258550"/>
                </a:cubicBezTo>
                <a:cubicBezTo>
                  <a:pt x="14987265" y="11270877"/>
                  <a:pt x="15187613" y="11268075"/>
                  <a:pt x="15387638" y="11272837"/>
                </a:cubicBezTo>
                <a:cubicBezTo>
                  <a:pt x="16111538" y="11239500"/>
                  <a:pt x="16836732" y="11227440"/>
                  <a:pt x="17559338" y="11172825"/>
                </a:cubicBezTo>
                <a:cubicBezTo>
                  <a:pt x="17716256" y="11160965"/>
                  <a:pt x="17869395" y="11080104"/>
                  <a:pt x="18002251" y="11001375"/>
                </a:cubicBezTo>
                <a:cubicBezTo>
                  <a:pt x="18079556" y="10955565"/>
                  <a:pt x="18161973" y="10916209"/>
                  <a:pt x="18230851" y="10858500"/>
                </a:cubicBezTo>
                <a:cubicBezTo>
                  <a:pt x="18339267" y="10767665"/>
                  <a:pt x="18428279" y="10655809"/>
                  <a:pt x="18530888" y="10558462"/>
                </a:cubicBezTo>
                <a:cubicBezTo>
                  <a:pt x="18614096" y="10479521"/>
                  <a:pt x="18705794" y="10409781"/>
                  <a:pt x="18788063" y="10329862"/>
                </a:cubicBezTo>
                <a:cubicBezTo>
                  <a:pt x="18981506" y="10141946"/>
                  <a:pt x="19108243" y="10011401"/>
                  <a:pt x="19216688" y="9758362"/>
                </a:cubicBezTo>
                <a:cubicBezTo>
                  <a:pt x="19269518" y="9635093"/>
                  <a:pt x="19298839" y="9502803"/>
                  <a:pt x="19330988" y="9372600"/>
                </a:cubicBezTo>
                <a:cubicBezTo>
                  <a:pt x="19394140" y="9116833"/>
                  <a:pt x="19444930" y="8858170"/>
                  <a:pt x="19502438" y="8601075"/>
                </a:cubicBezTo>
                <a:cubicBezTo>
                  <a:pt x="19525893" y="8496219"/>
                  <a:pt x="19573876" y="8286750"/>
                  <a:pt x="19573876" y="8286750"/>
                </a:cubicBezTo>
                <a:cubicBezTo>
                  <a:pt x="19554544" y="7880784"/>
                  <a:pt x="19585234" y="7663734"/>
                  <a:pt x="19445288" y="7300912"/>
                </a:cubicBezTo>
                <a:cubicBezTo>
                  <a:pt x="19209990" y="6690882"/>
                  <a:pt x="19110004" y="6610055"/>
                  <a:pt x="18730913" y="6057900"/>
                </a:cubicBezTo>
                <a:cubicBezTo>
                  <a:pt x="18655388" y="5947896"/>
                  <a:pt x="18592970" y="5827196"/>
                  <a:pt x="18502313" y="5729287"/>
                </a:cubicBezTo>
                <a:cubicBezTo>
                  <a:pt x="18383251" y="5600700"/>
                  <a:pt x="18272667" y="5463708"/>
                  <a:pt x="18145126" y="5343525"/>
                </a:cubicBezTo>
                <a:cubicBezTo>
                  <a:pt x="18024408" y="5229772"/>
                  <a:pt x="17896323" y="5122766"/>
                  <a:pt x="17759363" y="5029200"/>
                </a:cubicBezTo>
                <a:cubicBezTo>
                  <a:pt x="17211987" y="4655250"/>
                  <a:pt x="16769091" y="4330233"/>
                  <a:pt x="16159163" y="4129087"/>
                </a:cubicBezTo>
                <a:cubicBezTo>
                  <a:pt x="16083098" y="4104002"/>
                  <a:pt x="15371326" y="3907258"/>
                  <a:pt x="15101888" y="3857625"/>
                </a:cubicBezTo>
                <a:cubicBezTo>
                  <a:pt x="14826226" y="3806845"/>
                  <a:pt x="14553421" y="3721935"/>
                  <a:pt x="14273213" y="3714750"/>
                </a:cubicBezTo>
                <a:lnTo>
                  <a:pt x="13215938" y="3686175"/>
                </a:lnTo>
                <a:lnTo>
                  <a:pt x="12201526" y="3700462"/>
                </a:lnTo>
                <a:cubicBezTo>
                  <a:pt x="11875870" y="3707108"/>
                  <a:pt x="11691781" y="3722499"/>
                  <a:pt x="11358563" y="3743325"/>
                </a:cubicBezTo>
                <a:cubicBezTo>
                  <a:pt x="10567988" y="3729037"/>
                  <a:pt x="9776835" y="3733901"/>
                  <a:pt x="8986838" y="3700462"/>
                </a:cubicBezTo>
                <a:cubicBezTo>
                  <a:pt x="8874843" y="3695721"/>
                  <a:pt x="8769456" y="3642929"/>
                  <a:pt x="8658226" y="3629025"/>
                </a:cubicBezTo>
                <a:cubicBezTo>
                  <a:pt x="8539988" y="3614245"/>
                  <a:pt x="8420101" y="3619500"/>
                  <a:pt x="8301038" y="3614737"/>
                </a:cubicBezTo>
                <a:cubicBezTo>
                  <a:pt x="7624014" y="3506413"/>
                  <a:pt x="8236797" y="3622371"/>
                  <a:pt x="7672388" y="3471862"/>
                </a:cubicBezTo>
                <a:cubicBezTo>
                  <a:pt x="7549599" y="3439118"/>
                  <a:pt x="7424198" y="3416958"/>
                  <a:pt x="7300913" y="3386137"/>
                </a:cubicBezTo>
                <a:cubicBezTo>
                  <a:pt x="7195554" y="3359797"/>
                  <a:pt x="7091802" y="3327327"/>
                  <a:pt x="6986588" y="3300412"/>
                </a:cubicBezTo>
                <a:cubicBezTo>
                  <a:pt x="6886987" y="3274933"/>
                  <a:pt x="6786563" y="3252787"/>
                  <a:pt x="6686551" y="3228975"/>
                </a:cubicBezTo>
                <a:cubicBezTo>
                  <a:pt x="6548438" y="3152775"/>
                  <a:pt x="6396724" y="3097218"/>
                  <a:pt x="6272213" y="3000375"/>
                </a:cubicBezTo>
                <a:cubicBezTo>
                  <a:pt x="6022433" y="2806100"/>
                  <a:pt x="6265580" y="2984667"/>
                  <a:pt x="6015038" y="2828925"/>
                </a:cubicBezTo>
                <a:cubicBezTo>
                  <a:pt x="5880403" y="2745233"/>
                  <a:pt x="5758643" y="2638789"/>
                  <a:pt x="5614988" y="2571750"/>
                </a:cubicBezTo>
                <a:cubicBezTo>
                  <a:pt x="5543551" y="2538412"/>
                  <a:pt x="5467815" y="2513053"/>
                  <a:pt x="5400676" y="2471737"/>
                </a:cubicBezTo>
                <a:cubicBezTo>
                  <a:pt x="5343029" y="2436262"/>
                  <a:pt x="5299833" y="2380696"/>
                  <a:pt x="5243513" y="2343150"/>
                </a:cubicBezTo>
                <a:cubicBezTo>
                  <a:pt x="4968950" y="2160108"/>
                  <a:pt x="4129005" y="1649884"/>
                  <a:pt x="3886201" y="1543050"/>
                </a:cubicBezTo>
                <a:cubicBezTo>
                  <a:pt x="3767138" y="1490662"/>
                  <a:pt x="3649788" y="1434197"/>
                  <a:pt x="3529013" y="1385887"/>
                </a:cubicBezTo>
                <a:cubicBezTo>
                  <a:pt x="3387721" y="1329370"/>
                  <a:pt x="3237916" y="1293870"/>
                  <a:pt x="3100388" y="1228725"/>
                </a:cubicBezTo>
                <a:cubicBezTo>
                  <a:pt x="2965307" y="1164739"/>
                  <a:pt x="2841661" y="1078886"/>
                  <a:pt x="2714626" y="1000125"/>
                </a:cubicBezTo>
                <a:cubicBezTo>
                  <a:pt x="2603481" y="931215"/>
                  <a:pt x="2508678" y="831145"/>
                  <a:pt x="2386013" y="785812"/>
                </a:cubicBezTo>
                <a:cubicBezTo>
                  <a:pt x="2166938" y="704850"/>
                  <a:pt x="1943460" y="634928"/>
                  <a:pt x="1728788" y="542925"/>
                </a:cubicBezTo>
                <a:cubicBezTo>
                  <a:pt x="1628776" y="500062"/>
                  <a:pt x="1531010" y="451522"/>
                  <a:pt x="1428751" y="414337"/>
                </a:cubicBezTo>
                <a:cubicBezTo>
                  <a:pt x="1268809" y="356176"/>
                  <a:pt x="1104779" y="309937"/>
                  <a:pt x="942976" y="257175"/>
                </a:cubicBezTo>
                <a:lnTo>
                  <a:pt x="771526" y="200025"/>
                </a:lnTo>
                <a:cubicBezTo>
                  <a:pt x="654848" y="161132"/>
                  <a:pt x="567137" y="129826"/>
                  <a:pt x="442913" y="100012"/>
                </a:cubicBezTo>
                <a:cubicBezTo>
                  <a:pt x="391137" y="87586"/>
                  <a:pt x="338138" y="80962"/>
                  <a:pt x="285750" y="71437"/>
                </a:cubicBezTo>
                <a:cubicBezTo>
                  <a:pt x="261938" y="61912"/>
                  <a:pt x="238878" y="50231"/>
                  <a:pt x="214313" y="42862"/>
                </a:cubicBezTo>
                <a:cubicBezTo>
                  <a:pt x="176335" y="31469"/>
                  <a:pt x="74723" y="18839"/>
                  <a:pt x="42863" y="14287"/>
                </a:cubicBez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54DF15B-2EE2-B764-2E53-AE649F0C97A2}"/>
              </a:ext>
            </a:extLst>
          </p:cNvPr>
          <p:cNvSpPr/>
          <p:nvPr/>
        </p:nvSpPr>
        <p:spPr>
          <a:xfrm rot="-1296080">
            <a:off x="-17974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3629C9D-A045-127E-C79C-9D6461C47EB6}"/>
              </a:ext>
            </a:extLst>
          </p:cNvPr>
          <p:cNvSpPr/>
          <p:nvPr/>
        </p:nvSpPr>
        <p:spPr>
          <a:xfrm rot="-1296080">
            <a:off x="14481328" y="-41577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DB59241-0739-1EDD-09A7-A5AB671B5801}"/>
              </a:ext>
            </a:extLst>
          </p:cNvPr>
          <p:cNvSpPr/>
          <p:nvPr/>
        </p:nvSpPr>
        <p:spPr>
          <a:xfrm>
            <a:off x="12173896" y="4440155"/>
            <a:ext cx="8729663" cy="5663369"/>
          </a:xfrm>
          <a:custGeom>
            <a:avLst/>
            <a:gdLst/>
            <a:ahLst/>
            <a:cxnLst/>
            <a:rect l="l" t="t" r="r" b="b"/>
            <a:pathLst>
              <a:path w="12685318" h="8229600">
                <a:moveTo>
                  <a:pt x="0" y="0"/>
                </a:moveTo>
                <a:lnTo>
                  <a:pt x="12685318" y="0"/>
                </a:lnTo>
                <a:lnTo>
                  <a:pt x="126853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DFE19F-1B81-6271-5282-785680DB02EF}"/>
              </a:ext>
            </a:extLst>
          </p:cNvPr>
          <p:cNvSpPr/>
          <p:nvPr/>
        </p:nvSpPr>
        <p:spPr>
          <a:xfrm>
            <a:off x="5372100" y="556629"/>
            <a:ext cx="7543800" cy="12192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DDF0D-1310-3DA0-7838-035B966DBEBE}"/>
              </a:ext>
            </a:extLst>
          </p:cNvPr>
          <p:cNvSpPr txBox="1"/>
          <p:nvPr/>
        </p:nvSpPr>
        <p:spPr>
          <a:xfrm>
            <a:off x="808374" y="2035698"/>
            <a:ext cx="13868400" cy="665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endParaRPr lang="en-VN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073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95E2E8E3-90EC-1B6C-49B3-FC16D0118AAC}"/>
              </a:ext>
            </a:extLst>
          </p:cNvPr>
          <p:cNvSpPr/>
          <p:nvPr/>
        </p:nvSpPr>
        <p:spPr>
          <a:xfrm>
            <a:off x="15621000" y="9867900"/>
            <a:ext cx="4756994" cy="4114800"/>
          </a:xfrm>
          <a:custGeom>
            <a:avLst/>
            <a:gdLst/>
            <a:ahLst/>
            <a:cxnLst/>
            <a:rect l="l" t="t" r="r" b="b"/>
            <a:pathLst>
              <a:path w="4756994" h="4114800">
                <a:moveTo>
                  <a:pt x="0" y="0"/>
                </a:moveTo>
                <a:lnTo>
                  <a:pt x="4756994" y="0"/>
                </a:lnTo>
                <a:lnTo>
                  <a:pt x="47569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A32BD6-A924-9CFC-E57D-2C7D957F9A67}"/>
              </a:ext>
            </a:extLst>
          </p:cNvPr>
          <p:cNvSpPr/>
          <p:nvPr/>
        </p:nvSpPr>
        <p:spPr>
          <a:xfrm>
            <a:off x="6286500" y="609600"/>
            <a:ext cx="5715000" cy="1143000"/>
          </a:xfrm>
          <a:prstGeom prst="rect">
            <a:avLst/>
          </a:prstGeom>
          <a:solidFill>
            <a:srgbClr val="FFF7E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đáp án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AD91780-8011-67E9-F476-ADF403050031}"/>
              </a:ext>
            </a:extLst>
          </p:cNvPr>
          <p:cNvSpPr/>
          <p:nvPr/>
        </p:nvSpPr>
        <p:spPr>
          <a:xfrm>
            <a:off x="1219200" y="2247900"/>
            <a:ext cx="15849600" cy="6858000"/>
          </a:xfrm>
          <a:prstGeom prst="roundRect">
            <a:avLst/>
          </a:prstGeom>
          <a:solidFill>
            <a:srgbClr val="FFF7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7A8B1-94A9-AAF6-3BF5-DB56A2DC5AF5}"/>
              </a:ext>
            </a:extLst>
          </p:cNvPr>
          <p:cNvSpPr txBox="1"/>
          <p:nvPr/>
        </p:nvSpPr>
        <p:spPr>
          <a:xfrm>
            <a:off x="2705100" y="2491740"/>
            <a:ext cx="12877800" cy="622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5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500W</a:t>
            </a:r>
            <a:endParaRPr lang="en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220Hz-50Hz/ 110V-60Hz</a:t>
            </a:r>
            <a:endParaRPr lang="en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2m-5m</a:t>
            </a:r>
            <a:endParaRPr lang="en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trễ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 AS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nhạy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&lt;2LUX/&lt;25LUX/&lt;2000LUX</a:t>
            </a:r>
            <a:endParaRPr lang="en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011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071FF-A03A-52BF-A381-9062ADF6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4A2500-6070-D026-3479-119260660E7E}"/>
              </a:ext>
            </a:extLst>
          </p:cNvPr>
          <p:cNvSpPr/>
          <p:nvPr/>
        </p:nvSpPr>
        <p:spPr>
          <a:xfrm>
            <a:off x="11455025" y="266700"/>
            <a:ext cx="6418270" cy="5864694"/>
          </a:xfrm>
          <a:custGeom>
            <a:avLst/>
            <a:gdLst/>
            <a:ahLst/>
            <a:cxnLst/>
            <a:rect l="l" t="t" r="r" b="b"/>
            <a:pathLst>
              <a:path w="8499473" h="7766394">
                <a:moveTo>
                  <a:pt x="0" y="0"/>
                </a:moveTo>
                <a:lnTo>
                  <a:pt x="8499473" y="0"/>
                </a:lnTo>
                <a:lnTo>
                  <a:pt x="8499473" y="7766394"/>
                </a:lnTo>
                <a:lnTo>
                  <a:pt x="0" y="776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6240FB-F530-2AFA-5EDF-BA879147164A}"/>
              </a:ext>
            </a:extLst>
          </p:cNvPr>
          <p:cNvSpPr/>
          <p:nvPr/>
        </p:nvSpPr>
        <p:spPr>
          <a:xfrm rot="-1296080">
            <a:off x="-7266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5218C8C-E5F2-C0CB-38F3-AF2347A95AF5}"/>
              </a:ext>
            </a:extLst>
          </p:cNvPr>
          <p:cNvSpPr/>
          <p:nvPr/>
        </p:nvSpPr>
        <p:spPr>
          <a:xfrm rot="2291251">
            <a:off x="-633176" y="6901652"/>
            <a:ext cx="3526569" cy="5564605"/>
          </a:xfrm>
          <a:custGeom>
            <a:avLst/>
            <a:gdLst/>
            <a:ahLst/>
            <a:cxnLst/>
            <a:rect l="l" t="t" r="r" b="b"/>
            <a:pathLst>
              <a:path w="2607755" h="4114800">
                <a:moveTo>
                  <a:pt x="0" y="0"/>
                </a:moveTo>
                <a:lnTo>
                  <a:pt x="2607754" y="0"/>
                </a:lnTo>
                <a:lnTo>
                  <a:pt x="26077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878B89-E586-9A11-5194-3B119F8EB0F7}"/>
              </a:ext>
            </a:extLst>
          </p:cNvPr>
          <p:cNvGrpSpPr/>
          <p:nvPr/>
        </p:nvGrpSpPr>
        <p:grpSpPr>
          <a:xfrm>
            <a:off x="990600" y="1216017"/>
            <a:ext cx="12115800" cy="5431537"/>
            <a:chOff x="1289240" y="2095500"/>
            <a:chExt cx="12115800" cy="5431537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FE8C9AA-F1C1-9A97-784D-66604117AA7F}"/>
                </a:ext>
              </a:extLst>
            </p:cNvPr>
            <p:cNvSpPr txBox="1"/>
            <p:nvPr/>
          </p:nvSpPr>
          <p:spPr>
            <a:xfrm>
              <a:off x="1289240" y="4494989"/>
              <a:ext cx="12115800" cy="303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lắp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mạch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điều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khiển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đèn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sáng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luân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phiên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B4DA402-8791-725C-9B84-7B257FC31A39}"/>
                </a:ext>
              </a:extLst>
            </p:cNvPr>
            <p:cNvSpPr/>
            <p:nvPr/>
          </p:nvSpPr>
          <p:spPr>
            <a:xfrm>
              <a:off x="6312281" y="2095500"/>
              <a:ext cx="2069719" cy="1943100"/>
            </a:xfrm>
            <a:prstGeom prst="roundRect">
              <a:avLst/>
            </a:prstGeom>
            <a:solidFill>
              <a:srgbClr val="F8D68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9146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32BD6-A924-9CFC-E57D-2C7D957F9A67}"/>
              </a:ext>
            </a:extLst>
          </p:cNvPr>
          <p:cNvSpPr/>
          <p:nvPr/>
        </p:nvSpPr>
        <p:spPr>
          <a:xfrm>
            <a:off x="6286500" y="609600"/>
            <a:ext cx="5715000" cy="1143000"/>
          </a:xfrm>
          <a:prstGeom prst="rect">
            <a:avLst/>
          </a:prstGeom>
          <a:solidFill>
            <a:srgbClr val="FFF7E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đáp án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AD91780-8011-67E9-F476-ADF403050031}"/>
              </a:ext>
            </a:extLst>
          </p:cNvPr>
          <p:cNvSpPr/>
          <p:nvPr/>
        </p:nvSpPr>
        <p:spPr>
          <a:xfrm>
            <a:off x="1219200" y="2247900"/>
            <a:ext cx="15849600" cy="6858000"/>
          </a:xfrm>
          <a:prstGeom prst="roundRect">
            <a:avLst/>
          </a:prstGeom>
          <a:solidFill>
            <a:srgbClr val="FFF7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E64DA-BBE0-2838-EC72-3F4A8B7166FE}"/>
              </a:ext>
            </a:extLst>
          </p:cNvPr>
          <p:cNvSpPr txBox="1"/>
          <p:nvPr/>
        </p:nvSpPr>
        <p:spPr>
          <a:xfrm>
            <a:off x="1371600" y="2537460"/>
            <a:ext cx="15544800" cy="1998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5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IMG_256">
            <a:extLst>
              <a:ext uri="{FF2B5EF4-FFF2-40B4-BE49-F238E27FC236}">
                <a16:creationId xmlns:a16="http://schemas.microsoft.com/office/drawing/2014/main" id="{558FD875-D335-568D-89A4-AB5393B3D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3771900"/>
            <a:ext cx="8746012" cy="51054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190774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434119" y="-3390900"/>
            <a:ext cx="17099011" cy="16051697"/>
          </a:xfrm>
          <a:custGeom>
            <a:avLst/>
            <a:gdLst/>
            <a:ahLst/>
            <a:cxnLst/>
            <a:rect l="l" t="t" r="r" b="b"/>
            <a:pathLst>
              <a:path w="17099011" h="16051697">
                <a:moveTo>
                  <a:pt x="0" y="0"/>
                </a:moveTo>
                <a:lnTo>
                  <a:pt x="17099011" y="0"/>
                </a:lnTo>
                <a:lnTo>
                  <a:pt x="17099011" y="16051697"/>
                </a:lnTo>
                <a:lnTo>
                  <a:pt x="0" y="16051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678015">
            <a:off x="21204" y="3785815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2" y="0"/>
                </a:lnTo>
                <a:lnTo>
                  <a:pt x="1928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21932" flipH="1">
            <a:off x="16415308" y="1775556"/>
            <a:ext cx="1654089" cy="3528723"/>
          </a:xfrm>
          <a:custGeom>
            <a:avLst/>
            <a:gdLst/>
            <a:ahLst/>
            <a:cxnLst/>
            <a:rect l="l" t="t" r="r" b="b"/>
            <a:pathLst>
              <a:path w="1654089" h="3528723">
                <a:moveTo>
                  <a:pt x="1654089" y="0"/>
                </a:moveTo>
                <a:lnTo>
                  <a:pt x="0" y="0"/>
                </a:lnTo>
                <a:lnTo>
                  <a:pt x="0" y="3528723"/>
                </a:lnTo>
                <a:lnTo>
                  <a:pt x="1654089" y="3528723"/>
                </a:lnTo>
                <a:lnTo>
                  <a:pt x="16540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73291" y="109542"/>
            <a:ext cx="1134141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2A2751B9-0A4B-5553-57A8-B1934263D68C}"/>
              </a:ext>
            </a:extLst>
          </p:cNvPr>
          <p:cNvSpPr/>
          <p:nvPr/>
        </p:nvSpPr>
        <p:spPr>
          <a:xfrm>
            <a:off x="14435557" y="-2838927"/>
            <a:ext cx="1814072" cy="2466926"/>
          </a:xfrm>
          <a:custGeom>
            <a:avLst/>
            <a:gdLst/>
            <a:ahLst/>
            <a:cxnLst/>
            <a:rect l="l" t="t" r="r" b="b"/>
            <a:pathLst>
              <a:path w="2847785" h="4114800">
                <a:moveTo>
                  <a:pt x="0" y="0"/>
                </a:moveTo>
                <a:lnTo>
                  <a:pt x="2847785" y="0"/>
                </a:lnTo>
                <a:lnTo>
                  <a:pt x="2847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14DAB12B-B6E5-0E5C-784B-FAB1B3C39E64}"/>
              </a:ext>
            </a:extLst>
          </p:cNvPr>
          <p:cNvSpPr/>
          <p:nvPr/>
        </p:nvSpPr>
        <p:spPr>
          <a:xfrm rot="1725098">
            <a:off x="751451" y="-2619928"/>
            <a:ext cx="1312012" cy="2028929"/>
          </a:xfrm>
          <a:custGeom>
            <a:avLst/>
            <a:gdLst/>
            <a:ahLst/>
            <a:cxnLst/>
            <a:rect l="l" t="t" r="r" b="b"/>
            <a:pathLst>
              <a:path w="2515172" h="4114800">
                <a:moveTo>
                  <a:pt x="0" y="0"/>
                </a:moveTo>
                <a:lnTo>
                  <a:pt x="2515171" y="0"/>
                </a:lnTo>
                <a:lnTo>
                  <a:pt x="2515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6D47C2-32B1-4627-910B-CD941EBDE4BD}"/>
              </a:ext>
            </a:extLst>
          </p:cNvPr>
          <p:cNvSpPr/>
          <p:nvPr/>
        </p:nvSpPr>
        <p:spPr>
          <a:xfrm>
            <a:off x="300448" y="1181100"/>
            <a:ext cx="17366351" cy="8809757"/>
          </a:xfrm>
          <a:prstGeom prst="roundRect">
            <a:avLst/>
          </a:prstGeom>
          <a:solidFill>
            <a:srgbClr val="FFF7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4F0EF-C9FD-6E46-A623-7273C322FCA0}"/>
              </a:ext>
            </a:extLst>
          </p:cNvPr>
          <p:cNvSpPr txBox="1"/>
          <p:nvPr/>
        </p:nvSpPr>
        <p:spPr>
          <a:xfrm>
            <a:off x="464599" y="1272905"/>
            <a:ext cx="17366351" cy="828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BA14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BA14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BA14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BA14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4000" dirty="0">
              <a:solidFill>
                <a:srgbClr val="BA145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"/>
              <a:tabLst>
                <a:tab pos="26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D410470-DCDF-45F7-EC7E-C8867B22DFFF}"/>
              </a:ext>
            </a:extLst>
          </p:cNvPr>
          <p:cNvGrpSpPr/>
          <p:nvPr/>
        </p:nvGrpSpPr>
        <p:grpSpPr>
          <a:xfrm>
            <a:off x="1295400" y="2400300"/>
            <a:ext cx="8763000" cy="6831672"/>
            <a:chOff x="762000" y="2400300"/>
            <a:chExt cx="8915400" cy="6477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B604F3A-5F33-BBB3-3A3B-7C8E7B8C88C6}"/>
                </a:ext>
              </a:extLst>
            </p:cNvPr>
            <p:cNvSpPr/>
            <p:nvPr/>
          </p:nvSpPr>
          <p:spPr>
            <a:xfrm>
              <a:off x="914400" y="2552700"/>
              <a:ext cx="8763000" cy="6324600"/>
            </a:xfrm>
            <a:prstGeom prst="roundRect">
              <a:avLst>
                <a:gd name="adj" fmla="val 7631"/>
              </a:avLst>
            </a:prstGeom>
            <a:solidFill>
              <a:srgbClr val="F1EAD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C0A2B5D-B8FE-F8A3-6329-72AD093F39C7}"/>
                </a:ext>
              </a:extLst>
            </p:cNvPr>
            <p:cNvSpPr/>
            <p:nvPr/>
          </p:nvSpPr>
          <p:spPr>
            <a:xfrm>
              <a:off x="762000" y="2400300"/>
              <a:ext cx="8763000" cy="6324600"/>
            </a:xfrm>
            <a:prstGeom prst="roundRect">
              <a:avLst>
                <a:gd name="adj" fmla="val 763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57B55A-1639-DFDF-F6CE-312120550A88}"/>
                </a:ext>
              </a:extLst>
            </p:cNvPr>
            <p:cNvSpPr txBox="1"/>
            <p:nvPr/>
          </p:nvSpPr>
          <p:spPr>
            <a:xfrm>
              <a:off x="928549" y="2689543"/>
              <a:ext cx="8283699" cy="5746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Chủ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đề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7: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ngành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nghề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liên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lắp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mạng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12">
            <a:extLst>
              <a:ext uri="{FF2B5EF4-FFF2-40B4-BE49-F238E27FC236}">
                <a16:creationId xmlns:a16="http://schemas.microsoft.com/office/drawing/2014/main" id="{2018742F-15CC-7D2D-0999-B89B79B6B434}"/>
              </a:ext>
            </a:extLst>
          </p:cNvPr>
          <p:cNvSpPr/>
          <p:nvPr/>
        </p:nvSpPr>
        <p:spPr>
          <a:xfrm>
            <a:off x="10900410" y="3680000"/>
            <a:ext cx="7277100" cy="6607000"/>
          </a:xfrm>
          <a:custGeom>
            <a:avLst/>
            <a:gdLst/>
            <a:ahLst/>
            <a:cxnLst/>
            <a:rect l="l" t="t" r="r" b="b"/>
            <a:pathLst>
              <a:path w="9064268" h="8229600">
                <a:moveTo>
                  <a:pt x="0" y="0"/>
                </a:moveTo>
                <a:lnTo>
                  <a:pt x="9064268" y="0"/>
                </a:lnTo>
                <a:lnTo>
                  <a:pt x="90642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8C2851A-1080-7F1A-107C-FFEDDA2A702F}"/>
              </a:ext>
            </a:extLst>
          </p:cNvPr>
          <p:cNvSpPr txBox="1"/>
          <p:nvPr/>
        </p:nvSpPr>
        <p:spPr>
          <a:xfrm>
            <a:off x="3473291" y="566291"/>
            <a:ext cx="1134141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</p:spTree>
    <p:extLst>
      <p:ext uri="{BB962C8B-B14F-4D97-AF65-F5344CB8AC3E}">
        <p14:creationId xmlns:p14="http://schemas.microsoft.com/office/powerpoint/2010/main" val="24251215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AC38DA-3412-42AD-1D64-2C6F979BD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0BFCC8-20EB-7493-2924-F3DA5559E739}"/>
              </a:ext>
            </a:extLst>
          </p:cNvPr>
          <p:cNvSpPr/>
          <p:nvPr/>
        </p:nvSpPr>
        <p:spPr>
          <a:xfrm rot="-1296080">
            <a:off x="14985709" y="-87358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120F723-060E-C76C-31FE-CB83B6763A03}"/>
              </a:ext>
            </a:extLst>
          </p:cNvPr>
          <p:cNvSpPr/>
          <p:nvPr/>
        </p:nvSpPr>
        <p:spPr>
          <a:xfrm rot="-1296080">
            <a:off x="17610" y="659987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8472F651-01F4-0B7A-8E01-588E09CC5CF5}"/>
              </a:ext>
            </a:extLst>
          </p:cNvPr>
          <p:cNvSpPr txBox="1"/>
          <p:nvPr/>
        </p:nvSpPr>
        <p:spPr>
          <a:xfrm>
            <a:off x="1281333" y="1105233"/>
            <a:ext cx="15725334" cy="4542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DE6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 KẾT THÚC, CẢM ƠN CÁC EM ĐÃ LẮNG NGHE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EAC58-68CD-1321-E4B6-B09FC05F5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43500"/>
            <a:ext cx="11430000" cy="59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177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7834E-21BF-11C1-6882-C22B6E10B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14DA55-C8ED-E57B-70C3-6E651ACD6CF7}"/>
              </a:ext>
            </a:extLst>
          </p:cNvPr>
          <p:cNvSpPr/>
          <p:nvPr/>
        </p:nvSpPr>
        <p:spPr>
          <a:xfrm rot="-1296080">
            <a:off x="-17974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2574BBC-95B4-6A9A-2B81-D61E47B062A0}"/>
              </a:ext>
            </a:extLst>
          </p:cNvPr>
          <p:cNvSpPr/>
          <p:nvPr/>
        </p:nvSpPr>
        <p:spPr>
          <a:xfrm rot="-1296080">
            <a:off x="14481328" y="-41577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CC3F-0821-A2B6-EA76-E50414E05F30}"/>
              </a:ext>
            </a:extLst>
          </p:cNvPr>
          <p:cNvSpPr txBox="1"/>
          <p:nvPr/>
        </p:nvSpPr>
        <p:spPr>
          <a:xfrm>
            <a:off x="341244" y="527897"/>
            <a:ext cx="10699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SGK/tr.38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HS):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0EFE0D80-D109-AAF4-05A6-5A5D09B109CD}"/>
              </a:ext>
            </a:extLst>
          </p:cNvPr>
          <p:cNvSpPr/>
          <p:nvPr/>
        </p:nvSpPr>
        <p:spPr>
          <a:xfrm>
            <a:off x="350248" y="1638300"/>
            <a:ext cx="17587503" cy="7956657"/>
          </a:xfrm>
          <a:prstGeom prst="roundRect">
            <a:avLst>
              <a:gd name="adj" fmla="val 81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60F44-B0A1-023C-AF5C-1D7C15AFB6DA}"/>
              </a:ext>
            </a:extLst>
          </p:cNvPr>
          <p:cNvSpPr txBox="1"/>
          <p:nvPr/>
        </p:nvSpPr>
        <p:spPr>
          <a:xfrm>
            <a:off x="682488" y="1823509"/>
            <a:ext cx="10016836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6.7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8527D-F9A9-78FC-E5E8-CA952F4E3ADD}"/>
              </a:ext>
            </a:extLst>
          </p:cNvPr>
          <p:cNvSpPr txBox="1"/>
          <p:nvPr/>
        </p:nvSpPr>
        <p:spPr>
          <a:xfrm>
            <a:off x="654866" y="8403601"/>
            <a:ext cx="16978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6.7.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phiên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786BC7-CF47-BBFD-A279-6014DF8B6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5" t="1284" r="25702" b="30168"/>
          <a:stretch/>
        </p:blipFill>
        <p:spPr>
          <a:xfrm>
            <a:off x="4516192" y="3706319"/>
            <a:ext cx="9255614" cy="4421579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7A682097-1836-948F-7081-7D057BA80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811326" y="418341"/>
            <a:ext cx="5778946" cy="30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20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28C270-6301-2759-2BFF-CC6C8277B0EE}"/>
              </a:ext>
            </a:extLst>
          </p:cNvPr>
          <p:cNvSpPr txBox="1"/>
          <p:nvPr/>
        </p:nvSpPr>
        <p:spPr>
          <a:xfrm>
            <a:off x="304800" y="6477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SGK/tr.38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4E3093-4E8F-C21D-C993-79AAECBA1949}"/>
              </a:ext>
            </a:extLst>
          </p:cNvPr>
          <p:cNvSpPr/>
          <p:nvPr/>
        </p:nvSpPr>
        <p:spPr>
          <a:xfrm>
            <a:off x="1295400" y="1714500"/>
            <a:ext cx="15697200" cy="2819400"/>
          </a:xfrm>
          <a:prstGeom prst="roundRect">
            <a:avLst/>
          </a:prstGeom>
          <a:solidFill>
            <a:srgbClr val="E2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phiên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6.7,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9117534-CE30-D4AF-516D-EFB0C07D7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86703">
            <a:off x="15031407" y="833674"/>
            <a:ext cx="2507679" cy="1417979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EA9F3EF-AFAC-0CC3-0B5A-C02F54DD22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52727" y="3543300"/>
            <a:ext cx="2596184" cy="3676650"/>
          </a:xfrm>
          <a:prstGeom prst="rect">
            <a:avLst/>
          </a:prstGeom>
        </p:spPr>
      </p:pic>
      <p:pic>
        <p:nvPicPr>
          <p:cNvPr id="25602" name="Picture 2" descr="Electricista Profesional Con Herramientas Eléctricas Silueta Ilustración  Vectorial Ilustraciones svg, vectoriales, clip art vectorizado libre de  derechos. Image 51374025">
            <a:extLst>
              <a:ext uri="{FF2B5EF4-FFF2-40B4-BE49-F238E27FC236}">
                <a16:creationId xmlns:a16="http://schemas.microsoft.com/office/drawing/2014/main" id="{E898AD07-D782-4EB7-8378-E44F2420A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407" r="11111" b="13889"/>
          <a:stretch/>
        </p:blipFill>
        <p:spPr bwMode="auto">
          <a:xfrm>
            <a:off x="0" y="4673115"/>
            <a:ext cx="5193913" cy="558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346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CC1B1F-72F8-DF1B-40DE-2A026C1C884D}"/>
              </a:ext>
            </a:extLst>
          </p:cNvPr>
          <p:cNvSpPr txBox="1"/>
          <p:nvPr/>
        </p:nvSpPr>
        <p:spPr>
          <a:xfrm>
            <a:off x="4305300" y="35445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SGK/tr.38: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F29E0-9BDE-9861-3360-C35D2E8CB1D1}"/>
              </a:ext>
            </a:extLst>
          </p:cNvPr>
          <p:cNvSpPr txBox="1"/>
          <p:nvPr/>
        </p:nvSpPr>
        <p:spPr>
          <a:xfrm>
            <a:off x="1697208" y="1076085"/>
            <a:ext cx="15640050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6.4.</a:t>
            </a:r>
            <a:endParaRPr lang="en-VN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5155B004-D394-5757-F9E9-57D2BDEB2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6631" y="1000781"/>
            <a:ext cx="1206287" cy="1835821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1ECB35C-7490-730E-4633-76094C7F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37224"/>
              </p:ext>
            </p:extLst>
          </p:nvPr>
        </p:nvGraphicFramePr>
        <p:xfrm>
          <a:off x="472440" y="2945514"/>
          <a:ext cx="17343120" cy="70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91915309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7867334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247246598"/>
                    </a:ext>
                  </a:extLst>
                </a:gridCol>
                <a:gridCol w="2890520">
                  <a:extLst>
                    <a:ext uri="{9D8B030D-6E8A-4147-A177-3AD203B41FA5}">
                      <a16:colId xmlns:a16="http://schemas.microsoft.com/office/drawing/2014/main" val="121577654"/>
                    </a:ext>
                  </a:extLst>
                </a:gridCol>
                <a:gridCol w="2890520">
                  <a:extLst>
                    <a:ext uri="{9D8B030D-6E8A-4147-A177-3AD203B41FA5}">
                      <a16:colId xmlns:a16="http://schemas.microsoft.com/office/drawing/2014/main" val="1935330090"/>
                    </a:ext>
                  </a:extLst>
                </a:gridCol>
                <a:gridCol w="2890520">
                  <a:extLst>
                    <a:ext uri="{9D8B030D-6E8A-4147-A177-3AD203B41FA5}">
                      <a16:colId xmlns:a16="http://schemas.microsoft.com/office/drawing/2014/main" val="4096482470"/>
                    </a:ext>
                  </a:extLst>
                </a:gridCol>
              </a:tblGrid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gọi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 số kĩ thuật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lượng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 chú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52654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 bị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28284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Aptomat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88746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494249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 liệu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3647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80935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39502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 cụ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1236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93726"/>
                  </a:ext>
                </a:extLst>
              </a:tr>
              <a:tr h="708008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59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6910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2D4B1C-31AD-2F15-D883-B24454BDA4AB}"/>
              </a:ext>
            </a:extLst>
          </p:cNvPr>
          <p:cNvSpPr/>
          <p:nvPr/>
        </p:nvSpPr>
        <p:spPr>
          <a:xfrm>
            <a:off x="381000" y="342900"/>
            <a:ext cx="17526000" cy="990600"/>
          </a:xfrm>
          <a:prstGeom prst="rect">
            <a:avLst/>
          </a:prstGeom>
          <a:solidFill>
            <a:srgbClr val="ABD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đèn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0B79265-ED6A-8803-A5C2-B631FE847988}"/>
              </a:ext>
            </a:extLst>
          </p:cNvPr>
          <p:cNvSpPr/>
          <p:nvPr/>
        </p:nvSpPr>
        <p:spPr>
          <a:xfrm>
            <a:off x="2472690" y="1866900"/>
            <a:ext cx="13342620" cy="1295400"/>
          </a:xfrm>
          <a:prstGeom prst="roundRect">
            <a:avLst/>
          </a:prstGeom>
          <a:solidFill>
            <a:srgbClr val="FFF3D0"/>
          </a:solidFill>
          <a:ln>
            <a:solidFill>
              <a:srgbClr val="BA1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F8ED64-6C0E-FE92-1A78-AAD0E2DDC399}"/>
              </a:ext>
            </a:extLst>
          </p:cNvPr>
          <p:cNvSpPr/>
          <p:nvPr/>
        </p:nvSpPr>
        <p:spPr>
          <a:xfrm>
            <a:off x="2503170" y="3429000"/>
            <a:ext cx="13312140" cy="1295400"/>
          </a:xfrm>
          <a:prstGeom prst="roundRect">
            <a:avLst/>
          </a:prstGeom>
          <a:solidFill>
            <a:srgbClr val="FFF3D0"/>
          </a:solidFill>
          <a:ln>
            <a:solidFill>
              <a:srgbClr val="BA1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AC6A40F-40A4-B651-A26B-E500A7FAA020}"/>
              </a:ext>
            </a:extLst>
          </p:cNvPr>
          <p:cNvSpPr/>
          <p:nvPr/>
        </p:nvSpPr>
        <p:spPr>
          <a:xfrm>
            <a:off x="2503170" y="4991100"/>
            <a:ext cx="13312140" cy="1295400"/>
          </a:xfrm>
          <a:prstGeom prst="roundRect">
            <a:avLst/>
          </a:prstGeom>
          <a:solidFill>
            <a:srgbClr val="FFF3D0"/>
          </a:solidFill>
          <a:ln>
            <a:solidFill>
              <a:srgbClr val="BA1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43872BC-A4E0-B504-2484-41AFB8F7AF87}"/>
              </a:ext>
            </a:extLst>
          </p:cNvPr>
          <p:cNvSpPr/>
          <p:nvPr/>
        </p:nvSpPr>
        <p:spPr>
          <a:xfrm>
            <a:off x="2472690" y="6553200"/>
            <a:ext cx="13342620" cy="1295400"/>
          </a:xfrm>
          <a:prstGeom prst="roundRect">
            <a:avLst/>
          </a:prstGeom>
          <a:solidFill>
            <a:srgbClr val="FFF3D0"/>
          </a:solidFill>
          <a:ln>
            <a:solidFill>
              <a:srgbClr val="BA1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00ACE88-305F-9450-8E5F-BFF9E12442C6}"/>
              </a:ext>
            </a:extLst>
          </p:cNvPr>
          <p:cNvSpPr/>
          <p:nvPr/>
        </p:nvSpPr>
        <p:spPr>
          <a:xfrm>
            <a:off x="2472690" y="8115300"/>
            <a:ext cx="13342620" cy="1295400"/>
          </a:xfrm>
          <a:prstGeom prst="roundRect">
            <a:avLst/>
          </a:prstGeom>
          <a:solidFill>
            <a:srgbClr val="FFF3D0"/>
          </a:solidFill>
          <a:ln>
            <a:solidFill>
              <a:srgbClr val="BA1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C7F5AC74-8FBE-2643-0CEA-F238BB899B6C}"/>
              </a:ext>
            </a:extLst>
          </p:cNvPr>
          <p:cNvSpPr/>
          <p:nvPr/>
        </p:nvSpPr>
        <p:spPr>
          <a:xfrm>
            <a:off x="17045885" y="342900"/>
            <a:ext cx="861115" cy="962629"/>
          </a:xfrm>
          <a:custGeom>
            <a:avLst/>
            <a:gdLst/>
            <a:ahLst/>
            <a:cxnLst/>
            <a:rect l="l" t="t" r="r" b="b"/>
            <a:pathLst>
              <a:path w="861115" h="962629">
                <a:moveTo>
                  <a:pt x="0" y="0"/>
                </a:moveTo>
                <a:lnTo>
                  <a:pt x="861115" y="0"/>
                </a:lnTo>
                <a:lnTo>
                  <a:pt x="861115" y="962629"/>
                </a:lnTo>
                <a:lnTo>
                  <a:pt x="0" y="962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566987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9CD5E1-FA37-5C73-4E38-2FEB29E325A4}"/>
              </a:ext>
            </a:extLst>
          </p:cNvPr>
          <p:cNvGrpSpPr/>
          <p:nvPr/>
        </p:nvGrpSpPr>
        <p:grpSpPr>
          <a:xfrm>
            <a:off x="685800" y="583421"/>
            <a:ext cx="13106400" cy="914400"/>
            <a:chOff x="1447800" y="3086100"/>
            <a:chExt cx="13106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BC93D5-6F17-3CE3-50EC-9B2461381E26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D6757-E8C1-FA02-5895-5D23CA0B47A9}"/>
                </a:ext>
              </a:extLst>
            </p:cNvPr>
            <p:cNvSpPr txBox="1"/>
            <p:nvPr/>
          </p:nvSpPr>
          <p:spPr>
            <a:xfrm>
              <a:off x="2819400" y="3189357"/>
              <a:ext cx="11734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Tìm hiểu sơ đồ nguyên lí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1F60145-6A54-02E5-2A81-4DF9B4EC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613" y="2247900"/>
            <a:ext cx="10562774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8C1D0F-9D1E-A23C-5779-F0FD497055A1}"/>
              </a:ext>
            </a:extLst>
          </p:cNvPr>
          <p:cNvSpPr txBox="1"/>
          <p:nvPr/>
        </p:nvSpPr>
        <p:spPr>
          <a:xfrm>
            <a:off x="647700" y="8267700"/>
            <a:ext cx="16992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6.7.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phiên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841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9CD5E1-FA37-5C73-4E38-2FEB29E325A4}"/>
              </a:ext>
            </a:extLst>
          </p:cNvPr>
          <p:cNvGrpSpPr/>
          <p:nvPr/>
        </p:nvGrpSpPr>
        <p:grpSpPr>
          <a:xfrm>
            <a:off x="685800" y="583421"/>
            <a:ext cx="13106400" cy="914400"/>
            <a:chOff x="1447800" y="3086100"/>
            <a:chExt cx="13106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BC93D5-6F17-3CE3-50EC-9B2461381E26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D6757-E8C1-FA02-5895-5D23CA0B47A9}"/>
                </a:ext>
              </a:extLst>
            </p:cNvPr>
            <p:cNvSpPr txBox="1"/>
            <p:nvPr/>
          </p:nvSpPr>
          <p:spPr>
            <a:xfrm>
              <a:off x="2819400" y="3189357"/>
              <a:ext cx="11734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Vẽ sơ đồ lắp đặt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 descr="IMG_256">
            <a:extLst>
              <a:ext uri="{FF2B5EF4-FFF2-40B4-BE49-F238E27FC236}">
                <a16:creationId xmlns:a16="http://schemas.microsoft.com/office/drawing/2014/main" id="{28D71D28-3890-9575-12B2-2EA622D78B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63" t="8491" r="10316" b="8208"/>
          <a:stretch>
            <a:fillRect/>
          </a:stretch>
        </p:blipFill>
        <p:spPr>
          <a:xfrm>
            <a:off x="5811926" y="1737464"/>
            <a:ext cx="6664146" cy="58063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0567A6-1B7A-109D-0999-FDD6304BF054}"/>
              </a:ext>
            </a:extLst>
          </p:cNvPr>
          <p:cNvSpPr txBox="1"/>
          <p:nvPr/>
        </p:nvSpPr>
        <p:spPr>
          <a:xfrm>
            <a:off x="571499" y="7886700"/>
            <a:ext cx="17145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6.10.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phiên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721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1E10-7DA2-90A5-0AE8-4B56E2FE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9CD5E1-FA37-5C73-4E38-2FEB29E325A4}"/>
              </a:ext>
            </a:extLst>
          </p:cNvPr>
          <p:cNvGrpSpPr/>
          <p:nvPr/>
        </p:nvGrpSpPr>
        <p:grpSpPr>
          <a:xfrm>
            <a:off x="685800" y="376906"/>
            <a:ext cx="13106400" cy="914400"/>
            <a:chOff x="1447800" y="3086100"/>
            <a:chExt cx="13106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BC93D5-6F17-3CE3-50EC-9B2461381E26}"/>
                </a:ext>
              </a:extLst>
            </p:cNvPr>
            <p:cNvSpPr/>
            <p:nvPr/>
          </p:nvSpPr>
          <p:spPr>
            <a:xfrm>
              <a:off x="1447800" y="3086100"/>
              <a:ext cx="914400" cy="914400"/>
            </a:xfrm>
            <a:prstGeom prst="ellipse">
              <a:avLst/>
            </a:prstGeom>
            <a:solidFill>
              <a:srgbClr val="F8D682"/>
            </a:solidFill>
            <a:ln>
              <a:solidFill>
                <a:srgbClr val="5E59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D6757-E8C1-FA02-5895-5D23CA0B47A9}"/>
                </a:ext>
              </a:extLst>
            </p:cNvPr>
            <p:cNvSpPr txBox="1"/>
            <p:nvPr/>
          </p:nvSpPr>
          <p:spPr>
            <a:xfrm>
              <a:off x="2819400" y="3189357"/>
              <a:ext cx="11734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Chuẩn bị thiết bị, dụng cụ, vật liệu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4D4FFE-8B7C-2A49-790B-87562FD0DFBB}"/>
              </a:ext>
            </a:extLst>
          </p:cNvPr>
          <p:cNvSpPr txBox="1"/>
          <p:nvPr/>
        </p:nvSpPr>
        <p:spPr>
          <a:xfrm>
            <a:off x="3467100" y="1537528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6.4.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53DBAE-AA59-C572-8489-39A6AB1E4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33182"/>
              </p:ext>
            </p:extLst>
          </p:nvPr>
        </p:nvGraphicFramePr>
        <p:xfrm>
          <a:off x="0" y="2594893"/>
          <a:ext cx="18318480" cy="767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69648646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4665065"/>
                    </a:ext>
                  </a:extLst>
                </a:gridCol>
                <a:gridCol w="5227086">
                  <a:extLst>
                    <a:ext uri="{9D8B030D-6E8A-4147-A177-3AD203B41FA5}">
                      <a16:colId xmlns:a16="http://schemas.microsoft.com/office/drawing/2014/main" val="536294740"/>
                    </a:ext>
                  </a:extLst>
                </a:gridCol>
                <a:gridCol w="1524234">
                  <a:extLst>
                    <a:ext uri="{9D8B030D-6E8A-4147-A177-3AD203B41FA5}">
                      <a16:colId xmlns:a16="http://schemas.microsoft.com/office/drawing/2014/main" val="304131644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76498037"/>
                    </a:ext>
                  </a:extLst>
                </a:gridCol>
                <a:gridCol w="4221480">
                  <a:extLst>
                    <a:ext uri="{9D8B030D-6E8A-4147-A177-3AD203B41FA5}">
                      <a16:colId xmlns:a16="http://schemas.microsoft.com/office/drawing/2014/main" val="4010662627"/>
                    </a:ext>
                  </a:extLst>
                </a:gridCol>
              </a:tblGrid>
              <a:tr h="919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02875"/>
                  </a:ext>
                </a:extLst>
              </a:tr>
              <a:tr h="919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8620216"/>
                  </a:ext>
                </a:extLst>
              </a:tr>
              <a:tr h="1968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Aptomat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10A -250V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53312"/>
                  </a:ext>
                </a:extLst>
              </a:tr>
              <a:tr h="91934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tắc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16A - 230V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997384"/>
                  </a:ext>
                </a:extLst>
              </a:tr>
              <a:tr h="91934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16A - 130V</a:t>
                      </a:r>
                      <a:endParaRPr lang="en-VN" sz="1600" dirty="0"/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34867"/>
                  </a:ext>
                </a:extLst>
              </a:tr>
              <a:tr h="1968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 đèn, đui đèn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LED, 250V - 12W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Đui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xoáy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gắn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tường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134" marR="261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9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086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934</Words>
  <Application>Microsoft Office PowerPoint</Application>
  <PresentationFormat>Custom</PresentationFormat>
  <Paragraphs>224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Green Illustration Creative Portofolio Presentation</dc:title>
  <dc:creator>DELL</dc:creator>
  <cp:lastModifiedBy>DELL</cp:lastModifiedBy>
  <cp:revision>15</cp:revision>
  <dcterms:created xsi:type="dcterms:W3CDTF">2006-08-16T00:00:00Z</dcterms:created>
  <dcterms:modified xsi:type="dcterms:W3CDTF">2025-12-24T15:31:39Z</dcterms:modified>
  <dc:identifier>DAF5f5MRm_o</dc:identifier>
</cp:coreProperties>
</file>