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77" r:id="rId3"/>
  </p:sldMasterIdLst>
  <p:sldIdLst>
    <p:sldId id="401" r:id="rId4"/>
    <p:sldId id="402" r:id="rId5"/>
    <p:sldId id="257" r:id="rId6"/>
    <p:sldId id="392" r:id="rId7"/>
    <p:sldId id="256" r:id="rId8"/>
    <p:sldId id="393" r:id="rId9"/>
    <p:sldId id="394" r:id="rId10"/>
    <p:sldId id="354" r:id="rId11"/>
    <p:sldId id="395" r:id="rId12"/>
    <p:sldId id="396" r:id="rId13"/>
    <p:sldId id="398" r:id="rId14"/>
    <p:sldId id="397" r:id="rId15"/>
    <p:sldId id="40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E72420F-DD3C-3AC9-DDDF-6B771BFB044C}"/>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sz="1800"/>
          </a:p>
        </p:txBody>
      </p:sp>
      <p:sp useBgFill="1">
        <p:nvSpPr>
          <p:cNvPr id="3" name="Rounded Rectangle 10">
            <a:extLst>
              <a:ext uri="{FF2B5EF4-FFF2-40B4-BE49-F238E27FC236}">
                <a16:creationId xmlns:a16="http://schemas.microsoft.com/office/drawing/2014/main" id="{9C0F9E8B-FFFB-7DA5-217D-4B241894825F}"/>
              </a:ext>
            </a:extLst>
          </p:cNvPr>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defRPr/>
            </a:pPr>
            <a:endParaRPr lang="en-US" sz="1800"/>
          </a:p>
        </p:txBody>
      </p:sp>
      <p:sp>
        <p:nvSpPr>
          <p:cNvPr id="4" name="Rectangle 11">
            <a:extLst>
              <a:ext uri="{FF2B5EF4-FFF2-40B4-BE49-F238E27FC236}">
                <a16:creationId xmlns:a16="http://schemas.microsoft.com/office/drawing/2014/main" id="{0B682BC0-398D-712D-949E-FAF46A8C2BFA}"/>
              </a:ext>
            </a:extLst>
          </p:cNvPr>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sz="1800"/>
          </a:p>
        </p:txBody>
      </p:sp>
      <p:sp>
        <p:nvSpPr>
          <p:cNvPr id="5" name="Rectangle 14">
            <a:extLst>
              <a:ext uri="{FF2B5EF4-FFF2-40B4-BE49-F238E27FC236}">
                <a16:creationId xmlns:a16="http://schemas.microsoft.com/office/drawing/2014/main" id="{9BF2D760-D1B1-5F3C-FF86-100D94547A30}"/>
              </a:ext>
            </a:extLst>
          </p:cNvPr>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sz="1800"/>
          </a:p>
        </p:txBody>
      </p:sp>
      <p:sp>
        <p:nvSpPr>
          <p:cNvPr id="6" name="Rectangle 15">
            <a:extLst>
              <a:ext uri="{FF2B5EF4-FFF2-40B4-BE49-F238E27FC236}">
                <a16:creationId xmlns:a16="http://schemas.microsoft.com/office/drawing/2014/main" id="{C2F61D27-BD39-F284-B852-4D4FED2CDA00}"/>
              </a:ext>
            </a:extLst>
          </p:cNvPr>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a:t>Click to edit Master title style</a:t>
            </a:r>
          </a:p>
        </p:txBody>
      </p:sp>
      <p:sp>
        <p:nvSpPr>
          <p:cNvPr id="7" name="Date Placeholder 27">
            <a:extLst>
              <a:ext uri="{FF2B5EF4-FFF2-40B4-BE49-F238E27FC236}">
                <a16:creationId xmlns:a16="http://schemas.microsoft.com/office/drawing/2014/main" id="{5B6073D2-74B1-E2AE-E1DD-489911A20BDF}"/>
              </a:ext>
            </a:extLst>
          </p:cNvPr>
          <p:cNvSpPr>
            <a:spLocks noGrp="1"/>
          </p:cNvSpPr>
          <p:nvPr>
            <p:ph type="dt" sz="half" idx="10"/>
          </p:nvPr>
        </p:nvSpPr>
        <p:spPr/>
        <p:txBody>
          <a:bodyPr/>
          <a:lstStyle>
            <a:lvl1pPr>
              <a:defRPr/>
            </a:lvl1pPr>
          </a:lstStyle>
          <a:p>
            <a:pPr>
              <a:defRPr/>
            </a:pPr>
            <a:endParaRPr lang="en-US"/>
          </a:p>
        </p:txBody>
      </p:sp>
      <p:sp>
        <p:nvSpPr>
          <p:cNvPr id="10" name="Footer Placeholder 16">
            <a:extLst>
              <a:ext uri="{FF2B5EF4-FFF2-40B4-BE49-F238E27FC236}">
                <a16:creationId xmlns:a16="http://schemas.microsoft.com/office/drawing/2014/main" id="{F6C6AA5B-F934-EA94-25BC-B6FA005CF6D7}"/>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28">
            <a:extLst>
              <a:ext uri="{FF2B5EF4-FFF2-40B4-BE49-F238E27FC236}">
                <a16:creationId xmlns:a16="http://schemas.microsoft.com/office/drawing/2014/main" id="{D345B282-3208-ADA3-0C5B-B57CB9D8E6DA}"/>
              </a:ext>
            </a:extLst>
          </p:cNvPr>
          <p:cNvSpPr>
            <a:spLocks noGrp="1"/>
          </p:cNvSpPr>
          <p:nvPr>
            <p:ph type="sldNum" sz="quarter" idx="12"/>
          </p:nvPr>
        </p:nvSpPr>
        <p:spPr/>
        <p:txBody>
          <a:bodyPr/>
          <a:lstStyle>
            <a:lvl1pPr>
              <a:defRPr/>
            </a:lvl1pPr>
          </a:lstStyle>
          <a:p>
            <a:fld id="{84286545-85D9-48F0-BD2B-6116A83DF71E}" type="slidenum">
              <a:rPr lang="en-US" altLang="vi-VN"/>
              <a:pPr/>
              <a:t>‹#›</a:t>
            </a:fld>
            <a:endParaRPr lang="en-US" altLang="vi-VN"/>
          </a:p>
        </p:txBody>
      </p:sp>
    </p:spTree>
    <p:extLst>
      <p:ext uri="{BB962C8B-B14F-4D97-AF65-F5344CB8AC3E}">
        <p14:creationId xmlns:p14="http://schemas.microsoft.com/office/powerpoint/2010/main" val="236076593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4FFEBBAB-9E42-7065-1263-1A1B1734D923}"/>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BE24A4A0-0D68-6D6E-6078-408DB5EAB5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E8AD8868-40EF-FCA6-6BDE-D6AF877B1D98}"/>
              </a:ext>
            </a:extLst>
          </p:cNvPr>
          <p:cNvSpPr>
            <a:spLocks noGrp="1"/>
          </p:cNvSpPr>
          <p:nvPr>
            <p:ph type="sldNum" sz="quarter" idx="12"/>
          </p:nvPr>
        </p:nvSpPr>
        <p:spPr/>
        <p:txBody>
          <a:bodyPr/>
          <a:lstStyle>
            <a:lvl1pPr>
              <a:defRPr/>
            </a:lvl1pPr>
          </a:lstStyle>
          <a:p>
            <a:fld id="{B4D5DF87-AA6D-4EDD-8684-B70B3ADEA995}" type="slidenum">
              <a:rPr lang="en-US" altLang="vi-VN"/>
              <a:pPr/>
              <a:t>‹#›</a:t>
            </a:fld>
            <a:endParaRPr lang="en-US" altLang="vi-VN"/>
          </a:p>
        </p:txBody>
      </p:sp>
    </p:spTree>
    <p:extLst>
      <p:ext uri="{BB962C8B-B14F-4D97-AF65-F5344CB8AC3E}">
        <p14:creationId xmlns:p14="http://schemas.microsoft.com/office/powerpoint/2010/main" val="155588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7D35520E-A4FE-159E-5CA7-27627FA42575}"/>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sz="1800"/>
          </a:p>
        </p:txBody>
      </p:sp>
      <p:sp useBgFill="1">
        <p:nvSpPr>
          <p:cNvPr id="5" name="Rounded Rectangle 10">
            <a:extLst>
              <a:ext uri="{FF2B5EF4-FFF2-40B4-BE49-F238E27FC236}">
                <a16:creationId xmlns:a16="http://schemas.microsoft.com/office/drawing/2014/main" id="{5650EC97-6210-85B5-018A-A9B4ADB4E86B}"/>
              </a:ext>
            </a:extLst>
          </p:cNvPr>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defRPr/>
            </a:pPr>
            <a:endParaRPr lang="en-US" sz="1800"/>
          </a:p>
        </p:txBody>
      </p:sp>
      <p:sp>
        <p:nvSpPr>
          <p:cNvPr id="6" name="Rectangle 11">
            <a:extLst>
              <a:ext uri="{FF2B5EF4-FFF2-40B4-BE49-F238E27FC236}">
                <a16:creationId xmlns:a16="http://schemas.microsoft.com/office/drawing/2014/main" id="{67AF0100-885F-58FD-B5D5-DFFB96239473}"/>
              </a:ext>
            </a:extLst>
          </p:cNvPr>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sz="1800"/>
          </a:p>
        </p:txBody>
      </p:sp>
      <p:sp>
        <p:nvSpPr>
          <p:cNvPr id="7" name="Rectangle 14">
            <a:extLst>
              <a:ext uri="{FF2B5EF4-FFF2-40B4-BE49-F238E27FC236}">
                <a16:creationId xmlns:a16="http://schemas.microsoft.com/office/drawing/2014/main" id="{E4A456C3-8F33-9062-34CB-18109FCA8DD3}"/>
              </a:ext>
            </a:extLst>
          </p:cNvPr>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sz="1800"/>
          </a:p>
        </p:txBody>
      </p:sp>
      <p:sp>
        <p:nvSpPr>
          <p:cNvPr id="8" name="Rectangle 15">
            <a:extLst>
              <a:ext uri="{FF2B5EF4-FFF2-40B4-BE49-F238E27FC236}">
                <a16:creationId xmlns:a16="http://schemas.microsoft.com/office/drawing/2014/main" id="{E7A9E1BA-D90F-3B62-65CB-B689A3700045}"/>
              </a:ext>
            </a:extLst>
          </p:cNvPr>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sz="1800"/>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A471A802-4E59-85F9-4C92-F92C2E670EDA}"/>
              </a:ext>
            </a:extLst>
          </p:cNvPr>
          <p:cNvSpPr>
            <a:spLocks noGrp="1"/>
          </p:cNvSpPr>
          <p:nvPr>
            <p:ph type="dt" sz="half" idx="10"/>
          </p:nvPr>
        </p:nvSpPr>
        <p:spPr/>
        <p:txBody>
          <a:bodyPr/>
          <a:lstStyle>
            <a:lvl1pPr>
              <a:defRPr/>
            </a:lvl1pPr>
          </a:lstStyle>
          <a:p>
            <a:pPr>
              <a:defRPr/>
            </a:pPr>
            <a:endParaRPr lang="en-US"/>
          </a:p>
        </p:txBody>
      </p:sp>
      <p:sp>
        <p:nvSpPr>
          <p:cNvPr id="10" name="Footer Placeholder 4">
            <a:extLst>
              <a:ext uri="{FF2B5EF4-FFF2-40B4-BE49-F238E27FC236}">
                <a16:creationId xmlns:a16="http://schemas.microsoft.com/office/drawing/2014/main" id="{962976FD-846C-1DC7-DE65-BF767560548A}"/>
              </a:ext>
            </a:extLst>
          </p:cNvPr>
          <p:cNvSpPr>
            <a:spLocks noGrp="1"/>
          </p:cNvSpPr>
          <p:nvPr>
            <p:ph type="ftr" sz="quarter" idx="11"/>
          </p:nvPr>
        </p:nvSpPr>
        <p:spPr>
          <a:xfrm>
            <a:off x="1066800" y="6172200"/>
            <a:ext cx="5334000" cy="457200"/>
          </a:xfrm>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02C8A4E2-F448-569E-FC2A-18D807C6A2B1}"/>
              </a:ext>
            </a:extLst>
          </p:cNvPr>
          <p:cNvSpPr>
            <a:spLocks noGrp="1"/>
          </p:cNvSpPr>
          <p:nvPr>
            <p:ph type="sldNum" sz="quarter" idx="12"/>
          </p:nvPr>
        </p:nvSpPr>
        <p:spPr>
          <a:xfrm>
            <a:off x="194733" y="6208713"/>
            <a:ext cx="609600" cy="457200"/>
          </a:xfrm>
        </p:spPr>
        <p:txBody>
          <a:bodyPr/>
          <a:lstStyle>
            <a:lvl1pPr>
              <a:defRPr/>
            </a:lvl1pPr>
          </a:lstStyle>
          <a:p>
            <a:fld id="{36263FFE-C767-493E-AF12-AD1A78A5644C}" type="slidenum">
              <a:rPr lang="en-US" altLang="vi-VN"/>
              <a:pPr/>
              <a:t>‹#›</a:t>
            </a:fld>
            <a:endParaRPr lang="en-US" altLang="vi-VN"/>
          </a:p>
        </p:txBody>
      </p:sp>
    </p:spTree>
    <p:extLst>
      <p:ext uri="{BB962C8B-B14F-4D97-AF65-F5344CB8AC3E}">
        <p14:creationId xmlns:p14="http://schemas.microsoft.com/office/powerpoint/2010/main" val="42782959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12192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5786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134311D8-0E42-835A-8894-886429FD0B7C}"/>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08B2F391-D1A1-7B00-50AF-984203B0E0D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B7DCF16C-7351-07CD-0BCD-EAC80DC401A0}"/>
              </a:ext>
            </a:extLst>
          </p:cNvPr>
          <p:cNvSpPr>
            <a:spLocks noGrp="1"/>
          </p:cNvSpPr>
          <p:nvPr>
            <p:ph type="sldNum" sz="quarter" idx="12"/>
          </p:nvPr>
        </p:nvSpPr>
        <p:spPr/>
        <p:txBody>
          <a:bodyPr/>
          <a:lstStyle>
            <a:lvl1pPr>
              <a:defRPr/>
            </a:lvl1pPr>
          </a:lstStyle>
          <a:p>
            <a:fld id="{1AEA0669-414B-444B-AEC6-EA5E5E007A7F}" type="slidenum">
              <a:rPr lang="en-US" altLang="vi-VN"/>
              <a:pPr/>
              <a:t>‹#›</a:t>
            </a:fld>
            <a:endParaRPr lang="en-US" altLang="vi-VN"/>
          </a:p>
        </p:txBody>
      </p:sp>
    </p:spTree>
    <p:extLst>
      <p:ext uri="{BB962C8B-B14F-4D97-AF65-F5344CB8AC3E}">
        <p14:creationId xmlns:p14="http://schemas.microsoft.com/office/powerpoint/2010/main" val="312315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66040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2678E6FF-487A-1FE1-FF0A-30C832D34E26}"/>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52349395-4CAA-F1E0-B637-45102B27F3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39CDC09E-CF6B-612C-6A92-1A87771A7EAF}"/>
              </a:ext>
            </a:extLst>
          </p:cNvPr>
          <p:cNvSpPr>
            <a:spLocks noGrp="1"/>
          </p:cNvSpPr>
          <p:nvPr>
            <p:ph type="sldNum" sz="quarter" idx="12"/>
          </p:nvPr>
        </p:nvSpPr>
        <p:spPr/>
        <p:txBody>
          <a:bodyPr/>
          <a:lstStyle>
            <a:lvl1pPr>
              <a:defRPr/>
            </a:lvl1pPr>
          </a:lstStyle>
          <a:p>
            <a:fld id="{51C3596B-EA89-4DB6-96F0-B051FF7BDFEE}" type="slidenum">
              <a:rPr lang="en-US" altLang="vi-VN"/>
              <a:pPr/>
              <a:t>‹#›</a:t>
            </a:fld>
            <a:endParaRPr lang="en-US" altLang="vi-VN"/>
          </a:p>
        </p:txBody>
      </p:sp>
    </p:spTree>
    <p:extLst>
      <p:ext uri="{BB962C8B-B14F-4D97-AF65-F5344CB8AC3E}">
        <p14:creationId xmlns:p14="http://schemas.microsoft.com/office/powerpoint/2010/main" val="388914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038AEEE6-7C02-5076-51D5-FCBCD31BB2E2}"/>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C0096EA0-CFDA-8E0C-64D3-884AD530682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706C2952-D6A3-F7F7-A2D4-49D220FD6559}"/>
              </a:ext>
            </a:extLst>
          </p:cNvPr>
          <p:cNvSpPr>
            <a:spLocks noGrp="1"/>
          </p:cNvSpPr>
          <p:nvPr>
            <p:ph type="sldNum" sz="quarter" idx="12"/>
          </p:nvPr>
        </p:nvSpPr>
        <p:spPr/>
        <p:txBody>
          <a:bodyPr/>
          <a:lstStyle>
            <a:lvl1pPr>
              <a:defRPr/>
            </a:lvl1pPr>
          </a:lstStyle>
          <a:p>
            <a:fld id="{9A60C21F-2F8B-4E50-99A8-3B126EEB9B9B}" type="slidenum">
              <a:rPr lang="en-US" altLang="vi-VN"/>
              <a:pPr/>
              <a:t>‹#›</a:t>
            </a:fld>
            <a:endParaRPr lang="en-US" altLang="vi-VN"/>
          </a:p>
        </p:txBody>
      </p:sp>
    </p:spTree>
    <p:extLst>
      <p:ext uri="{BB962C8B-B14F-4D97-AF65-F5344CB8AC3E}">
        <p14:creationId xmlns:p14="http://schemas.microsoft.com/office/powerpoint/2010/main" val="512516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B7FBE43E-2347-7EAE-89F2-32BF10A71A11}"/>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B1E9114D-01E8-DDF8-0A29-C31020BF172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1EFC7BDC-41E5-0A96-A37B-BD6450C29F39}"/>
              </a:ext>
            </a:extLst>
          </p:cNvPr>
          <p:cNvSpPr>
            <a:spLocks noGrp="1"/>
          </p:cNvSpPr>
          <p:nvPr>
            <p:ph type="sldNum" sz="quarter" idx="12"/>
          </p:nvPr>
        </p:nvSpPr>
        <p:spPr/>
        <p:txBody>
          <a:bodyPr/>
          <a:lstStyle>
            <a:lvl1pPr>
              <a:defRPr/>
            </a:lvl1pPr>
          </a:lstStyle>
          <a:p>
            <a:fld id="{5AD7A90C-3B03-4CA3-BA48-F240C318841E}" type="slidenum">
              <a:rPr lang="en-US" altLang="vi-VN"/>
              <a:pPr/>
              <a:t>‹#›</a:t>
            </a:fld>
            <a:endParaRPr lang="en-US" altLang="vi-VN"/>
          </a:p>
        </p:txBody>
      </p:sp>
    </p:spTree>
    <p:extLst>
      <p:ext uri="{BB962C8B-B14F-4D97-AF65-F5344CB8AC3E}">
        <p14:creationId xmlns:p14="http://schemas.microsoft.com/office/powerpoint/2010/main" val="1724016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0A2F8FB-0A62-2FBE-FE49-681CD90F724E}"/>
              </a:ext>
            </a:extLst>
          </p:cNvPr>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sz="1800"/>
          </a:p>
        </p:txBody>
      </p:sp>
      <p:sp useBgFill="1">
        <p:nvSpPr>
          <p:cNvPr id="5" name="Rounded Rectangle 10">
            <a:extLst>
              <a:ext uri="{FF2B5EF4-FFF2-40B4-BE49-F238E27FC236}">
                <a16:creationId xmlns:a16="http://schemas.microsoft.com/office/drawing/2014/main" id="{6141E793-7F7B-7B53-DBEC-3A82AD4217D1}"/>
              </a:ext>
            </a:extLst>
          </p:cNvPr>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defRPr/>
            </a:pPr>
            <a:endParaRPr lang="en-US" sz="1800"/>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ED99D851-52AB-A5F7-6093-82199A9C5631}"/>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3B345D25-7BB6-CA2C-AAB0-783DD14B8C2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BB6320B-21B3-FBA0-FD89-5AD3F702C3A1}"/>
              </a:ext>
            </a:extLst>
          </p:cNvPr>
          <p:cNvSpPr>
            <a:spLocks noGrp="1"/>
          </p:cNvSpPr>
          <p:nvPr>
            <p:ph type="sldNum" sz="quarter" idx="12"/>
          </p:nvPr>
        </p:nvSpPr>
        <p:spPr/>
        <p:txBody>
          <a:bodyPr/>
          <a:lstStyle>
            <a:lvl1pPr>
              <a:defRPr/>
            </a:lvl1pPr>
          </a:lstStyle>
          <a:p>
            <a:fld id="{BB38FE91-5022-4E7F-8E58-DF606C4C0D81}" type="slidenum">
              <a:rPr lang="en-US" altLang="vi-VN"/>
              <a:pPr/>
              <a:t>‹#›</a:t>
            </a:fld>
            <a:endParaRPr lang="en-US" altLang="vi-VN"/>
          </a:p>
        </p:txBody>
      </p:sp>
    </p:spTree>
    <p:extLst>
      <p:ext uri="{BB962C8B-B14F-4D97-AF65-F5344CB8AC3E}">
        <p14:creationId xmlns:p14="http://schemas.microsoft.com/office/powerpoint/2010/main" val="71251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2E8A0A96-CA7E-1FA0-C7DF-A7C22126D343}"/>
              </a:ext>
            </a:extLst>
          </p:cNvPr>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sz="1800"/>
          </a:p>
        </p:txBody>
      </p:sp>
      <p:sp>
        <p:nvSpPr>
          <p:cNvPr id="6" name="Rectangle 10">
            <a:extLst>
              <a:ext uri="{FF2B5EF4-FFF2-40B4-BE49-F238E27FC236}">
                <a16:creationId xmlns:a16="http://schemas.microsoft.com/office/drawing/2014/main" id="{14F4470C-61ED-1A2F-7FC4-9C3B3C91F3F0}"/>
              </a:ext>
            </a:extLst>
          </p:cNvPr>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sz="1800"/>
          </a:p>
        </p:txBody>
      </p:sp>
      <p:sp>
        <p:nvSpPr>
          <p:cNvPr id="7" name="Rectangle 11">
            <a:extLst>
              <a:ext uri="{FF2B5EF4-FFF2-40B4-BE49-F238E27FC236}">
                <a16:creationId xmlns:a16="http://schemas.microsoft.com/office/drawing/2014/main" id="{2033A60A-C72E-5162-56F7-DD4B90C19EB2}"/>
              </a:ext>
            </a:extLst>
          </p:cNvPr>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sz="180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7FBCEB1A-F7EC-442E-6EB7-D45420E7781A}"/>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D63032B0-9CAC-17E8-C79C-A876AD364E10}"/>
              </a:ext>
            </a:extLst>
          </p:cNvPr>
          <p:cNvSpPr>
            <a:spLocks noGrp="1"/>
          </p:cNvSpPr>
          <p:nvPr>
            <p:ph type="ftr" sz="quarter" idx="11"/>
          </p:nvPr>
        </p:nvSpPr>
        <p:spPr>
          <a:xfrm>
            <a:off x="1219200" y="6172200"/>
            <a:ext cx="51816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2A419E18-9AC8-1DEA-6506-CA59BF98B644}"/>
              </a:ext>
            </a:extLst>
          </p:cNvPr>
          <p:cNvSpPr>
            <a:spLocks noGrp="1"/>
          </p:cNvSpPr>
          <p:nvPr>
            <p:ph type="sldNum" sz="quarter" idx="12"/>
          </p:nvPr>
        </p:nvSpPr>
        <p:spPr>
          <a:xfrm>
            <a:off x="194733" y="6208713"/>
            <a:ext cx="609600" cy="457200"/>
          </a:xfrm>
        </p:spPr>
        <p:txBody>
          <a:bodyPr/>
          <a:lstStyle>
            <a:lvl1pPr>
              <a:defRPr/>
            </a:lvl1pPr>
          </a:lstStyle>
          <a:p>
            <a:fld id="{003AFA40-3636-4A12-8C92-003B42D41698}" type="slidenum">
              <a:rPr lang="en-US" altLang="vi-VN"/>
              <a:pPr/>
              <a:t>‹#›</a:t>
            </a:fld>
            <a:endParaRPr lang="en-US" altLang="vi-VN"/>
          </a:p>
        </p:txBody>
      </p:sp>
    </p:spTree>
    <p:extLst>
      <p:ext uri="{BB962C8B-B14F-4D97-AF65-F5344CB8AC3E}">
        <p14:creationId xmlns:p14="http://schemas.microsoft.com/office/powerpoint/2010/main" val="3329736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F799A10-786C-9ECB-0ABF-3FB311DCA333}"/>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ED3B8E51-66DC-DFD7-A14B-AEC1656942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9A587D0-9025-F079-FCA2-982CAF1130FA}"/>
              </a:ext>
            </a:extLst>
          </p:cNvPr>
          <p:cNvSpPr>
            <a:spLocks noGrp="1"/>
          </p:cNvSpPr>
          <p:nvPr>
            <p:ph type="sldNum" sz="quarter" idx="12"/>
          </p:nvPr>
        </p:nvSpPr>
        <p:spPr/>
        <p:txBody>
          <a:bodyPr/>
          <a:lstStyle>
            <a:lvl1pPr>
              <a:defRPr/>
            </a:lvl1pPr>
          </a:lstStyle>
          <a:p>
            <a:fld id="{003CD13E-CEA6-4DE3-9856-B6D8CD1D1FAF}" type="slidenum">
              <a:rPr lang="en-US" altLang="vi-VN"/>
              <a:pPr/>
              <a:t>‹#›</a:t>
            </a:fld>
            <a:endParaRPr lang="en-US" altLang="vi-VN"/>
          </a:p>
        </p:txBody>
      </p:sp>
    </p:spTree>
    <p:extLst>
      <p:ext uri="{BB962C8B-B14F-4D97-AF65-F5344CB8AC3E}">
        <p14:creationId xmlns:p14="http://schemas.microsoft.com/office/powerpoint/2010/main" val="1908590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D4DCBC8-6E56-B0A8-D912-CB704461A464}"/>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00A8EB6C-38D2-18E0-E20C-4CDB504816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464FB151-BD83-A56C-74BE-2ED017C3771A}"/>
              </a:ext>
            </a:extLst>
          </p:cNvPr>
          <p:cNvSpPr>
            <a:spLocks noGrp="1"/>
          </p:cNvSpPr>
          <p:nvPr>
            <p:ph type="sldNum" sz="quarter" idx="12"/>
          </p:nvPr>
        </p:nvSpPr>
        <p:spPr/>
        <p:txBody>
          <a:bodyPr/>
          <a:lstStyle>
            <a:lvl1pPr>
              <a:defRPr/>
            </a:lvl1pPr>
          </a:lstStyle>
          <a:p>
            <a:fld id="{948BEC7F-3732-4324-8D23-5E31483BCBE4}" type="slidenum">
              <a:rPr lang="en-US" altLang="vi-VN"/>
              <a:pPr/>
              <a:t>‹#›</a:t>
            </a:fld>
            <a:endParaRPr lang="en-US" altLang="vi-VN"/>
          </a:p>
        </p:txBody>
      </p:sp>
    </p:spTree>
    <p:extLst>
      <p:ext uri="{BB962C8B-B14F-4D97-AF65-F5344CB8AC3E}">
        <p14:creationId xmlns:p14="http://schemas.microsoft.com/office/powerpoint/2010/main" val="12221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FF52D26-AEE3-42E8-B9DA-699844620238}"/>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B17DDE3-6DEF-4068-A5FC-09F152445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6F7E149-5C76-40B1-B032-4AFDACF355F6}"/>
              </a:ext>
            </a:extLst>
          </p:cNvPr>
          <p:cNvSpPr>
            <a:spLocks noGrp="1"/>
          </p:cNvSpPr>
          <p:nvPr>
            <p:ph type="dt" sz="half" idx="10"/>
          </p:nvPr>
        </p:nvSpPr>
        <p:spPr/>
        <p:txBody>
          <a:bodyPr/>
          <a:lstStyle>
            <a:lvl1pPr>
              <a:defRPr/>
            </a:lvl1pPr>
          </a:lstStyle>
          <a:p>
            <a:fld id="{F7689EC5-67DA-4E73-B62B-22BF31307559}" type="datetimeFigureOut">
              <a:rPr lang="vi-VN" altLang="vi-VN"/>
              <a:pPr/>
              <a:t>03/04/2025</a:t>
            </a:fld>
            <a:endParaRPr lang="vi-VN" altLang="vi-VN"/>
          </a:p>
        </p:txBody>
      </p:sp>
      <p:sp>
        <p:nvSpPr>
          <p:cNvPr id="5" name="Chỗ dành sẵn cho Chân trang 4">
            <a:extLst>
              <a:ext uri="{FF2B5EF4-FFF2-40B4-BE49-F238E27FC236}">
                <a16:creationId xmlns:a16="http://schemas.microsoft.com/office/drawing/2014/main" id="{4652D354-055B-457C-9C11-CA13C253502F}"/>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1ACAD4DE-26F2-46B6-9561-F386434826B2}"/>
              </a:ext>
            </a:extLst>
          </p:cNvPr>
          <p:cNvSpPr>
            <a:spLocks noGrp="1"/>
          </p:cNvSpPr>
          <p:nvPr>
            <p:ph type="sldNum" sz="quarter" idx="12"/>
          </p:nvPr>
        </p:nvSpPr>
        <p:spPr/>
        <p:txBody>
          <a:bodyPr/>
          <a:lstStyle>
            <a:lvl1pPr>
              <a:defRPr/>
            </a:lvl1pPr>
          </a:lstStyle>
          <a:p>
            <a:fld id="{A7E010B3-D18D-4F63-9655-ACA6802F3E26}" type="slidenum">
              <a:rPr lang="vi-VN" altLang="vi-VN"/>
              <a:pPr/>
              <a:t>‹#›</a:t>
            </a:fld>
            <a:endParaRPr lang="vi-VN" altLang="vi-VN"/>
          </a:p>
        </p:txBody>
      </p:sp>
    </p:spTree>
    <p:extLst>
      <p:ext uri="{BB962C8B-B14F-4D97-AF65-F5344CB8AC3E}">
        <p14:creationId xmlns:p14="http://schemas.microsoft.com/office/powerpoint/2010/main" val="530275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04B5870-42DF-4D63-A93C-9E5DF8B84213}"/>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096A82A9-B6F9-4C5A-A2D9-5C3B58D7F68D}"/>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C8CBE24-A9BA-476F-B8EB-F7A5372582E7}"/>
              </a:ext>
            </a:extLst>
          </p:cNvPr>
          <p:cNvSpPr>
            <a:spLocks noGrp="1"/>
          </p:cNvSpPr>
          <p:nvPr>
            <p:ph type="dt" sz="half" idx="10"/>
          </p:nvPr>
        </p:nvSpPr>
        <p:spPr/>
        <p:txBody>
          <a:bodyPr/>
          <a:lstStyle>
            <a:lvl1pPr>
              <a:defRPr/>
            </a:lvl1pPr>
          </a:lstStyle>
          <a:p>
            <a:fld id="{248480A2-99B2-49E4-B590-BC23B9782566}" type="datetimeFigureOut">
              <a:rPr lang="vi-VN" altLang="vi-VN"/>
              <a:pPr/>
              <a:t>03/04/2025</a:t>
            </a:fld>
            <a:endParaRPr lang="vi-VN" altLang="vi-VN"/>
          </a:p>
        </p:txBody>
      </p:sp>
      <p:sp>
        <p:nvSpPr>
          <p:cNvPr id="5" name="Chỗ dành sẵn cho Chân trang 4">
            <a:extLst>
              <a:ext uri="{FF2B5EF4-FFF2-40B4-BE49-F238E27FC236}">
                <a16:creationId xmlns:a16="http://schemas.microsoft.com/office/drawing/2014/main" id="{15851808-0503-4295-ACC8-20748522F196}"/>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06C1AB4E-EB75-48A2-8244-1916D175AD40}"/>
              </a:ext>
            </a:extLst>
          </p:cNvPr>
          <p:cNvSpPr>
            <a:spLocks noGrp="1"/>
          </p:cNvSpPr>
          <p:nvPr>
            <p:ph type="sldNum" sz="quarter" idx="12"/>
          </p:nvPr>
        </p:nvSpPr>
        <p:spPr/>
        <p:txBody>
          <a:bodyPr/>
          <a:lstStyle>
            <a:lvl1pPr>
              <a:defRPr/>
            </a:lvl1pPr>
          </a:lstStyle>
          <a:p>
            <a:fld id="{C9034616-4A08-407D-AE85-271CB2F38B32}" type="slidenum">
              <a:rPr lang="vi-VN" altLang="vi-VN"/>
              <a:pPr/>
              <a:t>‹#›</a:t>
            </a:fld>
            <a:endParaRPr lang="vi-VN" altLang="vi-VN"/>
          </a:p>
        </p:txBody>
      </p:sp>
    </p:spTree>
    <p:extLst>
      <p:ext uri="{BB962C8B-B14F-4D97-AF65-F5344CB8AC3E}">
        <p14:creationId xmlns:p14="http://schemas.microsoft.com/office/powerpoint/2010/main" val="244723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77182-C44B-4D58-B508-964569DF0C18}"/>
              </a:ext>
            </a:extLst>
          </p:cNvPr>
          <p:cNvSpPr>
            <a:spLocks noGrp="1"/>
          </p:cNvSpPr>
          <p:nvPr>
            <p:ph type="title"/>
          </p:nvPr>
        </p:nvSpPr>
        <p:spPr>
          <a:xfrm>
            <a:off x="831851" y="1709739"/>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CFA3A58-C1D7-4633-914F-4925DDEDB61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6CF66C3-5C2B-4181-A3E5-AD40EF441BB9}"/>
              </a:ext>
            </a:extLst>
          </p:cNvPr>
          <p:cNvSpPr>
            <a:spLocks noGrp="1"/>
          </p:cNvSpPr>
          <p:nvPr>
            <p:ph type="dt" sz="half" idx="10"/>
          </p:nvPr>
        </p:nvSpPr>
        <p:spPr/>
        <p:txBody>
          <a:bodyPr/>
          <a:lstStyle>
            <a:lvl1pPr>
              <a:defRPr/>
            </a:lvl1pPr>
          </a:lstStyle>
          <a:p>
            <a:fld id="{22869B64-CF71-4560-A030-CEE5F81F0FD6}" type="datetimeFigureOut">
              <a:rPr lang="vi-VN" altLang="vi-VN"/>
              <a:pPr/>
              <a:t>03/04/2025</a:t>
            </a:fld>
            <a:endParaRPr lang="vi-VN" altLang="vi-VN"/>
          </a:p>
        </p:txBody>
      </p:sp>
      <p:sp>
        <p:nvSpPr>
          <p:cNvPr id="5" name="Chỗ dành sẵn cho Chân trang 4">
            <a:extLst>
              <a:ext uri="{FF2B5EF4-FFF2-40B4-BE49-F238E27FC236}">
                <a16:creationId xmlns:a16="http://schemas.microsoft.com/office/drawing/2014/main" id="{CBC72E0C-40DF-49EA-8DCC-6861698A0B1C}"/>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C6FE0EF0-6C01-40C8-869B-776AAEE7E80A}"/>
              </a:ext>
            </a:extLst>
          </p:cNvPr>
          <p:cNvSpPr>
            <a:spLocks noGrp="1"/>
          </p:cNvSpPr>
          <p:nvPr>
            <p:ph type="sldNum" sz="quarter" idx="12"/>
          </p:nvPr>
        </p:nvSpPr>
        <p:spPr/>
        <p:txBody>
          <a:bodyPr/>
          <a:lstStyle>
            <a:lvl1pPr>
              <a:defRPr/>
            </a:lvl1pPr>
          </a:lstStyle>
          <a:p>
            <a:fld id="{5A995A08-3291-4DE0-855B-560633C2D07B}" type="slidenum">
              <a:rPr lang="vi-VN" altLang="vi-VN"/>
              <a:pPr/>
              <a:t>‹#›</a:t>
            </a:fld>
            <a:endParaRPr lang="vi-VN" altLang="vi-VN"/>
          </a:p>
        </p:txBody>
      </p:sp>
    </p:spTree>
    <p:extLst>
      <p:ext uri="{BB962C8B-B14F-4D97-AF65-F5344CB8AC3E}">
        <p14:creationId xmlns:p14="http://schemas.microsoft.com/office/powerpoint/2010/main" val="3001152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495757-81AF-4216-BDEE-9B8334B037A4}"/>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06924B40-95C9-48E0-9955-365AA7EBD0C9}"/>
              </a:ext>
            </a:extLst>
          </p:cNvPr>
          <p:cNvSpPr>
            <a:spLocks noGrp="1"/>
          </p:cNvSpPr>
          <p:nvPr>
            <p:ph sz="half" idx="1"/>
          </p:nvPr>
        </p:nvSpPr>
        <p:spPr>
          <a:xfrm>
            <a:off x="609600" y="1600201"/>
            <a:ext cx="53848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FBD4E415-3ED7-4878-9318-521F06A237B7}"/>
              </a:ext>
            </a:extLst>
          </p:cNvPr>
          <p:cNvSpPr>
            <a:spLocks noGrp="1"/>
          </p:cNvSpPr>
          <p:nvPr>
            <p:ph sz="half" idx="2"/>
          </p:nvPr>
        </p:nvSpPr>
        <p:spPr>
          <a:xfrm>
            <a:off x="6197600" y="1600201"/>
            <a:ext cx="53848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7D4CD6E-D367-41A1-A80F-5F4365AC38C7}"/>
              </a:ext>
            </a:extLst>
          </p:cNvPr>
          <p:cNvSpPr>
            <a:spLocks noGrp="1"/>
          </p:cNvSpPr>
          <p:nvPr>
            <p:ph type="dt" sz="half" idx="10"/>
          </p:nvPr>
        </p:nvSpPr>
        <p:spPr/>
        <p:txBody>
          <a:bodyPr/>
          <a:lstStyle>
            <a:lvl1pPr>
              <a:defRPr/>
            </a:lvl1pPr>
          </a:lstStyle>
          <a:p>
            <a:fld id="{5D4328B0-136C-43AA-BB5B-01327FDD43D8}" type="datetimeFigureOut">
              <a:rPr lang="vi-VN" altLang="vi-VN"/>
              <a:pPr/>
              <a:t>03/04/2025</a:t>
            </a:fld>
            <a:endParaRPr lang="vi-VN" altLang="vi-VN"/>
          </a:p>
        </p:txBody>
      </p:sp>
      <p:sp>
        <p:nvSpPr>
          <p:cNvPr id="6" name="Chỗ dành sẵn cho Chân trang 5">
            <a:extLst>
              <a:ext uri="{FF2B5EF4-FFF2-40B4-BE49-F238E27FC236}">
                <a16:creationId xmlns:a16="http://schemas.microsoft.com/office/drawing/2014/main" id="{E7AF745C-9E54-4625-97DF-25BD6686D684}"/>
              </a:ext>
            </a:extLst>
          </p:cNvPr>
          <p:cNvSpPr>
            <a:spLocks noGrp="1"/>
          </p:cNvSpPr>
          <p:nvPr>
            <p:ph type="ftr" sz="quarter" idx="11"/>
          </p:nvPr>
        </p:nvSpPr>
        <p:spPr/>
        <p:txBody>
          <a:bodyPr/>
          <a:lstStyle>
            <a:lvl1pPr>
              <a:defRPr/>
            </a:lvl1pPr>
          </a:lstStyle>
          <a:p>
            <a:endParaRPr lang="vi-VN" altLang="vi-VN"/>
          </a:p>
        </p:txBody>
      </p:sp>
      <p:sp>
        <p:nvSpPr>
          <p:cNvPr id="7" name="Chỗ dành sẵn cho Số hiệu Bản chiếu 6">
            <a:extLst>
              <a:ext uri="{FF2B5EF4-FFF2-40B4-BE49-F238E27FC236}">
                <a16:creationId xmlns:a16="http://schemas.microsoft.com/office/drawing/2014/main" id="{DD2AD435-0D78-4CCD-80E2-50C89EF37CEF}"/>
              </a:ext>
            </a:extLst>
          </p:cNvPr>
          <p:cNvSpPr>
            <a:spLocks noGrp="1"/>
          </p:cNvSpPr>
          <p:nvPr>
            <p:ph type="sldNum" sz="quarter" idx="12"/>
          </p:nvPr>
        </p:nvSpPr>
        <p:spPr/>
        <p:txBody>
          <a:bodyPr/>
          <a:lstStyle>
            <a:lvl1pPr>
              <a:defRPr/>
            </a:lvl1pPr>
          </a:lstStyle>
          <a:p>
            <a:fld id="{088B6145-B66E-423D-B900-8F34E9416869}" type="slidenum">
              <a:rPr lang="vi-VN" altLang="vi-VN"/>
              <a:pPr/>
              <a:t>‹#›</a:t>
            </a:fld>
            <a:endParaRPr lang="vi-VN" altLang="vi-VN"/>
          </a:p>
        </p:txBody>
      </p:sp>
    </p:spTree>
    <p:extLst>
      <p:ext uri="{BB962C8B-B14F-4D97-AF65-F5344CB8AC3E}">
        <p14:creationId xmlns:p14="http://schemas.microsoft.com/office/powerpoint/2010/main" val="1893299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D962B7-3988-4533-8E5C-693AAC2264C1}"/>
              </a:ext>
            </a:extLst>
          </p:cNvPr>
          <p:cNvSpPr>
            <a:spLocks noGrp="1"/>
          </p:cNvSpPr>
          <p:nvPr>
            <p:ph type="title"/>
          </p:nvPr>
        </p:nvSpPr>
        <p:spPr>
          <a:xfrm>
            <a:off x="840317" y="365126"/>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934A33F1-7C21-4FC8-B7D3-1E2C5365980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3672ACF5-0FB8-4BC1-8FE9-F680D45B608B}"/>
              </a:ext>
            </a:extLst>
          </p:cNvPr>
          <p:cNvSpPr>
            <a:spLocks noGrp="1"/>
          </p:cNvSpPr>
          <p:nvPr>
            <p:ph sz="half" idx="2"/>
          </p:nvPr>
        </p:nvSpPr>
        <p:spPr>
          <a:xfrm>
            <a:off x="840318" y="2505075"/>
            <a:ext cx="5158316"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43C63D0-A017-467C-AF4F-6C17B3DA7DB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3B867C5F-453F-4CA1-AB4B-7739A59ACCF9}"/>
              </a:ext>
            </a:extLst>
          </p:cNvPr>
          <p:cNvSpPr>
            <a:spLocks noGrp="1"/>
          </p:cNvSpPr>
          <p:nvPr>
            <p:ph sz="quarter" idx="4"/>
          </p:nvPr>
        </p:nvSpPr>
        <p:spPr>
          <a:xfrm>
            <a:off x="6172200" y="2505075"/>
            <a:ext cx="518371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8D408EE4-E9EC-41B4-B4D1-996A498D1425}"/>
              </a:ext>
            </a:extLst>
          </p:cNvPr>
          <p:cNvSpPr>
            <a:spLocks noGrp="1"/>
          </p:cNvSpPr>
          <p:nvPr>
            <p:ph type="dt" sz="half" idx="10"/>
          </p:nvPr>
        </p:nvSpPr>
        <p:spPr/>
        <p:txBody>
          <a:bodyPr/>
          <a:lstStyle>
            <a:lvl1pPr>
              <a:defRPr/>
            </a:lvl1pPr>
          </a:lstStyle>
          <a:p>
            <a:fld id="{ECB9A991-1D8E-4CEE-85ED-9A9F8B032A95}" type="datetimeFigureOut">
              <a:rPr lang="vi-VN" altLang="vi-VN"/>
              <a:pPr/>
              <a:t>03/04/2025</a:t>
            </a:fld>
            <a:endParaRPr lang="vi-VN" altLang="vi-VN"/>
          </a:p>
        </p:txBody>
      </p:sp>
      <p:sp>
        <p:nvSpPr>
          <p:cNvPr id="8" name="Chỗ dành sẵn cho Chân trang 7">
            <a:extLst>
              <a:ext uri="{FF2B5EF4-FFF2-40B4-BE49-F238E27FC236}">
                <a16:creationId xmlns:a16="http://schemas.microsoft.com/office/drawing/2014/main" id="{DC7A693A-D03A-43FA-8459-DAC1CA2C11E5}"/>
              </a:ext>
            </a:extLst>
          </p:cNvPr>
          <p:cNvSpPr>
            <a:spLocks noGrp="1"/>
          </p:cNvSpPr>
          <p:nvPr>
            <p:ph type="ftr" sz="quarter" idx="11"/>
          </p:nvPr>
        </p:nvSpPr>
        <p:spPr/>
        <p:txBody>
          <a:bodyPr/>
          <a:lstStyle>
            <a:lvl1pPr>
              <a:defRPr/>
            </a:lvl1pPr>
          </a:lstStyle>
          <a:p>
            <a:endParaRPr lang="vi-VN" altLang="vi-VN"/>
          </a:p>
        </p:txBody>
      </p:sp>
      <p:sp>
        <p:nvSpPr>
          <p:cNvPr id="9" name="Chỗ dành sẵn cho Số hiệu Bản chiếu 8">
            <a:extLst>
              <a:ext uri="{FF2B5EF4-FFF2-40B4-BE49-F238E27FC236}">
                <a16:creationId xmlns:a16="http://schemas.microsoft.com/office/drawing/2014/main" id="{E109ED5B-CB4B-4D0F-BAA7-BB882643F505}"/>
              </a:ext>
            </a:extLst>
          </p:cNvPr>
          <p:cNvSpPr>
            <a:spLocks noGrp="1"/>
          </p:cNvSpPr>
          <p:nvPr>
            <p:ph type="sldNum" sz="quarter" idx="12"/>
          </p:nvPr>
        </p:nvSpPr>
        <p:spPr/>
        <p:txBody>
          <a:bodyPr/>
          <a:lstStyle>
            <a:lvl1pPr>
              <a:defRPr/>
            </a:lvl1pPr>
          </a:lstStyle>
          <a:p>
            <a:fld id="{0F454A7F-C52A-4754-A4F8-A9CC1A99591D}" type="slidenum">
              <a:rPr lang="vi-VN" altLang="vi-VN"/>
              <a:pPr/>
              <a:t>‹#›</a:t>
            </a:fld>
            <a:endParaRPr lang="vi-VN" altLang="vi-VN"/>
          </a:p>
        </p:txBody>
      </p:sp>
    </p:spTree>
    <p:extLst>
      <p:ext uri="{BB962C8B-B14F-4D97-AF65-F5344CB8AC3E}">
        <p14:creationId xmlns:p14="http://schemas.microsoft.com/office/powerpoint/2010/main" val="4162154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E357BB0-441F-4EA2-A324-4FB3E10C2EEB}"/>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9846E85-A2C0-46A7-8DD3-BDB7E4D113AC}"/>
              </a:ext>
            </a:extLst>
          </p:cNvPr>
          <p:cNvSpPr>
            <a:spLocks noGrp="1"/>
          </p:cNvSpPr>
          <p:nvPr>
            <p:ph type="dt" sz="half" idx="10"/>
          </p:nvPr>
        </p:nvSpPr>
        <p:spPr/>
        <p:txBody>
          <a:bodyPr/>
          <a:lstStyle>
            <a:lvl1pPr>
              <a:defRPr/>
            </a:lvl1pPr>
          </a:lstStyle>
          <a:p>
            <a:fld id="{C8BBA213-09BE-4397-8255-69EBC020E806}" type="datetimeFigureOut">
              <a:rPr lang="vi-VN" altLang="vi-VN"/>
              <a:pPr/>
              <a:t>03/04/2025</a:t>
            </a:fld>
            <a:endParaRPr lang="vi-VN" altLang="vi-VN"/>
          </a:p>
        </p:txBody>
      </p:sp>
      <p:sp>
        <p:nvSpPr>
          <p:cNvPr id="4" name="Chỗ dành sẵn cho Chân trang 3">
            <a:extLst>
              <a:ext uri="{FF2B5EF4-FFF2-40B4-BE49-F238E27FC236}">
                <a16:creationId xmlns:a16="http://schemas.microsoft.com/office/drawing/2014/main" id="{4D1A061C-796A-40A8-AEC5-FBB834B79FCA}"/>
              </a:ext>
            </a:extLst>
          </p:cNvPr>
          <p:cNvSpPr>
            <a:spLocks noGrp="1"/>
          </p:cNvSpPr>
          <p:nvPr>
            <p:ph type="ftr" sz="quarter" idx="11"/>
          </p:nvPr>
        </p:nvSpPr>
        <p:spPr/>
        <p:txBody>
          <a:bodyPr/>
          <a:lstStyle>
            <a:lvl1pPr>
              <a:defRPr/>
            </a:lvl1pPr>
          </a:lstStyle>
          <a:p>
            <a:endParaRPr lang="vi-VN" altLang="vi-VN"/>
          </a:p>
        </p:txBody>
      </p:sp>
      <p:sp>
        <p:nvSpPr>
          <p:cNvPr id="5" name="Chỗ dành sẵn cho Số hiệu Bản chiếu 4">
            <a:extLst>
              <a:ext uri="{FF2B5EF4-FFF2-40B4-BE49-F238E27FC236}">
                <a16:creationId xmlns:a16="http://schemas.microsoft.com/office/drawing/2014/main" id="{E6120061-F813-4428-8DCD-94E44C21B9AD}"/>
              </a:ext>
            </a:extLst>
          </p:cNvPr>
          <p:cNvSpPr>
            <a:spLocks noGrp="1"/>
          </p:cNvSpPr>
          <p:nvPr>
            <p:ph type="sldNum" sz="quarter" idx="12"/>
          </p:nvPr>
        </p:nvSpPr>
        <p:spPr/>
        <p:txBody>
          <a:bodyPr/>
          <a:lstStyle>
            <a:lvl1pPr>
              <a:defRPr/>
            </a:lvl1pPr>
          </a:lstStyle>
          <a:p>
            <a:fld id="{899A02A6-60FE-4D01-839F-13BF5CF148E3}" type="slidenum">
              <a:rPr lang="vi-VN" altLang="vi-VN"/>
              <a:pPr/>
              <a:t>‹#›</a:t>
            </a:fld>
            <a:endParaRPr lang="vi-VN" altLang="vi-VN"/>
          </a:p>
        </p:txBody>
      </p:sp>
    </p:spTree>
    <p:extLst>
      <p:ext uri="{BB962C8B-B14F-4D97-AF65-F5344CB8AC3E}">
        <p14:creationId xmlns:p14="http://schemas.microsoft.com/office/powerpoint/2010/main" val="2827341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3F3F28D-2964-45B2-8CD5-138D2190A640}"/>
              </a:ext>
            </a:extLst>
          </p:cNvPr>
          <p:cNvSpPr>
            <a:spLocks noGrp="1"/>
          </p:cNvSpPr>
          <p:nvPr>
            <p:ph type="dt" sz="half" idx="10"/>
          </p:nvPr>
        </p:nvSpPr>
        <p:spPr/>
        <p:txBody>
          <a:bodyPr/>
          <a:lstStyle>
            <a:lvl1pPr>
              <a:defRPr/>
            </a:lvl1pPr>
          </a:lstStyle>
          <a:p>
            <a:fld id="{6EBA95E8-2F3F-4993-82E9-EFA768179367}" type="datetimeFigureOut">
              <a:rPr lang="vi-VN" altLang="vi-VN"/>
              <a:pPr/>
              <a:t>03/04/2025</a:t>
            </a:fld>
            <a:endParaRPr lang="vi-VN" altLang="vi-VN"/>
          </a:p>
        </p:txBody>
      </p:sp>
      <p:sp>
        <p:nvSpPr>
          <p:cNvPr id="3" name="Chỗ dành sẵn cho Chân trang 2">
            <a:extLst>
              <a:ext uri="{FF2B5EF4-FFF2-40B4-BE49-F238E27FC236}">
                <a16:creationId xmlns:a16="http://schemas.microsoft.com/office/drawing/2014/main" id="{B32EF6F1-74D7-4339-A566-DD743763FBFF}"/>
              </a:ext>
            </a:extLst>
          </p:cNvPr>
          <p:cNvSpPr>
            <a:spLocks noGrp="1"/>
          </p:cNvSpPr>
          <p:nvPr>
            <p:ph type="ftr" sz="quarter" idx="11"/>
          </p:nvPr>
        </p:nvSpPr>
        <p:spPr/>
        <p:txBody>
          <a:bodyPr/>
          <a:lstStyle>
            <a:lvl1pPr>
              <a:defRPr/>
            </a:lvl1pPr>
          </a:lstStyle>
          <a:p>
            <a:endParaRPr lang="vi-VN" altLang="vi-VN"/>
          </a:p>
        </p:txBody>
      </p:sp>
      <p:sp>
        <p:nvSpPr>
          <p:cNvPr id="4" name="Chỗ dành sẵn cho Số hiệu Bản chiếu 3">
            <a:extLst>
              <a:ext uri="{FF2B5EF4-FFF2-40B4-BE49-F238E27FC236}">
                <a16:creationId xmlns:a16="http://schemas.microsoft.com/office/drawing/2014/main" id="{93F6DB91-623E-47BE-80BD-77D824C6ABEE}"/>
              </a:ext>
            </a:extLst>
          </p:cNvPr>
          <p:cNvSpPr>
            <a:spLocks noGrp="1"/>
          </p:cNvSpPr>
          <p:nvPr>
            <p:ph type="sldNum" sz="quarter" idx="12"/>
          </p:nvPr>
        </p:nvSpPr>
        <p:spPr/>
        <p:txBody>
          <a:bodyPr/>
          <a:lstStyle>
            <a:lvl1pPr>
              <a:defRPr/>
            </a:lvl1pPr>
          </a:lstStyle>
          <a:p>
            <a:fld id="{5E0E6F8C-B38E-4407-A696-9A71FF8BF75C}" type="slidenum">
              <a:rPr lang="vi-VN" altLang="vi-VN"/>
              <a:pPr/>
              <a:t>‹#›</a:t>
            </a:fld>
            <a:endParaRPr lang="vi-VN" altLang="vi-VN"/>
          </a:p>
        </p:txBody>
      </p:sp>
    </p:spTree>
    <p:extLst>
      <p:ext uri="{BB962C8B-B14F-4D97-AF65-F5344CB8AC3E}">
        <p14:creationId xmlns:p14="http://schemas.microsoft.com/office/powerpoint/2010/main" val="1618871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E1A307-D8C0-4CE2-8EBB-9FE066F1E3DF}"/>
              </a:ext>
            </a:extLst>
          </p:cNvPr>
          <p:cNvSpPr>
            <a:spLocks noGrp="1"/>
          </p:cNvSpPr>
          <p:nvPr>
            <p:ph type="title"/>
          </p:nvPr>
        </p:nvSpPr>
        <p:spPr>
          <a:xfrm>
            <a:off x="840318" y="457200"/>
            <a:ext cx="393276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75645D5-F6BA-4CB5-9053-5FE13947DCF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61C10D18-323D-4453-90B3-74075BA8D70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2BC0DF9-E95D-48A8-ABE1-A8B734DB6D9D}"/>
              </a:ext>
            </a:extLst>
          </p:cNvPr>
          <p:cNvSpPr>
            <a:spLocks noGrp="1"/>
          </p:cNvSpPr>
          <p:nvPr>
            <p:ph type="dt" sz="half" idx="10"/>
          </p:nvPr>
        </p:nvSpPr>
        <p:spPr/>
        <p:txBody>
          <a:bodyPr/>
          <a:lstStyle>
            <a:lvl1pPr>
              <a:defRPr/>
            </a:lvl1pPr>
          </a:lstStyle>
          <a:p>
            <a:fld id="{2D702EDD-E7BE-4914-A8C2-E366D21B7F1D}" type="datetimeFigureOut">
              <a:rPr lang="vi-VN" altLang="vi-VN"/>
              <a:pPr/>
              <a:t>03/04/2025</a:t>
            </a:fld>
            <a:endParaRPr lang="vi-VN" altLang="vi-VN"/>
          </a:p>
        </p:txBody>
      </p:sp>
      <p:sp>
        <p:nvSpPr>
          <p:cNvPr id="6" name="Chỗ dành sẵn cho Chân trang 5">
            <a:extLst>
              <a:ext uri="{FF2B5EF4-FFF2-40B4-BE49-F238E27FC236}">
                <a16:creationId xmlns:a16="http://schemas.microsoft.com/office/drawing/2014/main" id="{6F1ABB3D-B4AA-4745-ABA4-7D7694B5018E}"/>
              </a:ext>
            </a:extLst>
          </p:cNvPr>
          <p:cNvSpPr>
            <a:spLocks noGrp="1"/>
          </p:cNvSpPr>
          <p:nvPr>
            <p:ph type="ftr" sz="quarter" idx="11"/>
          </p:nvPr>
        </p:nvSpPr>
        <p:spPr/>
        <p:txBody>
          <a:bodyPr/>
          <a:lstStyle>
            <a:lvl1pPr>
              <a:defRPr/>
            </a:lvl1pPr>
          </a:lstStyle>
          <a:p>
            <a:endParaRPr lang="vi-VN" altLang="vi-VN"/>
          </a:p>
        </p:txBody>
      </p:sp>
      <p:sp>
        <p:nvSpPr>
          <p:cNvPr id="7" name="Chỗ dành sẵn cho Số hiệu Bản chiếu 6">
            <a:extLst>
              <a:ext uri="{FF2B5EF4-FFF2-40B4-BE49-F238E27FC236}">
                <a16:creationId xmlns:a16="http://schemas.microsoft.com/office/drawing/2014/main" id="{E373A428-A79D-4BDA-8CD6-2B552A6E5884}"/>
              </a:ext>
            </a:extLst>
          </p:cNvPr>
          <p:cNvSpPr>
            <a:spLocks noGrp="1"/>
          </p:cNvSpPr>
          <p:nvPr>
            <p:ph type="sldNum" sz="quarter" idx="12"/>
          </p:nvPr>
        </p:nvSpPr>
        <p:spPr/>
        <p:txBody>
          <a:bodyPr/>
          <a:lstStyle>
            <a:lvl1pPr>
              <a:defRPr/>
            </a:lvl1pPr>
          </a:lstStyle>
          <a:p>
            <a:fld id="{319D5C2C-BED8-4034-A625-CBEE5E8524B1}" type="slidenum">
              <a:rPr lang="vi-VN" altLang="vi-VN"/>
              <a:pPr/>
              <a:t>‹#›</a:t>
            </a:fld>
            <a:endParaRPr lang="vi-VN" altLang="vi-VN"/>
          </a:p>
        </p:txBody>
      </p:sp>
    </p:spTree>
    <p:extLst>
      <p:ext uri="{BB962C8B-B14F-4D97-AF65-F5344CB8AC3E}">
        <p14:creationId xmlns:p14="http://schemas.microsoft.com/office/powerpoint/2010/main" val="142385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1A4AD73-22C5-43F4-9932-20D123CD6553}"/>
              </a:ext>
            </a:extLst>
          </p:cNvPr>
          <p:cNvSpPr>
            <a:spLocks noGrp="1"/>
          </p:cNvSpPr>
          <p:nvPr>
            <p:ph type="title"/>
          </p:nvPr>
        </p:nvSpPr>
        <p:spPr>
          <a:xfrm>
            <a:off x="840318" y="457200"/>
            <a:ext cx="393276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C14F141-70E2-4AA0-A67F-BAC3B6331C7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C6B2E897-803E-4A8C-8FEF-3E63BE50E22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9D5EB24-573F-43EC-9D36-10BE95846220}"/>
              </a:ext>
            </a:extLst>
          </p:cNvPr>
          <p:cNvSpPr>
            <a:spLocks noGrp="1"/>
          </p:cNvSpPr>
          <p:nvPr>
            <p:ph type="dt" sz="half" idx="10"/>
          </p:nvPr>
        </p:nvSpPr>
        <p:spPr/>
        <p:txBody>
          <a:bodyPr/>
          <a:lstStyle>
            <a:lvl1pPr>
              <a:defRPr/>
            </a:lvl1pPr>
          </a:lstStyle>
          <a:p>
            <a:fld id="{8109347F-BA59-46E7-9421-607DD5174720}" type="datetimeFigureOut">
              <a:rPr lang="vi-VN" altLang="vi-VN"/>
              <a:pPr/>
              <a:t>03/04/2025</a:t>
            </a:fld>
            <a:endParaRPr lang="vi-VN" altLang="vi-VN"/>
          </a:p>
        </p:txBody>
      </p:sp>
      <p:sp>
        <p:nvSpPr>
          <p:cNvPr id="6" name="Chỗ dành sẵn cho Chân trang 5">
            <a:extLst>
              <a:ext uri="{FF2B5EF4-FFF2-40B4-BE49-F238E27FC236}">
                <a16:creationId xmlns:a16="http://schemas.microsoft.com/office/drawing/2014/main" id="{D408C4F0-9E58-4E6C-B893-6F6D72E3EB4A}"/>
              </a:ext>
            </a:extLst>
          </p:cNvPr>
          <p:cNvSpPr>
            <a:spLocks noGrp="1"/>
          </p:cNvSpPr>
          <p:nvPr>
            <p:ph type="ftr" sz="quarter" idx="11"/>
          </p:nvPr>
        </p:nvSpPr>
        <p:spPr/>
        <p:txBody>
          <a:bodyPr/>
          <a:lstStyle>
            <a:lvl1pPr>
              <a:defRPr/>
            </a:lvl1pPr>
          </a:lstStyle>
          <a:p>
            <a:endParaRPr lang="vi-VN" altLang="vi-VN"/>
          </a:p>
        </p:txBody>
      </p:sp>
      <p:sp>
        <p:nvSpPr>
          <p:cNvPr id="7" name="Chỗ dành sẵn cho Số hiệu Bản chiếu 6">
            <a:extLst>
              <a:ext uri="{FF2B5EF4-FFF2-40B4-BE49-F238E27FC236}">
                <a16:creationId xmlns:a16="http://schemas.microsoft.com/office/drawing/2014/main" id="{A81C6699-8232-4966-AB79-00FBA538CBCF}"/>
              </a:ext>
            </a:extLst>
          </p:cNvPr>
          <p:cNvSpPr>
            <a:spLocks noGrp="1"/>
          </p:cNvSpPr>
          <p:nvPr>
            <p:ph type="sldNum" sz="quarter" idx="12"/>
          </p:nvPr>
        </p:nvSpPr>
        <p:spPr/>
        <p:txBody>
          <a:bodyPr/>
          <a:lstStyle>
            <a:lvl1pPr>
              <a:defRPr/>
            </a:lvl1pPr>
          </a:lstStyle>
          <a:p>
            <a:fld id="{30DF3008-F79D-420C-A394-22005111DF25}" type="slidenum">
              <a:rPr lang="vi-VN" altLang="vi-VN"/>
              <a:pPr/>
              <a:t>‹#›</a:t>
            </a:fld>
            <a:endParaRPr lang="vi-VN" altLang="vi-VN"/>
          </a:p>
        </p:txBody>
      </p:sp>
    </p:spTree>
    <p:extLst>
      <p:ext uri="{BB962C8B-B14F-4D97-AF65-F5344CB8AC3E}">
        <p14:creationId xmlns:p14="http://schemas.microsoft.com/office/powerpoint/2010/main" val="2175789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8EE843-9A3C-4343-8144-A75BBB6C3594}"/>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31D991E5-CD92-44D4-B234-2955A009691E}"/>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9427066-C8FA-486F-B6E3-D071B514E6CC}"/>
              </a:ext>
            </a:extLst>
          </p:cNvPr>
          <p:cNvSpPr>
            <a:spLocks noGrp="1"/>
          </p:cNvSpPr>
          <p:nvPr>
            <p:ph type="dt" sz="half" idx="10"/>
          </p:nvPr>
        </p:nvSpPr>
        <p:spPr/>
        <p:txBody>
          <a:bodyPr/>
          <a:lstStyle>
            <a:lvl1pPr>
              <a:defRPr/>
            </a:lvl1pPr>
          </a:lstStyle>
          <a:p>
            <a:fld id="{34F2DE1C-5482-4D87-A9C3-8B4CFB8360A8}" type="datetimeFigureOut">
              <a:rPr lang="vi-VN" altLang="vi-VN"/>
              <a:pPr/>
              <a:t>03/04/2025</a:t>
            </a:fld>
            <a:endParaRPr lang="vi-VN" altLang="vi-VN"/>
          </a:p>
        </p:txBody>
      </p:sp>
      <p:sp>
        <p:nvSpPr>
          <p:cNvPr id="5" name="Chỗ dành sẵn cho Chân trang 4">
            <a:extLst>
              <a:ext uri="{FF2B5EF4-FFF2-40B4-BE49-F238E27FC236}">
                <a16:creationId xmlns:a16="http://schemas.microsoft.com/office/drawing/2014/main" id="{A09967FA-9E19-4CF3-9D60-ED704291DE4D}"/>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B21320B9-3807-4054-B43B-DBB50713E634}"/>
              </a:ext>
            </a:extLst>
          </p:cNvPr>
          <p:cNvSpPr>
            <a:spLocks noGrp="1"/>
          </p:cNvSpPr>
          <p:nvPr>
            <p:ph type="sldNum" sz="quarter" idx="12"/>
          </p:nvPr>
        </p:nvSpPr>
        <p:spPr/>
        <p:txBody>
          <a:bodyPr/>
          <a:lstStyle>
            <a:lvl1pPr>
              <a:defRPr/>
            </a:lvl1pPr>
          </a:lstStyle>
          <a:p>
            <a:fld id="{60F47347-4FA1-4D49-9FCA-C1B39FAC07EF}" type="slidenum">
              <a:rPr lang="vi-VN" altLang="vi-VN"/>
              <a:pPr/>
              <a:t>‹#›</a:t>
            </a:fld>
            <a:endParaRPr lang="vi-VN" altLang="vi-VN"/>
          </a:p>
        </p:txBody>
      </p:sp>
    </p:spTree>
    <p:extLst>
      <p:ext uri="{BB962C8B-B14F-4D97-AF65-F5344CB8AC3E}">
        <p14:creationId xmlns:p14="http://schemas.microsoft.com/office/powerpoint/2010/main" val="3390477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C5FFC74-290B-4883-8462-5E41D39385C1}"/>
              </a:ext>
            </a:extLst>
          </p:cNvPr>
          <p:cNvSpPr>
            <a:spLocks noGrp="1"/>
          </p:cNvSpPr>
          <p:nvPr>
            <p:ph type="title" orient="vert"/>
          </p:nvPr>
        </p:nvSpPr>
        <p:spPr>
          <a:xfrm>
            <a:off x="8839200" y="274639"/>
            <a:ext cx="2743200" cy="5851525"/>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1804ACAA-2CEE-4A92-8150-781DE2E7246A}"/>
              </a:ext>
            </a:extLst>
          </p:cNvPr>
          <p:cNvSpPr>
            <a:spLocks noGrp="1"/>
          </p:cNvSpPr>
          <p:nvPr>
            <p:ph type="body" orient="vert" idx="1"/>
          </p:nvPr>
        </p:nvSpPr>
        <p:spPr>
          <a:xfrm>
            <a:off x="609600" y="274639"/>
            <a:ext cx="8026400" cy="585152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494F420-088E-434E-B7BA-EE25D58CBB9B}"/>
              </a:ext>
            </a:extLst>
          </p:cNvPr>
          <p:cNvSpPr>
            <a:spLocks noGrp="1"/>
          </p:cNvSpPr>
          <p:nvPr>
            <p:ph type="dt" sz="half" idx="10"/>
          </p:nvPr>
        </p:nvSpPr>
        <p:spPr/>
        <p:txBody>
          <a:bodyPr/>
          <a:lstStyle>
            <a:lvl1pPr>
              <a:defRPr/>
            </a:lvl1pPr>
          </a:lstStyle>
          <a:p>
            <a:fld id="{43FB2A61-40BB-47BD-8FE3-2F80C181A904}" type="datetimeFigureOut">
              <a:rPr lang="vi-VN" altLang="vi-VN"/>
              <a:pPr/>
              <a:t>03/04/2025</a:t>
            </a:fld>
            <a:endParaRPr lang="vi-VN" altLang="vi-VN"/>
          </a:p>
        </p:txBody>
      </p:sp>
      <p:sp>
        <p:nvSpPr>
          <p:cNvPr id="5" name="Chỗ dành sẵn cho Chân trang 4">
            <a:extLst>
              <a:ext uri="{FF2B5EF4-FFF2-40B4-BE49-F238E27FC236}">
                <a16:creationId xmlns:a16="http://schemas.microsoft.com/office/drawing/2014/main" id="{48D211D8-262F-4201-8525-1F98220D2B04}"/>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73642C72-C91B-49BF-8AF3-C863B35AEEEE}"/>
              </a:ext>
            </a:extLst>
          </p:cNvPr>
          <p:cNvSpPr>
            <a:spLocks noGrp="1"/>
          </p:cNvSpPr>
          <p:nvPr>
            <p:ph type="sldNum" sz="quarter" idx="12"/>
          </p:nvPr>
        </p:nvSpPr>
        <p:spPr/>
        <p:txBody>
          <a:bodyPr/>
          <a:lstStyle>
            <a:lvl1pPr>
              <a:defRPr/>
            </a:lvl1pPr>
          </a:lstStyle>
          <a:p>
            <a:fld id="{1061BCC4-3906-4FF1-959D-C24149ADA373}" type="slidenum">
              <a:rPr lang="vi-VN" altLang="vi-VN"/>
              <a:pPr/>
              <a:t>‹#›</a:t>
            </a:fld>
            <a:endParaRPr lang="vi-VN" altLang="vi-VN"/>
          </a:p>
        </p:txBody>
      </p:sp>
    </p:spTree>
    <p:extLst>
      <p:ext uri="{BB962C8B-B14F-4D97-AF65-F5344CB8AC3E}">
        <p14:creationId xmlns:p14="http://schemas.microsoft.com/office/powerpoint/2010/main" val="1302464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dgm" preserve="1">
  <p:cSld name="Tiều đề và Sơ đồ Tổ chức hoặc 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63015B-6306-468B-A008-85751CE0DF73}"/>
              </a:ext>
            </a:extLst>
          </p:cNvPr>
          <p:cNvSpPr>
            <a:spLocks noGrp="1"/>
          </p:cNvSpPr>
          <p:nvPr>
            <p:ph type="title"/>
          </p:nvPr>
        </p:nvSpPr>
        <p:spPr>
          <a:xfrm>
            <a:off x="609600" y="274638"/>
            <a:ext cx="10972800" cy="1143000"/>
          </a:xfrm>
        </p:spPr>
        <p:txBody>
          <a:bodyPr/>
          <a:lstStyle/>
          <a:p>
            <a:r>
              <a:rPr lang="vi-VN"/>
              <a:t>Bấm để sửa kiểu tiêu đề Bản cái</a:t>
            </a:r>
          </a:p>
        </p:txBody>
      </p:sp>
      <p:sp>
        <p:nvSpPr>
          <p:cNvPr id="3" name="Chỗ dành sẵn cho SmartArt 2">
            <a:extLst>
              <a:ext uri="{FF2B5EF4-FFF2-40B4-BE49-F238E27FC236}">
                <a16:creationId xmlns:a16="http://schemas.microsoft.com/office/drawing/2014/main" id="{E62D368B-84C7-423C-B225-BFB4FD1A9CF4}"/>
              </a:ext>
            </a:extLst>
          </p:cNvPr>
          <p:cNvSpPr>
            <a:spLocks noGrp="1"/>
          </p:cNvSpPr>
          <p:nvPr>
            <p:ph type="dgm" idx="1"/>
          </p:nvPr>
        </p:nvSpPr>
        <p:spPr>
          <a:xfrm>
            <a:off x="609600" y="1600201"/>
            <a:ext cx="10972800" cy="4525963"/>
          </a:xfrm>
        </p:spPr>
        <p:txBody>
          <a:bodyPr/>
          <a:lstStyle/>
          <a:p>
            <a:endParaRPr lang="vi-VN"/>
          </a:p>
        </p:txBody>
      </p:sp>
      <p:sp>
        <p:nvSpPr>
          <p:cNvPr id="4" name="Chỗ dành sẵn cho Ngày tháng 3">
            <a:extLst>
              <a:ext uri="{FF2B5EF4-FFF2-40B4-BE49-F238E27FC236}">
                <a16:creationId xmlns:a16="http://schemas.microsoft.com/office/drawing/2014/main" id="{B4D7B4F2-9EF2-4212-9D9A-A7CC9B176C7A}"/>
              </a:ext>
            </a:extLst>
          </p:cNvPr>
          <p:cNvSpPr>
            <a:spLocks noGrp="1"/>
          </p:cNvSpPr>
          <p:nvPr>
            <p:ph type="dt" sz="half" idx="10"/>
          </p:nvPr>
        </p:nvSpPr>
        <p:spPr>
          <a:xfrm>
            <a:off x="609600" y="6245225"/>
            <a:ext cx="2844800" cy="476250"/>
          </a:xfrm>
        </p:spPr>
        <p:txBody>
          <a:bodyPr/>
          <a:lstStyle>
            <a:lvl1pPr>
              <a:defRPr/>
            </a:lvl1pPr>
          </a:lstStyle>
          <a:p>
            <a:fld id="{A6488069-7E90-464C-8B41-4466A8E70918}" type="datetimeFigureOut">
              <a:rPr lang="vi-VN" altLang="vi-VN"/>
              <a:pPr/>
              <a:t>03/04/2025</a:t>
            </a:fld>
            <a:endParaRPr lang="vi-VN" altLang="vi-VN"/>
          </a:p>
        </p:txBody>
      </p:sp>
      <p:sp>
        <p:nvSpPr>
          <p:cNvPr id="5" name="Chỗ dành sẵn cho Chân trang 4">
            <a:extLst>
              <a:ext uri="{FF2B5EF4-FFF2-40B4-BE49-F238E27FC236}">
                <a16:creationId xmlns:a16="http://schemas.microsoft.com/office/drawing/2014/main" id="{7AEE3081-AC43-4237-9D02-97C69C1AB136}"/>
              </a:ext>
            </a:extLst>
          </p:cNvPr>
          <p:cNvSpPr>
            <a:spLocks noGrp="1"/>
          </p:cNvSpPr>
          <p:nvPr>
            <p:ph type="ftr" sz="quarter" idx="11"/>
          </p:nvPr>
        </p:nvSpPr>
        <p:spPr>
          <a:xfrm>
            <a:off x="4165600" y="6245225"/>
            <a:ext cx="3860800" cy="476250"/>
          </a:xfrm>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7B7CC86B-7F00-4290-B8D6-00E7E2944886}"/>
              </a:ext>
            </a:extLst>
          </p:cNvPr>
          <p:cNvSpPr>
            <a:spLocks noGrp="1"/>
          </p:cNvSpPr>
          <p:nvPr>
            <p:ph type="sldNum" sz="quarter" idx="12"/>
          </p:nvPr>
        </p:nvSpPr>
        <p:spPr>
          <a:xfrm>
            <a:off x="8737600" y="6245225"/>
            <a:ext cx="2844800" cy="476250"/>
          </a:xfrm>
        </p:spPr>
        <p:txBody>
          <a:bodyPr/>
          <a:lstStyle>
            <a:lvl1pPr>
              <a:defRPr/>
            </a:lvl1pPr>
          </a:lstStyle>
          <a:p>
            <a:fld id="{91B2B408-E943-4FD3-BD2B-3BE7008DC75A}" type="slidenum">
              <a:rPr lang="vi-VN" altLang="vi-VN"/>
              <a:pPr/>
              <a:t>‹#›</a:t>
            </a:fld>
            <a:endParaRPr lang="vi-VN" altLang="vi-VN"/>
          </a:p>
        </p:txBody>
      </p:sp>
    </p:spTree>
    <p:extLst>
      <p:ext uri="{BB962C8B-B14F-4D97-AF65-F5344CB8AC3E}">
        <p14:creationId xmlns:p14="http://schemas.microsoft.com/office/powerpoint/2010/main" val="103832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4/3/2025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B830A1-BE87-F3B7-009F-4BF6B79A7BA9}"/>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sz="1800"/>
          </a:p>
        </p:txBody>
      </p:sp>
      <p:sp useBgFill="1">
        <p:nvSpPr>
          <p:cNvPr id="8" name="Rounded Rectangle 7">
            <a:extLst>
              <a:ext uri="{FF2B5EF4-FFF2-40B4-BE49-F238E27FC236}">
                <a16:creationId xmlns:a16="http://schemas.microsoft.com/office/drawing/2014/main" id="{00742FEC-CF99-62EA-14FC-68EC434B7384}"/>
              </a:ext>
            </a:extLst>
          </p:cNvPr>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defRPr/>
            </a:pPr>
            <a:endParaRPr lang="en-US" sz="1800"/>
          </a:p>
        </p:txBody>
      </p:sp>
      <p:sp>
        <p:nvSpPr>
          <p:cNvPr id="2052" name="Title Placeholder 21">
            <a:extLst>
              <a:ext uri="{FF2B5EF4-FFF2-40B4-BE49-F238E27FC236}">
                <a16:creationId xmlns:a16="http://schemas.microsoft.com/office/drawing/2014/main" id="{E46FF2D0-A3FF-6D3B-92E7-E2CB74EA9A37}"/>
              </a:ext>
            </a:extLst>
          </p:cNvPr>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vi-VN"/>
              <a:t>Click to edit Master title style</a:t>
            </a:r>
          </a:p>
        </p:txBody>
      </p:sp>
      <p:sp>
        <p:nvSpPr>
          <p:cNvPr id="2053" name="Text Placeholder 12">
            <a:extLst>
              <a:ext uri="{FF2B5EF4-FFF2-40B4-BE49-F238E27FC236}">
                <a16:creationId xmlns:a16="http://schemas.microsoft.com/office/drawing/2014/main" id="{C0631D93-7FD6-5FC0-AE8C-58E8F00DCBDC}"/>
              </a:ext>
            </a:extLst>
          </p:cNvPr>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4" name="Date Placeholder 13">
            <a:extLst>
              <a:ext uri="{FF2B5EF4-FFF2-40B4-BE49-F238E27FC236}">
                <a16:creationId xmlns:a16="http://schemas.microsoft.com/office/drawing/2014/main" id="{41B4F664-F154-C3B9-1C7B-06ECC7615F4F}"/>
              </a:ext>
            </a:extLst>
          </p:cNvPr>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a:extLst>
              <a:ext uri="{FF2B5EF4-FFF2-40B4-BE49-F238E27FC236}">
                <a16:creationId xmlns:a16="http://schemas.microsoft.com/office/drawing/2014/main" id="{46589AA9-4087-7730-1E3E-8EC4C0E1FDDB}"/>
              </a:ext>
            </a:extLst>
          </p:cNvPr>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a:extLst>
              <a:ext uri="{FF2B5EF4-FFF2-40B4-BE49-F238E27FC236}">
                <a16:creationId xmlns:a16="http://schemas.microsoft.com/office/drawing/2014/main" id="{700A9527-8A17-87A2-3B80-26EA14D610AD}"/>
              </a:ext>
            </a:extLst>
          </p:cNvPr>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defRPr sz="1400">
                <a:solidFill>
                  <a:srgbClr val="FFFFFF"/>
                </a:solidFill>
                <a:effectLst>
                  <a:outerShdw blurRad="38100" dist="38100" dir="2700000" algn="tl">
                    <a:srgbClr val="000000"/>
                  </a:outerShdw>
                </a:effectLst>
                <a:latin typeface="Franklin Gothic Book" panose="020B0503020102020204" pitchFamily="34" charset="0"/>
              </a:defRPr>
            </a:lvl1pPr>
          </a:lstStyle>
          <a:p>
            <a:fld id="{AC3EDB54-0DD8-4E67-9BDB-BF8E47EEA098}" type="slidenum">
              <a:rPr lang="en-US" altLang="vi-VN"/>
              <a:pPr/>
              <a:t>‹#›</a:t>
            </a:fld>
            <a:endParaRPr lang="en-US" altLang="vi-VN"/>
          </a:p>
        </p:txBody>
      </p:sp>
    </p:spTree>
    <p:extLst>
      <p:ext uri="{BB962C8B-B14F-4D97-AF65-F5344CB8AC3E}">
        <p14:creationId xmlns:p14="http://schemas.microsoft.com/office/powerpoint/2010/main" val="15330281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580EB70A-B222-4151-9C28-BDE21A7AF07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vi-VN"/>
              <a:t>Click to edit Master title style</a:t>
            </a:r>
          </a:p>
        </p:txBody>
      </p:sp>
      <p:sp>
        <p:nvSpPr>
          <p:cNvPr id="129027" name="Rectangle 3">
            <a:extLst>
              <a:ext uri="{FF2B5EF4-FFF2-40B4-BE49-F238E27FC236}">
                <a16:creationId xmlns:a16="http://schemas.microsoft.com/office/drawing/2014/main" id="{00E4AD17-3C71-440A-A746-A65F2AA6C73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29028" name="Rectangle 4">
            <a:extLst>
              <a:ext uri="{FF2B5EF4-FFF2-40B4-BE49-F238E27FC236}">
                <a16:creationId xmlns:a16="http://schemas.microsoft.com/office/drawing/2014/main" id="{10A42080-ABD2-4289-A63D-39026B883D6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517230CD-4AE3-454E-8C2B-11655B6DBF87}" type="datetimeFigureOut">
              <a:rPr lang="vi-VN" altLang="vi-VN"/>
              <a:pPr/>
              <a:t>03/04/2025</a:t>
            </a:fld>
            <a:endParaRPr lang="vi-VN" altLang="vi-VN"/>
          </a:p>
        </p:txBody>
      </p:sp>
      <p:sp>
        <p:nvSpPr>
          <p:cNvPr id="129029" name="Rectangle 5">
            <a:extLst>
              <a:ext uri="{FF2B5EF4-FFF2-40B4-BE49-F238E27FC236}">
                <a16:creationId xmlns:a16="http://schemas.microsoft.com/office/drawing/2014/main" id="{97C33A79-C351-4900-93BF-14CA5D91927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vi-VN" altLang="vi-VN"/>
          </a:p>
        </p:txBody>
      </p:sp>
      <p:sp>
        <p:nvSpPr>
          <p:cNvPr id="129030" name="Rectangle 6">
            <a:extLst>
              <a:ext uri="{FF2B5EF4-FFF2-40B4-BE49-F238E27FC236}">
                <a16:creationId xmlns:a16="http://schemas.microsoft.com/office/drawing/2014/main" id="{66160508-B98A-4478-85A9-7990A58FED4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73D54CF-94C7-4718-AE4F-C22E9F5FFE61}" type="slidenum">
              <a:rPr lang="vi-VN" altLang="vi-VN"/>
              <a:pPr/>
              <a:t>‹#›</a:t>
            </a:fld>
            <a:endParaRPr lang="vi-VN" altLang="vi-VN"/>
          </a:p>
        </p:txBody>
      </p:sp>
    </p:spTree>
    <p:extLst>
      <p:ext uri="{BB962C8B-B14F-4D97-AF65-F5344CB8AC3E}">
        <p14:creationId xmlns:p14="http://schemas.microsoft.com/office/powerpoint/2010/main" val="26369191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gif"/><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4BCB9-602D-4CEA-A7FD-B050CAA9A858}"/>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1DCEB061-58E4-B585-DF60-4F732E3D4D1D}"/>
              </a:ext>
            </a:extLst>
          </p:cNvPr>
          <p:cNvSpPr/>
          <p:nvPr/>
        </p:nvSpPr>
        <p:spPr>
          <a:xfrm>
            <a:off x="657004" y="1556962"/>
            <a:ext cx="11106592" cy="1446550"/>
          </a:xfrm>
          <a:prstGeom prst="rect">
            <a:avLst/>
          </a:prstGeom>
        </p:spPr>
        <p:txBody>
          <a:bodyPr wrap="square">
            <a:spAutoFit/>
          </a:bodyPr>
          <a:lstStyle/>
          <a:p>
            <a:pPr algn="ctr"/>
            <a:r>
              <a:rPr lang="en-US" sz="4400" b="1" dirty="0" err="1">
                <a:solidFill>
                  <a:srgbClr val="FFFF00"/>
                </a:solidFill>
                <a:latin typeface="Times New Roman" panose="02020603050405020304" pitchFamily="18" charset="0"/>
                <a:cs typeface="Times New Roman" panose="02020603050405020304" pitchFamily="18" charset="0"/>
              </a:rPr>
              <a:t>Tiết</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smtClean="0">
                <a:solidFill>
                  <a:srgbClr val="FFFF00"/>
                </a:solidFill>
                <a:latin typeface="Times New Roman" panose="02020603050405020304" pitchFamily="18" charset="0"/>
                <a:cs typeface="Times New Roman" panose="02020603050405020304" pitchFamily="18" charset="0"/>
              </a:rPr>
              <a:t>35 </a:t>
            </a:r>
            <a:r>
              <a:rPr lang="en-US" sz="4400" b="1" dirty="0">
                <a:solidFill>
                  <a:srgbClr val="FFFF00"/>
                </a:solidFill>
                <a:latin typeface="Times New Roman" panose="02020603050405020304" pitchFamily="18" charset="0"/>
                <a:cs typeface="Times New Roman" panose="02020603050405020304" pitchFamily="18" charset="0"/>
              </a:rPr>
              <a:t>- BÀI </a:t>
            </a:r>
            <a:r>
              <a:rPr lang="en-US" sz="4400" b="1" dirty="0" smtClean="0">
                <a:solidFill>
                  <a:srgbClr val="FFFF00"/>
                </a:solidFill>
                <a:latin typeface="Times New Roman" panose="02020603050405020304" pitchFamily="18" charset="0"/>
                <a:cs typeface="Times New Roman" panose="02020603050405020304" pitchFamily="18" charset="0"/>
              </a:rPr>
              <a:t>13. </a:t>
            </a:r>
            <a:r>
              <a:rPr lang="en-US" sz="4400" b="1" dirty="0">
                <a:solidFill>
                  <a:srgbClr val="FFFF00"/>
                </a:solidFill>
                <a:latin typeface="Times New Roman" panose="02020603050405020304" pitchFamily="18" charset="0"/>
                <a:cs typeface="Times New Roman" panose="02020603050405020304" pitchFamily="18" charset="0"/>
              </a:rPr>
              <a:t>MẠCH ĐIỆN </a:t>
            </a:r>
            <a:endParaRPr lang="en-US" sz="4400" b="1" dirty="0" smtClean="0">
              <a:solidFill>
                <a:srgbClr val="FFFF00"/>
              </a:solidFill>
              <a:latin typeface="Times New Roman" panose="02020603050405020304" pitchFamily="18" charset="0"/>
              <a:cs typeface="Times New Roman" panose="02020603050405020304" pitchFamily="18" charset="0"/>
            </a:endParaRPr>
          </a:p>
          <a:p>
            <a:pPr algn="ctr"/>
            <a:r>
              <a:rPr lang="en-US" sz="4400" b="1" dirty="0" smtClean="0">
                <a:solidFill>
                  <a:srgbClr val="FFFF00"/>
                </a:solidFill>
                <a:latin typeface="Times New Roman" panose="02020603050405020304" pitchFamily="18" charset="0"/>
                <a:cs typeface="Times New Roman" panose="02020603050405020304" pitchFamily="18" charset="0"/>
              </a:rPr>
              <a:t>ĐIỀU KHIỂN VÀ MODUN CẢM BIẾN</a:t>
            </a:r>
            <a:endParaRPr lang="en-US" sz="4400" dirty="0">
              <a:solidFill>
                <a:srgbClr val="FFFF00"/>
              </a:solidFill>
              <a:latin typeface="Times New Roman" panose="02020603050405020304" pitchFamily="18" charset="0"/>
              <a:cs typeface="Times New Roman" panose="02020603050405020304" pitchFamily="18" charset="0"/>
            </a:endParaRPr>
          </a:p>
        </p:txBody>
      </p:sp>
      <p:grpSp>
        <p:nvGrpSpPr>
          <p:cNvPr id="7" name="Nhóm 6">
            <a:extLst>
              <a:ext uri="{FF2B5EF4-FFF2-40B4-BE49-F238E27FC236}">
                <a16:creationId xmlns:a16="http://schemas.microsoft.com/office/drawing/2014/main" id="{4B862B18-C264-D71D-40A0-BD2079E8FB74}"/>
              </a:ext>
            </a:extLst>
          </p:cNvPr>
          <p:cNvGrpSpPr/>
          <p:nvPr/>
        </p:nvGrpSpPr>
        <p:grpSpPr>
          <a:xfrm>
            <a:off x="2826379" y="3136604"/>
            <a:ext cx="6078389" cy="2845611"/>
            <a:chOff x="3751411" y="3179134"/>
            <a:chExt cx="6078389" cy="2845611"/>
          </a:xfrm>
        </p:grpSpPr>
        <p:pic>
          <p:nvPicPr>
            <p:cNvPr id="4" name="Hình ảnh 3">
              <a:extLst>
                <a:ext uri="{FF2B5EF4-FFF2-40B4-BE49-F238E27FC236}">
                  <a16:creationId xmlns:a16="http://schemas.microsoft.com/office/drawing/2014/main" id="{484CBB56-D74F-F132-FEF7-5A98BAF41C5D}"/>
                </a:ext>
              </a:extLst>
            </p:cNvPr>
            <p:cNvPicPr>
              <a:picLocks noChangeAspect="1"/>
            </p:cNvPicPr>
            <p:nvPr/>
          </p:nvPicPr>
          <p:blipFill>
            <a:blip r:embed="rId2"/>
            <a:stretch>
              <a:fillRect/>
            </a:stretch>
          </p:blipFill>
          <p:spPr>
            <a:xfrm>
              <a:off x="3751411" y="3179134"/>
              <a:ext cx="2845611" cy="2845611"/>
            </a:xfrm>
            <a:prstGeom prst="rect">
              <a:avLst/>
            </a:prstGeom>
          </p:spPr>
        </p:pic>
        <p:pic>
          <p:nvPicPr>
            <p:cNvPr id="6" name="Hình ảnh 5">
              <a:extLst>
                <a:ext uri="{FF2B5EF4-FFF2-40B4-BE49-F238E27FC236}">
                  <a16:creationId xmlns:a16="http://schemas.microsoft.com/office/drawing/2014/main" id="{E4294164-0A1B-5F73-D286-0A4603258490}"/>
                </a:ext>
              </a:extLst>
            </p:cNvPr>
            <p:cNvPicPr>
              <a:picLocks noChangeAspect="1"/>
            </p:cNvPicPr>
            <p:nvPr/>
          </p:nvPicPr>
          <p:blipFill>
            <a:blip r:embed="rId3"/>
            <a:stretch>
              <a:fillRect/>
            </a:stretch>
          </p:blipFill>
          <p:spPr>
            <a:xfrm>
              <a:off x="6597022" y="3179134"/>
              <a:ext cx="3232778" cy="2845611"/>
            </a:xfrm>
            <a:prstGeom prst="rect">
              <a:avLst/>
            </a:prstGeom>
          </p:spPr>
        </p:pic>
      </p:grpSp>
    </p:spTree>
    <p:extLst>
      <p:ext uri="{BB962C8B-B14F-4D97-AF65-F5344CB8AC3E}">
        <p14:creationId xmlns:p14="http://schemas.microsoft.com/office/powerpoint/2010/main" val="832332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325FA0A-FCF7-A76E-984A-A127B23011C7}"/>
            </a:ext>
          </a:extLst>
        </p:cNvPr>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D7EB7B7A-8DA2-DE12-9817-7D4756600780}"/>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AutoShape 2">
            <a:extLst>
              <a:ext uri="{FF2B5EF4-FFF2-40B4-BE49-F238E27FC236}">
                <a16:creationId xmlns:a16="http://schemas.microsoft.com/office/drawing/2014/main" id="{83E86BE0-99DC-FD00-4743-43325B95A3D4}"/>
              </a:ext>
            </a:extLst>
          </p:cNvPr>
          <p:cNvSpPr>
            <a:spLocks noGrp="1" noChangeArrowheads="1"/>
          </p:cNvSpPr>
          <p:nvPr>
            <p:ph type="ctrTitle"/>
          </p:nvPr>
        </p:nvSpPr>
        <p:spPr>
          <a:xfrm>
            <a:off x="2" y="958717"/>
            <a:ext cx="9958037" cy="784225"/>
          </a:xfrm>
        </p:spPr>
        <p:txBody>
          <a:bodyPr/>
          <a:lstStyle/>
          <a:p>
            <a:pPr algn="l"/>
            <a:r>
              <a:rPr lang="vi-VN" sz="4000" b="1" dirty="0">
                <a:solidFill>
                  <a:srgbClr val="FF0000"/>
                </a:solidFill>
              </a:rPr>
              <a:t>1</a:t>
            </a:r>
            <a:r>
              <a:rPr lang="vi-VN" sz="4000" b="1" dirty="0" smtClean="0">
                <a:solidFill>
                  <a:srgbClr val="FF0000"/>
                </a:solidFill>
              </a:rPr>
              <a:t>. </a:t>
            </a:r>
            <a:r>
              <a:rPr lang="vi-VN" sz="4000" b="1" dirty="0">
                <a:solidFill>
                  <a:srgbClr val="FF0000"/>
                </a:solidFill>
              </a:rPr>
              <a:t>SƠ ĐỒ KHỐI MẠCH ĐIỆN ĐIỀU KHIỂN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881011F4-A1E0-1A4A-0896-F476128F0BBD}"/>
              </a:ext>
            </a:extLst>
          </p:cNvPr>
          <p:cNvSpPr txBox="1"/>
          <p:nvPr/>
        </p:nvSpPr>
        <p:spPr>
          <a:xfrm>
            <a:off x="317306" y="1742942"/>
            <a:ext cx="11752982" cy="1323439"/>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id="{A5C8212B-AD91-CBD4-A0F6-F522B8B1A2FB}"/>
              </a:ext>
            </a:extLst>
          </p:cNvPr>
          <p:cNvSpPr txBox="1"/>
          <p:nvPr/>
        </p:nvSpPr>
        <p:spPr>
          <a:xfrm>
            <a:off x="236482" y="2924521"/>
            <a:ext cx="11752982" cy="707886"/>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gồm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3 </a:t>
            </a:r>
            <a:r>
              <a:rPr lang="en-US" sz="4000" dirty="0" err="1">
                <a:latin typeface="Times New Roman" panose="02020603050405020304" pitchFamily="18" charset="0"/>
                <a:cs typeface="Times New Roman" panose="02020603050405020304" pitchFamily="18" charset="0"/>
              </a:rPr>
              <a:t>khối</a:t>
            </a:r>
            <a:r>
              <a:rPr lang="en-US" sz="4000" dirty="0">
                <a:latin typeface="Times New Roman" panose="02020603050405020304" pitchFamily="18" charset="0"/>
                <a:cs typeface="Times New Roman" panose="02020603050405020304" pitchFamily="18" charset="0"/>
              </a:rPr>
              <a:t>.</a:t>
            </a:r>
          </a:p>
        </p:txBody>
      </p:sp>
      <p:sp>
        <p:nvSpPr>
          <p:cNvPr id="6" name="Hộp Văn bản 5">
            <a:extLst>
              <a:ext uri="{FF2B5EF4-FFF2-40B4-BE49-F238E27FC236}">
                <a16:creationId xmlns:a16="http://schemas.microsoft.com/office/drawing/2014/main" id="{E4D76479-5352-458C-7071-0CDC5AE74869}"/>
              </a:ext>
            </a:extLst>
          </p:cNvPr>
          <p:cNvSpPr txBox="1"/>
          <p:nvPr/>
        </p:nvSpPr>
        <p:spPr>
          <a:xfrm>
            <a:off x="2521153" y="4698954"/>
            <a:ext cx="9025028" cy="1200329"/>
          </a:xfrm>
          <a:prstGeom prst="rect">
            <a:avLst/>
          </a:prstGeom>
          <a:noFill/>
        </p:spPr>
        <p:txBody>
          <a:bodyPr wrap="square">
            <a:spAutoFit/>
          </a:bodyPr>
          <a:lstStyle/>
          <a:p>
            <a:r>
              <a:rPr lang="en-US" sz="3600" dirty="0" err="1">
                <a:latin typeface="Times New Roman" panose="02020603050405020304" pitchFamily="18" charset="0"/>
                <a:cs typeface="Times New Roman" panose="02020603050405020304" pitchFamily="18" charset="0"/>
              </a:rPr>
              <a:t>Khối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0BF52CF6-0E49-00C4-66BD-0CF2B210D607}"/>
              </a:ext>
            </a:extLst>
          </p:cNvPr>
          <p:cNvPicPr>
            <a:picLocks noChangeAspect="1"/>
          </p:cNvPicPr>
          <p:nvPr/>
        </p:nvPicPr>
        <p:blipFill rotWithShape="1">
          <a:blip r:embed="rId3"/>
          <a:srcRect l="38737" t="15238" r="37716" b="29054"/>
          <a:stretch/>
        </p:blipFill>
        <p:spPr>
          <a:xfrm>
            <a:off x="557561" y="4330802"/>
            <a:ext cx="1728439" cy="1828801"/>
          </a:xfrm>
          <a:prstGeom prst="rect">
            <a:avLst/>
          </a:prstGeom>
        </p:spPr>
      </p:pic>
    </p:spTree>
    <p:extLst>
      <p:ext uri="{BB962C8B-B14F-4D97-AF65-F5344CB8AC3E}">
        <p14:creationId xmlns:p14="http://schemas.microsoft.com/office/powerpoint/2010/main" val="51478888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ircle(in)">
                                      <p:cBhvr>
                                        <p:cTn id="7" dur="2000"/>
                                        <p:tgtEl>
                                          <p:spTgt spid="2969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8" grpId="0"/>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A0CB979-8F5B-AA60-5BEA-5D3749675D35}"/>
            </a:ext>
          </a:extLst>
        </p:cNvPr>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23EA538A-1D27-BA25-DEB7-ED2E4A48CEE1}"/>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97797" y="-15053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AutoShape 2">
            <a:extLst>
              <a:ext uri="{FF2B5EF4-FFF2-40B4-BE49-F238E27FC236}">
                <a16:creationId xmlns:a16="http://schemas.microsoft.com/office/drawing/2014/main" id="{B8DAC946-D33B-9CDB-113D-0D3D9990C60E}"/>
              </a:ext>
            </a:extLst>
          </p:cNvPr>
          <p:cNvSpPr>
            <a:spLocks noGrp="1" noChangeArrowheads="1"/>
          </p:cNvSpPr>
          <p:nvPr>
            <p:ph type="ctrTitle"/>
          </p:nvPr>
        </p:nvSpPr>
        <p:spPr>
          <a:xfrm>
            <a:off x="2" y="958717"/>
            <a:ext cx="9958037" cy="784225"/>
          </a:xfrm>
        </p:spPr>
        <p:txBody>
          <a:bodyPr/>
          <a:lstStyle/>
          <a:p>
            <a:pPr algn="l"/>
            <a:r>
              <a:rPr lang="vi-VN" sz="4000" b="1" dirty="0">
                <a:solidFill>
                  <a:srgbClr val="FF0000"/>
                </a:solidFill>
              </a:rPr>
              <a:t>1</a:t>
            </a:r>
            <a:r>
              <a:rPr lang="vi-VN" sz="4000" b="1" dirty="0" smtClean="0">
                <a:solidFill>
                  <a:srgbClr val="FF0000"/>
                </a:solidFill>
              </a:rPr>
              <a:t>. </a:t>
            </a:r>
            <a:r>
              <a:rPr lang="vi-VN" sz="4000" b="1" dirty="0">
                <a:solidFill>
                  <a:srgbClr val="FF0000"/>
                </a:solidFill>
              </a:rPr>
              <a:t>SƠ ĐỒ KHỐI MẠCH ĐIỆN ĐIỀU KHIỂN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B1D452D7-44CC-98F1-78F5-AABF5602F480}"/>
              </a:ext>
            </a:extLst>
          </p:cNvPr>
          <p:cNvSpPr txBox="1"/>
          <p:nvPr/>
        </p:nvSpPr>
        <p:spPr>
          <a:xfrm>
            <a:off x="317306" y="1742942"/>
            <a:ext cx="11752982" cy="1323439"/>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id="{EE309EF2-69CC-3744-1690-0AA983C2CCF8}"/>
              </a:ext>
            </a:extLst>
          </p:cNvPr>
          <p:cNvSpPr txBox="1"/>
          <p:nvPr/>
        </p:nvSpPr>
        <p:spPr>
          <a:xfrm>
            <a:off x="236482" y="2924521"/>
            <a:ext cx="11752982" cy="707886"/>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gồm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3 </a:t>
            </a:r>
            <a:r>
              <a:rPr lang="en-US" sz="4000" dirty="0" err="1">
                <a:latin typeface="Times New Roman" panose="02020603050405020304" pitchFamily="18" charset="0"/>
                <a:cs typeface="Times New Roman" panose="02020603050405020304" pitchFamily="18" charset="0"/>
              </a:rPr>
              <a:t>khối</a:t>
            </a:r>
            <a:r>
              <a:rPr lang="en-US" sz="4000" dirty="0">
                <a:latin typeface="Times New Roman" panose="02020603050405020304" pitchFamily="18" charset="0"/>
                <a:cs typeface="Times New Roman" panose="02020603050405020304" pitchFamily="18" charset="0"/>
              </a:rPr>
              <a:t>.</a:t>
            </a:r>
          </a:p>
        </p:txBody>
      </p:sp>
      <p:sp>
        <p:nvSpPr>
          <p:cNvPr id="6" name="Hộp Văn bản 5">
            <a:extLst>
              <a:ext uri="{FF2B5EF4-FFF2-40B4-BE49-F238E27FC236}">
                <a16:creationId xmlns:a16="http://schemas.microsoft.com/office/drawing/2014/main" id="{0B8E61EF-1B50-0826-50B1-C7FEC77D131D}"/>
              </a:ext>
            </a:extLst>
          </p:cNvPr>
          <p:cNvSpPr txBox="1"/>
          <p:nvPr/>
        </p:nvSpPr>
        <p:spPr>
          <a:xfrm>
            <a:off x="2521153" y="4698954"/>
            <a:ext cx="9025028" cy="1200329"/>
          </a:xfrm>
          <a:prstGeom prst="rect">
            <a:avLst/>
          </a:prstGeom>
          <a:noFill/>
        </p:spPr>
        <p:txBody>
          <a:bodyPr wrap="square">
            <a:spAutoFit/>
          </a:bodyPr>
          <a:lstStyle/>
          <a:p>
            <a:r>
              <a:rPr lang="en-US" sz="3600" dirty="0" err="1">
                <a:latin typeface="Times New Roman" panose="02020603050405020304" pitchFamily="18" charset="0"/>
                <a:cs typeface="Times New Roman" panose="02020603050405020304" pitchFamily="18" charset="0"/>
              </a:rPr>
              <a:t>Khối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a:t>
            </a:r>
          </a:p>
        </p:txBody>
      </p:sp>
      <p:pic>
        <p:nvPicPr>
          <p:cNvPr id="3" name="Picture 3">
            <a:extLst>
              <a:ext uri="{FF2B5EF4-FFF2-40B4-BE49-F238E27FC236}">
                <a16:creationId xmlns:a16="http://schemas.microsoft.com/office/drawing/2014/main" id="{5D1EA801-6358-C3AC-6677-53A897FD7E5B}"/>
              </a:ext>
            </a:extLst>
          </p:cNvPr>
          <p:cNvPicPr>
            <a:picLocks noChangeAspect="1"/>
          </p:cNvPicPr>
          <p:nvPr/>
        </p:nvPicPr>
        <p:blipFill rotWithShape="1">
          <a:blip r:embed="rId3"/>
          <a:srcRect l="73990" t="16359" r="2463" b="27933"/>
          <a:stretch/>
        </p:blipFill>
        <p:spPr>
          <a:xfrm>
            <a:off x="146895" y="4368488"/>
            <a:ext cx="1728439" cy="1828801"/>
          </a:xfrm>
          <a:prstGeom prst="rect">
            <a:avLst/>
          </a:prstGeom>
        </p:spPr>
      </p:pic>
    </p:spTree>
    <p:extLst>
      <p:ext uri="{BB962C8B-B14F-4D97-AF65-F5344CB8AC3E}">
        <p14:creationId xmlns:p14="http://schemas.microsoft.com/office/powerpoint/2010/main" val="221515651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ircle(in)">
                                      <p:cBhvr>
                                        <p:cTn id="7" dur="2000"/>
                                        <p:tgtEl>
                                          <p:spTgt spid="2969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8" grpId="0"/>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B66639C-6185-2E32-106B-6BD203C98227}"/>
            </a:ext>
          </a:extLst>
        </p:cNvPr>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B0CCAD81-AEB2-76FE-6B31-998DE7BC0E8F}"/>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AutoShape 2">
            <a:extLst>
              <a:ext uri="{FF2B5EF4-FFF2-40B4-BE49-F238E27FC236}">
                <a16:creationId xmlns:a16="http://schemas.microsoft.com/office/drawing/2014/main" id="{658DF7B6-8F24-494C-F4E4-6F5C388529DE}"/>
              </a:ext>
            </a:extLst>
          </p:cNvPr>
          <p:cNvSpPr>
            <a:spLocks noGrp="1" noChangeArrowheads="1"/>
          </p:cNvSpPr>
          <p:nvPr>
            <p:ph type="ctrTitle"/>
          </p:nvPr>
        </p:nvSpPr>
        <p:spPr>
          <a:xfrm>
            <a:off x="2" y="958717"/>
            <a:ext cx="9958037" cy="784225"/>
          </a:xfrm>
        </p:spPr>
        <p:txBody>
          <a:bodyPr/>
          <a:lstStyle/>
          <a:p>
            <a:pPr algn="l"/>
            <a:r>
              <a:rPr lang="vi-VN" sz="4000" b="1" dirty="0">
                <a:solidFill>
                  <a:srgbClr val="FF0000"/>
                </a:solidFill>
              </a:rPr>
              <a:t>1</a:t>
            </a:r>
            <a:r>
              <a:rPr lang="vi-VN" sz="4000" b="1" dirty="0" smtClean="0">
                <a:solidFill>
                  <a:srgbClr val="FF0000"/>
                </a:solidFill>
              </a:rPr>
              <a:t>. </a:t>
            </a:r>
            <a:r>
              <a:rPr lang="vi-VN" sz="4000" b="1" dirty="0">
                <a:solidFill>
                  <a:srgbClr val="FF0000"/>
                </a:solidFill>
              </a:rPr>
              <a:t>SƠ ĐỒ KHỐI MẠCH ĐIỆN ĐIỀU KHIỂN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90A3B31C-E9EA-2C6C-4F89-D4555CAEAF95}"/>
              </a:ext>
            </a:extLst>
          </p:cNvPr>
          <p:cNvSpPr txBox="1"/>
          <p:nvPr/>
        </p:nvSpPr>
        <p:spPr>
          <a:xfrm>
            <a:off x="2510002" y="4121377"/>
            <a:ext cx="9025028" cy="1200329"/>
          </a:xfrm>
          <a:prstGeom prst="rect">
            <a:avLst/>
          </a:prstGeom>
          <a:noFill/>
        </p:spPr>
        <p:txBody>
          <a:bodyPr wrap="square">
            <a:spAutoFit/>
          </a:bodyPr>
          <a:lstStyle/>
          <a:p>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khiển</a:t>
            </a:r>
            <a:r>
              <a:rPr lang="en-US" sz="36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579485CC-8B47-6071-77FC-AB7643387080}"/>
              </a:ext>
            </a:extLst>
          </p:cNvPr>
          <p:cNvPicPr>
            <a:picLocks noChangeAspect="1"/>
          </p:cNvPicPr>
          <p:nvPr/>
        </p:nvPicPr>
        <p:blipFill rotWithShape="1">
          <a:blip r:embed="rId3"/>
          <a:srcRect l="38737" t="15238" r="37716" b="29054"/>
          <a:stretch/>
        </p:blipFill>
        <p:spPr>
          <a:xfrm>
            <a:off x="401444" y="3764777"/>
            <a:ext cx="1728439" cy="1828801"/>
          </a:xfrm>
          <a:prstGeom prst="rect">
            <a:avLst/>
          </a:prstGeom>
        </p:spPr>
      </p:pic>
      <p:sp>
        <p:nvSpPr>
          <p:cNvPr id="7" name="Hộp Văn bản 6">
            <a:extLst>
              <a:ext uri="{FF2B5EF4-FFF2-40B4-BE49-F238E27FC236}">
                <a16:creationId xmlns:a16="http://schemas.microsoft.com/office/drawing/2014/main" id="{C0C7A81E-823F-8597-3113-1C7D589CE5E4}"/>
              </a:ext>
            </a:extLst>
          </p:cNvPr>
          <p:cNvSpPr txBox="1"/>
          <p:nvPr/>
        </p:nvSpPr>
        <p:spPr>
          <a:xfrm>
            <a:off x="317306" y="1742942"/>
            <a:ext cx="11752982" cy="1323439"/>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a:t>
            </a:r>
          </a:p>
        </p:txBody>
      </p:sp>
      <p:sp>
        <p:nvSpPr>
          <p:cNvPr id="9" name="Hộp Văn bản 8">
            <a:extLst>
              <a:ext uri="{FF2B5EF4-FFF2-40B4-BE49-F238E27FC236}">
                <a16:creationId xmlns:a16="http://schemas.microsoft.com/office/drawing/2014/main" id="{40BAF625-D91A-6308-C2A6-95D82CE59877}"/>
              </a:ext>
            </a:extLst>
          </p:cNvPr>
          <p:cNvSpPr txBox="1"/>
          <p:nvPr/>
        </p:nvSpPr>
        <p:spPr>
          <a:xfrm>
            <a:off x="236482" y="2924521"/>
            <a:ext cx="11752982" cy="707886"/>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gồm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3 </a:t>
            </a:r>
            <a:r>
              <a:rPr lang="en-US" sz="4000" dirty="0" err="1">
                <a:latin typeface="Times New Roman" panose="02020603050405020304" pitchFamily="18" charset="0"/>
                <a:cs typeface="Times New Roman" panose="02020603050405020304" pitchFamily="18" charset="0"/>
              </a:rPr>
              <a:t>khối</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47706580"/>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ircle(in)">
                                      <p:cBhvr>
                                        <p:cTn id="7" dur="2000"/>
                                        <p:tgtEl>
                                          <p:spTgt spid="2969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E5D7DE2-0BE2-4141-FC26-D03237CEA01D}"/>
            </a:ext>
          </a:extLst>
        </p:cNvPr>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9072AFD5-F146-54B3-14DD-8F5459584D2C}"/>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Hình ảnh 7">
            <a:extLst>
              <a:ext uri="{FF2B5EF4-FFF2-40B4-BE49-F238E27FC236}">
                <a16:creationId xmlns:a16="http://schemas.microsoft.com/office/drawing/2014/main" id="{5955D6A1-3F99-A77E-B8B2-217C0B3A4AE9}"/>
              </a:ext>
            </a:extLst>
          </p:cNvPr>
          <p:cNvPicPr>
            <a:picLocks noChangeAspect="1"/>
          </p:cNvPicPr>
          <p:nvPr/>
        </p:nvPicPr>
        <p:blipFill rotWithShape="1">
          <a:blip r:embed="rId3"/>
          <a:srcRect b="16020"/>
          <a:stretch/>
        </p:blipFill>
        <p:spPr>
          <a:xfrm>
            <a:off x="-1" y="871470"/>
            <a:ext cx="12191999" cy="5027525"/>
          </a:xfrm>
          <a:prstGeom prst="rect">
            <a:avLst/>
          </a:prstGeom>
        </p:spPr>
      </p:pic>
      <p:sp>
        <p:nvSpPr>
          <p:cNvPr id="10" name="Hình Bầu dục 9">
            <a:extLst>
              <a:ext uri="{FF2B5EF4-FFF2-40B4-BE49-F238E27FC236}">
                <a16:creationId xmlns:a16="http://schemas.microsoft.com/office/drawing/2014/main" id="{2A0C93A7-0528-28AC-C63F-797B6607525D}"/>
              </a:ext>
            </a:extLst>
          </p:cNvPr>
          <p:cNvSpPr/>
          <p:nvPr/>
        </p:nvSpPr>
        <p:spPr>
          <a:xfrm>
            <a:off x="8408021" y="1583473"/>
            <a:ext cx="3557238" cy="252017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noFill/>
            </a:endParaRPr>
          </a:p>
        </p:txBody>
      </p:sp>
      <p:sp>
        <p:nvSpPr>
          <p:cNvPr id="11" name="Rectangle 3">
            <a:extLst>
              <a:ext uri="{FF2B5EF4-FFF2-40B4-BE49-F238E27FC236}">
                <a16:creationId xmlns:a16="http://schemas.microsoft.com/office/drawing/2014/main" id="{524ACE6A-70AF-4151-C102-3C20ED53656F}"/>
              </a:ext>
            </a:extLst>
          </p:cNvPr>
          <p:cNvSpPr/>
          <p:nvPr/>
        </p:nvSpPr>
        <p:spPr>
          <a:xfrm>
            <a:off x="8909824" y="6001024"/>
            <a:ext cx="3170838" cy="769441"/>
          </a:xfrm>
          <a:prstGeom prst="rect">
            <a:avLst/>
          </a:prstGeom>
          <a:ln>
            <a:solidFill>
              <a:srgbClr val="FF0000"/>
            </a:solidFill>
          </a:ln>
        </p:spPr>
        <p:txBody>
          <a:bodyPr wrap="square">
            <a:spAutoFit/>
          </a:bodyPr>
          <a:lstStyle/>
          <a:p>
            <a:r>
              <a:rPr lang="en-US" sz="4400" b="1" dirty="0" err="1">
                <a:solidFill>
                  <a:srgbClr val="FF0000"/>
                </a:solidFill>
                <a:latin typeface="Times New Roman" panose="02020603050405020304" pitchFamily="18" charset="0"/>
                <a:cs typeface="Times New Roman" panose="02020603050405020304" pitchFamily="18" charset="0"/>
              </a:rPr>
              <a:t>Nguồn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điện</a:t>
            </a:r>
            <a:endParaRPr lang="en-US" sz="4400" dirty="0">
              <a:solidFill>
                <a:srgbClr val="FF0000"/>
              </a:solidFill>
              <a:latin typeface="Times New Roman" panose="02020603050405020304" pitchFamily="18" charset="0"/>
              <a:cs typeface="Times New Roman" panose="02020603050405020304" pitchFamily="18" charset="0"/>
            </a:endParaRPr>
          </a:p>
        </p:txBody>
      </p:sp>
      <p:cxnSp>
        <p:nvCxnSpPr>
          <p:cNvPr id="12" name="Đường kết nối Mũi tên Thẳng 11">
            <a:extLst>
              <a:ext uri="{FF2B5EF4-FFF2-40B4-BE49-F238E27FC236}">
                <a16:creationId xmlns:a16="http://schemas.microsoft.com/office/drawing/2014/main" id="{EDD983C8-4176-86FB-6F8F-5542F0C7C44D}"/>
              </a:ext>
            </a:extLst>
          </p:cNvPr>
          <p:cNvCxnSpPr>
            <a:cxnSpLocks/>
            <a:stCxn id="11" idx="0"/>
          </p:cNvCxnSpPr>
          <p:nvPr/>
        </p:nvCxnSpPr>
        <p:spPr>
          <a:xfrm flipH="1" flipV="1">
            <a:off x="10348720" y="4103649"/>
            <a:ext cx="146523" cy="1897375"/>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Hình Bầu dục 14">
            <a:extLst>
              <a:ext uri="{FF2B5EF4-FFF2-40B4-BE49-F238E27FC236}">
                <a16:creationId xmlns:a16="http://schemas.microsoft.com/office/drawing/2014/main" id="{FB714F8A-521E-79DA-BB4D-09B63C425880}"/>
              </a:ext>
            </a:extLst>
          </p:cNvPr>
          <p:cNvSpPr/>
          <p:nvPr/>
        </p:nvSpPr>
        <p:spPr>
          <a:xfrm>
            <a:off x="2900911" y="1965726"/>
            <a:ext cx="1371600" cy="1342270"/>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noFill/>
            </a:endParaRPr>
          </a:p>
        </p:txBody>
      </p:sp>
      <p:sp>
        <p:nvSpPr>
          <p:cNvPr id="16" name="Rectangle 3">
            <a:extLst>
              <a:ext uri="{FF2B5EF4-FFF2-40B4-BE49-F238E27FC236}">
                <a16:creationId xmlns:a16="http://schemas.microsoft.com/office/drawing/2014/main" id="{FF71011F-7169-6143-A576-F9BD6ADC60A1}"/>
              </a:ext>
            </a:extLst>
          </p:cNvPr>
          <p:cNvSpPr/>
          <p:nvPr/>
        </p:nvSpPr>
        <p:spPr>
          <a:xfrm>
            <a:off x="43830" y="6063360"/>
            <a:ext cx="3170838" cy="769441"/>
          </a:xfrm>
          <a:prstGeom prst="rect">
            <a:avLst/>
          </a:prstGeom>
          <a:ln>
            <a:solidFill>
              <a:schemeClr val="accent2"/>
            </a:solidFill>
          </a:ln>
        </p:spPr>
        <p:txBody>
          <a:bodyPr wrap="square">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Phụ</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tải</a:t>
            </a:r>
            <a:endParaRPr lang="en-US" sz="4400" dirty="0">
              <a:solidFill>
                <a:srgbClr val="FF0000"/>
              </a:solidFill>
              <a:latin typeface="Times New Roman" panose="02020603050405020304" pitchFamily="18" charset="0"/>
              <a:cs typeface="Times New Roman" panose="02020603050405020304" pitchFamily="18" charset="0"/>
            </a:endParaRPr>
          </a:p>
        </p:txBody>
      </p:sp>
      <p:cxnSp>
        <p:nvCxnSpPr>
          <p:cNvPr id="17" name="Đường kết nối Mũi tên Thẳng 16">
            <a:extLst>
              <a:ext uri="{FF2B5EF4-FFF2-40B4-BE49-F238E27FC236}">
                <a16:creationId xmlns:a16="http://schemas.microsoft.com/office/drawing/2014/main" id="{013E2F75-2D13-EDCE-97CD-D59C0C9D688B}"/>
              </a:ext>
            </a:extLst>
          </p:cNvPr>
          <p:cNvCxnSpPr>
            <a:cxnSpLocks/>
            <a:stCxn id="16" idx="0"/>
            <a:endCxn id="15" idx="2"/>
          </p:cNvCxnSpPr>
          <p:nvPr/>
        </p:nvCxnSpPr>
        <p:spPr>
          <a:xfrm flipV="1">
            <a:off x="1629249" y="2636861"/>
            <a:ext cx="1271662" cy="3426499"/>
          </a:xfrm>
          <a:prstGeom prst="straightConnector1">
            <a:avLst/>
          </a:prstGeom>
          <a:ln w="381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Hình Bầu dục 17">
            <a:extLst>
              <a:ext uri="{FF2B5EF4-FFF2-40B4-BE49-F238E27FC236}">
                <a16:creationId xmlns:a16="http://schemas.microsoft.com/office/drawing/2014/main" id="{E9CA1F7A-B406-544A-F8A4-18D8D9206E73}"/>
              </a:ext>
            </a:extLst>
          </p:cNvPr>
          <p:cNvSpPr/>
          <p:nvPr/>
        </p:nvSpPr>
        <p:spPr>
          <a:xfrm>
            <a:off x="2874379" y="3318314"/>
            <a:ext cx="4266808" cy="1722038"/>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noFill/>
            </a:endParaRPr>
          </a:p>
        </p:txBody>
      </p:sp>
      <p:sp>
        <p:nvSpPr>
          <p:cNvPr id="19" name="Rectangle 3">
            <a:extLst>
              <a:ext uri="{FF2B5EF4-FFF2-40B4-BE49-F238E27FC236}">
                <a16:creationId xmlns:a16="http://schemas.microsoft.com/office/drawing/2014/main" id="{C45EB5A1-0135-42A2-DA92-37A9D119009F}"/>
              </a:ext>
            </a:extLst>
          </p:cNvPr>
          <p:cNvSpPr/>
          <p:nvPr/>
        </p:nvSpPr>
        <p:spPr>
          <a:xfrm>
            <a:off x="3592465" y="6088559"/>
            <a:ext cx="4625983" cy="769441"/>
          </a:xfrm>
          <a:prstGeom prst="rect">
            <a:avLst/>
          </a:prstGeom>
          <a:ln>
            <a:solidFill>
              <a:srgbClr val="FFFF00"/>
            </a:solidFill>
          </a:ln>
        </p:spPr>
        <p:txBody>
          <a:bodyPr wrap="square">
            <a:spAutoFit/>
          </a:bodyPr>
          <a:lstStyle/>
          <a:p>
            <a:r>
              <a:rPr lang="en-US" sz="4400" b="1" dirty="0" err="1">
                <a:solidFill>
                  <a:srgbClr val="FF0000"/>
                </a:solidFill>
                <a:latin typeface="Times New Roman" panose="02020603050405020304" pitchFamily="18" charset="0"/>
                <a:cs typeface="Times New Roman" panose="02020603050405020304" pitchFamily="18" charset="0"/>
              </a:rPr>
              <a:t>Mô</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đun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cảm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biến</a:t>
            </a:r>
            <a:endParaRPr lang="en-US" sz="4400" dirty="0">
              <a:solidFill>
                <a:srgbClr val="FF0000"/>
              </a:solidFill>
              <a:latin typeface="Times New Roman" panose="02020603050405020304" pitchFamily="18" charset="0"/>
              <a:cs typeface="Times New Roman" panose="02020603050405020304" pitchFamily="18" charset="0"/>
            </a:endParaRPr>
          </a:p>
        </p:txBody>
      </p:sp>
      <p:cxnSp>
        <p:nvCxnSpPr>
          <p:cNvPr id="20" name="Đường kết nối Mũi tên Thẳng 19">
            <a:extLst>
              <a:ext uri="{FF2B5EF4-FFF2-40B4-BE49-F238E27FC236}">
                <a16:creationId xmlns:a16="http://schemas.microsoft.com/office/drawing/2014/main" id="{C3E54CA5-67EF-082E-599A-B36155C5E884}"/>
              </a:ext>
            </a:extLst>
          </p:cNvPr>
          <p:cNvCxnSpPr>
            <a:cxnSpLocks/>
            <a:endCxn id="18" idx="5"/>
          </p:cNvCxnSpPr>
          <p:nvPr/>
        </p:nvCxnSpPr>
        <p:spPr>
          <a:xfrm flipV="1">
            <a:off x="6516327" y="4788165"/>
            <a:ext cx="0" cy="1300394"/>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2360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heel(1)">
                                      <p:cBhvr>
                                        <p:cTn id="29" dur="2000"/>
                                        <p:tgtEl>
                                          <p:spTgt spid="1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par>
                                <p:cTn id="33" presetID="14" presetClass="entr" presetSubtype="1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B309E65-36B7-4C9F-B946-DC1AFD39CDA7}"/>
            </a:ext>
          </a:extLst>
        </p:cNvPr>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0F5BDECF-0C7E-C58C-2072-77446143C668}"/>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AutoShape 2">
            <a:extLst>
              <a:ext uri="{FF2B5EF4-FFF2-40B4-BE49-F238E27FC236}">
                <a16:creationId xmlns:a16="http://schemas.microsoft.com/office/drawing/2014/main" id="{E00419D8-F9BF-3754-D5A7-45090A8F7E67}"/>
              </a:ext>
            </a:extLst>
          </p:cNvPr>
          <p:cNvSpPr>
            <a:spLocks noGrp="1" noChangeArrowheads="1"/>
          </p:cNvSpPr>
          <p:nvPr>
            <p:ph type="ctrTitle"/>
          </p:nvPr>
        </p:nvSpPr>
        <p:spPr>
          <a:xfrm>
            <a:off x="87916" y="928607"/>
            <a:ext cx="9958037" cy="784225"/>
          </a:xfrm>
        </p:spPr>
        <p:txBody>
          <a:bodyPr/>
          <a:lstStyle/>
          <a:p>
            <a:pPr algn="l"/>
            <a:r>
              <a:rPr lang="vi-VN" sz="4000" b="1" dirty="0">
                <a:solidFill>
                  <a:srgbClr val="FF0000"/>
                </a:solidFill>
              </a:rPr>
              <a:t>I</a:t>
            </a:r>
            <a:r>
              <a:rPr lang="vi-VN" sz="4000" b="1" dirty="0" smtClean="0">
                <a:solidFill>
                  <a:srgbClr val="FF0000"/>
                </a:solidFill>
              </a:rPr>
              <a:t>. MẠCH </a:t>
            </a:r>
            <a:r>
              <a:rPr lang="vi-VN" sz="4000" b="1" dirty="0">
                <a:solidFill>
                  <a:srgbClr val="FF0000"/>
                </a:solidFill>
              </a:rPr>
              <a:t>ĐIỆN ĐIỀU KHIỂN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5" name="WordArt 8">
            <a:extLst>
              <a:ext uri="{FF2B5EF4-FFF2-40B4-BE49-F238E27FC236}">
                <a16:creationId xmlns:a16="http://schemas.microsoft.com/office/drawing/2014/main" id="{023C94CF-A715-7959-0378-825EC8735446}"/>
              </a:ext>
            </a:extLst>
          </p:cNvPr>
          <p:cNvSpPr>
            <a:spLocks noChangeArrowheads="1" noChangeShapeType="1" noTextEdit="1"/>
          </p:cNvSpPr>
          <p:nvPr/>
        </p:nvSpPr>
        <p:spPr bwMode="auto">
          <a:xfrm>
            <a:off x="1931019" y="130629"/>
            <a:ext cx="8536684" cy="667349"/>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1" u="none" strike="noStrike" kern="10" cap="none" spc="0" normalizeH="0" baseline="0" noProof="0" dirty="0">
                <a:ln w="31750">
                  <a:solidFill>
                    <a:srgbClr val="FF00FF"/>
                  </a:solidFill>
                  <a:round/>
                  <a:headEnd/>
                  <a:tailEnd/>
                </a:ln>
                <a:solidFill>
                  <a:srgbClr val="FF99CC"/>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BÀI </a:t>
            </a:r>
            <a:r>
              <a:rPr kumimoji="0" lang="vi-VN" sz="3600" b="1" i="1" u="none" strike="noStrike" kern="10" cap="none" spc="0" normalizeH="0" baseline="0" noProof="0" dirty="0" smtClean="0">
                <a:ln w="31750">
                  <a:solidFill>
                    <a:srgbClr val="FF00FF"/>
                  </a:solidFill>
                  <a:round/>
                  <a:headEnd/>
                  <a:tailEnd/>
                </a:ln>
                <a:solidFill>
                  <a:srgbClr val="FF99CC"/>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13: </a:t>
            </a:r>
            <a:r>
              <a:rPr kumimoji="0" lang="vi-VN" sz="3600" b="1" i="1" u="none" strike="noStrike" kern="10" cap="none" spc="0" normalizeH="0" baseline="0" noProof="0" dirty="0">
                <a:ln w="31750">
                  <a:solidFill>
                    <a:srgbClr val="FF00FF"/>
                  </a:solidFill>
                  <a:round/>
                  <a:headEnd/>
                  <a:tailEnd/>
                </a:ln>
                <a:solidFill>
                  <a:srgbClr val="FF99CC"/>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MẠCH ĐIỆN ĐIỀU </a:t>
            </a:r>
            <a:r>
              <a:rPr kumimoji="0" lang="vi-VN" sz="3600" b="1" i="1" u="none" strike="noStrike" kern="10" cap="none" spc="0" normalizeH="0" baseline="0" noProof="0" dirty="0" smtClean="0">
                <a:ln w="31750">
                  <a:solidFill>
                    <a:srgbClr val="FF00FF"/>
                  </a:solidFill>
                  <a:round/>
                  <a:headEnd/>
                  <a:tailEnd/>
                </a:ln>
                <a:solidFill>
                  <a:srgbClr val="FF99CC"/>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KHIỂN VÀ</a:t>
            </a:r>
            <a:r>
              <a:rPr kumimoji="0" lang="vi-VN" sz="3600" b="1" i="1" u="none" strike="noStrike" kern="10" cap="none" spc="0" normalizeH="0" noProof="0" dirty="0" smtClean="0">
                <a:ln w="31750">
                  <a:solidFill>
                    <a:srgbClr val="FF00FF"/>
                  </a:solidFill>
                  <a:round/>
                  <a:headEnd/>
                  <a:tailEnd/>
                </a:ln>
                <a:solidFill>
                  <a:srgbClr val="FF99CC"/>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 MÔ ĐUN CẢM BIẾN</a:t>
            </a:r>
            <a:endParaRPr kumimoji="0" lang="vi-VN" sz="3600" b="1" i="1" u="none" strike="noStrike" kern="10" cap="none" spc="0" normalizeH="0" baseline="0" noProof="0" dirty="0">
              <a:ln w="31750">
                <a:solidFill>
                  <a:srgbClr val="FF00FF"/>
                </a:solidFill>
                <a:round/>
                <a:headEnd/>
                <a:tailEnd/>
              </a:ln>
              <a:solidFill>
                <a:srgbClr val="FF99CC"/>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endParaRPr>
          </a:p>
        </p:txBody>
      </p:sp>
      <p:pic>
        <p:nvPicPr>
          <p:cNvPr id="3" name="Picture 3">
            <a:extLst>
              <a:ext uri="{FF2B5EF4-FFF2-40B4-BE49-F238E27FC236}">
                <a16:creationId xmlns:a16="http://schemas.microsoft.com/office/drawing/2014/main" id="{2C25ECEE-4B95-1C91-F31B-62A8C9B522CA}"/>
              </a:ext>
            </a:extLst>
          </p:cNvPr>
          <p:cNvPicPr>
            <a:picLocks noChangeAspect="1"/>
          </p:cNvPicPr>
          <p:nvPr/>
        </p:nvPicPr>
        <p:blipFill>
          <a:blip r:embed="rId3"/>
          <a:stretch>
            <a:fillRect/>
          </a:stretch>
        </p:blipFill>
        <p:spPr>
          <a:xfrm>
            <a:off x="1768117" y="2317183"/>
            <a:ext cx="8909824" cy="3791619"/>
          </a:xfrm>
          <a:prstGeom prst="rect">
            <a:avLst/>
          </a:prstGeom>
        </p:spPr>
      </p:pic>
      <p:sp>
        <p:nvSpPr>
          <p:cNvPr id="8" name="AutoShape 2">
            <a:extLst>
              <a:ext uri="{FF2B5EF4-FFF2-40B4-BE49-F238E27FC236}">
                <a16:creationId xmlns:a16="http://schemas.microsoft.com/office/drawing/2014/main" id="{E00419D8-F9BF-3754-D5A7-45090A8F7E67}"/>
              </a:ext>
            </a:extLst>
          </p:cNvPr>
          <p:cNvSpPr txBox="1">
            <a:spLocks noChangeArrowheads="1"/>
          </p:cNvSpPr>
          <p:nvPr/>
        </p:nvSpPr>
        <p:spPr bwMode="auto">
          <a:xfrm>
            <a:off x="175832" y="1622895"/>
            <a:ext cx="9958037"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defTabSz="914400"/>
            <a:r>
              <a:rPr lang="vi-VN" sz="4000" b="1" dirty="0" smtClean="0">
                <a:solidFill>
                  <a:srgbClr val="FF0000"/>
                </a:solidFill>
              </a:rPr>
              <a:t>1. SƠ ĐỒ KHỐI MẠCH ĐIỆN ĐIỀU KHIỂN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24178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ircle(in)">
                                      <p:cBhvr>
                                        <p:cTn id="7" dur="2000"/>
                                        <p:tgtEl>
                                          <p:spTgt spid="2969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0095"/>
          <a:stretch/>
        </p:blipFill>
        <p:spPr>
          <a:xfrm>
            <a:off x="-60960" y="0"/>
            <a:ext cx="12192000" cy="6165669"/>
          </a:xfrm>
          <a:prstGeom prst="rect">
            <a:avLst/>
          </a:prstGeom>
        </p:spPr>
      </p:pic>
      <p:sp>
        <p:nvSpPr>
          <p:cNvPr id="2" name="Cloud Callout 1"/>
          <p:cNvSpPr/>
          <p:nvPr/>
        </p:nvSpPr>
        <p:spPr>
          <a:xfrm>
            <a:off x="0" y="2243471"/>
            <a:ext cx="3280756" cy="3791844"/>
          </a:xfrm>
          <a:prstGeom prst="cloudCallout">
            <a:avLst>
              <a:gd name="adj1" fmla="val 39598"/>
              <a:gd name="adj2" fmla="val 5656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00FF"/>
                </a:solidFill>
                <a:latin typeface="Times New Roman" panose="02020603050405020304" pitchFamily="18" charset="0"/>
                <a:cs typeface="Times New Roman" panose="02020603050405020304" pitchFamily="18" charset="0"/>
              </a:rPr>
              <a:t>Em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định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mô</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đun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biến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điều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khiển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FD6BF-298A-B9A7-F108-978A111471F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5DBD848-0D85-9508-543D-6FC7DBC43AE0}"/>
              </a:ext>
            </a:extLst>
          </p:cNvPr>
          <p:cNvPicPr>
            <a:picLocks noChangeAspect="1"/>
          </p:cNvPicPr>
          <p:nvPr/>
        </p:nvPicPr>
        <p:blipFill rotWithShape="1">
          <a:blip r:embed="rId2"/>
          <a:srcRect b="9145"/>
          <a:stretch/>
        </p:blipFill>
        <p:spPr>
          <a:xfrm>
            <a:off x="0" y="-39026"/>
            <a:ext cx="12192000" cy="6230820"/>
          </a:xfrm>
          <a:prstGeom prst="rect">
            <a:avLst/>
          </a:prstGeom>
        </p:spPr>
      </p:pic>
      <p:sp>
        <p:nvSpPr>
          <p:cNvPr id="3" name="Hình Bầu dục 2">
            <a:extLst>
              <a:ext uri="{FF2B5EF4-FFF2-40B4-BE49-F238E27FC236}">
                <a16:creationId xmlns:a16="http://schemas.microsoft.com/office/drawing/2014/main" id="{05D386B1-C15D-1002-EB1A-88830E219DC8}"/>
              </a:ext>
            </a:extLst>
          </p:cNvPr>
          <p:cNvSpPr/>
          <p:nvPr/>
        </p:nvSpPr>
        <p:spPr>
          <a:xfrm>
            <a:off x="3870252" y="2126512"/>
            <a:ext cx="988828" cy="95693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noFill/>
            </a:endParaRPr>
          </a:p>
        </p:txBody>
      </p:sp>
      <p:sp>
        <p:nvSpPr>
          <p:cNvPr id="5" name="Rectangle 3">
            <a:extLst>
              <a:ext uri="{FF2B5EF4-FFF2-40B4-BE49-F238E27FC236}">
                <a16:creationId xmlns:a16="http://schemas.microsoft.com/office/drawing/2014/main" id="{61F78604-2297-EB02-CB83-5CB6D7A3744E}"/>
              </a:ext>
            </a:extLst>
          </p:cNvPr>
          <p:cNvSpPr/>
          <p:nvPr/>
        </p:nvSpPr>
        <p:spPr>
          <a:xfrm>
            <a:off x="90447" y="0"/>
            <a:ext cx="2344410" cy="769441"/>
          </a:xfrm>
          <a:prstGeom prst="rect">
            <a:avLst/>
          </a:prstGeom>
          <a:ln>
            <a:solidFill>
              <a:schemeClr val="accent1"/>
            </a:solidFill>
          </a:ln>
        </p:spPr>
        <p:txBody>
          <a:bodyPr wrap="square">
            <a:spAutoFit/>
          </a:bodyPr>
          <a:lstStyle/>
          <a:p>
            <a:r>
              <a:rPr lang="en-US" sz="4400" b="1" dirty="0" err="1">
                <a:solidFill>
                  <a:srgbClr val="FF0000"/>
                </a:solidFill>
                <a:latin typeface="Times New Roman" panose="02020603050405020304" pitchFamily="18" charset="0"/>
                <a:cs typeface="Times New Roman" panose="02020603050405020304" pitchFamily="18" charset="0"/>
              </a:rPr>
              <a:t>Đèn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báo</a:t>
            </a:r>
            <a:endParaRPr lang="en-US" sz="4400" dirty="0">
              <a:solidFill>
                <a:srgbClr val="FF0000"/>
              </a:solidFill>
              <a:latin typeface="Times New Roman" panose="02020603050405020304" pitchFamily="18" charset="0"/>
              <a:cs typeface="Times New Roman" panose="02020603050405020304" pitchFamily="18" charset="0"/>
            </a:endParaRPr>
          </a:p>
        </p:txBody>
      </p:sp>
      <p:cxnSp>
        <p:nvCxnSpPr>
          <p:cNvPr id="7" name="Đường kết nối Mũi tên Thẳng 6">
            <a:extLst>
              <a:ext uri="{FF2B5EF4-FFF2-40B4-BE49-F238E27FC236}">
                <a16:creationId xmlns:a16="http://schemas.microsoft.com/office/drawing/2014/main" id="{D04AE670-8E77-19D3-7AAC-D22DDE8B9C4A}"/>
              </a:ext>
            </a:extLst>
          </p:cNvPr>
          <p:cNvCxnSpPr>
            <a:cxnSpLocks/>
            <a:endCxn id="3" idx="0"/>
          </p:cNvCxnSpPr>
          <p:nvPr/>
        </p:nvCxnSpPr>
        <p:spPr>
          <a:xfrm>
            <a:off x="2434857" y="769441"/>
            <a:ext cx="1929809" cy="135707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9" name="Hình Bầu dục 8">
            <a:extLst>
              <a:ext uri="{FF2B5EF4-FFF2-40B4-BE49-F238E27FC236}">
                <a16:creationId xmlns:a16="http://schemas.microsoft.com/office/drawing/2014/main" id="{FD5733BD-AEDD-2185-380D-13CE964D8D9A}"/>
              </a:ext>
            </a:extLst>
          </p:cNvPr>
          <p:cNvSpPr/>
          <p:nvPr/>
        </p:nvSpPr>
        <p:spPr>
          <a:xfrm>
            <a:off x="4829473" y="2341756"/>
            <a:ext cx="5006898" cy="248672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noFill/>
            </a:endParaRPr>
          </a:p>
        </p:txBody>
      </p:sp>
      <p:sp>
        <p:nvSpPr>
          <p:cNvPr id="10" name="Rectangle 3">
            <a:extLst>
              <a:ext uri="{FF2B5EF4-FFF2-40B4-BE49-F238E27FC236}">
                <a16:creationId xmlns:a16="http://schemas.microsoft.com/office/drawing/2014/main" id="{187593EA-AEDD-E53C-5023-346BF47CFEB7}"/>
              </a:ext>
            </a:extLst>
          </p:cNvPr>
          <p:cNvSpPr/>
          <p:nvPr/>
        </p:nvSpPr>
        <p:spPr>
          <a:xfrm>
            <a:off x="3726016" y="39026"/>
            <a:ext cx="5966119" cy="1446550"/>
          </a:xfrm>
          <a:prstGeom prst="rect">
            <a:avLst/>
          </a:prstGeom>
          <a:ln>
            <a:solidFill>
              <a:schemeClr val="accent1"/>
            </a:solidFill>
          </a:ln>
        </p:spPr>
        <p:txBody>
          <a:bodyPr wrap="square">
            <a:spAutoFit/>
          </a:bodyPr>
          <a:lstStyle/>
          <a:p>
            <a:r>
              <a:rPr lang="en-US" sz="4400" b="1" dirty="0" err="1">
                <a:solidFill>
                  <a:srgbClr val="0000FF"/>
                </a:solidFill>
                <a:latin typeface="Times New Roman" panose="02020603050405020304" pitchFamily="18" charset="0"/>
                <a:cs typeface="Times New Roman" panose="02020603050405020304" pitchFamily="18" charset="0"/>
              </a:rPr>
              <a:t>Mạch</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điện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điều</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khiển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cảm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biến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khí</a:t>
            </a:r>
            <a:r>
              <a:rPr lang="en-US" sz="4400" b="1" dirty="0">
                <a:solidFill>
                  <a:srgbClr val="0000FF"/>
                </a:solidFill>
                <a:latin typeface="Times New Roman" panose="02020603050405020304" pitchFamily="18" charset="0"/>
                <a:cs typeface="Times New Roman" panose="02020603050405020304" pitchFamily="18" charset="0"/>
              </a:rPr>
              <a:t> metal</a:t>
            </a:r>
            <a:endParaRPr lang="en-US" sz="4400" dirty="0">
              <a:solidFill>
                <a:srgbClr val="FF0000"/>
              </a:solidFill>
              <a:latin typeface="Times New Roman" panose="02020603050405020304" pitchFamily="18" charset="0"/>
              <a:cs typeface="Times New Roman" panose="02020603050405020304" pitchFamily="18" charset="0"/>
            </a:endParaRPr>
          </a:p>
        </p:txBody>
      </p:sp>
      <p:cxnSp>
        <p:nvCxnSpPr>
          <p:cNvPr id="11" name="Đường kết nối Mũi tên Thẳng 10">
            <a:extLst>
              <a:ext uri="{FF2B5EF4-FFF2-40B4-BE49-F238E27FC236}">
                <a16:creationId xmlns:a16="http://schemas.microsoft.com/office/drawing/2014/main" id="{E5EAF87F-FEE5-52D0-4624-E9AA95C20A4B}"/>
              </a:ext>
            </a:extLst>
          </p:cNvPr>
          <p:cNvCxnSpPr>
            <a:cxnSpLocks/>
            <a:stCxn id="10" idx="2"/>
            <a:endCxn id="9" idx="0"/>
          </p:cNvCxnSpPr>
          <p:nvPr/>
        </p:nvCxnSpPr>
        <p:spPr>
          <a:xfrm>
            <a:off x="6709076" y="1485576"/>
            <a:ext cx="623846" cy="85618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10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16523" y="624254"/>
            <a:ext cx="11632223" cy="6084277"/>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9DC70-06DC-ABA9-88C2-3E3E06B5EA0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77D61C5-33A8-793D-1B8A-E5A886D6765E}"/>
              </a:ext>
            </a:extLst>
          </p:cNvPr>
          <p:cNvPicPr>
            <a:picLocks noChangeAspect="1"/>
          </p:cNvPicPr>
          <p:nvPr/>
        </p:nvPicPr>
        <p:blipFill>
          <a:blip r:embed="rId2"/>
          <a:stretch>
            <a:fillRect/>
          </a:stretch>
        </p:blipFill>
        <p:spPr>
          <a:xfrm>
            <a:off x="6095995" y="3428997"/>
            <a:ext cx="9" cy="6"/>
          </a:xfrm>
          <a:prstGeom prst="rect">
            <a:avLst/>
          </a:prstGeom>
        </p:spPr>
      </p:pic>
      <p:grpSp>
        <p:nvGrpSpPr>
          <p:cNvPr id="11" name="Nhóm 10">
            <a:extLst>
              <a:ext uri="{FF2B5EF4-FFF2-40B4-BE49-F238E27FC236}">
                <a16:creationId xmlns:a16="http://schemas.microsoft.com/office/drawing/2014/main" id="{2BBF1B45-C60E-4765-9315-C7F5A4EDFBBC}"/>
              </a:ext>
            </a:extLst>
          </p:cNvPr>
          <p:cNvGrpSpPr/>
          <p:nvPr/>
        </p:nvGrpSpPr>
        <p:grpSpPr>
          <a:xfrm>
            <a:off x="0" y="671691"/>
            <a:ext cx="12192001" cy="6186309"/>
            <a:chOff x="0" y="671691"/>
            <a:chExt cx="12192001" cy="6186309"/>
          </a:xfrm>
        </p:grpSpPr>
        <p:sp>
          <p:nvSpPr>
            <p:cNvPr id="5" name="Hộp Văn bản 4">
              <a:extLst>
                <a:ext uri="{FF2B5EF4-FFF2-40B4-BE49-F238E27FC236}">
                  <a16:creationId xmlns:a16="http://schemas.microsoft.com/office/drawing/2014/main" id="{68F5D4CB-FFEA-EF88-2003-42639B559768}"/>
                </a:ext>
              </a:extLst>
            </p:cNvPr>
            <p:cNvSpPr txBox="1"/>
            <p:nvPr/>
          </p:nvSpPr>
          <p:spPr>
            <a:xfrm>
              <a:off x="0" y="671691"/>
              <a:ext cx="5717788" cy="6186309"/>
            </a:xfrm>
            <a:prstGeom prst="rect">
              <a:avLst/>
            </a:prstGeom>
            <a:solidFill>
              <a:schemeClr val="bg1"/>
            </a:solidFill>
          </p:spPr>
          <p:txBody>
            <a:bodyPr wrap="square">
              <a:spAutoFit/>
            </a:bodyPr>
            <a:lstStyle/>
            <a:p>
              <a:r>
                <a:rPr lang="vi-VN" sz="3600" dirty="0">
                  <a:latin typeface="Arial" panose="020B0604020202020204" pitchFamily="34" charset="0"/>
                  <a:cs typeface="Arial" panose="020B0604020202020204" pitchFamily="34" charset="0"/>
                </a:rPr>
                <a:t>Mạch điều khiển là một thiết bị điện tử không thể thiếu trong bất kỳ hệ thống nhà máy nào, bởi đó là đầu não trung tâm cung cấp, điều khiển hệ thống lọc bụi. Tương tự bộ não của con người, mạch điều khiển cũng là nơi “điều hành”, đảm bảo sự trơn tru của hệ thống.</a:t>
              </a:r>
            </a:p>
          </p:txBody>
        </p:sp>
        <p:pic>
          <p:nvPicPr>
            <p:cNvPr id="10" name="Hình ảnh 9">
              <a:extLst>
                <a:ext uri="{FF2B5EF4-FFF2-40B4-BE49-F238E27FC236}">
                  <a16:creationId xmlns:a16="http://schemas.microsoft.com/office/drawing/2014/main" id="{FD66AEAC-499A-90A8-CD50-717B22CD9F14}"/>
                </a:ext>
              </a:extLst>
            </p:cNvPr>
            <p:cNvPicPr>
              <a:picLocks noChangeAspect="1"/>
            </p:cNvPicPr>
            <p:nvPr/>
          </p:nvPicPr>
          <p:blipFill rotWithShape="1">
            <a:blip r:embed="rId3"/>
            <a:srcRect r="16626"/>
            <a:stretch/>
          </p:blipFill>
          <p:spPr>
            <a:xfrm>
              <a:off x="5717789" y="671691"/>
              <a:ext cx="6474212" cy="6186309"/>
            </a:xfrm>
            <a:prstGeom prst="rect">
              <a:avLst/>
            </a:prstGeom>
          </p:spPr>
        </p:pic>
      </p:grpSp>
    </p:spTree>
    <p:extLst>
      <p:ext uri="{BB962C8B-B14F-4D97-AF65-F5344CB8AC3E}">
        <p14:creationId xmlns:p14="http://schemas.microsoft.com/office/powerpoint/2010/main" val="425833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4BB22-3498-C0F8-5890-BAE154CE6C09}"/>
            </a:ext>
          </a:extLst>
        </p:cNvPr>
        <p:cNvGrpSpPr/>
        <p:nvPr/>
      </p:nvGrpSpPr>
      <p:grpSpPr>
        <a:xfrm>
          <a:off x="0" y="0"/>
          <a:ext cx="0" cy="0"/>
          <a:chOff x="0" y="0"/>
          <a:chExt cx="0" cy="0"/>
        </a:xfrm>
      </p:grpSpPr>
      <p:pic>
        <p:nvPicPr>
          <p:cNvPr id="6" name="y2mate.com - sơ đồ đầu nối mạch điện điều khiển từ xa qua điện thoại_480p">
            <a:hlinkClick r:id="" action="ppaction://media"/>
            <a:extLst>
              <a:ext uri="{FF2B5EF4-FFF2-40B4-BE49-F238E27FC236}">
                <a16:creationId xmlns:a16="http://schemas.microsoft.com/office/drawing/2014/main" id="{89949F80-9B16-C2BA-94B5-2B14EDD575D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4FBA353-E894-A0FB-F108-B8B954E5744D}"/>
              </a:ext>
            </a:extLst>
          </p:cNvPr>
          <p:cNvPicPr>
            <a:picLocks noChangeAspect="1"/>
          </p:cNvPicPr>
          <p:nvPr/>
        </p:nvPicPr>
        <p:blipFill>
          <a:blip r:embed="rId5"/>
          <a:stretch>
            <a:fillRect/>
          </a:stretch>
        </p:blipFill>
        <p:spPr>
          <a:xfrm>
            <a:off x="6095995" y="3428997"/>
            <a:ext cx="9" cy="6"/>
          </a:xfrm>
          <a:prstGeom prst="rect">
            <a:avLst/>
          </a:prstGeom>
        </p:spPr>
      </p:pic>
    </p:spTree>
    <p:extLst>
      <p:ext uri="{BB962C8B-B14F-4D97-AF65-F5344CB8AC3E}">
        <p14:creationId xmlns:p14="http://schemas.microsoft.com/office/powerpoint/2010/main" val="162703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9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2" y="958717"/>
            <a:ext cx="9958037" cy="784225"/>
          </a:xfrm>
        </p:spPr>
        <p:txBody>
          <a:bodyPr/>
          <a:lstStyle/>
          <a:p>
            <a:pPr algn="l"/>
            <a:r>
              <a:rPr lang="vi-VN" sz="4000" b="1" dirty="0">
                <a:solidFill>
                  <a:srgbClr val="FF0000"/>
                </a:solidFill>
              </a:rPr>
              <a:t>1. SƠ ĐỒ KHỐI MẠCH ĐIỆN ĐIỀU KHIỂN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pic>
        <p:nvPicPr>
          <p:cNvPr id="4" name="Picture 15">
            <a:extLst>
              <a:ext uri="{FF2B5EF4-FFF2-40B4-BE49-F238E27FC236}">
                <a16:creationId xmlns:a16="http://schemas.microsoft.com/office/drawing/2014/main" id="{965244E1-247F-1093-F9A5-CA31BF8F235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84476"/>
            <a:ext cx="878033" cy="6442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id="{548B6CA7-02F1-562F-CDA3-8991A491046C}"/>
              </a:ext>
            </a:extLst>
          </p:cNvPr>
          <p:cNvPicPr>
            <a:picLocks noChangeAspect="1"/>
          </p:cNvPicPr>
          <p:nvPr/>
        </p:nvPicPr>
        <p:blipFill rotWithShape="1">
          <a:blip r:embed="rId3"/>
          <a:srcRect b="21475"/>
          <a:stretch/>
        </p:blipFill>
        <p:spPr>
          <a:xfrm>
            <a:off x="1895708" y="3066382"/>
            <a:ext cx="8909824" cy="2977368"/>
          </a:xfrm>
          <a:prstGeom prst="rect">
            <a:avLst/>
          </a:prstGeom>
        </p:spPr>
      </p:pic>
      <p:sp>
        <p:nvSpPr>
          <p:cNvPr id="8" name="Hộp Văn bản 7">
            <a:extLst>
              <a:ext uri="{FF2B5EF4-FFF2-40B4-BE49-F238E27FC236}">
                <a16:creationId xmlns:a16="http://schemas.microsoft.com/office/drawing/2014/main" id="{167EC4A8-0CDF-66AD-7F41-E9FAFC65C88E}"/>
              </a:ext>
            </a:extLst>
          </p:cNvPr>
          <p:cNvSpPr txBox="1"/>
          <p:nvPr/>
        </p:nvSpPr>
        <p:spPr>
          <a:xfrm>
            <a:off x="317306" y="1742942"/>
            <a:ext cx="11752982" cy="1323439"/>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0154596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ircle(in)">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778E1D3-05A3-F235-A47F-06306706595F}"/>
            </a:ext>
          </a:extLst>
        </p:cNvPr>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759B241B-DD67-19FD-214F-7DA38B821753}"/>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AutoShape 2">
            <a:extLst>
              <a:ext uri="{FF2B5EF4-FFF2-40B4-BE49-F238E27FC236}">
                <a16:creationId xmlns:a16="http://schemas.microsoft.com/office/drawing/2014/main" id="{733ECB08-ABBE-1CF6-5138-1F3C7DB32C9D}"/>
              </a:ext>
            </a:extLst>
          </p:cNvPr>
          <p:cNvSpPr>
            <a:spLocks noGrp="1" noChangeArrowheads="1"/>
          </p:cNvSpPr>
          <p:nvPr>
            <p:ph type="ctrTitle"/>
          </p:nvPr>
        </p:nvSpPr>
        <p:spPr>
          <a:xfrm>
            <a:off x="2" y="958717"/>
            <a:ext cx="9958037" cy="784225"/>
          </a:xfrm>
        </p:spPr>
        <p:txBody>
          <a:bodyPr/>
          <a:lstStyle/>
          <a:p>
            <a:pPr algn="l"/>
            <a:r>
              <a:rPr lang="vi-VN" sz="4000" b="1" dirty="0">
                <a:solidFill>
                  <a:srgbClr val="FF0000"/>
                </a:solidFill>
              </a:rPr>
              <a:t>1</a:t>
            </a:r>
            <a:r>
              <a:rPr lang="vi-VN" sz="4000" b="1" dirty="0" smtClean="0">
                <a:solidFill>
                  <a:srgbClr val="FF0000"/>
                </a:solidFill>
              </a:rPr>
              <a:t>. </a:t>
            </a:r>
            <a:r>
              <a:rPr lang="vi-VN" sz="4000" b="1" dirty="0">
                <a:solidFill>
                  <a:srgbClr val="FF0000"/>
                </a:solidFill>
              </a:rPr>
              <a:t>SƠ ĐỒ KHỐI MẠCH ĐIỆN ĐIỀU KHIỂN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pic>
        <p:nvPicPr>
          <p:cNvPr id="3" name="Picture 3">
            <a:extLst>
              <a:ext uri="{FF2B5EF4-FFF2-40B4-BE49-F238E27FC236}">
                <a16:creationId xmlns:a16="http://schemas.microsoft.com/office/drawing/2014/main" id="{96D3EAFC-D77B-E343-BC67-56C490D56E4E}"/>
              </a:ext>
            </a:extLst>
          </p:cNvPr>
          <p:cNvPicPr>
            <a:picLocks noChangeAspect="1"/>
          </p:cNvPicPr>
          <p:nvPr/>
        </p:nvPicPr>
        <p:blipFill rotWithShape="1">
          <a:blip r:embed="rId3"/>
          <a:srcRect l="3561" t="15031" r="74218" b="28501"/>
          <a:stretch/>
        </p:blipFill>
        <p:spPr>
          <a:xfrm>
            <a:off x="406515" y="4145029"/>
            <a:ext cx="1979845" cy="2141035"/>
          </a:xfrm>
          <a:prstGeom prst="rect">
            <a:avLst/>
          </a:prstGeom>
        </p:spPr>
      </p:pic>
      <p:sp>
        <p:nvSpPr>
          <p:cNvPr id="8" name="Hộp Văn bản 7">
            <a:extLst>
              <a:ext uri="{FF2B5EF4-FFF2-40B4-BE49-F238E27FC236}">
                <a16:creationId xmlns:a16="http://schemas.microsoft.com/office/drawing/2014/main" id="{AB0C03C1-9B3F-F05A-FE9E-EF5D9FEEE0F1}"/>
              </a:ext>
            </a:extLst>
          </p:cNvPr>
          <p:cNvSpPr txBox="1"/>
          <p:nvPr/>
        </p:nvSpPr>
        <p:spPr>
          <a:xfrm>
            <a:off x="317306" y="1742942"/>
            <a:ext cx="11752982" cy="1323439"/>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id="{B5CCAFCB-3412-E560-AE2D-7B4548AB29E1}"/>
              </a:ext>
            </a:extLst>
          </p:cNvPr>
          <p:cNvSpPr txBox="1"/>
          <p:nvPr/>
        </p:nvSpPr>
        <p:spPr>
          <a:xfrm>
            <a:off x="236482" y="2924521"/>
            <a:ext cx="11752982" cy="707886"/>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gồm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3 </a:t>
            </a:r>
            <a:r>
              <a:rPr lang="en-US" sz="4000" dirty="0" err="1">
                <a:latin typeface="Times New Roman" panose="02020603050405020304" pitchFamily="18" charset="0"/>
                <a:cs typeface="Times New Roman" panose="02020603050405020304" pitchFamily="18" charset="0"/>
              </a:rPr>
              <a:t>khối</a:t>
            </a:r>
            <a:r>
              <a:rPr lang="en-US" sz="4000" dirty="0">
                <a:latin typeface="Times New Roman" panose="02020603050405020304" pitchFamily="18" charset="0"/>
                <a:cs typeface="Times New Roman" panose="02020603050405020304" pitchFamily="18" charset="0"/>
              </a:rPr>
              <a:t>.</a:t>
            </a:r>
          </a:p>
        </p:txBody>
      </p:sp>
      <p:sp>
        <p:nvSpPr>
          <p:cNvPr id="6" name="Hộp Văn bản 5">
            <a:extLst>
              <a:ext uri="{FF2B5EF4-FFF2-40B4-BE49-F238E27FC236}">
                <a16:creationId xmlns:a16="http://schemas.microsoft.com/office/drawing/2014/main" id="{1440B5B2-2B2A-8D3E-9F43-D87C5C7CB5C8}"/>
              </a:ext>
            </a:extLst>
          </p:cNvPr>
          <p:cNvSpPr txBox="1"/>
          <p:nvPr/>
        </p:nvSpPr>
        <p:spPr>
          <a:xfrm>
            <a:off x="3045260" y="3906375"/>
            <a:ext cx="9025028" cy="2677656"/>
          </a:xfrm>
          <a:prstGeom prst="rect">
            <a:avLst/>
          </a:prstGeom>
          <a:noFill/>
        </p:spPr>
        <p:txBody>
          <a:bodyPr wrap="square">
            <a:spAutoFit/>
          </a:bodyPr>
          <a:lstStyle/>
          <a:p>
            <a:pPr marL="720000" indent="-457200">
              <a:buFont typeface="Wingdings" panose="05000000000000000000" pitchFamily="2" charset="2"/>
              <a:buChar char="ü"/>
            </a:pPr>
            <a:r>
              <a:rPr lang="en-US" sz="2800" dirty="0" err="1">
                <a:solidFill>
                  <a:srgbClr val="0000FF"/>
                </a:solidFill>
                <a:cs typeface="Times New Roman" panose="02020603050405020304" pitchFamily="18" charset="0"/>
              </a:rPr>
              <a:t>Nguồn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điện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xoay</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chiều</a:t>
            </a:r>
            <a:r>
              <a:rPr lang="en-US" sz="2800" dirty="0">
                <a:solidFill>
                  <a:srgbClr val="0000FF"/>
                </a:solidFill>
                <a:cs typeface="Times New Roman" panose="02020603050405020304" pitchFamily="18" charset="0"/>
              </a:rPr>
              <a:t> (AC) </a:t>
            </a:r>
            <a:r>
              <a:rPr lang="vi-VN" sz="2800" i="1" dirty="0" err="1">
                <a:solidFill>
                  <a:srgbClr val="0000FF"/>
                </a:solidFill>
              </a:rPr>
              <a:t>Alternating</a:t>
            </a:r>
            <a:r>
              <a:rPr lang="vi-VN" sz="2800" i="1" dirty="0">
                <a:solidFill>
                  <a:srgbClr val="0000FF"/>
                </a:solidFill>
              </a:rPr>
              <a:t> </a:t>
            </a:r>
            <a:r>
              <a:rPr lang="vi-VN" sz="2800" i="1" dirty="0" err="1">
                <a:solidFill>
                  <a:srgbClr val="0000FF"/>
                </a:solidFill>
              </a:rPr>
              <a:t>Current</a:t>
            </a:r>
            <a:r>
              <a:rPr lang="vi-VN" sz="2800" i="1" dirty="0">
                <a:solidFill>
                  <a:srgbClr val="0000FF"/>
                </a:solidFill>
              </a:rPr>
              <a:t>: </a:t>
            </a:r>
          </a:p>
          <a:p>
            <a:r>
              <a:rPr lang="vi-VN" sz="2800" dirty="0">
                <a:solidFill>
                  <a:srgbClr val="0000FF"/>
                </a:solidFill>
              </a:rPr>
              <a:t>- Nguồn điện xoay chiều thông dụng: nguồn điện lưới, máy phát điện...</a:t>
            </a:r>
          </a:p>
          <a:p>
            <a:pPr marL="720000" indent="-457200">
              <a:buFont typeface="Wingdings" panose="05000000000000000000" pitchFamily="2" charset="2"/>
              <a:buChar char="ü"/>
            </a:pPr>
            <a:r>
              <a:rPr lang="en-US" sz="2800" dirty="0" err="1">
                <a:solidFill>
                  <a:srgbClr val="0000FF"/>
                </a:solidFill>
                <a:cs typeface="Times New Roman" panose="02020603050405020304" pitchFamily="18" charset="0"/>
              </a:rPr>
              <a:t>Nguồn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điện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một</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chiều</a:t>
            </a:r>
            <a:r>
              <a:rPr lang="en-US" sz="2800" dirty="0">
                <a:solidFill>
                  <a:srgbClr val="0000FF"/>
                </a:solidFill>
                <a:cs typeface="Times New Roman" panose="02020603050405020304" pitchFamily="18" charset="0"/>
              </a:rPr>
              <a:t> (DC) </a:t>
            </a:r>
            <a:r>
              <a:rPr lang="vi-VN" sz="2800" dirty="0" err="1">
                <a:solidFill>
                  <a:srgbClr val="0000FF"/>
                </a:solidFill>
              </a:rPr>
              <a:t>Direct</a:t>
            </a:r>
            <a:r>
              <a:rPr lang="vi-VN" sz="2800" dirty="0">
                <a:solidFill>
                  <a:srgbClr val="0000FF"/>
                </a:solidFill>
              </a:rPr>
              <a:t> </a:t>
            </a:r>
            <a:r>
              <a:rPr lang="vi-VN" sz="2800" dirty="0" err="1">
                <a:solidFill>
                  <a:srgbClr val="0000FF"/>
                </a:solidFill>
              </a:rPr>
              <a:t>Current</a:t>
            </a:r>
            <a:endParaRPr lang="vi-VN" sz="2800" dirty="0">
              <a:solidFill>
                <a:srgbClr val="0000FF"/>
              </a:solidFill>
              <a:cs typeface="Times New Roman" panose="02020603050405020304" pitchFamily="18" charset="0"/>
            </a:endParaRPr>
          </a:p>
          <a:p>
            <a:r>
              <a:rPr lang="vi-VN" sz="2800" dirty="0">
                <a:solidFill>
                  <a:srgbClr val="0000FF"/>
                </a:solidFill>
              </a:rPr>
              <a:t>- Các nguồn điện thông dụng: pin, ắc quy, pin năng lượng mặt trời...</a:t>
            </a:r>
          </a:p>
        </p:txBody>
      </p:sp>
    </p:spTree>
    <p:extLst>
      <p:ext uri="{BB962C8B-B14F-4D97-AF65-F5344CB8AC3E}">
        <p14:creationId xmlns:p14="http://schemas.microsoft.com/office/powerpoint/2010/main" val="426011471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ircle(in)">
                                      <p:cBhvr>
                                        <p:cTn id="7" dur="2000"/>
                                        <p:tgtEl>
                                          <p:spTgt spid="2969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8" grpId="0"/>
      <p:bldP spid="2" grpId="0"/>
      <p:bldP spid="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1091</TotalTime>
  <Words>433</Words>
  <Application>Microsoft Office PowerPoint</Application>
  <PresentationFormat>Widescreen</PresentationFormat>
  <Paragraphs>33</Paragraphs>
  <Slides>13</Slides>
  <Notes>0</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Arial</vt:lpstr>
      <vt:lpstr>Century Gothic</vt:lpstr>
      <vt:lpstr>Franklin Gothic Book</vt:lpstr>
      <vt:lpstr>Perpetua</vt:lpstr>
      <vt:lpstr>Tahoma</vt:lpstr>
      <vt:lpstr>Times New Roman</vt:lpstr>
      <vt:lpstr>Wingdings</vt:lpstr>
      <vt:lpstr>Wingdings 2</vt:lpstr>
      <vt:lpstr>Wingdings 3</vt:lpstr>
      <vt:lpstr>Wisp</vt:lpstr>
      <vt:lpstr>Equity</vt:lpstr>
      <vt:lpstr>1_Default Design</vt:lpstr>
      <vt:lpstr>PowerPoint Presentation</vt:lpstr>
      <vt:lpstr>I. MẠCH ĐIỆN ĐIỀU KHIỂN</vt:lpstr>
      <vt:lpstr>PowerPoint Presentation</vt:lpstr>
      <vt:lpstr>PowerPoint Presentation</vt:lpstr>
      <vt:lpstr>PowerPoint Presentation</vt:lpstr>
      <vt:lpstr>PowerPoint Presentation</vt:lpstr>
      <vt:lpstr>PowerPoint Presentation</vt:lpstr>
      <vt:lpstr>1. SƠ ĐỒ KHỐI MẠCH ĐIỆN ĐIỀU KHIỂN</vt:lpstr>
      <vt:lpstr>1. SƠ ĐỒ KHỐI MẠCH ĐIỆN ĐIỀU KHIỂN</vt:lpstr>
      <vt:lpstr>1. SƠ ĐỒ KHỐI MẠCH ĐIỆN ĐIỀU KHIỂN</vt:lpstr>
      <vt:lpstr>1. SƠ ĐỒ KHỐI MẠCH ĐIỆN ĐIỀU KHIỂN</vt:lpstr>
      <vt:lpstr>1. SƠ ĐỒ KHỐI MẠCH ĐIỆN ĐIỀU KHIỂN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180</cp:revision>
  <dcterms:created xsi:type="dcterms:W3CDTF">2023-06-21T22:05:51Z</dcterms:created>
  <dcterms:modified xsi:type="dcterms:W3CDTF">2025-04-03T09:34:18Z</dcterms:modified>
</cp:coreProperties>
</file>