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4"/>
  </p:notesMasterIdLst>
  <p:sldIdLst>
    <p:sldId id="259" r:id="rId2"/>
    <p:sldId id="261" r:id="rId3"/>
    <p:sldId id="262" r:id="rId4"/>
    <p:sldId id="263" r:id="rId5"/>
    <p:sldId id="264" r:id="rId6"/>
    <p:sldId id="281" r:id="rId7"/>
    <p:sldId id="282" r:id="rId8"/>
    <p:sldId id="283" r:id="rId9"/>
    <p:sldId id="284" r:id="rId10"/>
    <p:sldId id="285" r:id="rId11"/>
    <p:sldId id="383" r:id="rId12"/>
    <p:sldId id="272" r:id="rId13"/>
  </p:sldIdLst>
  <p:sldSz cx="9144000" cy="5143500" type="screen16x9"/>
  <p:notesSz cx="6858000" cy="9144000"/>
  <p:embeddedFontLst>
    <p:embeddedFont>
      <p:font typeface="SimSun" panose="02010600030101010101" pitchFamily="2" charset="-122"/>
      <p:regular r:id="rId15"/>
    </p:embeddedFont>
    <p:embeddedFont>
      <p:font typeface="Montserrat Medium" panose="020B0604020202020204" charset="-93"/>
      <p:regular r:id="rId16"/>
      <p:bold r:id="rId17"/>
      <p:italic r:id="rId18"/>
      <p:boldItalic r:id="rId19"/>
    </p:embeddedFont>
    <p:embeddedFont>
      <p:font typeface="Work Sans Black" panose="020B0604020202020204" charset="-93"/>
      <p:bold r:id="rId20"/>
      <p:boldItalic r:id="rId21"/>
    </p:embeddedFont>
    <p:embeddedFont>
      <p:font typeface="Nunito Light" panose="020B0604020202020204" charset="-93"/>
      <p:regular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932E"/>
    <a:srgbClr val="DC7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DFEAB9-9D16-4114-88ED-A663C0970F24}">
  <a:tblStyle styleId="{4CDFEAB9-9D16-4114-88ED-A663C0970F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49D48AE-EE61-423E-A194-73479FE68EA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e3bf3fa806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e3bf3fa80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892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1e3bf3fa806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1e3bf3fa806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e3bf3fa80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e3bf3fa80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e3bf3fa806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e3bf3fa806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083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e3bf3fa80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e3bf3fa80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61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1e3bf3fa806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1e3bf3fa806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337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e3bf3fa80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e3bf3fa80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25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126000" y="125550"/>
            <a:ext cx="8892000" cy="4892400"/>
          </a:xfrm>
          <a:prstGeom prst="roundRect">
            <a:avLst>
              <a:gd name="adj" fmla="val 41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720000" y="539500"/>
            <a:ext cx="7704000" cy="646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720000" y="1338400"/>
            <a:ext cx="7704000" cy="3265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1"/>
              </a:buClr>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4"/>
        <p:cNvGrpSpPr/>
        <p:nvPr/>
      </p:nvGrpSpPr>
      <p:grpSpPr>
        <a:xfrm>
          <a:off x="0" y="0"/>
          <a:ext cx="0" cy="0"/>
          <a:chOff x="0" y="0"/>
          <a:chExt cx="0" cy="0"/>
        </a:xfrm>
      </p:grpSpPr>
      <p:sp>
        <p:nvSpPr>
          <p:cNvPr id="75" name="Google Shape;75;p15"/>
          <p:cNvSpPr/>
          <p:nvPr/>
        </p:nvSpPr>
        <p:spPr>
          <a:xfrm>
            <a:off x="126000" y="125550"/>
            <a:ext cx="8892000" cy="4892400"/>
          </a:xfrm>
          <a:prstGeom prst="roundRect">
            <a:avLst>
              <a:gd name="adj" fmla="val 41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a:spLocks noGrp="1"/>
          </p:cNvSpPr>
          <p:nvPr>
            <p:ph type="title"/>
          </p:nvPr>
        </p:nvSpPr>
        <p:spPr>
          <a:xfrm>
            <a:off x="720000" y="539500"/>
            <a:ext cx="7704000" cy="646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5"/>
          <p:cNvSpPr txBox="1">
            <a:spLocks noGrp="1"/>
          </p:cNvSpPr>
          <p:nvPr>
            <p:ph type="subTitle" idx="1"/>
          </p:nvPr>
        </p:nvSpPr>
        <p:spPr>
          <a:xfrm>
            <a:off x="1176000" y="1786500"/>
            <a:ext cx="3168000" cy="11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8" name="Google Shape;78;p15"/>
          <p:cNvSpPr txBox="1">
            <a:spLocks noGrp="1"/>
          </p:cNvSpPr>
          <p:nvPr>
            <p:ph type="subTitle" idx="2"/>
          </p:nvPr>
        </p:nvSpPr>
        <p:spPr>
          <a:xfrm>
            <a:off x="4800000" y="1786500"/>
            <a:ext cx="3168000" cy="11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 name="Google Shape;79;p15"/>
          <p:cNvSpPr txBox="1">
            <a:spLocks noGrp="1"/>
          </p:cNvSpPr>
          <p:nvPr>
            <p:ph type="subTitle" idx="3"/>
          </p:nvPr>
        </p:nvSpPr>
        <p:spPr>
          <a:xfrm>
            <a:off x="1176000" y="3495800"/>
            <a:ext cx="3168000" cy="11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0" name="Google Shape;80;p15"/>
          <p:cNvSpPr txBox="1">
            <a:spLocks noGrp="1"/>
          </p:cNvSpPr>
          <p:nvPr>
            <p:ph type="subTitle" idx="4"/>
          </p:nvPr>
        </p:nvSpPr>
        <p:spPr>
          <a:xfrm>
            <a:off x="4800000" y="3495800"/>
            <a:ext cx="3168000" cy="11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1" name="Google Shape;81;p15"/>
          <p:cNvSpPr txBox="1">
            <a:spLocks noGrp="1"/>
          </p:cNvSpPr>
          <p:nvPr>
            <p:ph type="subTitle" idx="5"/>
          </p:nvPr>
        </p:nvSpPr>
        <p:spPr>
          <a:xfrm>
            <a:off x="1176000" y="1401000"/>
            <a:ext cx="3168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82" name="Google Shape;82;p15"/>
          <p:cNvSpPr txBox="1">
            <a:spLocks noGrp="1"/>
          </p:cNvSpPr>
          <p:nvPr>
            <p:ph type="subTitle" idx="6"/>
          </p:nvPr>
        </p:nvSpPr>
        <p:spPr>
          <a:xfrm>
            <a:off x="1176000" y="3110300"/>
            <a:ext cx="3168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83" name="Google Shape;83;p15"/>
          <p:cNvSpPr txBox="1">
            <a:spLocks noGrp="1"/>
          </p:cNvSpPr>
          <p:nvPr>
            <p:ph type="subTitle" idx="7"/>
          </p:nvPr>
        </p:nvSpPr>
        <p:spPr>
          <a:xfrm>
            <a:off x="4800000" y="1401000"/>
            <a:ext cx="3168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84" name="Google Shape;84;p15"/>
          <p:cNvSpPr txBox="1">
            <a:spLocks noGrp="1"/>
          </p:cNvSpPr>
          <p:nvPr>
            <p:ph type="subTitle" idx="8"/>
          </p:nvPr>
        </p:nvSpPr>
        <p:spPr>
          <a:xfrm>
            <a:off x="4800000" y="3110300"/>
            <a:ext cx="3168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5"/>
        <p:cNvGrpSpPr/>
        <p:nvPr/>
      </p:nvGrpSpPr>
      <p:grpSpPr>
        <a:xfrm>
          <a:off x="0" y="0"/>
          <a:ext cx="0" cy="0"/>
          <a:chOff x="0" y="0"/>
          <a:chExt cx="0" cy="0"/>
        </a:xfrm>
      </p:grpSpPr>
      <p:sp>
        <p:nvSpPr>
          <p:cNvPr id="86" name="Google Shape;86;p16"/>
          <p:cNvSpPr/>
          <p:nvPr/>
        </p:nvSpPr>
        <p:spPr>
          <a:xfrm>
            <a:off x="126000" y="125550"/>
            <a:ext cx="8892000" cy="4892400"/>
          </a:xfrm>
          <a:prstGeom prst="roundRect">
            <a:avLst>
              <a:gd name="adj" fmla="val 41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a:spLocks noGrp="1"/>
          </p:cNvSpPr>
          <p:nvPr>
            <p:ph type="title"/>
          </p:nvPr>
        </p:nvSpPr>
        <p:spPr>
          <a:xfrm>
            <a:off x="720000" y="539500"/>
            <a:ext cx="7704000" cy="646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8" name="Google Shape;88;p16"/>
          <p:cNvSpPr txBox="1">
            <a:spLocks noGrp="1"/>
          </p:cNvSpPr>
          <p:nvPr>
            <p:ph type="subTitle" idx="1"/>
          </p:nvPr>
        </p:nvSpPr>
        <p:spPr>
          <a:xfrm>
            <a:off x="721950" y="1807051"/>
            <a:ext cx="2448000" cy="11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 name="Google Shape;89;p16"/>
          <p:cNvSpPr txBox="1">
            <a:spLocks noGrp="1"/>
          </p:cNvSpPr>
          <p:nvPr>
            <p:ph type="subTitle" idx="2"/>
          </p:nvPr>
        </p:nvSpPr>
        <p:spPr>
          <a:xfrm>
            <a:off x="3346050" y="1807051"/>
            <a:ext cx="2448000" cy="11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6"/>
          <p:cNvSpPr txBox="1">
            <a:spLocks noGrp="1"/>
          </p:cNvSpPr>
          <p:nvPr>
            <p:ph type="subTitle" idx="3"/>
          </p:nvPr>
        </p:nvSpPr>
        <p:spPr>
          <a:xfrm>
            <a:off x="723900" y="3498800"/>
            <a:ext cx="2448000" cy="11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1" name="Google Shape;91;p16"/>
          <p:cNvSpPr txBox="1">
            <a:spLocks noGrp="1"/>
          </p:cNvSpPr>
          <p:nvPr>
            <p:ph type="subTitle" idx="4"/>
          </p:nvPr>
        </p:nvSpPr>
        <p:spPr>
          <a:xfrm>
            <a:off x="3348000" y="3498800"/>
            <a:ext cx="2448000" cy="11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2" name="Google Shape;92;p16"/>
          <p:cNvSpPr txBox="1">
            <a:spLocks noGrp="1"/>
          </p:cNvSpPr>
          <p:nvPr>
            <p:ph type="subTitle" idx="5"/>
          </p:nvPr>
        </p:nvSpPr>
        <p:spPr>
          <a:xfrm>
            <a:off x="5974050" y="1807051"/>
            <a:ext cx="2448000" cy="11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3" name="Google Shape;93;p16"/>
          <p:cNvSpPr txBox="1">
            <a:spLocks noGrp="1"/>
          </p:cNvSpPr>
          <p:nvPr>
            <p:ph type="subTitle" idx="6"/>
          </p:nvPr>
        </p:nvSpPr>
        <p:spPr>
          <a:xfrm>
            <a:off x="5976000" y="3498800"/>
            <a:ext cx="2448000" cy="11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4" name="Google Shape;94;p16"/>
          <p:cNvSpPr txBox="1">
            <a:spLocks noGrp="1"/>
          </p:cNvSpPr>
          <p:nvPr>
            <p:ph type="subTitle" idx="7"/>
          </p:nvPr>
        </p:nvSpPr>
        <p:spPr>
          <a:xfrm>
            <a:off x="721950" y="1421559"/>
            <a:ext cx="2448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95" name="Google Shape;95;p16"/>
          <p:cNvSpPr txBox="1">
            <a:spLocks noGrp="1"/>
          </p:cNvSpPr>
          <p:nvPr>
            <p:ph type="subTitle" idx="8"/>
          </p:nvPr>
        </p:nvSpPr>
        <p:spPr>
          <a:xfrm>
            <a:off x="3346050" y="1421559"/>
            <a:ext cx="2448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96" name="Google Shape;96;p16"/>
          <p:cNvSpPr txBox="1">
            <a:spLocks noGrp="1"/>
          </p:cNvSpPr>
          <p:nvPr>
            <p:ph type="subTitle" idx="9"/>
          </p:nvPr>
        </p:nvSpPr>
        <p:spPr>
          <a:xfrm>
            <a:off x="5974050" y="1421559"/>
            <a:ext cx="2448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97" name="Google Shape;97;p16"/>
          <p:cNvSpPr txBox="1">
            <a:spLocks noGrp="1"/>
          </p:cNvSpPr>
          <p:nvPr>
            <p:ph type="subTitle" idx="13"/>
          </p:nvPr>
        </p:nvSpPr>
        <p:spPr>
          <a:xfrm>
            <a:off x="723900" y="3113300"/>
            <a:ext cx="2448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98" name="Google Shape;98;p16"/>
          <p:cNvSpPr txBox="1">
            <a:spLocks noGrp="1"/>
          </p:cNvSpPr>
          <p:nvPr>
            <p:ph type="subTitle" idx="14"/>
          </p:nvPr>
        </p:nvSpPr>
        <p:spPr>
          <a:xfrm>
            <a:off x="3348000" y="3113300"/>
            <a:ext cx="2448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99" name="Google Shape;99;p16"/>
          <p:cNvSpPr txBox="1">
            <a:spLocks noGrp="1"/>
          </p:cNvSpPr>
          <p:nvPr>
            <p:ph type="subTitle" idx="15"/>
          </p:nvPr>
        </p:nvSpPr>
        <p:spPr>
          <a:xfrm>
            <a:off x="5976000" y="3113300"/>
            <a:ext cx="2448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171"/>
        <p:cNvGrpSpPr/>
        <p:nvPr/>
      </p:nvGrpSpPr>
      <p:grpSpPr>
        <a:xfrm>
          <a:off x="0" y="0"/>
          <a:ext cx="0" cy="0"/>
          <a:chOff x="0" y="0"/>
          <a:chExt cx="0" cy="0"/>
        </a:xfrm>
      </p:grpSpPr>
      <p:sp>
        <p:nvSpPr>
          <p:cNvPr id="172" name="Google Shape;172;p20"/>
          <p:cNvSpPr/>
          <p:nvPr/>
        </p:nvSpPr>
        <p:spPr>
          <a:xfrm>
            <a:off x="126000" y="125550"/>
            <a:ext cx="8892000" cy="4892400"/>
          </a:xfrm>
          <a:prstGeom prst="roundRect">
            <a:avLst>
              <a:gd name="adj" fmla="val 41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7"/>
        <p:cNvGrpSpPr/>
        <p:nvPr/>
      </p:nvGrpSpPr>
      <p:grpSpPr>
        <a:xfrm>
          <a:off x="0" y="0"/>
          <a:ext cx="0" cy="0"/>
          <a:chOff x="0" y="0"/>
          <a:chExt cx="0" cy="0"/>
        </a:xfrm>
      </p:grpSpPr>
      <p:sp>
        <p:nvSpPr>
          <p:cNvPr id="498" name="Google Shape;498;p17"/>
          <p:cNvSpPr txBox="1">
            <a:spLocks noGrp="1"/>
          </p:cNvSpPr>
          <p:nvPr>
            <p:ph type="title"/>
          </p:nvPr>
        </p:nvSpPr>
        <p:spPr>
          <a:xfrm>
            <a:off x="6050850" y="539500"/>
            <a:ext cx="2402100" cy="114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9" name="Google Shape;499;p17"/>
          <p:cNvSpPr txBox="1">
            <a:spLocks noGrp="1"/>
          </p:cNvSpPr>
          <p:nvPr>
            <p:ph type="subTitle" idx="1"/>
          </p:nvPr>
        </p:nvSpPr>
        <p:spPr>
          <a:xfrm>
            <a:off x="6050850" y="1591600"/>
            <a:ext cx="2402100" cy="10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00" name="Google Shape;500;p17"/>
          <p:cNvSpPr>
            <a:spLocks noGrp="1"/>
          </p:cNvSpPr>
          <p:nvPr>
            <p:ph type="pic" idx="2"/>
          </p:nvPr>
        </p:nvSpPr>
        <p:spPr>
          <a:xfrm>
            <a:off x="713225" y="554676"/>
            <a:ext cx="2801100" cy="4049400"/>
          </a:xfrm>
          <a:prstGeom prst="rect">
            <a:avLst/>
          </a:prstGeom>
          <a:noFill/>
          <a:ln w="9525" cap="flat" cmpd="sng">
            <a:solidFill>
              <a:schemeClr val="accent6"/>
            </a:solidFill>
            <a:prstDash val="solid"/>
            <a:round/>
            <a:headEnd type="none" w="sm" len="sm"/>
            <a:tailEnd type="none" w="sm" len="sm"/>
          </a:ln>
        </p:spPr>
      </p:sp>
      <p:sp>
        <p:nvSpPr>
          <p:cNvPr id="501" name="Google Shape;501;p17"/>
          <p:cNvSpPr>
            <a:spLocks noGrp="1"/>
          </p:cNvSpPr>
          <p:nvPr>
            <p:ph type="pic" idx="3"/>
          </p:nvPr>
        </p:nvSpPr>
        <p:spPr>
          <a:xfrm>
            <a:off x="3671775" y="539500"/>
            <a:ext cx="2304300" cy="1971600"/>
          </a:xfrm>
          <a:prstGeom prst="rect">
            <a:avLst/>
          </a:prstGeom>
          <a:noFill/>
          <a:ln w="9525" cap="flat" cmpd="sng">
            <a:solidFill>
              <a:schemeClr val="accent6"/>
            </a:solidFill>
            <a:prstDash val="solid"/>
            <a:round/>
            <a:headEnd type="none" w="sm" len="sm"/>
            <a:tailEnd type="none" w="sm" len="sm"/>
          </a:ln>
        </p:spPr>
      </p:sp>
      <p:sp>
        <p:nvSpPr>
          <p:cNvPr id="502" name="Google Shape;502;p17"/>
          <p:cNvSpPr>
            <a:spLocks noGrp="1"/>
          </p:cNvSpPr>
          <p:nvPr>
            <p:ph type="pic" idx="4"/>
          </p:nvPr>
        </p:nvSpPr>
        <p:spPr>
          <a:xfrm>
            <a:off x="3671775" y="2706925"/>
            <a:ext cx="2304300" cy="1897200"/>
          </a:xfrm>
          <a:prstGeom prst="rect">
            <a:avLst/>
          </a:prstGeom>
          <a:noFill/>
          <a:ln w="9525" cap="flat" cmpd="sng">
            <a:solidFill>
              <a:schemeClr val="accent6"/>
            </a:solidFill>
            <a:prstDash val="solid"/>
            <a:round/>
            <a:headEnd type="none" w="sm" len="sm"/>
            <a:tailEnd type="none" w="sm" len="sm"/>
          </a:ln>
        </p:spPr>
      </p:sp>
      <p:sp>
        <p:nvSpPr>
          <p:cNvPr id="503" name="Google Shape;503;p17"/>
          <p:cNvSpPr/>
          <p:nvPr/>
        </p:nvSpPr>
        <p:spPr>
          <a:xfrm>
            <a:off x="8730000" y="1027500"/>
            <a:ext cx="414000" cy="308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17"/>
          <p:cNvGrpSpPr/>
          <p:nvPr/>
        </p:nvGrpSpPr>
        <p:grpSpPr>
          <a:xfrm>
            <a:off x="141700" y="7"/>
            <a:ext cx="414075" cy="5143031"/>
            <a:chOff x="141700" y="7"/>
            <a:chExt cx="414075" cy="5143031"/>
          </a:xfrm>
        </p:grpSpPr>
        <p:cxnSp>
          <p:nvCxnSpPr>
            <p:cNvPr id="505" name="Google Shape;505;p17"/>
            <p:cNvCxnSpPr/>
            <p:nvPr/>
          </p:nvCxnSpPr>
          <p:spPr>
            <a:xfrm>
              <a:off x="280665" y="1169852"/>
              <a:ext cx="0" cy="239100"/>
            </a:xfrm>
            <a:prstGeom prst="straightConnector1">
              <a:avLst/>
            </a:prstGeom>
            <a:noFill/>
            <a:ln w="9525" cap="flat" cmpd="sng">
              <a:solidFill>
                <a:schemeClr val="accent6"/>
              </a:solidFill>
              <a:prstDash val="solid"/>
              <a:round/>
              <a:headEnd type="none" w="med" len="med"/>
              <a:tailEnd type="none" w="med" len="med"/>
            </a:ln>
          </p:spPr>
        </p:cxnSp>
        <p:sp>
          <p:nvSpPr>
            <p:cNvPr id="506" name="Google Shape;506;p17"/>
            <p:cNvSpPr/>
            <p:nvPr/>
          </p:nvSpPr>
          <p:spPr>
            <a:xfrm rot="10800000">
              <a:off x="166633" y="1363130"/>
              <a:ext cx="228000" cy="166500"/>
            </a:xfrm>
            <a:prstGeom prst="triangle">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rot="5400000">
              <a:off x="166309" y="1153357"/>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rot="5400000">
              <a:off x="166309" y="1017312"/>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rot="5400000">
              <a:off x="166309" y="881267"/>
              <a:ext cx="62100" cy="62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rot="5400000">
              <a:off x="126144" y="2134731"/>
              <a:ext cx="375598" cy="137131"/>
            </a:xfrm>
            <a:custGeom>
              <a:avLst/>
              <a:gdLst/>
              <a:ahLst/>
              <a:cxnLst/>
              <a:rect l="l" t="t" r="r" b="b"/>
              <a:pathLst>
                <a:path w="16957" h="6191" extrusionOk="0">
                  <a:moveTo>
                    <a:pt x="9617" y="369"/>
                  </a:moveTo>
                  <a:cubicBezTo>
                    <a:pt x="9769" y="369"/>
                    <a:pt x="9845" y="420"/>
                    <a:pt x="9997" y="799"/>
                  </a:cubicBezTo>
                  <a:cubicBezTo>
                    <a:pt x="10098" y="1027"/>
                    <a:pt x="10174" y="1280"/>
                    <a:pt x="10376" y="1483"/>
                  </a:cubicBezTo>
                  <a:cubicBezTo>
                    <a:pt x="10402" y="1533"/>
                    <a:pt x="10478" y="1533"/>
                    <a:pt x="10528" y="1533"/>
                  </a:cubicBezTo>
                  <a:cubicBezTo>
                    <a:pt x="11004" y="1473"/>
                    <a:pt x="11462" y="1442"/>
                    <a:pt x="11902" y="1442"/>
                  </a:cubicBezTo>
                  <a:cubicBezTo>
                    <a:pt x="13661" y="1442"/>
                    <a:pt x="15139" y="1928"/>
                    <a:pt x="16374" y="2900"/>
                  </a:cubicBezTo>
                  <a:lnTo>
                    <a:pt x="16096" y="3153"/>
                  </a:lnTo>
                  <a:cubicBezTo>
                    <a:pt x="16045" y="3204"/>
                    <a:pt x="15995" y="3305"/>
                    <a:pt x="16045" y="3381"/>
                  </a:cubicBezTo>
                  <a:cubicBezTo>
                    <a:pt x="16071" y="3431"/>
                    <a:pt x="16121" y="3507"/>
                    <a:pt x="16223" y="3507"/>
                  </a:cubicBezTo>
                  <a:lnTo>
                    <a:pt x="16552" y="3507"/>
                  </a:lnTo>
                  <a:cubicBezTo>
                    <a:pt x="16552" y="3533"/>
                    <a:pt x="16501" y="3558"/>
                    <a:pt x="16476" y="3634"/>
                  </a:cubicBezTo>
                  <a:cubicBezTo>
                    <a:pt x="15942" y="4346"/>
                    <a:pt x="12946" y="5096"/>
                    <a:pt x="11420" y="5096"/>
                  </a:cubicBezTo>
                  <a:cubicBezTo>
                    <a:pt x="11210" y="5096"/>
                    <a:pt x="11027" y="5082"/>
                    <a:pt x="10883" y="5051"/>
                  </a:cubicBezTo>
                  <a:cubicBezTo>
                    <a:pt x="10781" y="5051"/>
                    <a:pt x="10680" y="5076"/>
                    <a:pt x="10655" y="5178"/>
                  </a:cubicBezTo>
                  <a:cubicBezTo>
                    <a:pt x="10554" y="5456"/>
                    <a:pt x="10427" y="5659"/>
                    <a:pt x="10301" y="5684"/>
                  </a:cubicBezTo>
                  <a:cubicBezTo>
                    <a:pt x="10288" y="5688"/>
                    <a:pt x="10271" y="5690"/>
                    <a:pt x="10251" y="5690"/>
                  </a:cubicBezTo>
                  <a:cubicBezTo>
                    <a:pt x="10156" y="5690"/>
                    <a:pt x="9992" y="5641"/>
                    <a:pt x="9845" y="5557"/>
                  </a:cubicBezTo>
                  <a:lnTo>
                    <a:pt x="10047" y="5304"/>
                  </a:lnTo>
                  <a:cubicBezTo>
                    <a:pt x="10098" y="5228"/>
                    <a:pt x="10123" y="5152"/>
                    <a:pt x="10098" y="5076"/>
                  </a:cubicBezTo>
                  <a:cubicBezTo>
                    <a:pt x="10047" y="5026"/>
                    <a:pt x="9972" y="4950"/>
                    <a:pt x="9896" y="4950"/>
                  </a:cubicBezTo>
                  <a:cubicBezTo>
                    <a:pt x="9162" y="4925"/>
                    <a:pt x="8453" y="4899"/>
                    <a:pt x="7770" y="4798"/>
                  </a:cubicBezTo>
                  <a:cubicBezTo>
                    <a:pt x="7757" y="4794"/>
                    <a:pt x="7743" y="4792"/>
                    <a:pt x="7729" y="4792"/>
                  </a:cubicBezTo>
                  <a:cubicBezTo>
                    <a:pt x="7661" y="4792"/>
                    <a:pt x="7588" y="4841"/>
                    <a:pt x="7567" y="4925"/>
                  </a:cubicBezTo>
                  <a:cubicBezTo>
                    <a:pt x="7491" y="5102"/>
                    <a:pt x="7390" y="5228"/>
                    <a:pt x="7264" y="5304"/>
                  </a:cubicBezTo>
                  <a:cubicBezTo>
                    <a:pt x="7210" y="5322"/>
                    <a:pt x="7156" y="5340"/>
                    <a:pt x="7112" y="5340"/>
                  </a:cubicBezTo>
                  <a:cubicBezTo>
                    <a:pt x="7093" y="5340"/>
                    <a:pt x="7076" y="5337"/>
                    <a:pt x="7061" y="5330"/>
                  </a:cubicBezTo>
                  <a:cubicBezTo>
                    <a:pt x="6960" y="5279"/>
                    <a:pt x="6808" y="5203"/>
                    <a:pt x="6555" y="5152"/>
                  </a:cubicBezTo>
                  <a:cubicBezTo>
                    <a:pt x="6251" y="5051"/>
                    <a:pt x="5745" y="4925"/>
                    <a:pt x="5695" y="4773"/>
                  </a:cubicBezTo>
                  <a:cubicBezTo>
                    <a:pt x="5695" y="4773"/>
                    <a:pt x="5695" y="4722"/>
                    <a:pt x="5720" y="4672"/>
                  </a:cubicBezTo>
                  <a:cubicBezTo>
                    <a:pt x="5745" y="4646"/>
                    <a:pt x="5745" y="4570"/>
                    <a:pt x="5720" y="4520"/>
                  </a:cubicBezTo>
                  <a:cubicBezTo>
                    <a:pt x="5695" y="4444"/>
                    <a:pt x="5669" y="4393"/>
                    <a:pt x="5593" y="4393"/>
                  </a:cubicBezTo>
                  <a:cubicBezTo>
                    <a:pt x="4834" y="4185"/>
                    <a:pt x="4288" y="4087"/>
                    <a:pt x="3831" y="4087"/>
                  </a:cubicBezTo>
                  <a:cubicBezTo>
                    <a:pt x="3007" y="4087"/>
                    <a:pt x="2470" y="4406"/>
                    <a:pt x="1493" y="4975"/>
                  </a:cubicBezTo>
                  <a:cubicBezTo>
                    <a:pt x="1190" y="5152"/>
                    <a:pt x="886" y="5330"/>
                    <a:pt x="532" y="5532"/>
                  </a:cubicBezTo>
                  <a:cubicBezTo>
                    <a:pt x="937" y="4343"/>
                    <a:pt x="1443" y="3938"/>
                    <a:pt x="1443" y="3938"/>
                  </a:cubicBezTo>
                  <a:cubicBezTo>
                    <a:pt x="1544" y="3912"/>
                    <a:pt x="1544" y="3811"/>
                    <a:pt x="1519" y="3710"/>
                  </a:cubicBezTo>
                  <a:cubicBezTo>
                    <a:pt x="1493" y="3685"/>
                    <a:pt x="1114" y="2900"/>
                    <a:pt x="658" y="2141"/>
                  </a:cubicBezTo>
                  <a:lnTo>
                    <a:pt x="658" y="2141"/>
                  </a:lnTo>
                  <a:cubicBezTo>
                    <a:pt x="1291" y="2369"/>
                    <a:pt x="2025" y="2799"/>
                    <a:pt x="2329" y="3027"/>
                  </a:cubicBezTo>
                  <a:cubicBezTo>
                    <a:pt x="2379" y="3052"/>
                    <a:pt x="2379" y="3052"/>
                    <a:pt x="2405" y="3052"/>
                  </a:cubicBezTo>
                  <a:cubicBezTo>
                    <a:pt x="2625" y="3107"/>
                    <a:pt x="2868" y="3131"/>
                    <a:pt x="3128" y="3131"/>
                  </a:cubicBezTo>
                  <a:cubicBezTo>
                    <a:pt x="4179" y="3131"/>
                    <a:pt x="5510" y="2734"/>
                    <a:pt x="6808" y="2369"/>
                  </a:cubicBezTo>
                  <a:cubicBezTo>
                    <a:pt x="7441" y="2166"/>
                    <a:pt x="8023" y="1989"/>
                    <a:pt x="8605" y="1862"/>
                  </a:cubicBezTo>
                  <a:cubicBezTo>
                    <a:pt x="8656" y="1862"/>
                    <a:pt x="8706" y="1812"/>
                    <a:pt x="8731" y="1761"/>
                  </a:cubicBezTo>
                  <a:cubicBezTo>
                    <a:pt x="8757" y="1736"/>
                    <a:pt x="8757" y="1660"/>
                    <a:pt x="8731" y="1609"/>
                  </a:cubicBezTo>
                  <a:cubicBezTo>
                    <a:pt x="8529" y="1103"/>
                    <a:pt x="8782" y="749"/>
                    <a:pt x="9617" y="369"/>
                  </a:cubicBezTo>
                  <a:close/>
                  <a:moveTo>
                    <a:pt x="9655" y="1"/>
                  </a:moveTo>
                  <a:cubicBezTo>
                    <a:pt x="9611" y="1"/>
                    <a:pt x="9565" y="5"/>
                    <a:pt x="9516" y="15"/>
                  </a:cubicBezTo>
                  <a:lnTo>
                    <a:pt x="9491" y="15"/>
                  </a:lnTo>
                  <a:cubicBezTo>
                    <a:pt x="9111" y="167"/>
                    <a:pt x="8124" y="648"/>
                    <a:pt x="8327" y="1533"/>
                  </a:cubicBezTo>
                  <a:cubicBezTo>
                    <a:pt x="7770" y="1685"/>
                    <a:pt x="7213" y="1862"/>
                    <a:pt x="6682" y="2014"/>
                  </a:cubicBezTo>
                  <a:cubicBezTo>
                    <a:pt x="5404" y="2365"/>
                    <a:pt x="4126" y="2765"/>
                    <a:pt x="3149" y="2765"/>
                  </a:cubicBezTo>
                  <a:cubicBezTo>
                    <a:pt x="2926" y="2765"/>
                    <a:pt x="2719" y="2745"/>
                    <a:pt x="2531" y="2698"/>
                  </a:cubicBezTo>
                  <a:cubicBezTo>
                    <a:pt x="2000" y="2369"/>
                    <a:pt x="987" y="1761"/>
                    <a:pt x="279" y="1660"/>
                  </a:cubicBezTo>
                  <a:cubicBezTo>
                    <a:pt x="228" y="1660"/>
                    <a:pt x="127" y="1685"/>
                    <a:pt x="102" y="1761"/>
                  </a:cubicBezTo>
                  <a:cubicBezTo>
                    <a:pt x="51" y="1812"/>
                    <a:pt x="51" y="1913"/>
                    <a:pt x="102" y="1989"/>
                  </a:cubicBezTo>
                  <a:cubicBezTo>
                    <a:pt x="506" y="2622"/>
                    <a:pt x="937" y="3507"/>
                    <a:pt x="1114" y="3811"/>
                  </a:cubicBezTo>
                  <a:cubicBezTo>
                    <a:pt x="886" y="4039"/>
                    <a:pt x="405" y="4672"/>
                    <a:pt x="26" y="5937"/>
                  </a:cubicBezTo>
                  <a:cubicBezTo>
                    <a:pt x="0" y="6038"/>
                    <a:pt x="26" y="6089"/>
                    <a:pt x="102" y="6165"/>
                  </a:cubicBezTo>
                  <a:cubicBezTo>
                    <a:pt x="127" y="6190"/>
                    <a:pt x="177" y="6190"/>
                    <a:pt x="228" y="6190"/>
                  </a:cubicBezTo>
                  <a:lnTo>
                    <a:pt x="279" y="6190"/>
                  </a:lnTo>
                  <a:cubicBezTo>
                    <a:pt x="861" y="5886"/>
                    <a:pt x="1291" y="5633"/>
                    <a:pt x="1671" y="5431"/>
                  </a:cubicBezTo>
                  <a:cubicBezTo>
                    <a:pt x="2643" y="4861"/>
                    <a:pt x="3138" y="4568"/>
                    <a:pt x="3883" y="4568"/>
                  </a:cubicBezTo>
                  <a:cubicBezTo>
                    <a:pt x="4263" y="4568"/>
                    <a:pt x="4708" y="4644"/>
                    <a:pt x="5315" y="4798"/>
                  </a:cubicBezTo>
                  <a:cubicBezTo>
                    <a:pt x="5315" y="4874"/>
                    <a:pt x="5315" y="4950"/>
                    <a:pt x="5340" y="5001"/>
                  </a:cubicBezTo>
                  <a:cubicBezTo>
                    <a:pt x="5467" y="5355"/>
                    <a:pt x="5998" y="5481"/>
                    <a:pt x="6454" y="5608"/>
                  </a:cubicBezTo>
                  <a:cubicBezTo>
                    <a:pt x="6606" y="5684"/>
                    <a:pt x="6808" y="5709"/>
                    <a:pt x="6833" y="5734"/>
                  </a:cubicBezTo>
                  <a:cubicBezTo>
                    <a:pt x="6833" y="5734"/>
                    <a:pt x="6859" y="5760"/>
                    <a:pt x="6884" y="5760"/>
                  </a:cubicBezTo>
                  <a:cubicBezTo>
                    <a:pt x="6966" y="5795"/>
                    <a:pt x="7048" y="5814"/>
                    <a:pt x="7133" y="5814"/>
                  </a:cubicBezTo>
                  <a:cubicBezTo>
                    <a:pt x="7231" y="5814"/>
                    <a:pt x="7332" y="5789"/>
                    <a:pt x="7441" y="5734"/>
                  </a:cubicBezTo>
                  <a:cubicBezTo>
                    <a:pt x="7593" y="5633"/>
                    <a:pt x="7744" y="5481"/>
                    <a:pt x="7846" y="5304"/>
                  </a:cubicBezTo>
                  <a:cubicBezTo>
                    <a:pt x="8352" y="5355"/>
                    <a:pt x="8858" y="5380"/>
                    <a:pt x="9389" y="5431"/>
                  </a:cubicBezTo>
                  <a:lnTo>
                    <a:pt x="9339" y="5481"/>
                  </a:lnTo>
                  <a:cubicBezTo>
                    <a:pt x="9263" y="5507"/>
                    <a:pt x="9263" y="5583"/>
                    <a:pt x="9263" y="5633"/>
                  </a:cubicBezTo>
                  <a:cubicBezTo>
                    <a:pt x="9263" y="5684"/>
                    <a:pt x="9288" y="5734"/>
                    <a:pt x="9364" y="5760"/>
                  </a:cubicBezTo>
                  <a:cubicBezTo>
                    <a:pt x="9663" y="5939"/>
                    <a:pt x="9946" y="6102"/>
                    <a:pt x="10201" y="6102"/>
                  </a:cubicBezTo>
                  <a:cubicBezTo>
                    <a:pt x="10270" y="6102"/>
                    <a:pt x="10337" y="6090"/>
                    <a:pt x="10402" y="6063"/>
                  </a:cubicBezTo>
                  <a:cubicBezTo>
                    <a:pt x="10630" y="5988"/>
                    <a:pt x="10781" y="5810"/>
                    <a:pt x="10933" y="5481"/>
                  </a:cubicBezTo>
                  <a:cubicBezTo>
                    <a:pt x="11050" y="5494"/>
                    <a:pt x="11183" y="5500"/>
                    <a:pt x="11329" y="5500"/>
                  </a:cubicBezTo>
                  <a:cubicBezTo>
                    <a:pt x="12928" y="5500"/>
                    <a:pt x="16105" y="4766"/>
                    <a:pt x="16754" y="3862"/>
                  </a:cubicBezTo>
                  <a:cubicBezTo>
                    <a:pt x="16931" y="3659"/>
                    <a:pt x="16956" y="3431"/>
                    <a:pt x="16830" y="3204"/>
                  </a:cubicBezTo>
                  <a:cubicBezTo>
                    <a:pt x="16830" y="3153"/>
                    <a:pt x="16754" y="3128"/>
                    <a:pt x="16729" y="3128"/>
                  </a:cubicBezTo>
                  <a:lnTo>
                    <a:pt x="16805" y="3052"/>
                  </a:lnTo>
                  <a:cubicBezTo>
                    <a:pt x="16830" y="3027"/>
                    <a:pt x="16855" y="2951"/>
                    <a:pt x="16855" y="2900"/>
                  </a:cubicBezTo>
                  <a:cubicBezTo>
                    <a:pt x="16855" y="2824"/>
                    <a:pt x="16830" y="2773"/>
                    <a:pt x="16805" y="2748"/>
                  </a:cubicBezTo>
                  <a:cubicBezTo>
                    <a:pt x="15442" y="1616"/>
                    <a:pt x="13818" y="1057"/>
                    <a:pt x="11833" y="1057"/>
                  </a:cubicBezTo>
                  <a:cubicBezTo>
                    <a:pt x="11422" y="1057"/>
                    <a:pt x="10996" y="1081"/>
                    <a:pt x="10554" y="1128"/>
                  </a:cubicBezTo>
                  <a:cubicBezTo>
                    <a:pt x="10478" y="1002"/>
                    <a:pt x="10402" y="850"/>
                    <a:pt x="10351" y="673"/>
                  </a:cubicBezTo>
                  <a:cubicBezTo>
                    <a:pt x="10237" y="399"/>
                    <a:pt x="10061" y="1"/>
                    <a:pt x="9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 name="Google Shape;511;p17"/>
            <p:cNvGrpSpPr/>
            <p:nvPr/>
          </p:nvGrpSpPr>
          <p:grpSpPr>
            <a:xfrm rot="5400000">
              <a:off x="155657" y="1614409"/>
              <a:ext cx="266287" cy="244447"/>
              <a:chOff x="2176850" y="3199325"/>
              <a:chExt cx="300550" cy="275900"/>
            </a:xfrm>
          </p:grpSpPr>
          <p:sp>
            <p:nvSpPr>
              <p:cNvPr id="512" name="Google Shape;512;p17"/>
              <p:cNvSpPr/>
              <p:nvPr/>
            </p:nvSpPr>
            <p:spPr>
              <a:xfrm>
                <a:off x="2176850" y="3199325"/>
                <a:ext cx="300550" cy="275900"/>
              </a:xfrm>
              <a:custGeom>
                <a:avLst/>
                <a:gdLst/>
                <a:ahLst/>
                <a:cxnLst/>
                <a:rect l="l" t="t" r="r" b="b"/>
                <a:pathLst>
                  <a:path w="12022" h="11036" extrusionOk="0">
                    <a:moveTo>
                      <a:pt x="6276" y="532"/>
                    </a:moveTo>
                    <a:cubicBezTo>
                      <a:pt x="8023" y="532"/>
                      <a:pt x="9668" y="1418"/>
                      <a:pt x="10579" y="3013"/>
                    </a:cubicBezTo>
                    <a:cubicBezTo>
                      <a:pt x="11287" y="4177"/>
                      <a:pt x="11464" y="5493"/>
                      <a:pt x="11135" y="6809"/>
                    </a:cubicBezTo>
                    <a:cubicBezTo>
                      <a:pt x="10781" y="8074"/>
                      <a:pt x="9946" y="9162"/>
                      <a:pt x="8807" y="9846"/>
                    </a:cubicBezTo>
                    <a:cubicBezTo>
                      <a:pt x="8024" y="10309"/>
                      <a:pt x="7160" y="10528"/>
                      <a:pt x="6304" y="10528"/>
                    </a:cubicBezTo>
                    <a:cubicBezTo>
                      <a:pt x="4587" y="10528"/>
                      <a:pt x="2903" y="9645"/>
                      <a:pt x="1974" y="8074"/>
                    </a:cubicBezTo>
                    <a:cubicBezTo>
                      <a:pt x="1291" y="6885"/>
                      <a:pt x="1088" y="5569"/>
                      <a:pt x="1443" y="4278"/>
                    </a:cubicBezTo>
                    <a:cubicBezTo>
                      <a:pt x="1797" y="3013"/>
                      <a:pt x="2607" y="1899"/>
                      <a:pt x="3746" y="1241"/>
                    </a:cubicBezTo>
                    <a:cubicBezTo>
                      <a:pt x="4555" y="760"/>
                      <a:pt x="5441" y="532"/>
                      <a:pt x="6276" y="532"/>
                    </a:cubicBezTo>
                    <a:close/>
                    <a:moveTo>
                      <a:pt x="6287" y="0"/>
                    </a:moveTo>
                    <a:cubicBezTo>
                      <a:pt x="5335" y="0"/>
                      <a:pt x="4372" y="245"/>
                      <a:pt x="3492" y="760"/>
                    </a:cubicBezTo>
                    <a:cubicBezTo>
                      <a:pt x="886" y="2304"/>
                      <a:pt x="0" y="5695"/>
                      <a:pt x="1544" y="8327"/>
                    </a:cubicBezTo>
                    <a:cubicBezTo>
                      <a:pt x="2303" y="9593"/>
                      <a:pt x="3492" y="10478"/>
                      <a:pt x="4935" y="10858"/>
                    </a:cubicBezTo>
                    <a:cubicBezTo>
                      <a:pt x="5391" y="10985"/>
                      <a:pt x="5846" y="11035"/>
                      <a:pt x="6327" y="11035"/>
                    </a:cubicBezTo>
                    <a:cubicBezTo>
                      <a:pt x="7289" y="11035"/>
                      <a:pt x="8250" y="10782"/>
                      <a:pt x="9136" y="10276"/>
                    </a:cubicBezTo>
                    <a:cubicBezTo>
                      <a:pt x="10402" y="9517"/>
                      <a:pt x="11313" y="8302"/>
                      <a:pt x="11667" y="6885"/>
                    </a:cubicBezTo>
                    <a:cubicBezTo>
                      <a:pt x="12021" y="5467"/>
                      <a:pt x="11819" y="3974"/>
                      <a:pt x="11060" y="2709"/>
                    </a:cubicBezTo>
                    <a:cubicBezTo>
                      <a:pt x="10031" y="973"/>
                      <a:pt x="8184" y="0"/>
                      <a:pt x="6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2248325" y="3265025"/>
                <a:ext cx="52550" cy="104525"/>
              </a:xfrm>
              <a:custGeom>
                <a:avLst/>
                <a:gdLst/>
                <a:ahLst/>
                <a:cxnLst/>
                <a:rect l="l" t="t" r="r" b="b"/>
                <a:pathLst>
                  <a:path w="2102" h="4181" extrusionOk="0">
                    <a:moveTo>
                      <a:pt x="1791" y="0"/>
                    </a:moveTo>
                    <a:cubicBezTo>
                      <a:pt x="1696" y="0"/>
                      <a:pt x="1607" y="65"/>
                      <a:pt x="1570" y="157"/>
                    </a:cubicBezTo>
                    <a:lnTo>
                      <a:pt x="77" y="3801"/>
                    </a:lnTo>
                    <a:cubicBezTo>
                      <a:pt x="1" y="3928"/>
                      <a:pt x="77" y="4080"/>
                      <a:pt x="203" y="4130"/>
                    </a:cubicBezTo>
                    <a:cubicBezTo>
                      <a:pt x="229" y="4181"/>
                      <a:pt x="254" y="4181"/>
                      <a:pt x="304" y="4181"/>
                    </a:cubicBezTo>
                    <a:cubicBezTo>
                      <a:pt x="431" y="4181"/>
                      <a:pt x="507" y="4130"/>
                      <a:pt x="558" y="4004"/>
                    </a:cubicBezTo>
                    <a:lnTo>
                      <a:pt x="2025" y="385"/>
                    </a:lnTo>
                    <a:cubicBezTo>
                      <a:pt x="2101" y="258"/>
                      <a:pt x="2025" y="81"/>
                      <a:pt x="1899" y="30"/>
                    </a:cubicBezTo>
                    <a:cubicBezTo>
                      <a:pt x="1864" y="9"/>
                      <a:pt x="1827" y="0"/>
                      <a:pt x="1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2367900" y="3302975"/>
                <a:ext cx="52550" cy="104550"/>
              </a:xfrm>
              <a:custGeom>
                <a:avLst/>
                <a:gdLst/>
                <a:ahLst/>
                <a:cxnLst/>
                <a:rect l="l" t="t" r="r" b="b"/>
                <a:pathLst>
                  <a:path w="2102" h="4182" extrusionOk="0">
                    <a:moveTo>
                      <a:pt x="1791" y="1"/>
                    </a:moveTo>
                    <a:cubicBezTo>
                      <a:pt x="1695" y="1"/>
                      <a:pt x="1600" y="66"/>
                      <a:pt x="1545" y="157"/>
                    </a:cubicBezTo>
                    <a:lnTo>
                      <a:pt x="77" y="3802"/>
                    </a:lnTo>
                    <a:cubicBezTo>
                      <a:pt x="1" y="3928"/>
                      <a:pt x="77" y="4080"/>
                      <a:pt x="203" y="4131"/>
                    </a:cubicBezTo>
                    <a:cubicBezTo>
                      <a:pt x="229" y="4181"/>
                      <a:pt x="254" y="4181"/>
                      <a:pt x="279" y="4181"/>
                    </a:cubicBezTo>
                    <a:cubicBezTo>
                      <a:pt x="406" y="4181"/>
                      <a:pt x="507" y="4105"/>
                      <a:pt x="532" y="4004"/>
                    </a:cubicBezTo>
                    <a:lnTo>
                      <a:pt x="2026" y="385"/>
                    </a:lnTo>
                    <a:cubicBezTo>
                      <a:pt x="2101" y="259"/>
                      <a:pt x="2026" y="81"/>
                      <a:pt x="1899" y="31"/>
                    </a:cubicBezTo>
                    <a:cubicBezTo>
                      <a:pt x="1864" y="10"/>
                      <a:pt x="1827" y="1"/>
                      <a:pt x="1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2294525" y="3259275"/>
                <a:ext cx="75300" cy="173550"/>
              </a:xfrm>
              <a:custGeom>
                <a:avLst/>
                <a:gdLst/>
                <a:ahLst/>
                <a:cxnLst/>
                <a:rect l="l" t="t" r="r" b="b"/>
                <a:pathLst>
                  <a:path w="3012" h="6942" extrusionOk="0">
                    <a:moveTo>
                      <a:pt x="2736" y="1"/>
                    </a:moveTo>
                    <a:cubicBezTo>
                      <a:pt x="2617" y="1"/>
                      <a:pt x="2518" y="54"/>
                      <a:pt x="2455" y="159"/>
                    </a:cubicBezTo>
                    <a:lnTo>
                      <a:pt x="26" y="6562"/>
                    </a:lnTo>
                    <a:cubicBezTo>
                      <a:pt x="0" y="6714"/>
                      <a:pt x="51" y="6840"/>
                      <a:pt x="177" y="6891"/>
                    </a:cubicBezTo>
                    <a:cubicBezTo>
                      <a:pt x="228" y="6942"/>
                      <a:pt x="253" y="6942"/>
                      <a:pt x="279" y="6942"/>
                    </a:cubicBezTo>
                    <a:cubicBezTo>
                      <a:pt x="380" y="6942"/>
                      <a:pt x="481" y="6866"/>
                      <a:pt x="532" y="6739"/>
                    </a:cubicBezTo>
                    <a:lnTo>
                      <a:pt x="2961" y="362"/>
                    </a:lnTo>
                    <a:cubicBezTo>
                      <a:pt x="3012" y="184"/>
                      <a:pt x="2936" y="58"/>
                      <a:pt x="2809" y="7"/>
                    </a:cubicBezTo>
                    <a:cubicBezTo>
                      <a:pt x="2784" y="3"/>
                      <a:pt x="2760"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6" name="Google Shape;516;p17"/>
            <p:cNvCxnSpPr/>
            <p:nvPr/>
          </p:nvCxnSpPr>
          <p:spPr>
            <a:xfrm rot="5400000">
              <a:off x="-364095" y="644707"/>
              <a:ext cx="1289400" cy="0"/>
            </a:xfrm>
            <a:prstGeom prst="straightConnector1">
              <a:avLst/>
            </a:prstGeom>
            <a:noFill/>
            <a:ln w="9525" cap="flat" cmpd="sng">
              <a:solidFill>
                <a:schemeClr val="accent6"/>
              </a:solidFill>
              <a:prstDash val="solid"/>
              <a:round/>
              <a:headEnd type="none" w="med" len="med"/>
              <a:tailEnd type="none" w="med" len="med"/>
            </a:ln>
          </p:spPr>
        </p:cxnSp>
        <p:grpSp>
          <p:nvGrpSpPr>
            <p:cNvPr id="517" name="Google Shape;517;p17"/>
            <p:cNvGrpSpPr/>
            <p:nvPr/>
          </p:nvGrpSpPr>
          <p:grpSpPr>
            <a:xfrm rot="-5400000" flipH="1">
              <a:off x="-869325" y="3717938"/>
              <a:ext cx="2436125" cy="414075"/>
              <a:chOff x="6724925" y="200938"/>
              <a:chExt cx="2436125" cy="414075"/>
            </a:xfrm>
          </p:grpSpPr>
          <p:cxnSp>
            <p:nvCxnSpPr>
              <p:cNvPr id="518" name="Google Shape;518;p17"/>
              <p:cNvCxnSpPr/>
              <p:nvPr/>
            </p:nvCxnSpPr>
            <p:spPr>
              <a:xfrm>
                <a:off x="6730050" y="200938"/>
                <a:ext cx="2414100" cy="0"/>
              </a:xfrm>
              <a:prstGeom prst="straightConnector1">
                <a:avLst/>
              </a:prstGeom>
              <a:noFill/>
              <a:ln w="9525" cap="flat" cmpd="sng">
                <a:solidFill>
                  <a:schemeClr val="accent6"/>
                </a:solidFill>
                <a:prstDash val="solid"/>
                <a:round/>
                <a:headEnd type="none" w="med" len="med"/>
                <a:tailEnd type="none" w="med" len="med"/>
              </a:ln>
            </p:spPr>
          </p:cxnSp>
          <p:sp>
            <p:nvSpPr>
              <p:cNvPr id="519" name="Google Shape;519;p17"/>
              <p:cNvSpPr/>
              <p:nvPr/>
            </p:nvSpPr>
            <p:spPr>
              <a:xfrm>
                <a:off x="6724925" y="348888"/>
                <a:ext cx="2431025" cy="192075"/>
              </a:xfrm>
              <a:custGeom>
                <a:avLst/>
                <a:gdLst/>
                <a:ahLst/>
                <a:cxnLst/>
                <a:rect l="l" t="t" r="r" b="b"/>
                <a:pathLst>
                  <a:path w="97241" h="7683" extrusionOk="0">
                    <a:moveTo>
                      <a:pt x="97241" y="0"/>
                    </a:moveTo>
                    <a:lnTo>
                      <a:pt x="56707" y="0"/>
                    </a:lnTo>
                    <a:lnTo>
                      <a:pt x="43400" y="7683"/>
                    </a:lnTo>
                    <a:lnTo>
                      <a:pt x="0" y="7683"/>
                    </a:lnTo>
                  </a:path>
                </a:pathLst>
              </a:custGeom>
              <a:noFill/>
              <a:ln w="9525" cap="flat" cmpd="sng">
                <a:solidFill>
                  <a:schemeClr val="accent6"/>
                </a:solidFill>
                <a:prstDash val="solid"/>
                <a:round/>
                <a:headEnd type="none" w="med" len="med"/>
                <a:tailEnd type="none" w="med" len="med"/>
              </a:ln>
            </p:spPr>
          </p:sp>
          <p:sp>
            <p:nvSpPr>
              <p:cNvPr id="520" name="Google Shape;520;p17"/>
              <p:cNvSpPr/>
              <p:nvPr/>
            </p:nvSpPr>
            <p:spPr>
              <a:xfrm>
                <a:off x="8501450"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8347900"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8194350"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8637725" y="441300"/>
                <a:ext cx="70200" cy="7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4" name="Google Shape;524;p17"/>
              <p:cNvCxnSpPr/>
              <p:nvPr/>
            </p:nvCxnSpPr>
            <p:spPr>
              <a:xfrm flipH="1">
                <a:off x="7534875" y="287463"/>
                <a:ext cx="290400" cy="167700"/>
              </a:xfrm>
              <a:prstGeom prst="straightConnector1">
                <a:avLst/>
              </a:prstGeom>
              <a:noFill/>
              <a:ln w="9525" cap="flat" cmpd="sng">
                <a:solidFill>
                  <a:schemeClr val="accent6"/>
                </a:solidFill>
                <a:prstDash val="solid"/>
                <a:round/>
                <a:headEnd type="none" w="med" len="med"/>
                <a:tailEnd type="none" w="med" len="med"/>
              </a:ln>
            </p:spPr>
          </p:cxnSp>
          <p:cxnSp>
            <p:nvCxnSpPr>
              <p:cNvPr id="525" name="Google Shape;525;p17"/>
              <p:cNvCxnSpPr/>
              <p:nvPr/>
            </p:nvCxnSpPr>
            <p:spPr>
              <a:xfrm flipH="1">
                <a:off x="7324688" y="287463"/>
                <a:ext cx="290400" cy="167700"/>
              </a:xfrm>
              <a:prstGeom prst="straightConnector1">
                <a:avLst/>
              </a:prstGeom>
              <a:noFill/>
              <a:ln w="9525" cap="flat" cmpd="sng">
                <a:solidFill>
                  <a:schemeClr val="accent6"/>
                </a:solidFill>
                <a:prstDash val="solid"/>
                <a:round/>
                <a:headEnd type="none" w="med" len="med"/>
                <a:tailEnd type="none" w="med" len="med"/>
              </a:ln>
            </p:spPr>
          </p:cxnSp>
          <p:cxnSp>
            <p:nvCxnSpPr>
              <p:cNvPr id="526" name="Google Shape;526;p17"/>
              <p:cNvCxnSpPr/>
              <p:nvPr/>
            </p:nvCxnSpPr>
            <p:spPr>
              <a:xfrm flipH="1">
                <a:off x="7099488" y="287463"/>
                <a:ext cx="290400" cy="167700"/>
              </a:xfrm>
              <a:prstGeom prst="straightConnector1">
                <a:avLst/>
              </a:prstGeom>
              <a:noFill/>
              <a:ln w="9525" cap="flat" cmpd="sng">
                <a:solidFill>
                  <a:schemeClr val="accent6"/>
                </a:solidFill>
                <a:prstDash val="solid"/>
                <a:round/>
                <a:headEnd type="none" w="med" len="med"/>
                <a:tailEnd type="none" w="med" len="med"/>
              </a:ln>
            </p:spPr>
          </p:cxnSp>
          <p:sp>
            <p:nvSpPr>
              <p:cNvPr id="527" name="Google Shape;527;p17"/>
              <p:cNvSpPr/>
              <p:nvPr/>
            </p:nvSpPr>
            <p:spPr>
              <a:xfrm>
                <a:off x="8838625" y="430763"/>
                <a:ext cx="322425" cy="184250"/>
              </a:xfrm>
              <a:custGeom>
                <a:avLst/>
                <a:gdLst/>
                <a:ahLst/>
                <a:cxnLst/>
                <a:rect l="l" t="t" r="r" b="b"/>
                <a:pathLst>
                  <a:path w="12897" h="7370" extrusionOk="0">
                    <a:moveTo>
                      <a:pt x="12897" y="0"/>
                    </a:moveTo>
                    <a:lnTo>
                      <a:pt x="0" y="0"/>
                    </a:lnTo>
                    <a:lnTo>
                      <a:pt x="0" y="7370"/>
                    </a:lnTo>
                    <a:lnTo>
                      <a:pt x="12693" y="7370"/>
                    </a:lnTo>
                  </a:path>
                </a:pathLst>
              </a:custGeom>
              <a:noFill/>
              <a:ln w="9525" cap="flat" cmpd="sng">
                <a:solidFill>
                  <a:schemeClr val="accent6"/>
                </a:solidFill>
                <a:prstDash val="solid"/>
                <a:round/>
                <a:headEnd type="none" w="med" len="med"/>
                <a:tailEnd type="none" w="med" len="med"/>
              </a:ln>
            </p:spPr>
          </p:sp>
        </p:grpSp>
        <p:sp>
          <p:nvSpPr>
            <p:cNvPr id="528" name="Google Shape;528;p17"/>
            <p:cNvSpPr/>
            <p:nvPr/>
          </p:nvSpPr>
          <p:spPr>
            <a:xfrm rot="5400000">
              <a:off x="126144" y="2630431"/>
              <a:ext cx="375598" cy="137131"/>
            </a:xfrm>
            <a:custGeom>
              <a:avLst/>
              <a:gdLst/>
              <a:ahLst/>
              <a:cxnLst/>
              <a:rect l="l" t="t" r="r" b="b"/>
              <a:pathLst>
                <a:path w="16957" h="6191" extrusionOk="0">
                  <a:moveTo>
                    <a:pt x="9617" y="369"/>
                  </a:moveTo>
                  <a:cubicBezTo>
                    <a:pt x="9769" y="369"/>
                    <a:pt x="9845" y="420"/>
                    <a:pt x="9997" y="799"/>
                  </a:cubicBezTo>
                  <a:cubicBezTo>
                    <a:pt x="10098" y="1027"/>
                    <a:pt x="10174" y="1280"/>
                    <a:pt x="10376" y="1483"/>
                  </a:cubicBezTo>
                  <a:cubicBezTo>
                    <a:pt x="10402" y="1533"/>
                    <a:pt x="10478" y="1533"/>
                    <a:pt x="10528" y="1533"/>
                  </a:cubicBezTo>
                  <a:cubicBezTo>
                    <a:pt x="11004" y="1473"/>
                    <a:pt x="11462" y="1442"/>
                    <a:pt x="11902" y="1442"/>
                  </a:cubicBezTo>
                  <a:cubicBezTo>
                    <a:pt x="13661" y="1442"/>
                    <a:pt x="15139" y="1928"/>
                    <a:pt x="16374" y="2900"/>
                  </a:cubicBezTo>
                  <a:lnTo>
                    <a:pt x="16096" y="3153"/>
                  </a:lnTo>
                  <a:cubicBezTo>
                    <a:pt x="16045" y="3204"/>
                    <a:pt x="15995" y="3305"/>
                    <a:pt x="16045" y="3381"/>
                  </a:cubicBezTo>
                  <a:cubicBezTo>
                    <a:pt x="16071" y="3431"/>
                    <a:pt x="16121" y="3507"/>
                    <a:pt x="16223" y="3507"/>
                  </a:cubicBezTo>
                  <a:lnTo>
                    <a:pt x="16552" y="3507"/>
                  </a:lnTo>
                  <a:cubicBezTo>
                    <a:pt x="16552" y="3533"/>
                    <a:pt x="16501" y="3558"/>
                    <a:pt x="16476" y="3634"/>
                  </a:cubicBezTo>
                  <a:cubicBezTo>
                    <a:pt x="15942" y="4346"/>
                    <a:pt x="12946" y="5096"/>
                    <a:pt x="11420" y="5096"/>
                  </a:cubicBezTo>
                  <a:cubicBezTo>
                    <a:pt x="11210" y="5096"/>
                    <a:pt x="11027" y="5082"/>
                    <a:pt x="10883" y="5051"/>
                  </a:cubicBezTo>
                  <a:cubicBezTo>
                    <a:pt x="10781" y="5051"/>
                    <a:pt x="10680" y="5076"/>
                    <a:pt x="10655" y="5178"/>
                  </a:cubicBezTo>
                  <a:cubicBezTo>
                    <a:pt x="10554" y="5456"/>
                    <a:pt x="10427" y="5659"/>
                    <a:pt x="10301" y="5684"/>
                  </a:cubicBezTo>
                  <a:cubicBezTo>
                    <a:pt x="10288" y="5688"/>
                    <a:pt x="10271" y="5690"/>
                    <a:pt x="10251" y="5690"/>
                  </a:cubicBezTo>
                  <a:cubicBezTo>
                    <a:pt x="10156" y="5690"/>
                    <a:pt x="9992" y="5641"/>
                    <a:pt x="9845" y="5557"/>
                  </a:cubicBezTo>
                  <a:lnTo>
                    <a:pt x="10047" y="5304"/>
                  </a:lnTo>
                  <a:cubicBezTo>
                    <a:pt x="10098" y="5228"/>
                    <a:pt x="10123" y="5152"/>
                    <a:pt x="10098" y="5076"/>
                  </a:cubicBezTo>
                  <a:cubicBezTo>
                    <a:pt x="10047" y="5026"/>
                    <a:pt x="9972" y="4950"/>
                    <a:pt x="9896" y="4950"/>
                  </a:cubicBezTo>
                  <a:cubicBezTo>
                    <a:pt x="9162" y="4925"/>
                    <a:pt x="8453" y="4899"/>
                    <a:pt x="7770" y="4798"/>
                  </a:cubicBezTo>
                  <a:cubicBezTo>
                    <a:pt x="7757" y="4794"/>
                    <a:pt x="7743" y="4792"/>
                    <a:pt x="7729" y="4792"/>
                  </a:cubicBezTo>
                  <a:cubicBezTo>
                    <a:pt x="7661" y="4792"/>
                    <a:pt x="7588" y="4841"/>
                    <a:pt x="7567" y="4925"/>
                  </a:cubicBezTo>
                  <a:cubicBezTo>
                    <a:pt x="7491" y="5102"/>
                    <a:pt x="7390" y="5228"/>
                    <a:pt x="7264" y="5304"/>
                  </a:cubicBezTo>
                  <a:cubicBezTo>
                    <a:pt x="7210" y="5322"/>
                    <a:pt x="7156" y="5340"/>
                    <a:pt x="7112" y="5340"/>
                  </a:cubicBezTo>
                  <a:cubicBezTo>
                    <a:pt x="7093" y="5340"/>
                    <a:pt x="7076" y="5337"/>
                    <a:pt x="7061" y="5330"/>
                  </a:cubicBezTo>
                  <a:cubicBezTo>
                    <a:pt x="6960" y="5279"/>
                    <a:pt x="6808" y="5203"/>
                    <a:pt x="6555" y="5152"/>
                  </a:cubicBezTo>
                  <a:cubicBezTo>
                    <a:pt x="6251" y="5051"/>
                    <a:pt x="5745" y="4925"/>
                    <a:pt x="5695" y="4773"/>
                  </a:cubicBezTo>
                  <a:cubicBezTo>
                    <a:pt x="5695" y="4773"/>
                    <a:pt x="5695" y="4722"/>
                    <a:pt x="5720" y="4672"/>
                  </a:cubicBezTo>
                  <a:cubicBezTo>
                    <a:pt x="5745" y="4646"/>
                    <a:pt x="5745" y="4570"/>
                    <a:pt x="5720" y="4520"/>
                  </a:cubicBezTo>
                  <a:cubicBezTo>
                    <a:pt x="5695" y="4444"/>
                    <a:pt x="5669" y="4393"/>
                    <a:pt x="5593" y="4393"/>
                  </a:cubicBezTo>
                  <a:cubicBezTo>
                    <a:pt x="4834" y="4185"/>
                    <a:pt x="4288" y="4087"/>
                    <a:pt x="3831" y="4087"/>
                  </a:cubicBezTo>
                  <a:cubicBezTo>
                    <a:pt x="3007" y="4087"/>
                    <a:pt x="2470" y="4406"/>
                    <a:pt x="1493" y="4975"/>
                  </a:cubicBezTo>
                  <a:cubicBezTo>
                    <a:pt x="1190" y="5152"/>
                    <a:pt x="886" y="5330"/>
                    <a:pt x="532" y="5532"/>
                  </a:cubicBezTo>
                  <a:cubicBezTo>
                    <a:pt x="937" y="4343"/>
                    <a:pt x="1443" y="3938"/>
                    <a:pt x="1443" y="3938"/>
                  </a:cubicBezTo>
                  <a:cubicBezTo>
                    <a:pt x="1544" y="3912"/>
                    <a:pt x="1544" y="3811"/>
                    <a:pt x="1519" y="3710"/>
                  </a:cubicBezTo>
                  <a:cubicBezTo>
                    <a:pt x="1493" y="3685"/>
                    <a:pt x="1114" y="2900"/>
                    <a:pt x="658" y="2141"/>
                  </a:cubicBezTo>
                  <a:lnTo>
                    <a:pt x="658" y="2141"/>
                  </a:lnTo>
                  <a:cubicBezTo>
                    <a:pt x="1291" y="2369"/>
                    <a:pt x="2025" y="2799"/>
                    <a:pt x="2329" y="3027"/>
                  </a:cubicBezTo>
                  <a:cubicBezTo>
                    <a:pt x="2379" y="3052"/>
                    <a:pt x="2379" y="3052"/>
                    <a:pt x="2405" y="3052"/>
                  </a:cubicBezTo>
                  <a:cubicBezTo>
                    <a:pt x="2625" y="3107"/>
                    <a:pt x="2868" y="3131"/>
                    <a:pt x="3128" y="3131"/>
                  </a:cubicBezTo>
                  <a:cubicBezTo>
                    <a:pt x="4179" y="3131"/>
                    <a:pt x="5510" y="2734"/>
                    <a:pt x="6808" y="2369"/>
                  </a:cubicBezTo>
                  <a:cubicBezTo>
                    <a:pt x="7441" y="2166"/>
                    <a:pt x="8023" y="1989"/>
                    <a:pt x="8605" y="1862"/>
                  </a:cubicBezTo>
                  <a:cubicBezTo>
                    <a:pt x="8656" y="1862"/>
                    <a:pt x="8706" y="1812"/>
                    <a:pt x="8731" y="1761"/>
                  </a:cubicBezTo>
                  <a:cubicBezTo>
                    <a:pt x="8757" y="1736"/>
                    <a:pt x="8757" y="1660"/>
                    <a:pt x="8731" y="1609"/>
                  </a:cubicBezTo>
                  <a:cubicBezTo>
                    <a:pt x="8529" y="1103"/>
                    <a:pt x="8782" y="749"/>
                    <a:pt x="9617" y="369"/>
                  </a:cubicBezTo>
                  <a:close/>
                  <a:moveTo>
                    <a:pt x="9655" y="1"/>
                  </a:moveTo>
                  <a:cubicBezTo>
                    <a:pt x="9611" y="1"/>
                    <a:pt x="9565" y="5"/>
                    <a:pt x="9516" y="15"/>
                  </a:cubicBezTo>
                  <a:lnTo>
                    <a:pt x="9491" y="15"/>
                  </a:lnTo>
                  <a:cubicBezTo>
                    <a:pt x="9111" y="167"/>
                    <a:pt x="8124" y="648"/>
                    <a:pt x="8327" y="1533"/>
                  </a:cubicBezTo>
                  <a:cubicBezTo>
                    <a:pt x="7770" y="1685"/>
                    <a:pt x="7213" y="1862"/>
                    <a:pt x="6682" y="2014"/>
                  </a:cubicBezTo>
                  <a:cubicBezTo>
                    <a:pt x="5404" y="2365"/>
                    <a:pt x="4126" y="2765"/>
                    <a:pt x="3149" y="2765"/>
                  </a:cubicBezTo>
                  <a:cubicBezTo>
                    <a:pt x="2926" y="2765"/>
                    <a:pt x="2719" y="2745"/>
                    <a:pt x="2531" y="2698"/>
                  </a:cubicBezTo>
                  <a:cubicBezTo>
                    <a:pt x="2000" y="2369"/>
                    <a:pt x="987" y="1761"/>
                    <a:pt x="279" y="1660"/>
                  </a:cubicBezTo>
                  <a:cubicBezTo>
                    <a:pt x="228" y="1660"/>
                    <a:pt x="127" y="1685"/>
                    <a:pt x="102" y="1761"/>
                  </a:cubicBezTo>
                  <a:cubicBezTo>
                    <a:pt x="51" y="1812"/>
                    <a:pt x="51" y="1913"/>
                    <a:pt x="102" y="1989"/>
                  </a:cubicBezTo>
                  <a:cubicBezTo>
                    <a:pt x="506" y="2622"/>
                    <a:pt x="937" y="3507"/>
                    <a:pt x="1114" y="3811"/>
                  </a:cubicBezTo>
                  <a:cubicBezTo>
                    <a:pt x="886" y="4039"/>
                    <a:pt x="405" y="4672"/>
                    <a:pt x="26" y="5937"/>
                  </a:cubicBezTo>
                  <a:cubicBezTo>
                    <a:pt x="0" y="6038"/>
                    <a:pt x="26" y="6089"/>
                    <a:pt x="102" y="6165"/>
                  </a:cubicBezTo>
                  <a:cubicBezTo>
                    <a:pt x="127" y="6190"/>
                    <a:pt x="177" y="6190"/>
                    <a:pt x="228" y="6190"/>
                  </a:cubicBezTo>
                  <a:lnTo>
                    <a:pt x="279" y="6190"/>
                  </a:lnTo>
                  <a:cubicBezTo>
                    <a:pt x="861" y="5886"/>
                    <a:pt x="1291" y="5633"/>
                    <a:pt x="1671" y="5431"/>
                  </a:cubicBezTo>
                  <a:cubicBezTo>
                    <a:pt x="2643" y="4861"/>
                    <a:pt x="3138" y="4568"/>
                    <a:pt x="3883" y="4568"/>
                  </a:cubicBezTo>
                  <a:cubicBezTo>
                    <a:pt x="4263" y="4568"/>
                    <a:pt x="4708" y="4644"/>
                    <a:pt x="5315" y="4798"/>
                  </a:cubicBezTo>
                  <a:cubicBezTo>
                    <a:pt x="5315" y="4874"/>
                    <a:pt x="5315" y="4950"/>
                    <a:pt x="5340" y="5001"/>
                  </a:cubicBezTo>
                  <a:cubicBezTo>
                    <a:pt x="5467" y="5355"/>
                    <a:pt x="5998" y="5481"/>
                    <a:pt x="6454" y="5608"/>
                  </a:cubicBezTo>
                  <a:cubicBezTo>
                    <a:pt x="6606" y="5684"/>
                    <a:pt x="6808" y="5709"/>
                    <a:pt x="6833" y="5734"/>
                  </a:cubicBezTo>
                  <a:cubicBezTo>
                    <a:pt x="6833" y="5734"/>
                    <a:pt x="6859" y="5760"/>
                    <a:pt x="6884" y="5760"/>
                  </a:cubicBezTo>
                  <a:cubicBezTo>
                    <a:pt x="6966" y="5795"/>
                    <a:pt x="7048" y="5814"/>
                    <a:pt x="7133" y="5814"/>
                  </a:cubicBezTo>
                  <a:cubicBezTo>
                    <a:pt x="7231" y="5814"/>
                    <a:pt x="7332" y="5789"/>
                    <a:pt x="7441" y="5734"/>
                  </a:cubicBezTo>
                  <a:cubicBezTo>
                    <a:pt x="7593" y="5633"/>
                    <a:pt x="7744" y="5481"/>
                    <a:pt x="7846" y="5304"/>
                  </a:cubicBezTo>
                  <a:cubicBezTo>
                    <a:pt x="8352" y="5355"/>
                    <a:pt x="8858" y="5380"/>
                    <a:pt x="9389" y="5431"/>
                  </a:cubicBezTo>
                  <a:lnTo>
                    <a:pt x="9339" y="5481"/>
                  </a:lnTo>
                  <a:cubicBezTo>
                    <a:pt x="9263" y="5507"/>
                    <a:pt x="9263" y="5583"/>
                    <a:pt x="9263" y="5633"/>
                  </a:cubicBezTo>
                  <a:cubicBezTo>
                    <a:pt x="9263" y="5684"/>
                    <a:pt x="9288" y="5734"/>
                    <a:pt x="9364" y="5760"/>
                  </a:cubicBezTo>
                  <a:cubicBezTo>
                    <a:pt x="9663" y="5939"/>
                    <a:pt x="9946" y="6102"/>
                    <a:pt x="10201" y="6102"/>
                  </a:cubicBezTo>
                  <a:cubicBezTo>
                    <a:pt x="10270" y="6102"/>
                    <a:pt x="10337" y="6090"/>
                    <a:pt x="10402" y="6063"/>
                  </a:cubicBezTo>
                  <a:cubicBezTo>
                    <a:pt x="10630" y="5988"/>
                    <a:pt x="10781" y="5810"/>
                    <a:pt x="10933" y="5481"/>
                  </a:cubicBezTo>
                  <a:cubicBezTo>
                    <a:pt x="11050" y="5494"/>
                    <a:pt x="11183" y="5500"/>
                    <a:pt x="11329" y="5500"/>
                  </a:cubicBezTo>
                  <a:cubicBezTo>
                    <a:pt x="12928" y="5500"/>
                    <a:pt x="16105" y="4766"/>
                    <a:pt x="16754" y="3862"/>
                  </a:cubicBezTo>
                  <a:cubicBezTo>
                    <a:pt x="16931" y="3659"/>
                    <a:pt x="16956" y="3431"/>
                    <a:pt x="16830" y="3204"/>
                  </a:cubicBezTo>
                  <a:cubicBezTo>
                    <a:pt x="16830" y="3153"/>
                    <a:pt x="16754" y="3128"/>
                    <a:pt x="16729" y="3128"/>
                  </a:cubicBezTo>
                  <a:lnTo>
                    <a:pt x="16805" y="3052"/>
                  </a:lnTo>
                  <a:cubicBezTo>
                    <a:pt x="16830" y="3027"/>
                    <a:pt x="16855" y="2951"/>
                    <a:pt x="16855" y="2900"/>
                  </a:cubicBezTo>
                  <a:cubicBezTo>
                    <a:pt x="16855" y="2824"/>
                    <a:pt x="16830" y="2773"/>
                    <a:pt x="16805" y="2748"/>
                  </a:cubicBezTo>
                  <a:cubicBezTo>
                    <a:pt x="15442" y="1616"/>
                    <a:pt x="13818" y="1057"/>
                    <a:pt x="11833" y="1057"/>
                  </a:cubicBezTo>
                  <a:cubicBezTo>
                    <a:pt x="11422" y="1057"/>
                    <a:pt x="10996" y="1081"/>
                    <a:pt x="10554" y="1128"/>
                  </a:cubicBezTo>
                  <a:cubicBezTo>
                    <a:pt x="10478" y="1002"/>
                    <a:pt x="10402" y="850"/>
                    <a:pt x="10351" y="673"/>
                  </a:cubicBezTo>
                  <a:cubicBezTo>
                    <a:pt x="10237" y="399"/>
                    <a:pt x="10061" y="1"/>
                    <a:pt x="9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334983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p:nvPr/>
        </p:nvSpPr>
        <p:spPr>
          <a:xfrm>
            <a:off x="126000" y="125550"/>
            <a:ext cx="8892000" cy="4892400"/>
          </a:xfrm>
          <a:prstGeom prst="roundRect">
            <a:avLst>
              <a:gd name="adj" fmla="val 41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title"/>
          </p:nvPr>
        </p:nvSpPr>
        <p:spPr>
          <a:xfrm>
            <a:off x="720000" y="539500"/>
            <a:ext cx="7704000" cy="646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4776000" y="2348999"/>
            <a:ext cx="3240000" cy="14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 name="Google Shape;24;p5"/>
          <p:cNvSpPr txBox="1">
            <a:spLocks noGrp="1"/>
          </p:cNvSpPr>
          <p:nvPr>
            <p:ph type="subTitle" idx="2"/>
          </p:nvPr>
        </p:nvSpPr>
        <p:spPr>
          <a:xfrm>
            <a:off x="1128000" y="2348999"/>
            <a:ext cx="3240000" cy="147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 name="Google Shape;25;p5"/>
          <p:cNvSpPr txBox="1">
            <a:spLocks noGrp="1"/>
          </p:cNvSpPr>
          <p:nvPr>
            <p:ph type="subTitle" idx="3"/>
          </p:nvPr>
        </p:nvSpPr>
        <p:spPr>
          <a:xfrm>
            <a:off x="1128000" y="1963507"/>
            <a:ext cx="3240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26" name="Google Shape;26;p5"/>
          <p:cNvSpPr txBox="1">
            <a:spLocks noGrp="1"/>
          </p:cNvSpPr>
          <p:nvPr>
            <p:ph type="subTitle" idx="4"/>
          </p:nvPr>
        </p:nvSpPr>
        <p:spPr>
          <a:xfrm>
            <a:off x="4776000" y="1963507"/>
            <a:ext cx="3240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p:nvPr/>
        </p:nvSpPr>
        <p:spPr>
          <a:xfrm>
            <a:off x="126000" y="125550"/>
            <a:ext cx="8892000" cy="4892400"/>
          </a:xfrm>
          <a:prstGeom prst="roundRect">
            <a:avLst>
              <a:gd name="adj" fmla="val 41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title"/>
          </p:nvPr>
        </p:nvSpPr>
        <p:spPr>
          <a:xfrm>
            <a:off x="720000" y="539500"/>
            <a:ext cx="7704000" cy="646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p:nvPr/>
        </p:nvSpPr>
        <p:spPr>
          <a:xfrm>
            <a:off x="126000" y="125550"/>
            <a:ext cx="8892000" cy="4892400"/>
          </a:xfrm>
          <a:prstGeom prst="roundRect">
            <a:avLst>
              <a:gd name="adj" fmla="val 41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720000" y="539500"/>
            <a:ext cx="4320000" cy="646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7"/>
          <p:cNvSpPr txBox="1">
            <a:spLocks noGrp="1"/>
          </p:cNvSpPr>
          <p:nvPr>
            <p:ph type="subTitle" idx="1"/>
          </p:nvPr>
        </p:nvSpPr>
        <p:spPr>
          <a:xfrm>
            <a:off x="720000" y="1713450"/>
            <a:ext cx="4320000" cy="24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200"/>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0"/>
              </a:spcBef>
              <a:spcAft>
                <a:spcPts val="0"/>
              </a:spcAft>
              <a:buClr>
                <a:srgbClr val="E76A28"/>
              </a:buClr>
              <a:buSzPts val="1200"/>
              <a:buFont typeface="Nunito Light"/>
              <a:buChar char="■"/>
              <a:defRPr/>
            </a:lvl3pPr>
            <a:lvl4pPr lvl="3" algn="ctr" rtl="0">
              <a:lnSpc>
                <a:spcPct val="100000"/>
              </a:lnSpc>
              <a:spcBef>
                <a:spcPts val="0"/>
              </a:spcBef>
              <a:spcAft>
                <a:spcPts val="0"/>
              </a:spcAft>
              <a:buClr>
                <a:srgbClr val="E76A28"/>
              </a:buClr>
              <a:buSzPts val="12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200"/>
              <a:buFont typeface="Nunito Light"/>
              <a:buChar char="●"/>
              <a:defRPr/>
            </a:lvl7pPr>
            <a:lvl8pPr lvl="7" algn="ctr" rtl="0">
              <a:lnSpc>
                <a:spcPct val="100000"/>
              </a:lnSpc>
              <a:spcBef>
                <a:spcPts val="0"/>
              </a:spcBef>
              <a:spcAft>
                <a:spcPts val="0"/>
              </a:spcAft>
              <a:buClr>
                <a:srgbClr val="999999"/>
              </a:buClr>
              <a:buSzPts val="12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34" name="Google Shape;34;p7"/>
          <p:cNvSpPr>
            <a:spLocks noGrp="1"/>
          </p:cNvSpPr>
          <p:nvPr>
            <p:ph type="pic" idx="2"/>
          </p:nvPr>
        </p:nvSpPr>
        <p:spPr>
          <a:xfrm>
            <a:off x="5637000" y="539500"/>
            <a:ext cx="2787000" cy="4064400"/>
          </a:xfrm>
          <a:prstGeom prst="rect">
            <a:avLst/>
          </a:prstGeom>
          <a:noFill/>
          <a:ln>
            <a:noFill/>
          </a:ln>
        </p:spPr>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p:nvPr/>
        </p:nvSpPr>
        <p:spPr>
          <a:xfrm>
            <a:off x="126000" y="125550"/>
            <a:ext cx="8892000" cy="4892400"/>
          </a:xfrm>
          <a:prstGeom prst="roundRect">
            <a:avLst>
              <a:gd name="adj" fmla="val 41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126000" y="125550"/>
            <a:ext cx="8892000" cy="4892400"/>
          </a:xfrm>
          <a:prstGeom prst="roundRect">
            <a:avLst>
              <a:gd name="adj" fmla="val 41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1" name="Google Shape;41;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a:spLocks noGrp="1"/>
          </p:cNvSpPr>
          <p:nvPr>
            <p:ph type="pic" idx="2"/>
          </p:nvPr>
        </p:nvSpPr>
        <p:spPr>
          <a:xfrm>
            <a:off x="-10425" y="-15625"/>
            <a:ext cx="9177000" cy="5180100"/>
          </a:xfrm>
          <a:prstGeom prst="rect">
            <a:avLst/>
          </a:prstGeom>
          <a:noFill/>
          <a:ln>
            <a:noFill/>
          </a:ln>
        </p:spPr>
      </p:sp>
      <p:sp>
        <p:nvSpPr>
          <p:cNvPr id="44" name="Google Shape;44;p10"/>
          <p:cNvSpPr txBox="1">
            <a:spLocks noGrp="1"/>
          </p:cNvSpPr>
          <p:nvPr>
            <p:ph type="title"/>
          </p:nvPr>
        </p:nvSpPr>
        <p:spPr>
          <a:xfrm>
            <a:off x="720000" y="4031300"/>
            <a:ext cx="7704000" cy="572700"/>
          </a:xfrm>
          <a:prstGeom prst="rect">
            <a:avLst/>
          </a:prstGeom>
          <a:solidFill>
            <a:schemeClr val="accent6"/>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Clr>
                <a:schemeClr val="accent5"/>
              </a:buClr>
              <a:buSzPts val="3000"/>
              <a:buNone/>
              <a:defRPr>
                <a:solidFill>
                  <a:schemeClr val="accent5"/>
                </a:solidFill>
              </a:defRPr>
            </a:lvl2pPr>
            <a:lvl3pPr lvl="2" algn="ctr" rtl="0">
              <a:spcBef>
                <a:spcPts val="0"/>
              </a:spcBef>
              <a:spcAft>
                <a:spcPts val="0"/>
              </a:spcAft>
              <a:buClr>
                <a:schemeClr val="accent5"/>
              </a:buClr>
              <a:buSzPts val="3000"/>
              <a:buNone/>
              <a:defRPr>
                <a:solidFill>
                  <a:schemeClr val="accent5"/>
                </a:solidFill>
              </a:defRPr>
            </a:lvl3pPr>
            <a:lvl4pPr lvl="3" algn="ctr" rtl="0">
              <a:spcBef>
                <a:spcPts val="0"/>
              </a:spcBef>
              <a:spcAft>
                <a:spcPts val="0"/>
              </a:spcAft>
              <a:buClr>
                <a:schemeClr val="accent5"/>
              </a:buClr>
              <a:buSzPts val="3000"/>
              <a:buNone/>
              <a:defRPr>
                <a:solidFill>
                  <a:schemeClr val="accent5"/>
                </a:solidFill>
              </a:defRPr>
            </a:lvl4pPr>
            <a:lvl5pPr lvl="4" algn="ctr" rtl="0">
              <a:spcBef>
                <a:spcPts val="0"/>
              </a:spcBef>
              <a:spcAft>
                <a:spcPts val="0"/>
              </a:spcAft>
              <a:buClr>
                <a:schemeClr val="accent5"/>
              </a:buClr>
              <a:buSzPts val="3000"/>
              <a:buNone/>
              <a:defRPr>
                <a:solidFill>
                  <a:schemeClr val="accent5"/>
                </a:solidFill>
              </a:defRPr>
            </a:lvl5pPr>
            <a:lvl6pPr lvl="5" algn="ctr" rtl="0">
              <a:spcBef>
                <a:spcPts val="0"/>
              </a:spcBef>
              <a:spcAft>
                <a:spcPts val="0"/>
              </a:spcAft>
              <a:buClr>
                <a:schemeClr val="accent5"/>
              </a:buClr>
              <a:buSzPts val="3000"/>
              <a:buNone/>
              <a:defRPr>
                <a:solidFill>
                  <a:schemeClr val="accent5"/>
                </a:solidFill>
              </a:defRPr>
            </a:lvl6pPr>
            <a:lvl7pPr lvl="6" algn="ctr" rtl="0">
              <a:spcBef>
                <a:spcPts val="0"/>
              </a:spcBef>
              <a:spcAft>
                <a:spcPts val="0"/>
              </a:spcAft>
              <a:buClr>
                <a:schemeClr val="accent5"/>
              </a:buClr>
              <a:buSzPts val="3000"/>
              <a:buNone/>
              <a:defRPr>
                <a:solidFill>
                  <a:schemeClr val="accent5"/>
                </a:solidFill>
              </a:defRPr>
            </a:lvl7pPr>
            <a:lvl8pPr lvl="7" algn="ctr" rtl="0">
              <a:spcBef>
                <a:spcPts val="0"/>
              </a:spcBef>
              <a:spcAft>
                <a:spcPts val="0"/>
              </a:spcAft>
              <a:buClr>
                <a:schemeClr val="accent5"/>
              </a:buClr>
              <a:buSzPts val="3000"/>
              <a:buNone/>
              <a:defRPr>
                <a:solidFill>
                  <a:schemeClr val="accent5"/>
                </a:solidFill>
              </a:defRPr>
            </a:lvl8pPr>
            <a:lvl9pPr lvl="8" algn="ctr" rtl="0">
              <a:spcBef>
                <a:spcPts val="0"/>
              </a:spcBef>
              <a:spcAft>
                <a:spcPts val="0"/>
              </a:spcAft>
              <a:buClr>
                <a:schemeClr val="accent5"/>
              </a:buClr>
              <a:buSzPts val="3000"/>
              <a:buNone/>
              <a:defRPr>
                <a:solidFill>
                  <a:schemeClr val="accent5"/>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5"/>
        <p:cNvGrpSpPr/>
        <p:nvPr/>
      </p:nvGrpSpPr>
      <p:grpSpPr>
        <a:xfrm>
          <a:off x="0" y="0"/>
          <a:ext cx="0" cy="0"/>
          <a:chOff x="0" y="0"/>
          <a:chExt cx="0" cy="0"/>
        </a:xfrm>
      </p:grpSpPr>
      <p:sp>
        <p:nvSpPr>
          <p:cNvPr id="66" name="Google Shape;66;p14"/>
          <p:cNvSpPr/>
          <p:nvPr/>
        </p:nvSpPr>
        <p:spPr>
          <a:xfrm>
            <a:off x="126000" y="125550"/>
            <a:ext cx="8892000" cy="4892400"/>
          </a:xfrm>
          <a:prstGeom prst="roundRect">
            <a:avLst>
              <a:gd name="adj" fmla="val 4169"/>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title"/>
          </p:nvPr>
        </p:nvSpPr>
        <p:spPr>
          <a:xfrm>
            <a:off x="720000" y="539500"/>
            <a:ext cx="7704000" cy="646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14"/>
          <p:cNvSpPr txBox="1">
            <a:spLocks noGrp="1"/>
          </p:cNvSpPr>
          <p:nvPr>
            <p:ph type="subTitle" idx="1"/>
          </p:nvPr>
        </p:nvSpPr>
        <p:spPr>
          <a:xfrm>
            <a:off x="720000" y="2275648"/>
            <a:ext cx="2376000" cy="166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9" name="Google Shape;69;p14"/>
          <p:cNvSpPr txBox="1">
            <a:spLocks noGrp="1"/>
          </p:cNvSpPr>
          <p:nvPr>
            <p:ph type="subTitle" idx="2"/>
          </p:nvPr>
        </p:nvSpPr>
        <p:spPr>
          <a:xfrm>
            <a:off x="3384000" y="2275648"/>
            <a:ext cx="2376000" cy="166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0" name="Google Shape;70;p14"/>
          <p:cNvSpPr txBox="1">
            <a:spLocks noGrp="1"/>
          </p:cNvSpPr>
          <p:nvPr>
            <p:ph type="subTitle" idx="3"/>
          </p:nvPr>
        </p:nvSpPr>
        <p:spPr>
          <a:xfrm>
            <a:off x="6048000" y="2275648"/>
            <a:ext cx="2376000" cy="166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1" name="Google Shape;71;p14"/>
          <p:cNvSpPr txBox="1">
            <a:spLocks noGrp="1"/>
          </p:cNvSpPr>
          <p:nvPr>
            <p:ph type="subTitle" idx="4"/>
          </p:nvPr>
        </p:nvSpPr>
        <p:spPr>
          <a:xfrm>
            <a:off x="720000" y="1890152"/>
            <a:ext cx="2376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72" name="Google Shape;72;p14"/>
          <p:cNvSpPr txBox="1">
            <a:spLocks noGrp="1"/>
          </p:cNvSpPr>
          <p:nvPr>
            <p:ph type="subTitle" idx="5"/>
          </p:nvPr>
        </p:nvSpPr>
        <p:spPr>
          <a:xfrm>
            <a:off x="3384000" y="1890152"/>
            <a:ext cx="2376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
        <p:nvSpPr>
          <p:cNvPr id="73" name="Google Shape;73;p14"/>
          <p:cNvSpPr txBox="1">
            <a:spLocks noGrp="1"/>
          </p:cNvSpPr>
          <p:nvPr>
            <p:ph type="subTitle" idx="6"/>
          </p:nvPr>
        </p:nvSpPr>
        <p:spPr>
          <a:xfrm>
            <a:off x="6048000" y="1890152"/>
            <a:ext cx="2376000" cy="46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Work Sans Black"/>
              <a:buNone/>
              <a:defRPr sz="1800">
                <a:solidFill>
                  <a:schemeClr val="dk1"/>
                </a:solidFill>
                <a:latin typeface="Work Sans Black"/>
                <a:ea typeface="Work Sans Black"/>
                <a:cs typeface="Work Sans Black"/>
                <a:sym typeface="Work Sans Black"/>
              </a:defRPr>
            </a:lvl1pPr>
            <a:lvl2pPr lvl="1"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2pPr>
            <a:lvl3pPr lvl="2"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3pPr>
            <a:lvl4pPr lvl="3"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4pPr>
            <a:lvl5pPr lvl="4"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5pPr>
            <a:lvl6pPr lvl="5"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6pPr>
            <a:lvl7pPr lvl="6"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7pPr>
            <a:lvl8pPr lvl="7"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8pPr>
            <a:lvl9pPr lvl="8" algn="ctr" rtl="0">
              <a:lnSpc>
                <a:spcPct val="100000"/>
              </a:lnSpc>
              <a:spcBef>
                <a:spcPts val="0"/>
              </a:spcBef>
              <a:spcAft>
                <a:spcPts val="0"/>
              </a:spcAft>
              <a:buSzPts val="2400"/>
              <a:buFont typeface="Work Sans Black"/>
              <a:buNone/>
              <a:defRPr sz="2400">
                <a:latin typeface="Work Sans Black"/>
                <a:ea typeface="Work Sans Black"/>
                <a:cs typeface="Work Sans Black"/>
                <a:sym typeface="Work Sans Black"/>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95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000"/>
              <a:buFont typeface="Work Sans Black"/>
              <a:buNone/>
              <a:defRPr sz="3000">
                <a:solidFill>
                  <a:schemeClr val="accent5"/>
                </a:solidFill>
                <a:latin typeface="Work Sans Black"/>
                <a:ea typeface="Work Sans Black"/>
                <a:cs typeface="Work Sans Black"/>
                <a:sym typeface="Work Sans Black"/>
              </a:defRPr>
            </a:lvl1pPr>
            <a:lvl2pPr lvl="1" rtl="0">
              <a:spcBef>
                <a:spcPts val="0"/>
              </a:spcBef>
              <a:spcAft>
                <a:spcPts val="0"/>
              </a:spcAft>
              <a:buClr>
                <a:schemeClr val="dk1"/>
              </a:buClr>
              <a:buSzPts val="3000"/>
              <a:buFont typeface="Work Sans Black"/>
              <a:buNone/>
              <a:defRPr sz="3000">
                <a:solidFill>
                  <a:schemeClr val="dk1"/>
                </a:solidFill>
                <a:latin typeface="Work Sans Black"/>
                <a:ea typeface="Work Sans Black"/>
                <a:cs typeface="Work Sans Black"/>
                <a:sym typeface="Work Sans Black"/>
              </a:defRPr>
            </a:lvl2pPr>
            <a:lvl3pPr lvl="2" rtl="0">
              <a:spcBef>
                <a:spcPts val="0"/>
              </a:spcBef>
              <a:spcAft>
                <a:spcPts val="0"/>
              </a:spcAft>
              <a:buClr>
                <a:schemeClr val="dk1"/>
              </a:buClr>
              <a:buSzPts val="3000"/>
              <a:buFont typeface="Work Sans Black"/>
              <a:buNone/>
              <a:defRPr sz="3000">
                <a:solidFill>
                  <a:schemeClr val="dk1"/>
                </a:solidFill>
                <a:latin typeface="Work Sans Black"/>
                <a:ea typeface="Work Sans Black"/>
                <a:cs typeface="Work Sans Black"/>
                <a:sym typeface="Work Sans Black"/>
              </a:defRPr>
            </a:lvl3pPr>
            <a:lvl4pPr lvl="3" rtl="0">
              <a:spcBef>
                <a:spcPts val="0"/>
              </a:spcBef>
              <a:spcAft>
                <a:spcPts val="0"/>
              </a:spcAft>
              <a:buClr>
                <a:schemeClr val="dk1"/>
              </a:buClr>
              <a:buSzPts val="3000"/>
              <a:buFont typeface="Work Sans Black"/>
              <a:buNone/>
              <a:defRPr sz="3000">
                <a:solidFill>
                  <a:schemeClr val="dk1"/>
                </a:solidFill>
                <a:latin typeface="Work Sans Black"/>
                <a:ea typeface="Work Sans Black"/>
                <a:cs typeface="Work Sans Black"/>
                <a:sym typeface="Work Sans Black"/>
              </a:defRPr>
            </a:lvl4pPr>
            <a:lvl5pPr lvl="4" rtl="0">
              <a:spcBef>
                <a:spcPts val="0"/>
              </a:spcBef>
              <a:spcAft>
                <a:spcPts val="0"/>
              </a:spcAft>
              <a:buClr>
                <a:schemeClr val="dk1"/>
              </a:buClr>
              <a:buSzPts val="3000"/>
              <a:buFont typeface="Work Sans Black"/>
              <a:buNone/>
              <a:defRPr sz="3000">
                <a:solidFill>
                  <a:schemeClr val="dk1"/>
                </a:solidFill>
                <a:latin typeface="Work Sans Black"/>
                <a:ea typeface="Work Sans Black"/>
                <a:cs typeface="Work Sans Black"/>
                <a:sym typeface="Work Sans Black"/>
              </a:defRPr>
            </a:lvl5pPr>
            <a:lvl6pPr lvl="5" rtl="0">
              <a:spcBef>
                <a:spcPts val="0"/>
              </a:spcBef>
              <a:spcAft>
                <a:spcPts val="0"/>
              </a:spcAft>
              <a:buClr>
                <a:schemeClr val="dk1"/>
              </a:buClr>
              <a:buSzPts val="3000"/>
              <a:buFont typeface="Work Sans Black"/>
              <a:buNone/>
              <a:defRPr sz="3000">
                <a:solidFill>
                  <a:schemeClr val="dk1"/>
                </a:solidFill>
                <a:latin typeface="Work Sans Black"/>
                <a:ea typeface="Work Sans Black"/>
                <a:cs typeface="Work Sans Black"/>
                <a:sym typeface="Work Sans Black"/>
              </a:defRPr>
            </a:lvl6pPr>
            <a:lvl7pPr lvl="6" rtl="0">
              <a:spcBef>
                <a:spcPts val="0"/>
              </a:spcBef>
              <a:spcAft>
                <a:spcPts val="0"/>
              </a:spcAft>
              <a:buClr>
                <a:schemeClr val="dk1"/>
              </a:buClr>
              <a:buSzPts val="3000"/>
              <a:buFont typeface="Work Sans Black"/>
              <a:buNone/>
              <a:defRPr sz="3000">
                <a:solidFill>
                  <a:schemeClr val="dk1"/>
                </a:solidFill>
                <a:latin typeface="Work Sans Black"/>
                <a:ea typeface="Work Sans Black"/>
                <a:cs typeface="Work Sans Black"/>
                <a:sym typeface="Work Sans Black"/>
              </a:defRPr>
            </a:lvl7pPr>
            <a:lvl8pPr lvl="7" rtl="0">
              <a:spcBef>
                <a:spcPts val="0"/>
              </a:spcBef>
              <a:spcAft>
                <a:spcPts val="0"/>
              </a:spcAft>
              <a:buClr>
                <a:schemeClr val="dk1"/>
              </a:buClr>
              <a:buSzPts val="3000"/>
              <a:buFont typeface="Work Sans Black"/>
              <a:buNone/>
              <a:defRPr sz="3000">
                <a:solidFill>
                  <a:schemeClr val="dk1"/>
                </a:solidFill>
                <a:latin typeface="Work Sans Black"/>
                <a:ea typeface="Work Sans Black"/>
                <a:cs typeface="Work Sans Black"/>
                <a:sym typeface="Work Sans Black"/>
              </a:defRPr>
            </a:lvl8pPr>
            <a:lvl9pPr lvl="8" rtl="0">
              <a:spcBef>
                <a:spcPts val="0"/>
              </a:spcBef>
              <a:spcAft>
                <a:spcPts val="0"/>
              </a:spcAft>
              <a:buClr>
                <a:schemeClr val="dk1"/>
              </a:buClr>
              <a:buSzPts val="3000"/>
              <a:buFont typeface="Work Sans Black"/>
              <a:buNone/>
              <a:defRPr sz="3000">
                <a:solidFill>
                  <a:schemeClr val="dk1"/>
                </a:solidFill>
                <a:latin typeface="Work Sans Black"/>
                <a:ea typeface="Work Sans Black"/>
                <a:cs typeface="Work Sans Black"/>
                <a:sym typeface="Work Sans Black"/>
              </a:defRPr>
            </a:lvl9pPr>
          </a:lstStyle>
          <a:p>
            <a:endParaRPr/>
          </a:p>
        </p:txBody>
      </p:sp>
      <p:sp>
        <p:nvSpPr>
          <p:cNvPr id="7" name="Google Shape;7;p1"/>
          <p:cNvSpPr txBox="1">
            <a:spLocks noGrp="1"/>
          </p:cNvSpPr>
          <p:nvPr>
            <p:ph type="body" idx="1"/>
          </p:nvPr>
        </p:nvSpPr>
        <p:spPr>
          <a:xfrm>
            <a:off x="720000" y="1112200"/>
            <a:ext cx="7704000" cy="34917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1pPr>
            <a:lvl2pPr marL="914400" lvl="1"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2pPr>
            <a:lvl3pPr marL="1371600" lvl="2"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3pPr>
            <a:lvl4pPr marL="1828800" lvl="3"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4pPr>
            <a:lvl5pPr marL="2286000" lvl="4"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5pPr>
            <a:lvl6pPr marL="2743200" lvl="5"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6pPr>
            <a:lvl7pPr marL="3200400" lvl="6"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7pPr>
            <a:lvl8pPr marL="3657600" lvl="7"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8pPr>
            <a:lvl9pPr marL="4114800" lvl="8"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8" r:id="rId8"/>
    <p:sldLayoutId id="2147483660" r:id="rId9"/>
    <p:sldLayoutId id="2147483661" r:id="rId10"/>
    <p:sldLayoutId id="2147483662" r:id="rId11"/>
    <p:sldLayoutId id="2147483666" r:id="rId12"/>
    <p:sldLayoutId id="2147483670" r:id="rId1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6.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3.svg"/><Relationship Id="rId5" Type="http://schemas.openxmlformats.org/officeDocument/2006/relationships/image" Target="../media/image13.png"/><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3.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sv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6.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6.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3.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3.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3" name="Google Shape;403;p27"/>
          <p:cNvPicPr preferRelativeResize="0">
            <a:picLocks noGrp="1"/>
          </p:cNvPicPr>
          <p:nvPr>
            <p:ph type="pic" idx="2"/>
          </p:nvPr>
        </p:nvPicPr>
        <p:blipFill rotWithShape="1">
          <a:blip r:embed="rId3">
            <a:alphaModFix/>
          </a:blip>
          <a:srcRect r="51016"/>
          <a:stretch/>
        </p:blipFill>
        <p:spPr>
          <a:xfrm>
            <a:off x="5825685" y="539599"/>
            <a:ext cx="2787000" cy="4064401"/>
          </a:xfrm>
          <a:prstGeom prst="rect">
            <a:avLst/>
          </a:prstGeom>
        </p:spPr>
      </p:pic>
      <p:sp>
        <p:nvSpPr>
          <p:cNvPr id="3" name="Title 2">
            <a:extLst>
              <a:ext uri="{FF2B5EF4-FFF2-40B4-BE49-F238E27FC236}">
                <a16:creationId xmlns:a16="http://schemas.microsoft.com/office/drawing/2014/main" id="{B56FEDA6-7883-C330-F5DB-5722D0449ABA}"/>
              </a:ext>
            </a:extLst>
          </p:cNvPr>
          <p:cNvSpPr>
            <a:spLocks noGrp="1"/>
          </p:cNvSpPr>
          <p:nvPr>
            <p:ph type="title"/>
          </p:nvPr>
        </p:nvSpPr>
        <p:spPr>
          <a:xfrm>
            <a:off x="531315" y="1320799"/>
            <a:ext cx="5042172" cy="3283101"/>
          </a:xfrm>
        </p:spPr>
        <p:txBody>
          <a:bodyPr anchor="ctr"/>
          <a:lstStyle/>
          <a:p>
            <a:pPr>
              <a:lnSpc>
                <a:spcPct val="150000"/>
              </a:lnSpc>
            </a:pPr>
            <a:r>
              <a:rPr lang="vi-VN" sz="3600" b="1" dirty="0">
                <a:latin typeface="Arial" panose="020B0604020202020204" pitchFamily="34" charset="0"/>
                <a:cs typeface="Arial" panose="020B0604020202020204" pitchFamily="34" charset="0"/>
              </a:rPr>
              <a:t>GIÁO DỤC KĨ THUẬT CÔNG NGHỆ TRONG HỆ THỐNG GIÁO DỤC QUỐC DÂN</a:t>
            </a:r>
          </a:p>
        </p:txBody>
      </p:sp>
      <p:sp>
        <p:nvSpPr>
          <p:cNvPr id="6" name="Arrow: Pentagon 5">
            <a:extLst>
              <a:ext uri="{FF2B5EF4-FFF2-40B4-BE49-F238E27FC236}">
                <a16:creationId xmlns:a16="http://schemas.microsoft.com/office/drawing/2014/main" id="{9DF1298D-5126-53B3-3BAB-0D1C96DEBA99}"/>
              </a:ext>
            </a:extLst>
          </p:cNvPr>
          <p:cNvSpPr/>
          <p:nvPr/>
        </p:nvSpPr>
        <p:spPr>
          <a:xfrm>
            <a:off x="0" y="539599"/>
            <a:ext cx="2518229" cy="708630"/>
          </a:xfrm>
          <a:prstGeom prst="homePlat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Arial" panose="020B0604020202020204" pitchFamily="34" charset="0"/>
                <a:cs typeface="Arial" panose="020B0604020202020204" pitchFamily="34" charset="0"/>
              </a:rPr>
              <a:t>BÀI 2</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20" name="Title 4">
            <a:extLst>
              <a:ext uri="{FF2B5EF4-FFF2-40B4-BE49-F238E27FC236}">
                <a16:creationId xmlns:a16="http://schemas.microsoft.com/office/drawing/2014/main" id="{FF936C22-03E4-E9D9-9D73-8911459D0A8D}"/>
              </a:ext>
            </a:extLst>
          </p:cNvPr>
          <p:cNvSpPr txBox="1">
            <a:spLocks/>
          </p:cNvSpPr>
          <p:nvPr/>
        </p:nvSpPr>
        <p:spPr>
          <a:xfrm>
            <a:off x="720000" y="384895"/>
            <a:ext cx="7704000" cy="64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Work Sans Black"/>
              <a:buNone/>
              <a:defRPr sz="3000" b="0" i="0" u="none" strike="noStrike" cap="none">
                <a:solidFill>
                  <a:schemeClr val="accent5"/>
                </a:solidFill>
                <a:latin typeface="Work Sans Black"/>
                <a:ea typeface="Work Sans Black"/>
                <a:cs typeface="Work Sans Black"/>
                <a:sym typeface="Work Sans Black"/>
              </a:defRPr>
            </a:lvl1pPr>
            <a:lvl2pPr marR="0" lvl="1"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2pPr>
            <a:lvl3pPr marR="0" lvl="2"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3pPr>
            <a:lvl4pPr marR="0" lvl="3"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4pPr>
            <a:lvl5pPr marR="0" lvl="4"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5pPr>
            <a:lvl6pPr marR="0" lvl="5"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6pPr>
            <a:lvl7pPr marR="0" lvl="6"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7pPr>
            <a:lvl8pPr marR="0" lvl="7"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8pPr>
            <a:lvl9pPr marR="0" lvl="8"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9pPr>
          </a:lstStyle>
          <a:p>
            <a:pPr algn="ctr"/>
            <a:r>
              <a:rPr lang="vi-VN" sz="2400" b="1" dirty="0">
                <a:solidFill>
                  <a:srgbClr val="DC7C12"/>
                </a:solidFill>
                <a:latin typeface="Arial" panose="020B0604020202020204" pitchFamily="34" charset="0"/>
                <a:cs typeface="Arial" panose="020B0604020202020204" pitchFamily="34" charset="0"/>
              </a:rPr>
              <a:t>Quan sát thông tin SGK tr. 14 và thực hiện yêu cầu</a:t>
            </a:r>
          </a:p>
        </p:txBody>
      </p:sp>
      <p:grpSp>
        <p:nvGrpSpPr>
          <p:cNvPr id="21" name="Group 20">
            <a:extLst>
              <a:ext uri="{FF2B5EF4-FFF2-40B4-BE49-F238E27FC236}">
                <a16:creationId xmlns:a16="http://schemas.microsoft.com/office/drawing/2014/main" id="{77A983EB-9D13-4646-42E5-F9B27A174446}"/>
              </a:ext>
            </a:extLst>
          </p:cNvPr>
          <p:cNvGrpSpPr/>
          <p:nvPr/>
        </p:nvGrpSpPr>
        <p:grpSpPr>
          <a:xfrm>
            <a:off x="3692602" y="1682859"/>
            <a:ext cx="4942740" cy="2191496"/>
            <a:chOff x="1069578" y="1903923"/>
            <a:chExt cx="4942740" cy="2191496"/>
          </a:xfrm>
        </p:grpSpPr>
        <p:grpSp>
          <p:nvGrpSpPr>
            <p:cNvPr id="22" name="Group 21">
              <a:extLst>
                <a:ext uri="{FF2B5EF4-FFF2-40B4-BE49-F238E27FC236}">
                  <a16:creationId xmlns:a16="http://schemas.microsoft.com/office/drawing/2014/main" id="{752EE5DF-7AE4-C50B-DC9F-23A42A4F7831}"/>
                </a:ext>
              </a:extLst>
            </p:cNvPr>
            <p:cNvGrpSpPr/>
            <p:nvPr/>
          </p:nvGrpSpPr>
          <p:grpSpPr>
            <a:xfrm>
              <a:off x="1069578" y="1903923"/>
              <a:ext cx="4942740" cy="2191496"/>
              <a:chOff x="996092" y="1248504"/>
              <a:chExt cx="4942740" cy="2191496"/>
            </a:xfrm>
          </p:grpSpPr>
          <p:sp>
            <p:nvSpPr>
              <p:cNvPr id="24" name="Rectangle: Diagonal Corners Rounded 23">
                <a:extLst>
                  <a:ext uri="{FF2B5EF4-FFF2-40B4-BE49-F238E27FC236}">
                    <a16:creationId xmlns:a16="http://schemas.microsoft.com/office/drawing/2014/main" id="{948077EF-98E2-8F29-FD5F-838468012344}"/>
                  </a:ext>
                </a:extLst>
              </p:cNvPr>
              <p:cNvSpPr/>
              <p:nvPr/>
            </p:nvSpPr>
            <p:spPr>
              <a:xfrm flipH="1">
                <a:off x="1175980" y="1506081"/>
                <a:ext cx="4762852" cy="1933919"/>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800" dirty="0">
                    <a:solidFill>
                      <a:srgbClr val="000000"/>
                    </a:solidFill>
                    <a:effectLst/>
                    <a:latin typeface="Arial" panose="020B0604020202020204" pitchFamily="34" charset="0"/>
                    <a:cs typeface="Arial" panose="020B0604020202020204" pitchFamily="34" charset="0"/>
                  </a:rPr>
                  <a:t>Hãy nêu những hướng đi liên quan tới nghề nghiệp trong lĩnh vực kĩ thuật, công nghệ sau khi tốt nghiệp trung học cơ sở.</a:t>
                </a:r>
                <a:endParaRPr lang="vi-VN" sz="1800" dirty="0">
                  <a:effectLst/>
                  <a:latin typeface="Arial" panose="020B0604020202020204" pitchFamily="34" charset="0"/>
                  <a:cs typeface="Arial" panose="020B0604020202020204" pitchFamily="34" charset="0"/>
                </a:endParaRPr>
              </a:p>
            </p:txBody>
          </p:sp>
          <p:sp>
            <p:nvSpPr>
              <p:cNvPr id="25" name="Speech Bubble: Rectangle with Corners Rounded 19">
                <a:extLst>
                  <a:ext uri="{FF2B5EF4-FFF2-40B4-BE49-F238E27FC236}">
                    <a16:creationId xmlns:a16="http://schemas.microsoft.com/office/drawing/2014/main" id="{D34C465D-F285-E9B5-62FE-465B71FB82F2}"/>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23" name="Picture 13">
              <a:extLst>
                <a:ext uri="{FF2B5EF4-FFF2-40B4-BE49-F238E27FC236}">
                  <a16:creationId xmlns:a16="http://schemas.microsoft.com/office/drawing/2014/main" id="{143BDDFD-86F5-2E77-95DA-313718D1FA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95815" y="1977508"/>
              <a:ext cx="224555" cy="352872"/>
            </a:xfrm>
            <a:prstGeom prst="rect">
              <a:avLst/>
            </a:prstGeom>
          </p:spPr>
        </p:pic>
      </p:grpSp>
      <p:sp>
        <p:nvSpPr>
          <p:cNvPr id="26" name="Arrow: Pentagon 25">
            <a:extLst>
              <a:ext uri="{FF2B5EF4-FFF2-40B4-BE49-F238E27FC236}">
                <a16:creationId xmlns:a16="http://schemas.microsoft.com/office/drawing/2014/main" id="{F50AA974-1393-00CB-24A6-7D2C5BC15B7F}"/>
              </a:ext>
            </a:extLst>
          </p:cNvPr>
          <p:cNvSpPr/>
          <p:nvPr/>
        </p:nvSpPr>
        <p:spPr>
          <a:xfrm>
            <a:off x="117695" y="3874355"/>
            <a:ext cx="3525926" cy="559421"/>
          </a:xfrm>
          <a:prstGeom prst="homePlate">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sp>
        <p:nvSpPr>
          <p:cNvPr id="27" name="Freeform 51">
            <a:extLst>
              <a:ext uri="{FF2B5EF4-FFF2-40B4-BE49-F238E27FC236}">
                <a16:creationId xmlns:a16="http://schemas.microsoft.com/office/drawing/2014/main" id="{4E137128-A44E-31E2-2044-228E16272696}"/>
              </a:ext>
            </a:extLst>
          </p:cNvPr>
          <p:cNvSpPr/>
          <p:nvPr/>
        </p:nvSpPr>
        <p:spPr>
          <a:xfrm>
            <a:off x="508658" y="1262774"/>
            <a:ext cx="2967790" cy="2126016"/>
          </a:xfrm>
          <a:custGeom>
            <a:avLst/>
            <a:gdLst/>
            <a:ahLst/>
            <a:cxnLst/>
            <a:rect l="l" t="t" r="r" b="b"/>
            <a:pathLst>
              <a:path w="1268345" h="908596">
                <a:moveTo>
                  <a:pt x="0" y="0"/>
                </a:moveTo>
                <a:lnTo>
                  <a:pt x="1268345" y="0"/>
                </a:lnTo>
                <a:lnTo>
                  <a:pt x="1268345" y="908596"/>
                </a:lnTo>
                <a:lnTo>
                  <a:pt x="0" y="90859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3750979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446065-016F-E10E-8D7E-B487A02697ED}"/>
              </a:ext>
            </a:extLst>
          </p:cNvPr>
          <p:cNvSpPr/>
          <p:nvPr/>
        </p:nvSpPr>
        <p:spPr>
          <a:xfrm>
            <a:off x="476360" y="356896"/>
            <a:ext cx="8191280" cy="1128090"/>
          </a:xfrm>
          <a:prstGeom prst="roundRect">
            <a:avLst/>
          </a:prstGeom>
          <a:solidFill>
            <a:schemeClr val="accent5"/>
          </a:solidFill>
          <a:ln>
            <a:noFill/>
          </a:ln>
        </p:spPr>
        <p:style>
          <a:lnRef idx="1">
            <a:schemeClr val="accent6"/>
          </a:lnRef>
          <a:fillRef idx="3">
            <a:schemeClr val="accent6"/>
          </a:fillRef>
          <a:effectRef idx="2">
            <a:schemeClr val="accent6"/>
          </a:effectRef>
          <a:fontRef idx="minor">
            <a:schemeClr val="lt1"/>
          </a:fontRef>
        </p:style>
        <p:txBody>
          <a:bodyPr bIns="72000" rtlCol="0" anchor="ctr"/>
          <a:lstStyle/>
          <a:p>
            <a:pPr algn="ctr"/>
            <a:r>
              <a:rPr lang="vi-VN" sz="2200" b="1" kern="1200" dirty="0">
                <a:solidFill>
                  <a:srgbClr val="FFFFFF"/>
                </a:solidFill>
                <a:latin typeface="Arial" panose="020B0604020202020204" pitchFamily="34" charset="0"/>
                <a:cs typeface="Arial" panose="020B0604020202020204" pitchFamily="34" charset="0"/>
              </a:rPr>
              <a:t>Câu 10:</a:t>
            </a:r>
            <a:r>
              <a:rPr lang="en-US" sz="2200" b="1" kern="1200" dirty="0">
                <a:solidFill>
                  <a:srgbClr val="FFFFFF"/>
                </a:solidFill>
                <a:latin typeface="Arial" panose="020B0604020202020204" pitchFamily="34" charset="0"/>
                <a:cs typeface="Arial" panose="020B0604020202020204" pitchFamily="34" charset="0"/>
              </a:rPr>
              <a:t> </a:t>
            </a:r>
            <a:r>
              <a:rPr lang="vi-VN" sz="2200" dirty="0">
                <a:solidFill>
                  <a:srgbClr val="FFFFFF"/>
                </a:solidFill>
                <a:latin typeface="Arial" panose="020B0604020202020204" pitchFamily="34" charset="0"/>
                <a:cs typeface="Arial" panose="020B0604020202020204" pitchFamily="34" charset="0"/>
              </a:rPr>
              <a:t>Phân luồng trong nhà trường nhằm mục đích gì?</a:t>
            </a:r>
          </a:p>
        </p:txBody>
      </p:sp>
      <p:sp>
        <p:nvSpPr>
          <p:cNvPr id="5" name="Rectangle: Rounded Corners 4">
            <a:extLst>
              <a:ext uri="{FF2B5EF4-FFF2-40B4-BE49-F238E27FC236}">
                <a16:creationId xmlns:a16="http://schemas.microsoft.com/office/drawing/2014/main" id="{694EE124-D2B0-EB92-34BB-171A6E5DFF49}"/>
              </a:ext>
            </a:extLst>
          </p:cNvPr>
          <p:cNvSpPr/>
          <p:nvPr/>
        </p:nvSpPr>
        <p:spPr>
          <a:xfrm>
            <a:off x="476360" y="1756694"/>
            <a:ext cx="3918244" cy="133348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nSpc>
                <a:spcPct val="150000"/>
              </a:lnSpc>
            </a:pPr>
            <a:r>
              <a:rPr lang="vi-VN" sz="2200" dirty="0">
                <a:solidFill>
                  <a:schemeClr val="tx1"/>
                </a:solidFill>
              </a:rPr>
              <a:t>A. Hiểu về chương trình đào tạo sau đại học. </a:t>
            </a:r>
          </a:p>
        </p:txBody>
      </p:sp>
      <p:sp>
        <p:nvSpPr>
          <p:cNvPr id="6" name="Rectangle: Rounded Corners 5">
            <a:extLst>
              <a:ext uri="{FF2B5EF4-FFF2-40B4-BE49-F238E27FC236}">
                <a16:creationId xmlns:a16="http://schemas.microsoft.com/office/drawing/2014/main" id="{5F79DB41-7308-0943-C5D6-16DFA84552E0}"/>
              </a:ext>
            </a:extLst>
          </p:cNvPr>
          <p:cNvSpPr/>
          <p:nvPr/>
        </p:nvSpPr>
        <p:spPr>
          <a:xfrm>
            <a:off x="476360" y="3361887"/>
            <a:ext cx="3918244" cy="133348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nSpc>
                <a:spcPct val="150000"/>
              </a:lnSpc>
            </a:pPr>
            <a:r>
              <a:rPr lang="vi-VN" sz="2200" dirty="0">
                <a:solidFill>
                  <a:schemeClr val="tx1"/>
                </a:solidFill>
              </a:rPr>
              <a:t>B. Phát triển các kỹ năng phát triển bản thân. </a:t>
            </a:r>
          </a:p>
        </p:txBody>
      </p:sp>
      <p:pic>
        <p:nvPicPr>
          <p:cNvPr id="2" name="Graphic 1" descr="Briefcase">
            <a:hlinkClick r:id="" action="ppaction://noaction"/>
            <a:extLst>
              <a:ext uri="{FF2B5EF4-FFF2-40B4-BE49-F238E27FC236}">
                <a16:creationId xmlns:a16="http://schemas.microsoft.com/office/drawing/2014/main" id="{25663111-55D7-368B-A59D-A6D55B0E0FFE}"/>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8558784" y="4639647"/>
            <a:ext cx="457200" cy="457200"/>
          </a:xfrm>
          <a:prstGeom prst="rect">
            <a:avLst/>
          </a:prstGeom>
        </p:spPr>
      </p:pic>
      <p:sp>
        <p:nvSpPr>
          <p:cNvPr id="7" name="Rectangle: Rounded Corners 6">
            <a:extLst>
              <a:ext uri="{FF2B5EF4-FFF2-40B4-BE49-F238E27FC236}">
                <a16:creationId xmlns:a16="http://schemas.microsoft.com/office/drawing/2014/main" id="{A815A429-CDE6-418F-D491-A44C1918748D}"/>
              </a:ext>
            </a:extLst>
          </p:cNvPr>
          <p:cNvSpPr/>
          <p:nvPr/>
        </p:nvSpPr>
        <p:spPr>
          <a:xfrm>
            <a:off x="4749396" y="1756694"/>
            <a:ext cx="3918244" cy="133348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nSpc>
                <a:spcPct val="150000"/>
              </a:lnSpc>
            </a:pPr>
            <a:r>
              <a:rPr lang="vi-VN" sz="2200" dirty="0">
                <a:solidFill>
                  <a:schemeClr val="tx1"/>
                </a:solidFill>
              </a:rPr>
              <a:t>C. Phát triển các kỹ năng làm việc nhóm. </a:t>
            </a:r>
          </a:p>
        </p:txBody>
      </p:sp>
      <p:sp>
        <p:nvSpPr>
          <p:cNvPr id="8" name="Rectangle: Rounded Corners 7">
            <a:extLst>
              <a:ext uri="{FF2B5EF4-FFF2-40B4-BE49-F238E27FC236}">
                <a16:creationId xmlns:a16="http://schemas.microsoft.com/office/drawing/2014/main" id="{B9760913-E52C-6845-794F-B6EA546A293A}"/>
              </a:ext>
            </a:extLst>
          </p:cNvPr>
          <p:cNvSpPr/>
          <p:nvPr/>
        </p:nvSpPr>
        <p:spPr>
          <a:xfrm>
            <a:off x="4749396" y="3361887"/>
            <a:ext cx="3918244" cy="1333484"/>
          </a:xfrm>
          <a:prstGeom prst="roundRect">
            <a:avLst/>
          </a:prstGeom>
          <a:solidFill>
            <a:schemeClr val="bg1"/>
          </a:solidFill>
          <a:ln>
            <a:solidFill>
              <a:schemeClr val="tx1">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bIns="108000" rtlCol="0" anchor="ctr"/>
          <a:lstStyle/>
          <a:p>
            <a:pPr>
              <a:lnSpc>
                <a:spcPct val="150000"/>
              </a:lnSpc>
            </a:pPr>
            <a:r>
              <a:rPr lang="vi-VN" sz="2200" dirty="0">
                <a:solidFill>
                  <a:schemeClr val="tx1"/>
                </a:solidFill>
              </a:rPr>
              <a:t>D. Giúp học sinh có hiểu biết về bản thân và nghề nghiệp.</a:t>
            </a:r>
          </a:p>
        </p:txBody>
      </p:sp>
      <p:sp>
        <p:nvSpPr>
          <p:cNvPr id="12" name="Rectangle: Rounded Corners 11">
            <a:extLst>
              <a:ext uri="{FF2B5EF4-FFF2-40B4-BE49-F238E27FC236}">
                <a16:creationId xmlns:a16="http://schemas.microsoft.com/office/drawing/2014/main" id="{9981C190-4C82-F9D7-AC67-5C5D13AEAA78}"/>
              </a:ext>
            </a:extLst>
          </p:cNvPr>
          <p:cNvSpPr/>
          <p:nvPr/>
        </p:nvSpPr>
        <p:spPr>
          <a:xfrm>
            <a:off x="4749396" y="3361886"/>
            <a:ext cx="3918244" cy="1333484"/>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algn="just">
              <a:lnSpc>
                <a:spcPct val="150000"/>
              </a:lnSpc>
            </a:pPr>
            <a:r>
              <a:rPr lang="vi-VN" sz="2200" dirty="0">
                <a:solidFill>
                  <a:schemeClr val="tx1"/>
                </a:solidFill>
              </a:rPr>
              <a:t>D. Giúp học sinh có hiểu biết về bản thân và nghề nghiệp.</a:t>
            </a:r>
          </a:p>
        </p:txBody>
      </p:sp>
    </p:spTree>
    <p:extLst>
      <p:ext uri="{BB962C8B-B14F-4D97-AF65-F5344CB8AC3E}">
        <p14:creationId xmlns:p14="http://schemas.microsoft.com/office/powerpoint/2010/main" val="4186120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3" name="Title 2">
            <a:extLst>
              <a:ext uri="{FF2B5EF4-FFF2-40B4-BE49-F238E27FC236}">
                <a16:creationId xmlns:a16="http://schemas.microsoft.com/office/drawing/2014/main" id="{55A4CB96-BF14-2FBA-8749-E816F87371E8}"/>
              </a:ext>
            </a:extLst>
          </p:cNvPr>
          <p:cNvSpPr>
            <a:spLocks noGrp="1"/>
          </p:cNvSpPr>
          <p:nvPr>
            <p:ph type="title"/>
          </p:nvPr>
        </p:nvSpPr>
        <p:spPr>
          <a:xfrm>
            <a:off x="361858" y="676207"/>
            <a:ext cx="8339932" cy="646500"/>
          </a:xfrm>
        </p:spPr>
        <p:txBody>
          <a:bodyPr/>
          <a:lstStyle/>
          <a:p>
            <a:pPr algn="r"/>
            <a:r>
              <a:rPr lang="vi-VN" sz="3200" b="1" dirty="0">
                <a:solidFill>
                  <a:schemeClr val="bg1">
                    <a:lumMod val="50000"/>
                  </a:schemeClr>
                </a:solidFill>
                <a:latin typeface="Arial" panose="020B0604020202020204" pitchFamily="34" charset="0"/>
                <a:cs typeface="Arial" panose="020B0604020202020204" pitchFamily="34" charset="0"/>
              </a:rPr>
              <a:t>LUYỆN TẬP</a:t>
            </a:r>
          </a:p>
        </p:txBody>
      </p:sp>
      <p:grpSp>
        <p:nvGrpSpPr>
          <p:cNvPr id="4" name="Group 3">
            <a:extLst>
              <a:ext uri="{FF2B5EF4-FFF2-40B4-BE49-F238E27FC236}">
                <a16:creationId xmlns:a16="http://schemas.microsoft.com/office/drawing/2014/main" id="{F0EF890B-AA2B-AA9C-AABA-91031EC453BC}"/>
              </a:ext>
            </a:extLst>
          </p:cNvPr>
          <p:cNvGrpSpPr/>
          <p:nvPr/>
        </p:nvGrpSpPr>
        <p:grpSpPr>
          <a:xfrm>
            <a:off x="283029" y="116803"/>
            <a:ext cx="8577942" cy="4774510"/>
            <a:chOff x="242853" y="-756555"/>
            <a:chExt cx="8577942" cy="4774510"/>
          </a:xfrm>
        </p:grpSpPr>
        <p:sp>
          <p:nvSpPr>
            <p:cNvPr id="6" name="Rectangle: Rounded Corners 5">
              <a:extLst>
                <a:ext uri="{FF2B5EF4-FFF2-40B4-BE49-F238E27FC236}">
                  <a16:creationId xmlns:a16="http://schemas.microsoft.com/office/drawing/2014/main" id="{000C84C1-3088-BEEF-301C-C431829D9635}"/>
                </a:ext>
              </a:extLst>
            </p:cNvPr>
            <p:cNvSpPr/>
            <p:nvPr/>
          </p:nvSpPr>
          <p:spPr>
            <a:xfrm>
              <a:off x="242853" y="1064298"/>
              <a:ext cx="8577942" cy="2953657"/>
            </a:xfrm>
            <a:prstGeom prst="roundRect">
              <a:avLst>
                <a:gd name="adj" fmla="val 9608"/>
              </a:avLst>
            </a:prstGeom>
            <a:solidFill>
              <a:schemeClr val="accent5">
                <a:lumMod val="20000"/>
                <a:lumOff val="80000"/>
              </a:schemeClr>
            </a:solidFill>
            <a:ln>
              <a:solidFill>
                <a:schemeClr val="accent5">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dirty="0"/>
            </a:p>
          </p:txBody>
        </p:sp>
        <p:pic>
          <p:nvPicPr>
            <p:cNvPr id="5" name="Picture 34">
              <a:extLst>
                <a:ext uri="{FF2B5EF4-FFF2-40B4-BE49-F238E27FC236}">
                  <a16:creationId xmlns:a16="http://schemas.microsoft.com/office/drawing/2014/main" id="{A9C267B4-876D-0E25-D144-78DE56CD14CE}"/>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361859" y="-756555"/>
              <a:ext cx="5302080" cy="1947702"/>
            </a:xfrm>
            <a:prstGeom prst="rect">
              <a:avLst/>
            </a:prstGeom>
          </p:spPr>
        </p:pic>
      </p:grpSp>
      <p:grpSp>
        <p:nvGrpSpPr>
          <p:cNvPr id="7" name="Group 6">
            <a:extLst>
              <a:ext uri="{FF2B5EF4-FFF2-40B4-BE49-F238E27FC236}">
                <a16:creationId xmlns:a16="http://schemas.microsoft.com/office/drawing/2014/main" id="{09C45DC3-F898-B80B-7E68-6C5C25AF19DC}"/>
              </a:ext>
            </a:extLst>
          </p:cNvPr>
          <p:cNvGrpSpPr/>
          <p:nvPr/>
        </p:nvGrpSpPr>
        <p:grpSpPr>
          <a:xfrm>
            <a:off x="540394" y="2066698"/>
            <a:ext cx="7982860" cy="1287532"/>
            <a:chOff x="793134" y="1650910"/>
            <a:chExt cx="7982860" cy="1287532"/>
          </a:xfrm>
        </p:grpSpPr>
        <p:pic>
          <p:nvPicPr>
            <p:cNvPr id="8" name="Picture 10">
              <a:extLst>
                <a:ext uri="{FF2B5EF4-FFF2-40B4-BE49-F238E27FC236}">
                  <a16:creationId xmlns:a16="http://schemas.microsoft.com/office/drawing/2014/main" id="{32F563FB-C255-01FA-5940-867D74C485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93134" y="2029968"/>
              <a:ext cx="572821" cy="571389"/>
            </a:xfrm>
            <a:prstGeom prst="rect">
              <a:avLst/>
            </a:prstGeom>
          </p:spPr>
        </p:pic>
        <p:sp>
          <p:nvSpPr>
            <p:cNvPr id="9" name="TextBox 8">
              <a:extLst>
                <a:ext uri="{FF2B5EF4-FFF2-40B4-BE49-F238E27FC236}">
                  <a16:creationId xmlns:a16="http://schemas.microsoft.com/office/drawing/2014/main" id="{CE58ACE7-1030-2898-A10C-387014067C04}"/>
                </a:ext>
              </a:extLst>
            </p:cNvPr>
            <p:cNvSpPr txBox="1"/>
            <p:nvPr/>
          </p:nvSpPr>
          <p:spPr>
            <a:xfrm>
              <a:off x="1510208" y="1650910"/>
              <a:ext cx="7265786" cy="1287532"/>
            </a:xfrm>
            <a:prstGeom prst="rect">
              <a:avLst/>
            </a:prstGeom>
            <a:noFill/>
          </p:spPr>
          <p:txBody>
            <a:bodyPr wrap="square">
              <a:spAutoFit/>
            </a:bodyPr>
            <a:lstStyle/>
            <a:p>
              <a:pPr algn="just">
                <a:lnSpc>
                  <a:spcPct val="150000"/>
                </a:lnSpc>
              </a:pPr>
              <a:r>
                <a:rPr lang="vi-VN" sz="18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Câu 1:</a:t>
              </a:r>
              <a:r>
                <a:rPr lang="vi-VN"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sz="1800" dirty="0">
                  <a:solidFill>
                    <a:srgbClr val="000000"/>
                  </a:solidFill>
                  <a:effectLst/>
                  <a:latin typeface="Arial" panose="020B0604020202020204" pitchFamily="34" charset="0"/>
                  <a:cs typeface="Arial" panose="020B0604020202020204" pitchFamily="34" charset="0"/>
                </a:rPr>
                <a:t>Trong cơ cấu hệ thống giáo dục Việt Nam, cơ hội lựa chọn nghề nghiệp kĩ thuật, công nghệ của người học bắt đầu có ở cấp học trung học cơ sở (THCS).</a:t>
              </a:r>
              <a:endParaRPr lang="vi-VN" sz="1800" dirty="0">
                <a:effectLst/>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206CB38D-CA06-E81E-60F3-B97A2EF01080}"/>
              </a:ext>
            </a:extLst>
          </p:cNvPr>
          <p:cNvGrpSpPr/>
          <p:nvPr/>
        </p:nvGrpSpPr>
        <p:grpSpPr>
          <a:xfrm>
            <a:off x="540394" y="3414484"/>
            <a:ext cx="7982860" cy="1287532"/>
            <a:chOff x="793134" y="1650910"/>
            <a:chExt cx="7982860" cy="1287532"/>
          </a:xfrm>
        </p:grpSpPr>
        <p:pic>
          <p:nvPicPr>
            <p:cNvPr id="17" name="Picture 10">
              <a:extLst>
                <a:ext uri="{FF2B5EF4-FFF2-40B4-BE49-F238E27FC236}">
                  <a16:creationId xmlns:a16="http://schemas.microsoft.com/office/drawing/2014/main" id="{F10896EB-727C-1C94-E456-7BF2958729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93134" y="2029968"/>
              <a:ext cx="572821" cy="571389"/>
            </a:xfrm>
            <a:prstGeom prst="rect">
              <a:avLst/>
            </a:prstGeom>
          </p:spPr>
        </p:pic>
        <p:sp>
          <p:nvSpPr>
            <p:cNvPr id="18" name="TextBox 17">
              <a:extLst>
                <a:ext uri="{FF2B5EF4-FFF2-40B4-BE49-F238E27FC236}">
                  <a16:creationId xmlns:a16="http://schemas.microsoft.com/office/drawing/2014/main" id="{D87CA052-1004-D0D4-23BA-68DF2BAD8554}"/>
                </a:ext>
              </a:extLst>
            </p:cNvPr>
            <p:cNvSpPr txBox="1"/>
            <p:nvPr/>
          </p:nvSpPr>
          <p:spPr>
            <a:xfrm>
              <a:off x="1510208" y="1650910"/>
              <a:ext cx="7265786" cy="1287532"/>
            </a:xfrm>
            <a:prstGeom prst="rect">
              <a:avLst/>
            </a:prstGeom>
            <a:noFill/>
          </p:spPr>
          <p:txBody>
            <a:bodyPr wrap="square">
              <a:spAutoFit/>
            </a:bodyPr>
            <a:lstStyle/>
            <a:p>
              <a:pPr algn="just">
                <a:lnSpc>
                  <a:spcPct val="150000"/>
                </a:lnSpc>
              </a:pPr>
              <a:r>
                <a:rPr lang="vi-VN" sz="18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Câu 2:</a:t>
              </a:r>
              <a:r>
                <a:rPr lang="vi-VN"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sz="1800" dirty="0">
                  <a:solidFill>
                    <a:srgbClr val="000000"/>
                  </a:solidFill>
                  <a:effectLst/>
                  <a:latin typeface="Arial" panose="020B0604020202020204" pitchFamily="34" charset="0"/>
                  <a:cs typeface="Arial" panose="020B0604020202020204" pitchFamily="34" charset="0"/>
                </a:rPr>
                <a:t>Nếu chọn nghề nghiệp trong lĩnh vực kĩ thuật, công nghệ, học sinh trung học phổ thông nên chọn những môn học lựa chọn như: công nghệ, vật lí, hóa học, tin học.</a:t>
              </a:r>
              <a:endParaRPr lang="vi-VN" sz="1800" dirty="0">
                <a:effectLst/>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5" name="Title 4">
            <a:extLst>
              <a:ext uri="{FF2B5EF4-FFF2-40B4-BE49-F238E27FC236}">
                <a16:creationId xmlns:a16="http://schemas.microsoft.com/office/drawing/2014/main" id="{28435344-7EE0-B435-3AF6-9E7579377C4B}"/>
              </a:ext>
            </a:extLst>
          </p:cNvPr>
          <p:cNvSpPr>
            <a:spLocks noGrp="1"/>
          </p:cNvSpPr>
          <p:nvPr>
            <p:ph type="title"/>
          </p:nvPr>
        </p:nvSpPr>
        <p:spPr>
          <a:xfrm>
            <a:off x="720000" y="336299"/>
            <a:ext cx="7704000" cy="646500"/>
          </a:xfrm>
        </p:spPr>
        <p:txBody>
          <a:bodyPr anchor="ctr"/>
          <a:lstStyle/>
          <a:p>
            <a:pPr algn="ctr"/>
            <a:r>
              <a:rPr lang="vi-VN" sz="2400" b="1" dirty="0">
                <a:solidFill>
                  <a:srgbClr val="DC7C12"/>
                </a:solidFill>
                <a:effectLst/>
                <a:latin typeface="Arial" panose="020B0604020202020204" pitchFamily="34" charset="0"/>
                <a:cs typeface="Arial" panose="020B0604020202020204" pitchFamily="34" charset="0"/>
              </a:rPr>
              <a:t>Quan sát thông tin SGK.12 và thực hiện yêu cầu</a:t>
            </a:r>
            <a:endParaRPr lang="vi-VN" sz="2400" b="1" dirty="0">
              <a:solidFill>
                <a:srgbClr val="DC7C12"/>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EAA6F9A-071F-74E1-7B69-B41CCCD58C08}"/>
              </a:ext>
            </a:extLst>
          </p:cNvPr>
          <p:cNvGrpSpPr/>
          <p:nvPr/>
        </p:nvGrpSpPr>
        <p:grpSpPr>
          <a:xfrm>
            <a:off x="3794860" y="1910685"/>
            <a:ext cx="5020694" cy="2780276"/>
            <a:chOff x="1069578" y="1903923"/>
            <a:chExt cx="5020694" cy="2780276"/>
          </a:xfrm>
        </p:grpSpPr>
        <p:grpSp>
          <p:nvGrpSpPr>
            <p:cNvPr id="13" name="Group 12">
              <a:extLst>
                <a:ext uri="{FF2B5EF4-FFF2-40B4-BE49-F238E27FC236}">
                  <a16:creationId xmlns:a16="http://schemas.microsoft.com/office/drawing/2014/main" id="{7880961F-D14A-2E04-17EE-21EF7C30A75A}"/>
                </a:ext>
              </a:extLst>
            </p:cNvPr>
            <p:cNvGrpSpPr/>
            <p:nvPr/>
          </p:nvGrpSpPr>
          <p:grpSpPr>
            <a:xfrm>
              <a:off x="1069578" y="1903923"/>
              <a:ext cx="5020694" cy="2780276"/>
              <a:chOff x="996092" y="1248504"/>
              <a:chExt cx="5020694" cy="2780276"/>
            </a:xfrm>
          </p:grpSpPr>
          <p:sp>
            <p:nvSpPr>
              <p:cNvPr id="15" name="Rectangle: Diagonal Corners Rounded 14">
                <a:extLst>
                  <a:ext uri="{FF2B5EF4-FFF2-40B4-BE49-F238E27FC236}">
                    <a16:creationId xmlns:a16="http://schemas.microsoft.com/office/drawing/2014/main" id="{13D628D4-BB87-5730-4005-6AAAFDDF16F7}"/>
                  </a:ext>
                </a:extLst>
              </p:cNvPr>
              <p:cNvSpPr/>
              <p:nvPr/>
            </p:nvSpPr>
            <p:spPr>
              <a:xfrm flipH="1">
                <a:off x="1175981" y="1506081"/>
                <a:ext cx="4840805" cy="2522699"/>
              </a:xfrm>
              <a:prstGeom prst="round2DiagRect">
                <a:avLst>
                  <a:gd name="adj1" fmla="val 22831"/>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800" dirty="0">
                    <a:solidFill>
                      <a:srgbClr val="000000"/>
                    </a:solidFill>
                    <a:effectLst/>
                    <a:latin typeface="Arial" panose="020B0604020202020204" pitchFamily="34" charset="0"/>
                    <a:cs typeface="Arial" panose="020B0604020202020204" pitchFamily="34" charset="0"/>
                  </a:rPr>
                  <a:t>a. Cơ cấu giáo dục Việt Nam gồm các cấp học và chương trình đào tạo nào?</a:t>
                </a:r>
                <a:endParaRPr lang="vi-VN" sz="1800" dirty="0">
                  <a:effectLst/>
                  <a:latin typeface="Arial" panose="020B0604020202020204" pitchFamily="34" charset="0"/>
                  <a:cs typeface="Arial" panose="020B0604020202020204" pitchFamily="34" charset="0"/>
                </a:endParaRPr>
              </a:p>
              <a:p>
                <a:pPr algn="just">
                  <a:lnSpc>
                    <a:spcPct val="150000"/>
                  </a:lnSpc>
                </a:pPr>
                <a:r>
                  <a:rPr lang="vi-VN" sz="1800" dirty="0">
                    <a:solidFill>
                      <a:srgbClr val="000000"/>
                    </a:solidFill>
                    <a:effectLst/>
                    <a:latin typeface="Arial" panose="020B0604020202020204" pitchFamily="34" charset="0"/>
                    <a:cs typeface="Arial" panose="020B0604020202020204" pitchFamily="34" charset="0"/>
                  </a:rPr>
                  <a:t>b. Trong giáo dục phổ thông, ở những thời điểm nào học sinh có thể lựa chọn tiếp tục học ở cấp học hoặc trình độ cao hơn?</a:t>
                </a:r>
                <a:endParaRPr lang="vi-VN" sz="1800" dirty="0">
                  <a:effectLst/>
                  <a:latin typeface="Arial" panose="020B0604020202020204" pitchFamily="34" charset="0"/>
                  <a:cs typeface="Arial" panose="020B0604020202020204" pitchFamily="34" charset="0"/>
                </a:endParaRPr>
              </a:p>
            </p:txBody>
          </p:sp>
          <p:sp>
            <p:nvSpPr>
              <p:cNvPr id="16" name="Speech Bubble: Rectangle with Corners Rounded 19">
                <a:extLst>
                  <a:ext uri="{FF2B5EF4-FFF2-40B4-BE49-F238E27FC236}">
                    <a16:creationId xmlns:a16="http://schemas.microsoft.com/office/drawing/2014/main" id="{03E7CC1C-DC39-DFE2-5625-7C416ED5FFB4}"/>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0B4EBB9E-B795-0251-F044-A1570928CB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95815" y="1977508"/>
              <a:ext cx="224555" cy="352872"/>
            </a:xfrm>
            <a:prstGeom prst="rect">
              <a:avLst/>
            </a:prstGeom>
          </p:spPr>
        </p:pic>
      </p:grpSp>
      <p:sp>
        <p:nvSpPr>
          <p:cNvPr id="18" name="Arrow: Pentagon 17">
            <a:extLst>
              <a:ext uri="{FF2B5EF4-FFF2-40B4-BE49-F238E27FC236}">
                <a16:creationId xmlns:a16="http://schemas.microsoft.com/office/drawing/2014/main" id="{0ACCCD33-6262-9D65-D9F0-037170879D13}"/>
              </a:ext>
            </a:extLst>
          </p:cNvPr>
          <p:cNvSpPr/>
          <p:nvPr/>
        </p:nvSpPr>
        <p:spPr>
          <a:xfrm>
            <a:off x="117695" y="1210983"/>
            <a:ext cx="3525926" cy="559421"/>
          </a:xfrm>
          <a:prstGeom prst="homePlate">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a:solidFill>
                  <a:schemeClr val="bg2">
                    <a:lumMod val="10000"/>
                  </a:schemeClr>
                </a:solidFill>
                <a:latin typeface="Arial" panose="020B0604020202020204" pitchFamily="34" charset="0"/>
                <a:cs typeface="Arial" panose="020B0604020202020204" pitchFamily="34" charset="0"/>
              </a:rPr>
              <a:t>THẢO LUẬN NHÓM</a:t>
            </a:r>
          </a:p>
        </p:txBody>
      </p:sp>
      <p:sp>
        <p:nvSpPr>
          <p:cNvPr id="20" name="Freeform 23">
            <a:extLst>
              <a:ext uri="{FF2B5EF4-FFF2-40B4-BE49-F238E27FC236}">
                <a16:creationId xmlns:a16="http://schemas.microsoft.com/office/drawing/2014/main" id="{CFE6C21B-93A4-551F-4CA0-E0B05C3BDB52}"/>
              </a:ext>
            </a:extLst>
          </p:cNvPr>
          <p:cNvSpPr/>
          <p:nvPr/>
        </p:nvSpPr>
        <p:spPr>
          <a:xfrm>
            <a:off x="117695" y="2481478"/>
            <a:ext cx="3677165" cy="2209483"/>
          </a:xfrm>
          <a:custGeom>
            <a:avLst/>
            <a:gdLst/>
            <a:ahLst/>
            <a:cxnLst/>
            <a:rect l="l" t="t" r="r" b="b"/>
            <a:pathLst>
              <a:path w="1681688" h="1015128">
                <a:moveTo>
                  <a:pt x="0" y="0"/>
                </a:moveTo>
                <a:lnTo>
                  <a:pt x="1681687" y="0"/>
                </a:lnTo>
                <a:lnTo>
                  <a:pt x="1681687" y="1015128"/>
                </a:lnTo>
                <a:lnTo>
                  <a:pt x="0" y="101512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pic>
        <p:nvPicPr>
          <p:cNvPr id="20" name="Picture 19">
            <a:extLst>
              <a:ext uri="{FF2B5EF4-FFF2-40B4-BE49-F238E27FC236}">
                <a16:creationId xmlns:a16="http://schemas.microsoft.com/office/drawing/2014/main" id="{C6068F20-E638-CD1F-0436-EA03D273903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9737" t="49223" r="14776" b="12814"/>
          <a:stretch/>
        </p:blipFill>
        <p:spPr>
          <a:xfrm>
            <a:off x="2277822" y="172947"/>
            <a:ext cx="6748482" cy="4797606"/>
          </a:xfrm>
          <a:prstGeom prst="rect">
            <a:avLst/>
          </a:prstGeom>
        </p:spPr>
      </p:pic>
      <p:sp>
        <p:nvSpPr>
          <p:cNvPr id="17" name="Arrow: Pentagon 16">
            <a:extLst>
              <a:ext uri="{FF2B5EF4-FFF2-40B4-BE49-F238E27FC236}">
                <a16:creationId xmlns:a16="http://schemas.microsoft.com/office/drawing/2014/main" id="{9D117D14-4ADE-A672-CBFA-8542B5E359E5}"/>
              </a:ext>
            </a:extLst>
          </p:cNvPr>
          <p:cNvSpPr/>
          <p:nvPr/>
        </p:nvSpPr>
        <p:spPr>
          <a:xfrm>
            <a:off x="117696" y="415654"/>
            <a:ext cx="3064416" cy="559421"/>
          </a:xfrm>
          <a:prstGeom prst="homePlate">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pic>
        <p:nvPicPr>
          <p:cNvPr id="23" name="Picture 34">
            <a:extLst>
              <a:ext uri="{FF2B5EF4-FFF2-40B4-BE49-F238E27FC236}">
                <a16:creationId xmlns:a16="http://schemas.microsoft.com/office/drawing/2014/main" id="{AFE5C45E-2464-106B-219D-5BC87C5FAC6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16223" b="5605"/>
          <a:stretch/>
        </p:blipFill>
        <p:spPr>
          <a:xfrm>
            <a:off x="339406" y="2757829"/>
            <a:ext cx="1879306" cy="22677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20" name="Title 4">
            <a:extLst>
              <a:ext uri="{FF2B5EF4-FFF2-40B4-BE49-F238E27FC236}">
                <a16:creationId xmlns:a16="http://schemas.microsoft.com/office/drawing/2014/main" id="{FF936C22-03E4-E9D9-9D73-8911459D0A8D}"/>
              </a:ext>
            </a:extLst>
          </p:cNvPr>
          <p:cNvSpPr txBox="1">
            <a:spLocks/>
          </p:cNvSpPr>
          <p:nvPr/>
        </p:nvSpPr>
        <p:spPr>
          <a:xfrm>
            <a:off x="720000" y="384895"/>
            <a:ext cx="7704000" cy="64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Work Sans Black"/>
              <a:buNone/>
              <a:defRPr sz="3000" b="0" i="0" u="none" strike="noStrike" cap="none">
                <a:solidFill>
                  <a:schemeClr val="accent5"/>
                </a:solidFill>
                <a:latin typeface="Work Sans Black"/>
                <a:ea typeface="Work Sans Black"/>
                <a:cs typeface="Work Sans Black"/>
                <a:sym typeface="Work Sans Black"/>
              </a:defRPr>
            </a:lvl1pPr>
            <a:lvl2pPr marR="0" lvl="1"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2pPr>
            <a:lvl3pPr marR="0" lvl="2"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3pPr>
            <a:lvl4pPr marR="0" lvl="3"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4pPr>
            <a:lvl5pPr marR="0" lvl="4"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5pPr>
            <a:lvl6pPr marR="0" lvl="5"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6pPr>
            <a:lvl7pPr marR="0" lvl="6"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7pPr>
            <a:lvl8pPr marR="0" lvl="7"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8pPr>
            <a:lvl9pPr marR="0" lvl="8"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9pPr>
          </a:lstStyle>
          <a:p>
            <a:pPr algn="ctr"/>
            <a:r>
              <a:rPr lang="vi-VN" sz="2400" b="1" dirty="0">
                <a:solidFill>
                  <a:srgbClr val="DC7C12"/>
                </a:solidFill>
                <a:latin typeface="Arial" panose="020B0604020202020204" pitchFamily="34" charset="0"/>
                <a:cs typeface="Arial" panose="020B0604020202020204" pitchFamily="34" charset="0"/>
              </a:rPr>
              <a:t>Quan sát thông tin SGK tr. 12 và thực hiện yêu cầu</a:t>
            </a:r>
          </a:p>
        </p:txBody>
      </p:sp>
      <p:grpSp>
        <p:nvGrpSpPr>
          <p:cNvPr id="21" name="Group 20">
            <a:extLst>
              <a:ext uri="{FF2B5EF4-FFF2-40B4-BE49-F238E27FC236}">
                <a16:creationId xmlns:a16="http://schemas.microsoft.com/office/drawing/2014/main" id="{77A983EB-9D13-4646-42E5-F9B27A174446}"/>
              </a:ext>
            </a:extLst>
          </p:cNvPr>
          <p:cNvGrpSpPr/>
          <p:nvPr/>
        </p:nvGrpSpPr>
        <p:grpSpPr>
          <a:xfrm>
            <a:off x="3794860" y="1262774"/>
            <a:ext cx="4942740" cy="2780276"/>
            <a:chOff x="1069578" y="1903923"/>
            <a:chExt cx="4942740" cy="2780276"/>
          </a:xfrm>
        </p:grpSpPr>
        <p:grpSp>
          <p:nvGrpSpPr>
            <p:cNvPr id="22" name="Group 21">
              <a:extLst>
                <a:ext uri="{FF2B5EF4-FFF2-40B4-BE49-F238E27FC236}">
                  <a16:creationId xmlns:a16="http://schemas.microsoft.com/office/drawing/2014/main" id="{752EE5DF-7AE4-C50B-DC9F-23A42A4F7831}"/>
                </a:ext>
              </a:extLst>
            </p:cNvPr>
            <p:cNvGrpSpPr/>
            <p:nvPr/>
          </p:nvGrpSpPr>
          <p:grpSpPr>
            <a:xfrm>
              <a:off x="1069578" y="1903923"/>
              <a:ext cx="4942740" cy="2780276"/>
              <a:chOff x="996092" y="1248504"/>
              <a:chExt cx="4942740" cy="2780276"/>
            </a:xfrm>
          </p:grpSpPr>
          <p:sp>
            <p:nvSpPr>
              <p:cNvPr id="24" name="Rectangle: Diagonal Corners Rounded 23">
                <a:extLst>
                  <a:ext uri="{FF2B5EF4-FFF2-40B4-BE49-F238E27FC236}">
                    <a16:creationId xmlns:a16="http://schemas.microsoft.com/office/drawing/2014/main" id="{948077EF-98E2-8F29-FD5F-838468012344}"/>
                  </a:ext>
                </a:extLst>
              </p:cNvPr>
              <p:cNvSpPr/>
              <p:nvPr/>
            </p:nvSpPr>
            <p:spPr>
              <a:xfrm flipH="1">
                <a:off x="1175980" y="1506081"/>
                <a:ext cx="4762852" cy="2522699"/>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 Nêu mục đích của phân luồng hệ thống giáo dục.</a:t>
                </a:r>
                <a:endParaRPr lang="vi-VN" sz="2000" dirty="0">
                  <a:effectLst/>
                  <a:latin typeface="Arial" panose="020B0604020202020204" pitchFamily="34" charset="0"/>
                  <a:cs typeface="Arial" panose="020B0604020202020204" pitchFamily="34" charset="0"/>
                </a:endParaRPr>
              </a:p>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 Phân luồng hệ thống giáo dục trong nhà trường phổ thông có những thời điểm nào và mục đích là gì?</a:t>
                </a:r>
                <a:endParaRPr lang="vi-VN" sz="2000" dirty="0">
                  <a:effectLst/>
                  <a:latin typeface="Arial" panose="020B0604020202020204" pitchFamily="34" charset="0"/>
                  <a:cs typeface="Arial" panose="020B0604020202020204" pitchFamily="34" charset="0"/>
                </a:endParaRPr>
              </a:p>
            </p:txBody>
          </p:sp>
          <p:sp>
            <p:nvSpPr>
              <p:cNvPr id="25" name="Speech Bubble: Rectangle with Corners Rounded 19">
                <a:extLst>
                  <a:ext uri="{FF2B5EF4-FFF2-40B4-BE49-F238E27FC236}">
                    <a16:creationId xmlns:a16="http://schemas.microsoft.com/office/drawing/2014/main" id="{D34C465D-F285-E9B5-62FE-465B71FB82F2}"/>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23" name="Picture 13">
              <a:extLst>
                <a:ext uri="{FF2B5EF4-FFF2-40B4-BE49-F238E27FC236}">
                  <a16:creationId xmlns:a16="http://schemas.microsoft.com/office/drawing/2014/main" id="{143BDDFD-86F5-2E77-95DA-313718D1FA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95815" y="1977508"/>
              <a:ext cx="224555" cy="352872"/>
            </a:xfrm>
            <a:prstGeom prst="rect">
              <a:avLst/>
            </a:prstGeom>
          </p:spPr>
        </p:pic>
      </p:grpSp>
      <p:sp>
        <p:nvSpPr>
          <p:cNvPr id="26" name="Arrow: Pentagon 25">
            <a:extLst>
              <a:ext uri="{FF2B5EF4-FFF2-40B4-BE49-F238E27FC236}">
                <a16:creationId xmlns:a16="http://schemas.microsoft.com/office/drawing/2014/main" id="{F50AA974-1393-00CB-24A6-7D2C5BC15B7F}"/>
              </a:ext>
            </a:extLst>
          </p:cNvPr>
          <p:cNvSpPr/>
          <p:nvPr/>
        </p:nvSpPr>
        <p:spPr>
          <a:xfrm>
            <a:off x="117695" y="3874355"/>
            <a:ext cx="3525926" cy="559421"/>
          </a:xfrm>
          <a:prstGeom prst="homePlate">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sp>
        <p:nvSpPr>
          <p:cNvPr id="27" name="Freeform 51">
            <a:extLst>
              <a:ext uri="{FF2B5EF4-FFF2-40B4-BE49-F238E27FC236}">
                <a16:creationId xmlns:a16="http://schemas.microsoft.com/office/drawing/2014/main" id="{4E137128-A44E-31E2-2044-228E16272696}"/>
              </a:ext>
            </a:extLst>
          </p:cNvPr>
          <p:cNvSpPr/>
          <p:nvPr/>
        </p:nvSpPr>
        <p:spPr>
          <a:xfrm>
            <a:off x="508658" y="1262774"/>
            <a:ext cx="2967790" cy="2126016"/>
          </a:xfrm>
          <a:custGeom>
            <a:avLst/>
            <a:gdLst/>
            <a:ahLst/>
            <a:cxnLst/>
            <a:rect l="l" t="t" r="r" b="b"/>
            <a:pathLst>
              <a:path w="1268345" h="908596">
                <a:moveTo>
                  <a:pt x="0" y="0"/>
                </a:moveTo>
                <a:lnTo>
                  <a:pt x="1268345" y="0"/>
                </a:lnTo>
                <a:lnTo>
                  <a:pt x="1268345" y="908596"/>
                </a:lnTo>
                <a:lnTo>
                  <a:pt x="0" y="90859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3" name="Title 2">
            <a:extLst>
              <a:ext uri="{FF2B5EF4-FFF2-40B4-BE49-F238E27FC236}">
                <a16:creationId xmlns:a16="http://schemas.microsoft.com/office/drawing/2014/main" id="{D1C612E8-EC38-9269-8047-C0A2102EC4DD}"/>
              </a:ext>
            </a:extLst>
          </p:cNvPr>
          <p:cNvSpPr>
            <a:spLocks noGrp="1"/>
          </p:cNvSpPr>
          <p:nvPr>
            <p:ph type="title"/>
          </p:nvPr>
        </p:nvSpPr>
        <p:spPr>
          <a:xfrm>
            <a:off x="720000" y="408872"/>
            <a:ext cx="7704000" cy="483757"/>
          </a:xfrm>
        </p:spPr>
        <p:txBody>
          <a:bodyPr anchor="ctr"/>
          <a:lstStyle/>
          <a:p>
            <a:pPr algn="ctr"/>
            <a:r>
              <a:rPr lang="vi-VN" sz="2400" b="1" dirty="0">
                <a:solidFill>
                  <a:schemeClr val="accent1">
                    <a:lumMod val="75000"/>
                  </a:schemeClr>
                </a:solidFill>
                <a:latin typeface="Arial" panose="020B0604020202020204" pitchFamily="34" charset="0"/>
                <a:cs typeface="Arial" panose="020B0604020202020204" pitchFamily="34" charset="0"/>
              </a:rPr>
              <a:t>Phân luồng trong hệ thống giáo dục</a:t>
            </a:r>
          </a:p>
        </p:txBody>
      </p:sp>
      <p:sp>
        <p:nvSpPr>
          <p:cNvPr id="28" name="Arrow: Pentagon 27">
            <a:extLst>
              <a:ext uri="{FF2B5EF4-FFF2-40B4-BE49-F238E27FC236}">
                <a16:creationId xmlns:a16="http://schemas.microsoft.com/office/drawing/2014/main" id="{30417313-489C-7D12-C071-1F336895462E}"/>
              </a:ext>
            </a:extLst>
          </p:cNvPr>
          <p:cNvSpPr/>
          <p:nvPr/>
        </p:nvSpPr>
        <p:spPr>
          <a:xfrm>
            <a:off x="0" y="1148506"/>
            <a:ext cx="627005" cy="241925"/>
          </a:xfrm>
          <a:prstGeom prst="homePlate">
            <a:avLst/>
          </a:prstGeom>
          <a:solidFill>
            <a:schemeClr val="accent5"/>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EC114B0-1FA3-48DB-4391-A433D701A992}"/>
              </a:ext>
            </a:extLst>
          </p:cNvPr>
          <p:cNvSpPr txBox="1"/>
          <p:nvPr/>
        </p:nvSpPr>
        <p:spPr>
          <a:xfrm>
            <a:off x="700156" y="1069413"/>
            <a:ext cx="4588733" cy="400110"/>
          </a:xfrm>
          <a:prstGeom prst="rect">
            <a:avLst/>
          </a:prstGeom>
          <a:noFill/>
        </p:spPr>
        <p:txBody>
          <a:bodyPr wrap="square">
            <a:spAutoFit/>
          </a:bodyPr>
          <a:lstStyle/>
          <a:p>
            <a:r>
              <a:rPr lang="vi-VN" sz="2000" b="1" dirty="0">
                <a:solidFill>
                  <a:schemeClr val="accent5"/>
                </a:solidFill>
              </a:rPr>
              <a:t>Khái niệm</a:t>
            </a:r>
          </a:p>
        </p:txBody>
      </p:sp>
      <p:sp>
        <p:nvSpPr>
          <p:cNvPr id="30" name="Rectangle: Diagonal Corners Rounded 29">
            <a:extLst>
              <a:ext uri="{FF2B5EF4-FFF2-40B4-BE49-F238E27FC236}">
                <a16:creationId xmlns:a16="http://schemas.microsoft.com/office/drawing/2014/main" id="{4F7CE5AD-33B6-580F-89BD-885D53FE8AE9}"/>
              </a:ext>
            </a:extLst>
          </p:cNvPr>
          <p:cNvSpPr/>
          <p:nvPr/>
        </p:nvSpPr>
        <p:spPr>
          <a:xfrm>
            <a:off x="2994522" y="1539356"/>
            <a:ext cx="5803927" cy="3194207"/>
          </a:xfrm>
          <a:prstGeom prst="round2DiagRect">
            <a:avLst>
              <a:gd name="adj1" fmla="val 15439"/>
              <a:gd name="adj2" fmla="val 0"/>
            </a:avLst>
          </a:prstGeom>
          <a:solidFill>
            <a:schemeClr val="accent6"/>
          </a:solidFill>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b="1" dirty="0">
                <a:latin typeface="Arial" panose="020B0604020202020204" pitchFamily="34" charset="0"/>
                <a:cs typeface="Arial" panose="020B0604020202020204" pitchFamily="34" charset="0"/>
              </a:rPr>
              <a:t>Phân luồng trong hệ thống giáo dục </a:t>
            </a:r>
            <a:r>
              <a:rPr lang="vi-VN" sz="1800" dirty="0">
                <a:latin typeface="Arial" panose="020B0604020202020204" pitchFamily="34" charset="0"/>
                <a:cs typeface="Arial" panose="020B0604020202020204" pitchFamily="34" charset="0"/>
              </a:rPr>
              <a:t>là biện pháp tổ chức giáo dục dựa trên cơ sở thực hiện hướng nghiệp trong giáo dục, tạo điều kiện để học sinh tốt nghiệp THCS, THPT tiếp tục học ở các cấp học, trình độ cao hơn hoặc theo học giáo dục nghề nghiệp hoặc tham gia lao động phù hợp với năng lực điều kiện cụ thể của cá nhân và nhu cầu xã hội.</a:t>
            </a:r>
          </a:p>
        </p:txBody>
      </p:sp>
      <p:sp>
        <p:nvSpPr>
          <p:cNvPr id="31" name="Freeform 102">
            <a:extLst>
              <a:ext uri="{FF2B5EF4-FFF2-40B4-BE49-F238E27FC236}">
                <a16:creationId xmlns:a16="http://schemas.microsoft.com/office/drawing/2014/main" id="{B4304840-0523-1E37-1F93-DE3C9EEBAA82}"/>
              </a:ext>
            </a:extLst>
          </p:cNvPr>
          <p:cNvSpPr/>
          <p:nvPr/>
        </p:nvSpPr>
        <p:spPr>
          <a:xfrm>
            <a:off x="179701" y="2322633"/>
            <a:ext cx="2750865" cy="2572061"/>
          </a:xfrm>
          <a:custGeom>
            <a:avLst/>
            <a:gdLst/>
            <a:ahLst/>
            <a:cxnLst/>
            <a:rect l="l" t="t" r="r" b="b"/>
            <a:pathLst>
              <a:path w="1196762" h="1118973">
                <a:moveTo>
                  <a:pt x="0" y="0"/>
                </a:moveTo>
                <a:lnTo>
                  <a:pt x="1196762" y="0"/>
                </a:lnTo>
                <a:lnTo>
                  <a:pt x="1196762" y="1118973"/>
                </a:lnTo>
                <a:lnTo>
                  <a:pt x="0" y="1118973"/>
                </a:lnTo>
                <a:lnTo>
                  <a:pt x="0" y="0"/>
                </a:lnTo>
                <a:close/>
              </a:path>
            </a:pathLst>
          </a:custGeom>
          <a:blipFill>
            <a:blip r:embed="rId3"/>
            <a:stretch>
              <a:fillRect/>
            </a:stretch>
          </a:blipFill>
        </p:spPr>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20" name="Title 4">
            <a:extLst>
              <a:ext uri="{FF2B5EF4-FFF2-40B4-BE49-F238E27FC236}">
                <a16:creationId xmlns:a16="http://schemas.microsoft.com/office/drawing/2014/main" id="{FF936C22-03E4-E9D9-9D73-8911459D0A8D}"/>
              </a:ext>
            </a:extLst>
          </p:cNvPr>
          <p:cNvSpPr txBox="1">
            <a:spLocks/>
          </p:cNvSpPr>
          <p:nvPr/>
        </p:nvSpPr>
        <p:spPr>
          <a:xfrm>
            <a:off x="720000" y="384895"/>
            <a:ext cx="7704000" cy="64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Work Sans Black"/>
              <a:buNone/>
              <a:defRPr sz="3000" b="0" i="0" u="none" strike="noStrike" cap="none">
                <a:solidFill>
                  <a:schemeClr val="accent5"/>
                </a:solidFill>
                <a:latin typeface="Work Sans Black"/>
                <a:ea typeface="Work Sans Black"/>
                <a:cs typeface="Work Sans Black"/>
                <a:sym typeface="Work Sans Black"/>
              </a:defRPr>
            </a:lvl1pPr>
            <a:lvl2pPr marR="0" lvl="1"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2pPr>
            <a:lvl3pPr marR="0" lvl="2"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3pPr>
            <a:lvl4pPr marR="0" lvl="3"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4pPr>
            <a:lvl5pPr marR="0" lvl="4"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5pPr>
            <a:lvl6pPr marR="0" lvl="5"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6pPr>
            <a:lvl7pPr marR="0" lvl="6"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7pPr>
            <a:lvl8pPr marR="0" lvl="7"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8pPr>
            <a:lvl9pPr marR="0" lvl="8"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9pPr>
          </a:lstStyle>
          <a:p>
            <a:pPr algn="ctr"/>
            <a:r>
              <a:rPr lang="vi-VN" sz="2400" b="1" dirty="0">
                <a:solidFill>
                  <a:srgbClr val="DC7C12"/>
                </a:solidFill>
                <a:latin typeface="Arial" panose="020B0604020202020204" pitchFamily="34" charset="0"/>
                <a:cs typeface="Arial" panose="020B0604020202020204" pitchFamily="34" charset="0"/>
              </a:rPr>
              <a:t>Quan sát thông tin SGK tr. 12 và thực hiện yêu cầu</a:t>
            </a:r>
          </a:p>
        </p:txBody>
      </p:sp>
      <p:grpSp>
        <p:nvGrpSpPr>
          <p:cNvPr id="21" name="Group 20">
            <a:extLst>
              <a:ext uri="{FF2B5EF4-FFF2-40B4-BE49-F238E27FC236}">
                <a16:creationId xmlns:a16="http://schemas.microsoft.com/office/drawing/2014/main" id="{77A983EB-9D13-4646-42E5-F9B27A174446}"/>
              </a:ext>
            </a:extLst>
          </p:cNvPr>
          <p:cNvGrpSpPr/>
          <p:nvPr/>
        </p:nvGrpSpPr>
        <p:grpSpPr>
          <a:xfrm>
            <a:off x="3692602" y="1682859"/>
            <a:ext cx="4942740" cy="2191496"/>
            <a:chOff x="1069578" y="1903923"/>
            <a:chExt cx="4942740" cy="2191496"/>
          </a:xfrm>
        </p:grpSpPr>
        <p:grpSp>
          <p:nvGrpSpPr>
            <p:cNvPr id="22" name="Group 21">
              <a:extLst>
                <a:ext uri="{FF2B5EF4-FFF2-40B4-BE49-F238E27FC236}">
                  <a16:creationId xmlns:a16="http://schemas.microsoft.com/office/drawing/2014/main" id="{752EE5DF-7AE4-C50B-DC9F-23A42A4F7831}"/>
                </a:ext>
              </a:extLst>
            </p:cNvPr>
            <p:cNvGrpSpPr/>
            <p:nvPr/>
          </p:nvGrpSpPr>
          <p:grpSpPr>
            <a:xfrm>
              <a:off x="1069578" y="1903923"/>
              <a:ext cx="4942740" cy="2191496"/>
              <a:chOff x="996092" y="1248504"/>
              <a:chExt cx="4942740" cy="2191496"/>
            </a:xfrm>
          </p:grpSpPr>
          <p:sp>
            <p:nvSpPr>
              <p:cNvPr id="24" name="Rectangle: Diagonal Corners Rounded 23">
                <a:extLst>
                  <a:ext uri="{FF2B5EF4-FFF2-40B4-BE49-F238E27FC236}">
                    <a16:creationId xmlns:a16="http://schemas.microsoft.com/office/drawing/2014/main" id="{948077EF-98E2-8F29-FD5F-838468012344}"/>
                  </a:ext>
                </a:extLst>
              </p:cNvPr>
              <p:cNvSpPr/>
              <p:nvPr/>
            </p:nvSpPr>
            <p:spPr>
              <a:xfrm flipH="1">
                <a:off x="1175980" y="1506081"/>
                <a:ext cx="4762852" cy="1933919"/>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Sau khi tốt nghiệp trung học cơ sở, học sinh có thể học theo cấp học hoặc học trình độ đào tạo nào?</a:t>
                </a:r>
                <a:endParaRPr lang="vi-VN" sz="2000" dirty="0">
                  <a:effectLst/>
                  <a:latin typeface="Arial" panose="020B0604020202020204" pitchFamily="34" charset="0"/>
                  <a:cs typeface="Arial" panose="020B0604020202020204" pitchFamily="34" charset="0"/>
                </a:endParaRPr>
              </a:p>
            </p:txBody>
          </p:sp>
          <p:sp>
            <p:nvSpPr>
              <p:cNvPr id="25" name="Speech Bubble: Rectangle with Corners Rounded 19">
                <a:extLst>
                  <a:ext uri="{FF2B5EF4-FFF2-40B4-BE49-F238E27FC236}">
                    <a16:creationId xmlns:a16="http://schemas.microsoft.com/office/drawing/2014/main" id="{D34C465D-F285-E9B5-62FE-465B71FB82F2}"/>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23" name="Picture 13">
              <a:extLst>
                <a:ext uri="{FF2B5EF4-FFF2-40B4-BE49-F238E27FC236}">
                  <a16:creationId xmlns:a16="http://schemas.microsoft.com/office/drawing/2014/main" id="{143BDDFD-86F5-2E77-95DA-313718D1FA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95815" y="1977508"/>
              <a:ext cx="224555" cy="352872"/>
            </a:xfrm>
            <a:prstGeom prst="rect">
              <a:avLst/>
            </a:prstGeom>
          </p:spPr>
        </p:pic>
      </p:grpSp>
      <p:sp>
        <p:nvSpPr>
          <p:cNvPr id="26" name="Arrow: Pentagon 25">
            <a:extLst>
              <a:ext uri="{FF2B5EF4-FFF2-40B4-BE49-F238E27FC236}">
                <a16:creationId xmlns:a16="http://schemas.microsoft.com/office/drawing/2014/main" id="{F50AA974-1393-00CB-24A6-7D2C5BC15B7F}"/>
              </a:ext>
            </a:extLst>
          </p:cNvPr>
          <p:cNvSpPr/>
          <p:nvPr/>
        </p:nvSpPr>
        <p:spPr>
          <a:xfrm>
            <a:off x="117695" y="3874355"/>
            <a:ext cx="3525926" cy="559421"/>
          </a:xfrm>
          <a:prstGeom prst="homePlate">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sp>
        <p:nvSpPr>
          <p:cNvPr id="27" name="Freeform 51">
            <a:extLst>
              <a:ext uri="{FF2B5EF4-FFF2-40B4-BE49-F238E27FC236}">
                <a16:creationId xmlns:a16="http://schemas.microsoft.com/office/drawing/2014/main" id="{4E137128-A44E-31E2-2044-228E16272696}"/>
              </a:ext>
            </a:extLst>
          </p:cNvPr>
          <p:cNvSpPr/>
          <p:nvPr/>
        </p:nvSpPr>
        <p:spPr>
          <a:xfrm>
            <a:off x="508658" y="1262774"/>
            <a:ext cx="2967790" cy="2126016"/>
          </a:xfrm>
          <a:custGeom>
            <a:avLst/>
            <a:gdLst/>
            <a:ahLst/>
            <a:cxnLst/>
            <a:rect l="l" t="t" r="r" b="b"/>
            <a:pathLst>
              <a:path w="1268345" h="908596">
                <a:moveTo>
                  <a:pt x="0" y="0"/>
                </a:moveTo>
                <a:lnTo>
                  <a:pt x="1268345" y="0"/>
                </a:lnTo>
                <a:lnTo>
                  <a:pt x="1268345" y="908596"/>
                </a:lnTo>
                <a:lnTo>
                  <a:pt x="0" y="90859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6102900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5" name="Title 4">
            <a:extLst>
              <a:ext uri="{FF2B5EF4-FFF2-40B4-BE49-F238E27FC236}">
                <a16:creationId xmlns:a16="http://schemas.microsoft.com/office/drawing/2014/main" id="{28435344-7EE0-B435-3AF6-9E7579377C4B}"/>
              </a:ext>
            </a:extLst>
          </p:cNvPr>
          <p:cNvSpPr>
            <a:spLocks noGrp="1"/>
          </p:cNvSpPr>
          <p:nvPr>
            <p:ph type="title"/>
          </p:nvPr>
        </p:nvSpPr>
        <p:spPr>
          <a:xfrm>
            <a:off x="720000" y="336299"/>
            <a:ext cx="7704000" cy="646500"/>
          </a:xfrm>
        </p:spPr>
        <p:txBody>
          <a:bodyPr anchor="ctr"/>
          <a:lstStyle/>
          <a:p>
            <a:pPr algn="ctr"/>
            <a:r>
              <a:rPr lang="vi-VN" sz="2400" b="1" dirty="0">
                <a:solidFill>
                  <a:srgbClr val="DC7C12"/>
                </a:solidFill>
                <a:effectLst/>
                <a:latin typeface="Arial" panose="020B0604020202020204" pitchFamily="34" charset="0"/>
                <a:cs typeface="Arial" panose="020B0604020202020204" pitchFamily="34" charset="0"/>
              </a:rPr>
              <a:t>Quan sát thông tin SGK.13 và thực hiện yêu cầu</a:t>
            </a:r>
            <a:endParaRPr lang="vi-VN" sz="2400" b="1" dirty="0">
              <a:solidFill>
                <a:srgbClr val="DC7C12"/>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EAA6F9A-071F-74E1-7B69-B41CCCD58C08}"/>
              </a:ext>
            </a:extLst>
          </p:cNvPr>
          <p:cNvGrpSpPr/>
          <p:nvPr/>
        </p:nvGrpSpPr>
        <p:grpSpPr>
          <a:xfrm>
            <a:off x="3794860" y="1910685"/>
            <a:ext cx="5020694" cy="2780276"/>
            <a:chOff x="1069578" y="1903923"/>
            <a:chExt cx="5020694" cy="2780276"/>
          </a:xfrm>
        </p:grpSpPr>
        <p:grpSp>
          <p:nvGrpSpPr>
            <p:cNvPr id="13" name="Group 12">
              <a:extLst>
                <a:ext uri="{FF2B5EF4-FFF2-40B4-BE49-F238E27FC236}">
                  <a16:creationId xmlns:a16="http://schemas.microsoft.com/office/drawing/2014/main" id="{7880961F-D14A-2E04-17EE-21EF7C30A75A}"/>
                </a:ext>
              </a:extLst>
            </p:cNvPr>
            <p:cNvGrpSpPr/>
            <p:nvPr/>
          </p:nvGrpSpPr>
          <p:grpSpPr>
            <a:xfrm>
              <a:off x="1069578" y="1903923"/>
              <a:ext cx="5020694" cy="2780276"/>
              <a:chOff x="996092" y="1248504"/>
              <a:chExt cx="5020694" cy="2780276"/>
            </a:xfrm>
          </p:grpSpPr>
          <p:sp>
            <p:nvSpPr>
              <p:cNvPr id="15" name="Rectangle: Diagonal Corners Rounded 14">
                <a:extLst>
                  <a:ext uri="{FF2B5EF4-FFF2-40B4-BE49-F238E27FC236}">
                    <a16:creationId xmlns:a16="http://schemas.microsoft.com/office/drawing/2014/main" id="{13D628D4-BB87-5730-4005-6AAAFDDF16F7}"/>
                  </a:ext>
                </a:extLst>
              </p:cNvPr>
              <p:cNvSpPr/>
              <p:nvPr/>
            </p:nvSpPr>
            <p:spPr>
              <a:xfrm flipH="1">
                <a:off x="1175981" y="1506081"/>
                <a:ext cx="4840805" cy="2522699"/>
              </a:xfrm>
              <a:prstGeom prst="round2DiagRect">
                <a:avLst>
                  <a:gd name="adj1" fmla="val 22831"/>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Hãy nêu các sự lựa chọn nghề nghiệp thuộc lĩnh vực khoa học kĩ thuật ở các thời điểm phân luồng của hệ thống giáo dục.</a:t>
                </a:r>
                <a:endParaRPr lang="vi-VN" sz="2000" dirty="0">
                  <a:effectLst/>
                  <a:latin typeface="Arial" panose="020B0604020202020204" pitchFamily="34" charset="0"/>
                  <a:cs typeface="Arial" panose="020B0604020202020204" pitchFamily="34" charset="0"/>
                </a:endParaRPr>
              </a:p>
            </p:txBody>
          </p:sp>
          <p:sp>
            <p:nvSpPr>
              <p:cNvPr id="16" name="Speech Bubble: Rectangle with Corners Rounded 19">
                <a:extLst>
                  <a:ext uri="{FF2B5EF4-FFF2-40B4-BE49-F238E27FC236}">
                    <a16:creationId xmlns:a16="http://schemas.microsoft.com/office/drawing/2014/main" id="{03E7CC1C-DC39-DFE2-5625-7C416ED5FFB4}"/>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0B4EBB9E-B795-0251-F044-A1570928CB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95815" y="1977508"/>
              <a:ext cx="224555" cy="352872"/>
            </a:xfrm>
            <a:prstGeom prst="rect">
              <a:avLst/>
            </a:prstGeom>
          </p:spPr>
        </p:pic>
      </p:grpSp>
      <p:sp>
        <p:nvSpPr>
          <p:cNvPr id="18" name="Arrow: Pentagon 17">
            <a:extLst>
              <a:ext uri="{FF2B5EF4-FFF2-40B4-BE49-F238E27FC236}">
                <a16:creationId xmlns:a16="http://schemas.microsoft.com/office/drawing/2014/main" id="{0ACCCD33-6262-9D65-D9F0-037170879D13}"/>
              </a:ext>
            </a:extLst>
          </p:cNvPr>
          <p:cNvSpPr/>
          <p:nvPr/>
        </p:nvSpPr>
        <p:spPr>
          <a:xfrm>
            <a:off x="117695" y="1210983"/>
            <a:ext cx="3525926" cy="559421"/>
          </a:xfrm>
          <a:prstGeom prst="homePlate">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a:solidFill>
                  <a:schemeClr val="bg2">
                    <a:lumMod val="10000"/>
                  </a:schemeClr>
                </a:solidFill>
                <a:latin typeface="Arial" panose="020B0604020202020204" pitchFamily="34" charset="0"/>
                <a:cs typeface="Arial" panose="020B0604020202020204" pitchFamily="34" charset="0"/>
              </a:rPr>
              <a:t>THẢO LUẬN NHÓM</a:t>
            </a:r>
          </a:p>
        </p:txBody>
      </p:sp>
      <p:sp>
        <p:nvSpPr>
          <p:cNvPr id="20" name="Freeform 23">
            <a:extLst>
              <a:ext uri="{FF2B5EF4-FFF2-40B4-BE49-F238E27FC236}">
                <a16:creationId xmlns:a16="http://schemas.microsoft.com/office/drawing/2014/main" id="{CFE6C21B-93A4-551F-4CA0-E0B05C3BDB52}"/>
              </a:ext>
            </a:extLst>
          </p:cNvPr>
          <p:cNvSpPr/>
          <p:nvPr/>
        </p:nvSpPr>
        <p:spPr>
          <a:xfrm>
            <a:off x="117695" y="2481478"/>
            <a:ext cx="3677165" cy="2209483"/>
          </a:xfrm>
          <a:custGeom>
            <a:avLst/>
            <a:gdLst/>
            <a:ahLst/>
            <a:cxnLst/>
            <a:rect l="l" t="t" r="r" b="b"/>
            <a:pathLst>
              <a:path w="1681688" h="1015128">
                <a:moveTo>
                  <a:pt x="0" y="0"/>
                </a:moveTo>
                <a:lnTo>
                  <a:pt x="1681687" y="0"/>
                </a:lnTo>
                <a:lnTo>
                  <a:pt x="1681687" y="1015128"/>
                </a:lnTo>
                <a:lnTo>
                  <a:pt x="0" y="101512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7058471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3" name="Title 2">
            <a:extLst>
              <a:ext uri="{FF2B5EF4-FFF2-40B4-BE49-F238E27FC236}">
                <a16:creationId xmlns:a16="http://schemas.microsoft.com/office/drawing/2014/main" id="{BD8282CF-F179-E033-7FF1-E44CAAD26E47}"/>
              </a:ext>
            </a:extLst>
          </p:cNvPr>
          <p:cNvSpPr>
            <a:spLocks noGrp="1"/>
          </p:cNvSpPr>
          <p:nvPr>
            <p:ph type="title"/>
          </p:nvPr>
        </p:nvSpPr>
        <p:spPr>
          <a:xfrm>
            <a:off x="1034142" y="274604"/>
            <a:ext cx="7075714" cy="882384"/>
          </a:xfrm>
        </p:spPr>
        <p:txBody>
          <a:bodyPr anchor="ctr"/>
          <a:lstStyle/>
          <a:p>
            <a:pPr algn="ctr">
              <a:lnSpc>
                <a:spcPct val="150000"/>
              </a:lnSpc>
            </a:pPr>
            <a:r>
              <a:rPr lang="vi-VN" sz="2000" b="1" dirty="0">
                <a:effectLst/>
                <a:latin typeface="Arial" panose="020B0604020202020204" pitchFamily="34" charset="0"/>
                <a:cs typeface="Arial" panose="020B0604020202020204" pitchFamily="34" charset="0"/>
              </a:rPr>
              <a:t>Lựa chọn nghề nghiệp thuộc lĩnh vực khoa học kĩ thuật ở các thời điểm phân luồng của hệ thống giáo dục</a:t>
            </a:r>
          </a:p>
        </p:txBody>
      </p:sp>
      <p:sp>
        <p:nvSpPr>
          <p:cNvPr id="5" name="Rectangle: Diagonal Corners Rounded 4">
            <a:extLst>
              <a:ext uri="{FF2B5EF4-FFF2-40B4-BE49-F238E27FC236}">
                <a16:creationId xmlns:a16="http://schemas.microsoft.com/office/drawing/2014/main" id="{C2535B39-E41C-E8E3-207E-750D08BA3774}"/>
              </a:ext>
            </a:extLst>
          </p:cNvPr>
          <p:cNvSpPr/>
          <p:nvPr/>
        </p:nvSpPr>
        <p:spPr>
          <a:xfrm>
            <a:off x="2351314" y="1300284"/>
            <a:ext cx="4441371" cy="459986"/>
          </a:xfrm>
          <a:prstGeom prst="round2DiagRect">
            <a:avLst>
              <a:gd name="adj1" fmla="val 23051"/>
              <a:gd name="adj2" fmla="val 0"/>
            </a:avLst>
          </a:prstGeom>
          <a:solidFill>
            <a:schemeClr val="accent6"/>
          </a:solidFill>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1800" dirty="0">
                <a:latin typeface="Arial" panose="020B0604020202020204" pitchFamily="34" charset="0"/>
                <a:cs typeface="Arial" panose="020B0604020202020204" pitchFamily="34" charset="0"/>
              </a:rPr>
              <a:t>Sau khi tốt nghiệp THCS, có thể học</a:t>
            </a:r>
          </a:p>
        </p:txBody>
      </p:sp>
      <p:grpSp>
        <p:nvGrpSpPr>
          <p:cNvPr id="7" name="Group 6">
            <a:extLst>
              <a:ext uri="{FF2B5EF4-FFF2-40B4-BE49-F238E27FC236}">
                <a16:creationId xmlns:a16="http://schemas.microsoft.com/office/drawing/2014/main" id="{9C744B97-B974-2849-C809-762DD65FFA8A}"/>
              </a:ext>
            </a:extLst>
          </p:cNvPr>
          <p:cNvGrpSpPr/>
          <p:nvPr/>
        </p:nvGrpSpPr>
        <p:grpSpPr>
          <a:xfrm>
            <a:off x="744691" y="1895489"/>
            <a:ext cx="3039074" cy="2382076"/>
            <a:chOff x="353787" y="1952171"/>
            <a:chExt cx="3385234" cy="2571940"/>
          </a:xfrm>
        </p:grpSpPr>
        <p:pic>
          <p:nvPicPr>
            <p:cNvPr id="3074" name="Picture 2" descr="Nâng cao hiệu quả quy hoạch mạng lưới cơ sở giáo dục nghề nghiệp - Tạp chí  Tài chính">
              <a:extLst>
                <a:ext uri="{FF2B5EF4-FFF2-40B4-BE49-F238E27FC236}">
                  <a16:creationId xmlns:a16="http://schemas.microsoft.com/office/drawing/2014/main" id="{405A06CF-45AE-B21B-A32D-3062C9D58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87" y="1952171"/>
              <a:ext cx="3385234" cy="22333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A40ADE-3B2B-4834-E32E-2A5B8E18FBCC}"/>
                </a:ext>
              </a:extLst>
            </p:cNvPr>
            <p:cNvSpPr txBox="1"/>
            <p:nvPr/>
          </p:nvSpPr>
          <p:spPr>
            <a:xfrm>
              <a:off x="353787" y="4185557"/>
              <a:ext cx="3385234" cy="338554"/>
            </a:xfrm>
            <a:prstGeom prst="rect">
              <a:avLst/>
            </a:prstGeom>
            <a:noFill/>
            <a:ln>
              <a:solidFill>
                <a:srgbClr val="FF0000"/>
              </a:solidFill>
            </a:ln>
          </p:spPr>
          <p:txBody>
            <a:bodyPr wrap="square" rtlCol="0">
              <a:spAutoFit/>
            </a:bodyPr>
            <a:lstStyle/>
            <a:p>
              <a:pPr algn="ctr"/>
              <a:r>
                <a:rPr lang="vi-VN" sz="1600"/>
                <a:t>Cơ sở giáo dục nghề nghiệp</a:t>
              </a:r>
            </a:p>
          </p:txBody>
        </p:sp>
      </p:grpSp>
      <p:grpSp>
        <p:nvGrpSpPr>
          <p:cNvPr id="8" name="Group 7">
            <a:extLst>
              <a:ext uri="{FF2B5EF4-FFF2-40B4-BE49-F238E27FC236}">
                <a16:creationId xmlns:a16="http://schemas.microsoft.com/office/drawing/2014/main" id="{CF444FE0-4E4C-3AA8-90E3-221B4AA3B228}"/>
              </a:ext>
            </a:extLst>
          </p:cNvPr>
          <p:cNvGrpSpPr/>
          <p:nvPr/>
        </p:nvGrpSpPr>
        <p:grpSpPr>
          <a:xfrm>
            <a:off x="4572001" y="1895489"/>
            <a:ext cx="3819066" cy="2407070"/>
            <a:chOff x="203303" y="1952171"/>
            <a:chExt cx="4254071" cy="2598926"/>
          </a:xfrm>
        </p:grpSpPr>
        <p:pic>
          <p:nvPicPr>
            <p:cNvPr id="9" name="Picture 2">
              <a:extLst>
                <a:ext uri="{FF2B5EF4-FFF2-40B4-BE49-F238E27FC236}">
                  <a16:creationId xmlns:a16="http://schemas.microsoft.com/office/drawing/2014/main" id="{6A24938E-94E4-1E90-1265-604B48A69D39}"/>
                </a:ext>
              </a:extLst>
            </p:cNvPr>
            <p:cNvPicPr>
              <a:picLocks noChangeAspect="1" noChangeArrowheads="1"/>
            </p:cNvPicPr>
            <p:nvPr/>
          </p:nvPicPr>
          <p:blipFill>
            <a:blip r:embed="rId4"/>
            <a:srcRect/>
            <a:stretch/>
          </p:blipFill>
          <p:spPr bwMode="auto">
            <a:xfrm>
              <a:off x="203303" y="1952171"/>
              <a:ext cx="4254071" cy="22333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D076DC7-085F-DF2B-BBF6-EB8C7250A51C}"/>
                </a:ext>
              </a:extLst>
            </p:cNvPr>
            <p:cNvSpPr txBox="1"/>
            <p:nvPr/>
          </p:nvSpPr>
          <p:spPr>
            <a:xfrm>
              <a:off x="674019" y="4185558"/>
              <a:ext cx="3312642" cy="365539"/>
            </a:xfrm>
            <a:prstGeom prst="rect">
              <a:avLst/>
            </a:prstGeom>
            <a:noFill/>
            <a:ln>
              <a:solidFill>
                <a:srgbClr val="FF0000"/>
              </a:solidFill>
            </a:ln>
          </p:spPr>
          <p:txBody>
            <a:bodyPr wrap="square" rtlCol="0">
              <a:spAutoFit/>
            </a:bodyPr>
            <a:lstStyle/>
            <a:p>
              <a:pPr algn="ctr"/>
              <a:r>
                <a:rPr lang="vi-VN" sz="1600" dirty="0"/>
                <a:t>Cơ sở giáo dục thường xuyên</a:t>
              </a:r>
            </a:p>
          </p:txBody>
        </p:sp>
      </p:grpSp>
      <p:grpSp>
        <p:nvGrpSpPr>
          <p:cNvPr id="14" name="Group 13">
            <a:extLst>
              <a:ext uri="{FF2B5EF4-FFF2-40B4-BE49-F238E27FC236}">
                <a16:creationId xmlns:a16="http://schemas.microsoft.com/office/drawing/2014/main" id="{16AF6A89-1952-1005-932A-3C3C218B20E2}"/>
              </a:ext>
            </a:extLst>
          </p:cNvPr>
          <p:cNvGrpSpPr/>
          <p:nvPr/>
        </p:nvGrpSpPr>
        <p:grpSpPr>
          <a:xfrm>
            <a:off x="417004" y="4490210"/>
            <a:ext cx="8567339" cy="400110"/>
            <a:chOff x="250090" y="4490210"/>
            <a:chExt cx="8567339" cy="400110"/>
          </a:xfrm>
        </p:grpSpPr>
        <p:sp>
          <p:nvSpPr>
            <p:cNvPr id="12" name="TextBox 11">
              <a:extLst>
                <a:ext uri="{FF2B5EF4-FFF2-40B4-BE49-F238E27FC236}">
                  <a16:creationId xmlns:a16="http://schemas.microsoft.com/office/drawing/2014/main" id="{917F8325-A3A9-406E-BC69-6E5E09899DD4}"/>
                </a:ext>
              </a:extLst>
            </p:cNvPr>
            <p:cNvSpPr txBox="1"/>
            <p:nvPr/>
          </p:nvSpPr>
          <p:spPr>
            <a:xfrm>
              <a:off x="326571" y="4490210"/>
              <a:ext cx="8490858" cy="400110"/>
            </a:xfrm>
            <a:prstGeom prst="rect">
              <a:avLst/>
            </a:prstGeom>
            <a:noFill/>
          </p:spPr>
          <p:txBody>
            <a:bodyPr wrap="square">
              <a:spAutoFit/>
            </a:bodyPr>
            <a:lstStyle/>
            <a:p>
              <a:pPr lvl="0" algn="ctr"/>
              <a:r>
                <a:rPr lang="vi-VN" sz="2000" b="1" i="1" dirty="0">
                  <a:solidFill>
                    <a:srgbClr val="000000"/>
                  </a:solidFill>
                  <a:effectLst/>
                  <a:latin typeface="Arial" panose="020B0604020202020204" pitchFamily="34" charset="0"/>
                  <a:cs typeface="Arial" panose="020B0604020202020204" pitchFamily="34" charset="0"/>
                </a:rPr>
                <a:t>Được đào tạo trình độ trung cấp về lĩnh vực kĩ thuật, công nghệ.</a:t>
              </a:r>
              <a:endParaRPr lang="vi-VN" sz="2000" b="1" i="1" dirty="0">
                <a:effectLst/>
                <a:latin typeface="Arial" panose="020B0604020202020204" pitchFamily="34" charset="0"/>
                <a:cs typeface="Arial" panose="020B0604020202020204" pitchFamily="34" charset="0"/>
              </a:endParaRPr>
            </a:p>
          </p:txBody>
        </p:sp>
        <p:sp>
          <p:nvSpPr>
            <p:cNvPr id="13" name="Freeform 79">
              <a:extLst>
                <a:ext uri="{FF2B5EF4-FFF2-40B4-BE49-F238E27FC236}">
                  <a16:creationId xmlns:a16="http://schemas.microsoft.com/office/drawing/2014/main" id="{2E47D99F-070A-2152-6516-D45A7D948196}"/>
                </a:ext>
              </a:extLst>
            </p:cNvPr>
            <p:cNvSpPr/>
            <p:nvPr/>
          </p:nvSpPr>
          <p:spPr>
            <a:xfrm flipV="1">
              <a:off x="250090" y="4596685"/>
              <a:ext cx="344996" cy="187160"/>
            </a:xfrm>
            <a:custGeom>
              <a:avLst/>
              <a:gdLst/>
              <a:ahLst/>
              <a:cxnLst/>
              <a:rect l="l" t="t" r="r" b="b"/>
              <a:pathLst>
                <a:path w="1288707" h="699123">
                  <a:moveTo>
                    <a:pt x="0" y="0"/>
                  </a:moveTo>
                  <a:lnTo>
                    <a:pt x="1288706" y="0"/>
                  </a:lnTo>
                  <a:lnTo>
                    <a:pt x="1288706" y="699123"/>
                  </a:lnTo>
                  <a:lnTo>
                    <a:pt x="0" y="69912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grpSp>
        <p:nvGrpSpPr>
          <p:cNvPr id="15" name="Group 14">
            <a:extLst>
              <a:ext uri="{FF2B5EF4-FFF2-40B4-BE49-F238E27FC236}">
                <a16:creationId xmlns:a16="http://schemas.microsoft.com/office/drawing/2014/main" id="{668BF37E-13E8-D1E7-D4F3-3E9A95586015}"/>
              </a:ext>
            </a:extLst>
          </p:cNvPr>
          <p:cNvGrpSpPr/>
          <p:nvPr/>
        </p:nvGrpSpPr>
        <p:grpSpPr>
          <a:xfrm>
            <a:off x="71592" y="4490210"/>
            <a:ext cx="9000813" cy="400110"/>
            <a:chOff x="250090" y="4490210"/>
            <a:chExt cx="9000813" cy="400110"/>
          </a:xfrm>
        </p:grpSpPr>
        <p:sp>
          <p:nvSpPr>
            <p:cNvPr id="16" name="TextBox 15">
              <a:extLst>
                <a:ext uri="{FF2B5EF4-FFF2-40B4-BE49-F238E27FC236}">
                  <a16:creationId xmlns:a16="http://schemas.microsoft.com/office/drawing/2014/main" id="{BBF961B7-EB0C-150D-DC9E-1532C70B4064}"/>
                </a:ext>
              </a:extLst>
            </p:cNvPr>
            <p:cNvSpPr txBox="1"/>
            <p:nvPr/>
          </p:nvSpPr>
          <p:spPr>
            <a:xfrm>
              <a:off x="326570" y="4490210"/>
              <a:ext cx="8924333" cy="400110"/>
            </a:xfrm>
            <a:prstGeom prst="rect">
              <a:avLst/>
            </a:prstGeom>
            <a:noFill/>
          </p:spPr>
          <p:txBody>
            <a:bodyPr wrap="square">
              <a:spAutoFit/>
            </a:bodyPr>
            <a:lstStyle/>
            <a:p>
              <a:pPr lvl="0" algn="ctr"/>
              <a:r>
                <a:rPr lang="vi-VN" sz="2000" b="1" i="1" dirty="0">
                  <a:solidFill>
                    <a:srgbClr val="000000"/>
                  </a:solidFill>
                  <a:effectLst/>
                  <a:latin typeface="Arial" panose="020B0604020202020204" pitchFamily="34" charset="0"/>
                  <a:cs typeface="Arial" panose="020B0604020202020204" pitchFamily="34" charset="0"/>
                </a:rPr>
                <a:t>Vừa học chương trình THPT vừa học nghề lĩnh vực kĩ thuật, công nghệ.</a:t>
              </a:r>
              <a:endParaRPr lang="vi-VN" sz="2000" b="1" i="1" dirty="0">
                <a:effectLst/>
                <a:latin typeface="Arial" panose="020B0604020202020204" pitchFamily="34" charset="0"/>
                <a:cs typeface="Arial" panose="020B0604020202020204" pitchFamily="34" charset="0"/>
              </a:endParaRPr>
            </a:p>
          </p:txBody>
        </p:sp>
        <p:sp>
          <p:nvSpPr>
            <p:cNvPr id="17" name="Freeform 79">
              <a:extLst>
                <a:ext uri="{FF2B5EF4-FFF2-40B4-BE49-F238E27FC236}">
                  <a16:creationId xmlns:a16="http://schemas.microsoft.com/office/drawing/2014/main" id="{24A9B843-D946-6F97-9EF9-433AB7460F4F}"/>
                </a:ext>
              </a:extLst>
            </p:cNvPr>
            <p:cNvSpPr/>
            <p:nvPr/>
          </p:nvSpPr>
          <p:spPr>
            <a:xfrm flipV="1">
              <a:off x="250090" y="4596685"/>
              <a:ext cx="205156" cy="194722"/>
            </a:xfrm>
            <a:custGeom>
              <a:avLst/>
              <a:gdLst/>
              <a:ahLst/>
              <a:cxnLst/>
              <a:rect l="l" t="t" r="r" b="b"/>
              <a:pathLst>
                <a:path w="1288707" h="699123">
                  <a:moveTo>
                    <a:pt x="0" y="0"/>
                  </a:moveTo>
                  <a:lnTo>
                    <a:pt x="1288706" y="0"/>
                  </a:lnTo>
                  <a:lnTo>
                    <a:pt x="1288706" y="699123"/>
                  </a:lnTo>
                  <a:lnTo>
                    <a:pt x="0" y="69912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Tree>
    <p:extLst>
      <p:ext uri="{BB962C8B-B14F-4D97-AF65-F5344CB8AC3E}">
        <p14:creationId xmlns:p14="http://schemas.microsoft.com/office/powerpoint/2010/main" val="41565853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5" name="Title 4">
            <a:extLst>
              <a:ext uri="{FF2B5EF4-FFF2-40B4-BE49-F238E27FC236}">
                <a16:creationId xmlns:a16="http://schemas.microsoft.com/office/drawing/2014/main" id="{28435344-7EE0-B435-3AF6-9E7579377C4B}"/>
              </a:ext>
            </a:extLst>
          </p:cNvPr>
          <p:cNvSpPr>
            <a:spLocks noGrp="1"/>
          </p:cNvSpPr>
          <p:nvPr>
            <p:ph type="title"/>
          </p:nvPr>
        </p:nvSpPr>
        <p:spPr>
          <a:xfrm>
            <a:off x="720000" y="336299"/>
            <a:ext cx="7704000" cy="646500"/>
          </a:xfrm>
        </p:spPr>
        <p:txBody>
          <a:bodyPr anchor="ctr"/>
          <a:lstStyle/>
          <a:p>
            <a:pPr algn="ctr"/>
            <a:r>
              <a:rPr lang="vi-VN" sz="2400" b="1" dirty="0">
                <a:solidFill>
                  <a:srgbClr val="DC7C12"/>
                </a:solidFill>
                <a:effectLst/>
                <a:latin typeface="Arial" panose="020B0604020202020204" pitchFamily="34" charset="0"/>
                <a:cs typeface="Arial" panose="020B0604020202020204" pitchFamily="34" charset="0"/>
              </a:rPr>
              <a:t>Quan sát thông tin SGK.13 và thực hiện yêu cầu</a:t>
            </a:r>
            <a:endParaRPr lang="vi-VN" sz="2400" b="1" dirty="0">
              <a:solidFill>
                <a:srgbClr val="DC7C12"/>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EAA6F9A-071F-74E1-7B69-B41CCCD58C08}"/>
              </a:ext>
            </a:extLst>
          </p:cNvPr>
          <p:cNvGrpSpPr/>
          <p:nvPr/>
        </p:nvGrpSpPr>
        <p:grpSpPr>
          <a:xfrm>
            <a:off x="4092462" y="1960091"/>
            <a:ext cx="4478283" cy="2378286"/>
            <a:chOff x="1069578" y="1903923"/>
            <a:chExt cx="4478283" cy="2378286"/>
          </a:xfrm>
        </p:grpSpPr>
        <p:grpSp>
          <p:nvGrpSpPr>
            <p:cNvPr id="13" name="Group 12">
              <a:extLst>
                <a:ext uri="{FF2B5EF4-FFF2-40B4-BE49-F238E27FC236}">
                  <a16:creationId xmlns:a16="http://schemas.microsoft.com/office/drawing/2014/main" id="{7880961F-D14A-2E04-17EE-21EF7C30A75A}"/>
                </a:ext>
              </a:extLst>
            </p:cNvPr>
            <p:cNvGrpSpPr/>
            <p:nvPr/>
          </p:nvGrpSpPr>
          <p:grpSpPr>
            <a:xfrm>
              <a:off x="1069578" y="1903923"/>
              <a:ext cx="4478283" cy="2378286"/>
              <a:chOff x="996092" y="1248504"/>
              <a:chExt cx="4478283" cy="2378286"/>
            </a:xfrm>
          </p:grpSpPr>
          <p:sp>
            <p:nvSpPr>
              <p:cNvPr id="15" name="Rectangle: Diagonal Corners Rounded 14">
                <a:extLst>
                  <a:ext uri="{FF2B5EF4-FFF2-40B4-BE49-F238E27FC236}">
                    <a16:creationId xmlns:a16="http://schemas.microsoft.com/office/drawing/2014/main" id="{13D628D4-BB87-5730-4005-6AAAFDDF16F7}"/>
                  </a:ext>
                </a:extLst>
              </p:cNvPr>
              <p:cNvSpPr/>
              <p:nvPr/>
            </p:nvSpPr>
            <p:spPr>
              <a:xfrm flipH="1">
                <a:off x="1175981" y="1506081"/>
                <a:ext cx="4298394" cy="2120709"/>
              </a:xfrm>
              <a:prstGeom prst="round2DiagRect">
                <a:avLst>
                  <a:gd name="adj1" fmla="val 22831"/>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rgbClr val="000000"/>
                    </a:solidFill>
                    <a:effectLst/>
                    <a:latin typeface="Arial" panose="020B0604020202020204" pitchFamily="34" charset="0"/>
                    <a:cs typeface="Arial" panose="020B0604020202020204" pitchFamily="34" charset="0"/>
                  </a:rPr>
                  <a:t>Vì sao nói hiện nay học sinh phổ thông có nhiều lựa chọn nghề nghiệp kĩ thuật, công nghệ?</a:t>
                </a:r>
                <a:endParaRPr lang="vi-VN" sz="2000" dirty="0">
                  <a:effectLst/>
                  <a:latin typeface="Arial" panose="020B0604020202020204" pitchFamily="34" charset="0"/>
                  <a:cs typeface="Arial" panose="020B0604020202020204" pitchFamily="34" charset="0"/>
                </a:endParaRPr>
              </a:p>
            </p:txBody>
          </p:sp>
          <p:sp>
            <p:nvSpPr>
              <p:cNvPr id="16" name="Speech Bubble: Rectangle with Corners Rounded 19">
                <a:extLst>
                  <a:ext uri="{FF2B5EF4-FFF2-40B4-BE49-F238E27FC236}">
                    <a16:creationId xmlns:a16="http://schemas.microsoft.com/office/drawing/2014/main" id="{03E7CC1C-DC39-DFE2-5625-7C416ED5FFB4}"/>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0B4EBB9E-B795-0251-F044-A1570928CB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95815" y="1977508"/>
              <a:ext cx="224555" cy="352872"/>
            </a:xfrm>
            <a:prstGeom prst="rect">
              <a:avLst/>
            </a:prstGeom>
          </p:spPr>
        </p:pic>
      </p:grpSp>
      <p:sp>
        <p:nvSpPr>
          <p:cNvPr id="18" name="Arrow: Pentagon 17">
            <a:extLst>
              <a:ext uri="{FF2B5EF4-FFF2-40B4-BE49-F238E27FC236}">
                <a16:creationId xmlns:a16="http://schemas.microsoft.com/office/drawing/2014/main" id="{0ACCCD33-6262-9D65-D9F0-037170879D13}"/>
              </a:ext>
            </a:extLst>
          </p:cNvPr>
          <p:cNvSpPr/>
          <p:nvPr/>
        </p:nvSpPr>
        <p:spPr>
          <a:xfrm>
            <a:off x="117695" y="1210983"/>
            <a:ext cx="3525926" cy="559421"/>
          </a:xfrm>
          <a:prstGeom prst="homePlate">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a:solidFill>
                  <a:schemeClr val="bg2">
                    <a:lumMod val="10000"/>
                  </a:schemeClr>
                </a:solidFill>
                <a:latin typeface="Arial" panose="020B0604020202020204" pitchFamily="34" charset="0"/>
                <a:cs typeface="Arial" panose="020B0604020202020204" pitchFamily="34" charset="0"/>
              </a:rPr>
              <a:t>THẢO LUẬN NHÓM</a:t>
            </a:r>
          </a:p>
        </p:txBody>
      </p:sp>
      <p:sp>
        <p:nvSpPr>
          <p:cNvPr id="20" name="Freeform 23">
            <a:extLst>
              <a:ext uri="{FF2B5EF4-FFF2-40B4-BE49-F238E27FC236}">
                <a16:creationId xmlns:a16="http://schemas.microsoft.com/office/drawing/2014/main" id="{CFE6C21B-93A4-551F-4CA0-E0B05C3BDB52}"/>
              </a:ext>
            </a:extLst>
          </p:cNvPr>
          <p:cNvSpPr/>
          <p:nvPr/>
        </p:nvSpPr>
        <p:spPr>
          <a:xfrm>
            <a:off x="117695" y="2481478"/>
            <a:ext cx="3677165" cy="2209483"/>
          </a:xfrm>
          <a:custGeom>
            <a:avLst/>
            <a:gdLst/>
            <a:ahLst/>
            <a:cxnLst/>
            <a:rect l="l" t="t" r="r" b="b"/>
            <a:pathLst>
              <a:path w="1681688" h="1015128">
                <a:moveTo>
                  <a:pt x="0" y="0"/>
                </a:moveTo>
                <a:lnTo>
                  <a:pt x="1681687" y="0"/>
                </a:lnTo>
                <a:lnTo>
                  <a:pt x="1681687" y="1015128"/>
                </a:lnTo>
                <a:lnTo>
                  <a:pt x="0" y="101512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38180002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Industrial Machines Pitch Deck by Slidesgo">
  <a:themeElements>
    <a:clrScheme name="Simple Light">
      <a:dk1>
        <a:srgbClr val="16263C"/>
      </a:dk1>
      <a:lt1>
        <a:srgbClr val="D1DEF0"/>
      </a:lt1>
      <a:dk2>
        <a:srgbClr val="945824"/>
      </a:dk2>
      <a:lt2>
        <a:srgbClr val="C37D32"/>
      </a:lt2>
      <a:accent1>
        <a:srgbClr val="EFA857"/>
      </a:accent1>
      <a:accent2>
        <a:srgbClr val="464849"/>
      </a:accent2>
      <a:accent3>
        <a:srgbClr val="7A7A7A"/>
      </a:accent3>
      <a:accent4>
        <a:srgbClr val="CCCCCC"/>
      </a:accent4>
      <a:accent5>
        <a:srgbClr val="4676BE"/>
      </a:accent5>
      <a:accent6>
        <a:srgbClr val="FFFFFF"/>
      </a:accent6>
      <a:hlink>
        <a:srgbClr val="16263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616</Words>
  <Application>Microsoft Office PowerPoint</Application>
  <PresentationFormat>On-screen Show (16:9)</PresentationFormat>
  <Paragraphs>41</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SimSun</vt:lpstr>
      <vt:lpstr>Arial</vt:lpstr>
      <vt:lpstr>Montserrat Medium</vt:lpstr>
      <vt:lpstr>Work Sans Black</vt:lpstr>
      <vt:lpstr>Nunito Light</vt:lpstr>
      <vt:lpstr>Industrial Machines Pitch Deck by Slidesgo</vt:lpstr>
      <vt:lpstr>GIÁO DỤC KĨ THUẬT CÔNG NGHỆ TRONG HỆ THỐNG GIÁO DỤC QUỐC DÂN</vt:lpstr>
      <vt:lpstr>Quan sát thông tin SGK.12 và thực hiện yêu cầu</vt:lpstr>
      <vt:lpstr>PowerPoint Presentation</vt:lpstr>
      <vt:lpstr>PowerPoint Presentation</vt:lpstr>
      <vt:lpstr>Phân luồng trong hệ thống giáo dục</vt:lpstr>
      <vt:lpstr>PowerPoint Presentation</vt:lpstr>
      <vt:lpstr>Quan sát thông tin SGK.13 và thực hiện yêu cầu</vt:lpstr>
      <vt:lpstr>Lựa chọn nghề nghiệp thuộc lĩnh vực khoa học kĩ thuật ở các thời điểm phân luồng của hệ thống giáo dục</vt:lpstr>
      <vt:lpstr>Quan sát thông tin SGK.13 và thực hiện yêu cầu</vt:lpstr>
      <vt:lpstr>PowerPoint Presentation</vt:lpstr>
      <vt:lpstr>PowerPoint Presentation</vt:lpstr>
      <vt:lpstr>LUYỆN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DELL</dc:creator>
  <cp:lastModifiedBy>DELL</cp:lastModifiedBy>
  <cp:revision>10</cp:revision>
  <dcterms:modified xsi:type="dcterms:W3CDTF">2025-04-03T09:33:00Z</dcterms:modified>
</cp:coreProperties>
</file>