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92" r:id="rId6"/>
    <p:sldId id="39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6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38060" y="410862"/>
            <a:ext cx="6127931" cy="9465275"/>
            <a:chOff x="0" y="0"/>
            <a:chExt cx="2192020" cy="3385820"/>
          </a:xfrm>
        </p:grpSpPr>
        <p:sp>
          <p:nvSpPr>
            <p:cNvPr id="6" name="Freeform 6"/>
            <p:cNvSpPr/>
            <p:nvPr/>
          </p:nvSpPr>
          <p:spPr>
            <a:xfrm>
              <a:off x="1270" y="-1"/>
              <a:ext cx="2194560" cy="3388362"/>
            </a:xfrm>
            <a:custGeom>
              <a:avLst/>
              <a:gdLst/>
              <a:ahLst/>
              <a:cxnLst/>
              <a:rect l="l" t="t" r="r" b="b"/>
              <a:pathLst>
                <a:path w="2194560" h="3388362">
                  <a:moveTo>
                    <a:pt x="3810" y="317501"/>
                  </a:moveTo>
                  <a:cubicBezTo>
                    <a:pt x="13970" y="425451"/>
                    <a:pt x="16510" y="533401"/>
                    <a:pt x="17780" y="642621"/>
                  </a:cubicBezTo>
                  <a:cubicBezTo>
                    <a:pt x="24130" y="1036321"/>
                    <a:pt x="21590" y="1430021"/>
                    <a:pt x="17780" y="1823721"/>
                  </a:cubicBezTo>
                  <a:cubicBezTo>
                    <a:pt x="13970" y="2218691"/>
                    <a:pt x="8890" y="2613661"/>
                    <a:pt x="8890" y="3009901"/>
                  </a:cubicBezTo>
                  <a:cubicBezTo>
                    <a:pt x="8890" y="3013711"/>
                    <a:pt x="8890" y="3017521"/>
                    <a:pt x="7620" y="3021331"/>
                  </a:cubicBezTo>
                  <a:cubicBezTo>
                    <a:pt x="11430" y="3022601"/>
                    <a:pt x="15240" y="3025141"/>
                    <a:pt x="19050" y="3027681"/>
                  </a:cubicBezTo>
                  <a:cubicBezTo>
                    <a:pt x="24130" y="3031491"/>
                    <a:pt x="27940" y="3037841"/>
                    <a:pt x="33020" y="3044191"/>
                  </a:cubicBezTo>
                  <a:cubicBezTo>
                    <a:pt x="44450" y="3058161"/>
                    <a:pt x="55880" y="3072131"/>
                    <a:pt x="66040" y="3086101"/>
                  </a:cubicBezTo>
                  <a:cubicBezTo>
                    <a:pt x="77470" y="3102611"/>
                    <a:pt x="88900" y="3117851"/>
                    <a:pt x="100330" y="3134361"/>
                  </a:cubicBezTo>
                  <a:cubicBezTo>
                    <a:pt x="105410" y="3141981"/>
                    <a:pt x="110490" y="3149601"/>
                    <a:pt x="115570" y="3155951"/>
                  </a:cubicBezTo>
                  <a:cubicBezTo>
                    <a:pt x="119380" y="3161031"/>
                    <a:pt x="125730" y="3163571"/>
                    <a:pt x="129540" y="3167381"/>
                  </a:cubicBezTo>
                  <a:cubicBezTo>
                    <a:pt x="142240" y="3177541"/>
                    <a:pt x="156210" y="3187701"/>
                    <a:pt x="168910" y="3197861"/>
                  </a:cubicBezTo>
                  <a:cubicBezTo>
                    <a:pt x="181610" y="3208021"/>
                    <a:pt x="194310" y="3216911"/>
                    <a:pt x="209550" y="3223261"/>
                  </a:cubicBezTo>
                  <a:cubicBezTo>
                    <a:pt x="243840" y="3238501"/>
                    <a:pt x="276860" y="3255011"/>
                    <a:pt x="311150" y="3270251"/>
                  </a:cubicBezTo>
                  <a:cubicBezTo>
                    <a:pt x="330200" y="3279141"/>
                    <a:pt x="349250" y="3286761"/>
                    <a:pt x="369570" y="3295651"/>
                  </a:cubicBezTo>
                  <a:cubicBezTo>
                    <a:pt x="370840" y="3296921"/>
                    <a:pt x="374650" y="3295651"/>
                    <a:pt x="375920" y="3295651"/>
                  </a:cubicBezTo>
                  <a:lnTo>
                    <a:pt x="383540" y="3295651"/>
                  </a:lnTo>
                  <a:lnTo>
                    <a:pt x="384810" y="3296921"/>
                  </a:lnTo>
                  <a:cubicBezTo>
                    <a:pt x="387350" y="3290571"/>
                    <a:pt x="389890" y="3285491"/>
                    <a:pt x="393700" y="3279141"/>
                  </a:cubicBezTo>
                  <a:cubicBezTo>
                    <a:pt x="397510" y="3274061"/>
                    <a:pt x="400050" y="3265171"/>
                    <a:pt x="408940" y="3265171"/>
                  </a:cubicBezTo>
                  <a:cubicBezTo>
                    <a:pt x="408940" y="3265171"/>
                    <a:pt x="410210" y="3265171"/>
                    <a:pt x="410210" y="3263901"/>
                  </a:cubicBezTo>
                  <a:cubicBezTo>
                    <a:pt x="414020" y="3257551"/>
                    <a:pt x="420370" y="3256281"/>
                    <a:pt x="427990" y="3255011"/>
                  </a:cubicBezTo>
                  <a:cubicBezTo>
                    <a:pt x="435610" y="3253741"/>
                    <a:pt x="441960" y="3249931"/>
                    <a:pt x="448310" y="3247391"/>
                  </a:cubicBezTo>
                  <a:cubicBezTo>
                    <a:pt x="449580" y="3247391"/>
                    <a:pt x="449580" y="3246121"/>
                    <a:pt x="450850" y="3246121"/>
                  </a:cubicBezTo>
                  <a:cubicBezTo>
                    <a:pt x="459740" y="3248661"/>
                    <a:pt x="466090" y="3242311"/>
                    <a:pt x="473710" y="3239771"/>
                  </a:cubicBezTo>
                  <a:lnTo>
                    <a:pt x="474980" y="3239771"/>
                  </a:lnTo>
                  <a:cubicBezTo>
                    <a:pt x="482600" y="3239771"/>
                    <a:pt x="488950" y="3235961"/>
                    <a:pt x="496570" y="3234691"/>
                  </a:cubicBezTo>
                  <a:cubicBezTo>
                    <a:pt x="502920" y="3233421"/>
                    <a:pt x="509270" y="3233421"/>
                    <a:pt x="515620" y="3229611"/>
                  </a:cubicBezTo>
                  <a:cubicBezTo>
                    <a:pt x="521970" y="3225801"/>
                    <a:pt x="529590" y="3223261"/>
                    <a:pt x="535940" y="3220721"/>
                  </a:cubicBezTo>
                  <a:cubicBezTo>
                    <a:pt x="542290" y="3218181"/>
                    <a:pt x="548640" y="3216911"/>
                    <a:pt x="554990" y="3214371"/>
                  </a:cubicBezTo>
                  <a:lnTo>
                    <a:pt x="561340" y="3214371"/>
                  </a:lnTo>
                  <a:cubicBezTo>
                    <a:pt x="567690" y="3214371"/>
                    <a:pt x="572770" y="3214371"/>
                    <a:pt x="577850" y="3210561"/>
                  </a:cubicBezTo>
                  <a:lnTo>
                    <a:pt x="580390" y="3210561"/>
                  </a:lnTo>
                  <a:cubicBezTo>
                    <a:pt x="586740" y="3210561"/>
                    <a:pt x="594360" y="3211831"/>
                    <a:pt x="600710" y="3211831"/>
                  </a:cubicBezTo>
                  <a:lnTo>
                    <a:pt x="605790" y="3211831"/>
                  </a:lnTo>
                  <a:cubicBezTo>
                    <a:pt x="612140" y="3210561"/>
                    <a:pt x="614680" y="3215641"/>
                    <a:pt x="618490" y="3218181"/>
                  </a:cubicBezTo>
                  <a:cubicBezTo>
                    <a:pt x="624840" y="3225801"/>
                    <a:pt x="632460" y="3227071"/>
                    <a:pt x="642620" y="3225801"/>
                  </a:cubicBezTo>
                  <a:cubicBezTo>
                    <a:pt x="651510" y="3224531"/>
                    <a:pt x="659130" y="3223261"/>
                    <a:pt x="668020" y="3223261"/>
                  </a:cubicBezTo>
                  <a:cubicBezTo>
                    <a:pt x="671830" y="3223261"/>
                    <a:pt x="676910" y="3224531"/>
                    <a:pt x="680720" y="3225801"/>
                  </a:cubicBezTo>
                  <a:cubicBezTo>
                    <a:pt x="684530" y="3227071"/>
                    <a:pt x="687070" y="3228341"/>
                    <a:pt x="690880" y="3229611"/>
                  </a:cubicBezTo>
                  <a:lnTo>
                    <a:pt x="694690" y="3233421"/>
                  </a:lnTo>
                  <a:cubicBezTo>
                    <a:pt x="694690" y="3233421"/>
                    <a:pt x="695960" y="3237231"/>
                    <a:pt x="697230" y="3238501"/>
                  </a:cubicBezTo>
                  <a:cubicBezTo>
                    <a:pt x="699770" y="3239771"/>
                    <a:pt x="702310" y="3239771"/>
                    <a:pt x="703580" y="3241041"/>
                  </a:cubicBezTo>
                  <a:lnTo>
                    <a:pt x="704850" y="3242311"/>
                  </a:lnTo>
                  <a:cubicBezTo>
                    <a:pt x="711200" y="3238501"/>
                    <a:pt x="713740" y="3244851"/>
                    <a:pt x="717550" y="3246121"/>
                  </a:cubicBezTo>
                  <a:cubicBezTo>
                    <a:pt x="722630" y="3248661"/>
                    <a:pt x="726440" y="3251201"/>
                    <a:pt x="731520" y="3255011"/>
                  </a:cubicBezTo>
                  <a:cubicBezTo>
                    <a:pt x="731520" y="3253741"/>
                    <a:pt x="731520" y="3252471"/>
                    <a:pt x="732790" y="3251201"/>
                  </a:cubicBezTo>
                  <a:cubicBezTo>
                    <a:pt x="740410" y="3252471"/>
                    <a:pt x="749300" y="3252471"/>
                    <a:pt x="756920" y="3257551"/>
                  </a:cubicBezTo>
                  <a:cubicBezTo>
                    <a:pt x="758190" y="3255011"/>
                    <a:pt x="760730" y="3252471"/>
                    <a:pt x="763270" y="3249931"/>
                  </a:cubicBezTo>
                  <a:cubicBezTo>
                    <a:pt x="763270" y="3249931"/>
                    <a:pt x="763270" y="3248661"/>
                    <a:pt x="764540" y="3248661"/>
                  </a:cubicBezTo>
                  <a:cubicBezTo>
                    <a:pt x="770890" y="3247391"/>
                    <a:pt x="774700" y="3243581"/>
                    <a:pt x="775970" y="3237231"/>
                  </a:cubicBezTo>
                  <a:cubicBezTo>
                    <a:pt x="777240" y="3234691"/>
                    <a:pt x="777240" y="3232151"/>
                    <a:pt x="777240" y="3230881"/>
                  </a:cubicBezTo>
                  <a:cubicBezTo>
                    <a:pt x="782320" y="3228341"/>
                    <a:pt x="786130" y="3225801"/>
                    <a:pt x="791210" y="3223261"/>
                  </a:cubicBezTo>
                  <a:lnTo>
                    <a:pt x="791210" y="3220721"/>
                  </a:lnTo>
                  <a:cubicBezTo>
                    <a:pt x="787400" y="3214371"/>
                    <a:pt x="787400" y="3213101"/>
                    <a:pt x="793750" y="3210561"/>
                  </a:cubicBezTo>
                  <a:cubicBezTo>
                    <a:pt x="795020" y="3209291"/>
                    <a:pt x="795020" y="3208021"/>
                    <a:pt x="796290" y="3208021"/>
                  </a:cubicBezTo>
                  <a:cubicBezTo>
                    <a:pt x="798830" y="3206751"/>
                    <a:pt x="801370" y="3205481"/>
                    <a:pt x="802640" y="3204211"/>
                  </a:cubicBezTo>
                  <a:cubicBezTo>
                    <a:pt x="802640" y="3204211"/>
                    <a:pt x="802640" y="3205481"/>
                    <a:pt x="803910" y="3205481"/>
                  </a:cubicBezTo>
                  <a:lnTo>
                    <a:pt x="803910" y="3202941"/>
                  </a:lnTo>
                  <a:cubicBezTo>
                    <a:pt x="811530" y="3200401"/>
                    <a:pt x="819150" y="3197861"/>
                    <a:pt x="826770" y="3194051"/>
                  </a:cubicBezTo>
                  <a:cubicBezTo>
                    <a:pt x="830580" y="3191511"/>
                    <a:pt x="834390" y="3190241"/>
                    <a:pt x="839470" y="3192781"/>
                  </a:cubicBezTo>
                  <a:cubicBezTo>
                    <a:pt x="842010" y="3194051"/>
                    <a:pt x="844550" y="3192781"/>
                    <a:pt x="847090" y="3191511"/>
                  </a:cubicBezTo>
                  <a:cubicBezTo>
                    <a:pt x="853440" y="3188971"/>
                    <a:pt x="859790" y="3187701"/>
                    <a:pt x="866140" y="3185161"/>
                  </a:cubicBezTo>
                  <a:cubicBezTo>
                    <a:pt x="871220" y="3183891"/>
                    <a:pt x="875030" y="3181351"/>
                    <a:pt x="880110" y="3178811"/>
                  </a:cubicBezTo>
                  <a:cubicBezTo>
                    <a:pt x="880110" y="3178811"/>
                    <a:pt x="881380" y="3176271"/>
                    <a:pt x="880110" y="3175001"/>
                  </a:cubicBezTo>
                  <a:cubicBezTo>
                    <a:pt x="880110" y="3173731"/>
                    <a:pt x="878840" y="3171191"/>
                    <a:pt x="878840" y="3169921"/>
                  </a:cubicBezTo>
                  <a:cubicBezTo>
                    <a:pt x="882650" y="3167381"/>
                    <a:pt x="885190" y="3164841"/>
                    <a:pt x="887730" y="3164841"/>
                  </a:cubicBezTo>
                  <a:cubicBezTo>
                    <a:pt x="891540" y="3163571"/>
                    <a:pt x="896620" y="3163571"/>
                    <a:pt x="901700" y="3162301"/>
                  </a:cubicBezTo>
                  <a:cubicBezTo>
                    <a:pt x="905510" y="3150871"/>
                    <a:pt x="913130" y="3148331"/>
                    <a:pt x="922020" y="3152141"/>
                  </a:cubicBezTo>
                  <a:lnTo>
                    <a:pt x="924560" y="3149601"/>
                  </a:lnTo>
                  <a:cubicBezTo>
                    <a:pt x="925830" y="3150871"/>
                    <a:pt x="925830" y="3150871"/>
                    <a:pt x="925830" y="3152141"/>
                  </a:cubicBezTo>
                  <a:cubicBezTo>
                    <a:pt x="929640" y="3149601"/>
                    <a:pt x="933450" y="3147061"/>
                    <a:pt x="937260" y="3145791"/>
                  </a:cubicBezTo>
                  <a:cubicBezTo>
                    <a:pt x="941070" y="3143251"/>
                    <a:pt x="944880" y="3140711"/>
                    <a:pt x="949960" y="3143251"/>
                  </a:cubicBezTo>
                  <a:cubicBezTo>
                    <a:pt x="949960" y="3136901"/>
                    <a:pt x="953770" y="3136901"/>
                    <a:pt x="957580" y="3138171"/>
                  </a:cubicBezTo>
                  <a:cubicBezTo>
                    <a:pt x="960120" y="3138171"/>
                    <a:pt x="963930" y="3136901"/>
                    <a:pt x="966470" y="3135632"/>
                  </a:cubicBezTo>
                  <a:cubicBezTo>
                    <a:pt x="967740" y="3135632"/>
                    <a:pt x="970280" y="3134361"/>
                    <a:pt x="971550" y="3135632"/>
                  </a:cubicBezTo>
                  <a:cubicBezTo>
                    <a:pt x="976630" y="3139442"/>
                    <a:pt x="984250" y="3140711"/>
                    <a:pt x="989330" y="3147061"/>
                  </a:cubicBezTo>
                  <a:cubicBezTo>
                    <a:pt x="993140" y="3152141"/>
                    <a:pt x="999490" y="3154682"/>
                    <a:pt x="1002030" y="3162301"/>
                  </a:cubicBezTo>
                  <a:cubicBezTo>
                    <a:pt x="1003300" y="3164841"/>
                    <a:pt x="1008380" y="3167381"/>
                    <a:pt x="1010920" y="3168651"/>
                  </a:cubicBezTo>
                  <a:cubicBezTo>
                    <a:pt x="1010920" y="3168651"/>
                    <a:pt x="1012190" y="3168651"/>
                    <a:pt x="1013460" y="3169921"/>
                  </a:cubicBezTo>
                  <a:cubicBezTo>
                    <a:pt x="1014730" y="3173732"/>
                    <a:pt x="1018540" y="3172461"/>
                    <a:pt x="1021080" y="3171192"/>
                  </a:cubicBezTo>
                  <a:cubicBezTo>
                    <a:pt x="1023620" y="3171192"/>
                    <a:pt x="1026160" y="3169921"/>
                    <a:pt x="1027430" y="3173732"/>
                  </a:cubicBezTo>
                  <a:cubicBezTo>
                    <a:pt x="1027430" y="3175002"/>
                    <a:pt x="1031240" y="3176271"/>
                    <a:pt x="1032510" y="3177542"/>
                  </a:cubicBezTo>
                  <a:cubicBezTo>
                    <a:pt x="1036320" y="3180082"/>
                    <a:pt x="1040130" y="3182621"/>
                    <a:pt x="1042670" y="3185162"/>
                  </a:cubicBezTo>
                  <a:cubicBezTo>
                    <a:pt x="1043940" y="3186432"/>
                    <a:pt x="1045210" y="3187702"/>
                    <a:pt x="1045210" y="3188972"/>
                  </a:cubicBezTo>
                  <a:cubicBezTo>
                    <a:pt x="1045210" y="3192782"/>
                    <a:pt x="1049020" y="3195322"/>
                    <a:pt x="1052830" y="3195322"/>
                  </a:cubicBezTo>
                  <a:cubicBezTo>
                    <a:pt x="1057910" y="3196592"/>
                    <a:pt x="1061720" y="3196592"/>
                    <a:pt x="1066800" y="3197862"/>
                  </a:cubicBezTo>
                  <a:cubicBezTo>
                    <a:pt x="1068070" y="3197862"/>
                    <a:pt x="1068070" y="3200402"/>
                    <a:pt x="1069340" y="3200402"/>
                  </a:cubicBezTo>
                  <a:cubicBezTo>
                    <a:pt x="1070610" y="3202942"/>
                    <a:pt x="1071880" y="3206752"/>
                    <a:pt x="1076960" y="3204212"/>
                  </a:cubicBezTo>
                  <a:cubicBezTo>
                    <a:pt x="1079500" y="3202942"/>
                    <a:pt x="1087120" y="3205482"/>
                    <a:pt x="1088390" y="3208022"/>
                  </a:cubicBezTo>
                  <a:cubicBezTo>
                    <a:pt x="1090930" y="3216912"/>
                    <a:pt x="1099820" y="3216912"/>
                    <a:pt x="1106170" y="3219452"/>
                  </a:cubicBezTo>
                  <a:cubicBezTo>
                    <a:pt x="1107440" y="3219452"/>
                    <a:pt x="1108710" y="3219452"/>
                    <a:pt x="1108710" y="3220722"/>
                  </a:cubicBezTo>
                  <a:cubicBezTo>
                    <a:pt x="1112520" y="3225802"/>
                    <a:pt x="1117600" y="3227072"/>
                    <a:pt x="1122680" y="3229612"/>
                  </a:cubicBezTo>
                  <a:cubicBezTo>
                    <a:pt x="1127760" y="3232152"/>
                    <a:pt x="1132840" y="3237232"/>
                    <a:pt x="1137920" y="3242312"/>
                  </a:cubicBezTo>
                  <a:lnTo>
                    <a:pt x="1144270" y="3248662"/>
                  </a:lnTo>
                  <a:cubicBezTo>
                    <a:pt x="1145540" y="3249932"/>
                    <a:pt x="1146810" y="3249932"/>
                    <a:pt x="1148080" y="3249932"/>
                  </a:cubicBezTo>
                  <a:cubicBezTo>
                    <a:pt x="1151890" y="3249932"/>
                    <a:pt x="1155700" y="3248662"/>
                    <a:pt x="1158240" y="3252472"/>
                  </a:cubicBezTo>
                  <a:cubicBezTo>
                    <a:pt x="1158240" y="3252472"/>
                    <a:pt x="1159510" y="3253742"/>
                    <a:pt x="1160780" y="3253742"/>
                  </a:cubicBezTo>
                  <a:cubicBezTo>
                    <a:pt x="1170940" y="3252472"/>
                    <a:pt x="1177290" y="3258822"/>
                    <a:pt x="1183640" y="3265172"/>
                  </a:cubicBezTo>
                  <a:cubicBezTo>
                    <a:pt x="1186180" y="3267712"/>
                    <a:pt x="1191260" y="3268982"/>
                    <a:pt x="1193800" y="3268982"/>
                  </a:cubicBezTo>
                  <a:cubicBezTo>
                    <a:pt x="1201420" y="3271522"/>
                    <a:pt x="1210310" y="3272792"/>
                    <a:pt x="1216660" y="3277872"/>
                  </a:cubicBezTo>
                  <a:cubicBezTo>
                    <a:pt x="1220470" y="3280412"/>
                    <a:pt x="1225550" y="3284222"/>
                    <a:pt x="1229360" y="3284222"/>
                  </a:cubicBezTo>
                  <a:cubicBezTo>
                    <a:pt x="1235710" y="3284222"/>
                    <a:pt x="1238250" y="3289302"/>
                    <a:pt x="1240790" y="3293112"/>
                  </a:cubicBezTo>
                  <a:cubicBezTo>
                    <a:pt x="1248410" y="3294382"/>
                    <a:pt x="1256030" y="3294382"/>
                    <a:pt x="1259840" y="3302002"/>
                  </a:cubicBezTo>
                  <a:cubicBezTo>
                    <a:pt x="1259840" y="3303272"/>
                    <a:pt x="1261110" y="3303272"/>
                    <a:pt x="1262380" y="3303272"/>
                  </a:cubicBezTo>
                  <a:cubicBezTo>
                    <a:pt x="1267460" y="3304542"/>
                    <a:pt x="1272540" y="3305812"/>
                    <a:pt x="1277620" y="3308352"/>
                  </a:cubicBezTo>
                  <a:cubicBezTo>
                    <a:pt x="1280160" y="3309622"/>
                    <a:pt x="1282700" y="3312162"/>
                    <a:pt x="1286510" y="3314702"/>
                  </a:cubicBezTo>
                  <a:cubicBezTo>
                    <a:pt x="1287780" y="3314702"/>
                    <a:pt x="1287780" y="3315972"/>
                    <a:pt x="1289050" y="3315972"/>
                  </a:cubicBezTo>
                  <a:cubicBezTo>
                    <a:pt x="1297940" y="3315972"/>
                    <a:pt x="1300480" y="3322322"/>
                    <a:pt x="1305560" y="3327402"/>
                  </a:cubicBezTo>
                  <a:cubicBezTo>
                    <a:pt x="1313180" y="3333752"/>
                    <a:pt x="1322070" y="3340102"/>
                    <a:pt x="1328420" y="3347722"/>
                  </a:cubicBezTo>
                  <a:cubicBezTo>
                    <a:pt x="1332230" y="3352802"/>
                    <a:pt x="1338580" y="3355342"/>
                    <a:pt x="1342390" y="3357882"/>
                  </a:cubicBezTo>
                  <a:lnTo>
                    <a:pt x="1350010" y="3361692"/>
                  </a:lnTo>
                  <a:cubicBezTo>
                    <a:pt x="1352550" y="3364232"/>
                    <a:pt x="1355090" y="3366772"/>
                    <a:pt x="1358900" y="3369312"/>
                  </a:cubicBezTo>
                  <a:cubicBezTo>
                    <a:pt x="1362710" y="3370582"/>
                    <a:pt x="1363980" y="3375662"/>
                    <a:pt x="1369060" y="3374392"/>
                  </a:cubicBezTo>
                  <a:cubicBezTo>
                    <a:pt x="1371600" y="3374392"/>
                    <a:pt x="1374140" y="3375662"/>
                    <a:pt x="1376680" y="3376932"/>
                  </a:cubicBezTo>
                  <a:cubicBezTo>
                    <a:pt x="1380490" y="3379472"/>
                    <a:pt x="1381760" y="3382012"/>
                    <a:pt x="1386840" y="3382012"/>
                  </a:cubicBezTo>
                  <a:cubicBezTo>
                    <a:pt x="1389380" y="3382012"/>
                    <a:pt x="1391920" y="3384552"/>
                    <a:pt x="1393190" y="3385822"/>
                  </a:cubicBezTo>
                  <a:cubicBezTo>
                    <a:pt x="1399540" y="3388362"/>
                    <a:pt x="1405890" y="3388362"/>
                    <a:pt x="1409700" y="3380742"/>
                  </a:cubicBezTo>
                  <a:lnTo>
                    <a:pt x="1410970" y="3379472"/>
                  </a:lnTo>
                  <a:cubicBezTo>
                    <a:pt x="1416050" y="3382012"/>
                    <a:pt x="1416050" y="3376932"/>
                    <a:pt x="1417320" y="3374392"/>
                  </a:cubicBezTo>
                  <a:cubicBezTo>
                    <a:pt x="1418590" y="3373122"/>
                    <a:pt x="1421130" y="3371852"/>
                    <a:pt x="1422400" y="3370582"/>
                  </a:cubicBezTo>
                  <a:cubicBezTo>
                    <a:pt x="1424940" y="3368042"/>
                    <a:pt x="1427480" y="3366772"/>
                    <a:pt x="1431290" y="3364232"/>
                  </a:cubicBezTo>
                  <a:cubicBezTo>
                    <a:pt x="1432560" y="3362962"/>
                    <a:pt x="1435100" y="3361692"/>
                    <a:pt x="1436370" y="3361692"/>
                  </a:cubicBezTo>
                  <a:cubicBezTo>
                    <a:pt x="1442720" y="3361692"/>
                    <a:pt x="1446530" y="3359152"/>
                    <a:pt x="1451610" y="3354072"/>
                  </a:cubicBezTo>
                  <a:cubicBezTo>
                    <a:pt x="1455420" y="3350262"/>
                    <a:pt x="1461770" y="3347722"/>
                    <a:pt x="1466850" y="3345182"/>
                  </a:cubicBezTo>
                  <a:cubicBezTo>
                    <a:pt x="1471930" y="3342642"/>
                    <a:pt x="1477010" y="3340102"/>
                    <a:pt x="1483360" y="3338832"/>
                  </a:cubicBezTo>
                  <a:cubicBezTo>
                    <a:pt x="1487170" y="3337562"/>
                    <a:pt x="1490980" y="3337562"/>
                    <a:pt x="1494790" y="3337562"/>
                  </a:cubicBezTo>
                  <a:lnTo>
                    <a:pt x="1497330" y="3337562"/>
                  </a:lnTo>
                  <a:cubicBezTo>
                    <a:pt x="1502410" y="3335021"/>
                    <a:pt x="1507490" y="3331212"/>
                    <a:pt x="1513840" y="3328671"/>
                  </a:cubicBezTo>
                  <a:lnTo>
                    <a:pt x="1517650" y="3328671"/>
                  </a:lnTo>
                  <a:cubicBezTo>
                    <a:pt x="1524000" y="3331212"/>
                    <a:pt x="1530350" y="3331212"/>
                    <a:pt x="1536700" y="3326131"/>
                  </a:cubicBezTo>
                  <a:cubicBezTo>
                    <a:pt x="1537970" y="3324861"/>
                    <a:pt x="1540510" y="3323591"/>
                    <a:pt x="1541780" y="3322321"/>
                  </a:cubicBezTo>
                  <a:cubicBezTo>
                    <a:pt x="1548130" y="3324862"/>
                    <a:pt x="1554480" y="3329942"/>
                    <a:pt x="1562100" y="3329942"/>
                  </a:cubicBezTo>
                  <a:cubicBezTo>
                    <a:pt x="1564640" y="3329942"/>
                    <a:pt x="1568450" y="3328671"/>
                    <a:pt x="1570990" y="3327401"/>
                  </a:cubicBezTo>
                  <a:cubicBezTo>
                    <a:pt x="1576070" y="3327401"/>
                    <a:pt x="1581150" y="3327401"/>
                    <a:pt x="1584960" y="3326131"/>
                  </a:cubicBezTo>
                  <a:cubicBezTo>
                    <a:pt x="1590040" y="3324861"/>
                    <a:pt x="1596390" y="3326131"/>
                    <a:pt x="1601470" y="3323591"/>
                  </a:cubicBezTo>
                  <a:cubicBezTo>
                    <a:pt x="1604010" y="3317241"/>
                    <a:pt x="1605280" y="3317241"/>
                    <a:pt x="1611630" y="3318511"/>
                  </a:cubicBezTo>
                  <a:cubicBezTo>
                    <a:pt x="1619250" y="3319781"/>
                    <a:pt x="1624330" y="3318511"/>
                    <a:pt x="1629410" y="3312161"/>
                  </a:cubicBezTo>
                  <a:cubicBezTo>
                    <a:pt x="1631950" y="3308351"/>
                    <a:pt x="1638300" y="3308351"/>
                    <a:pt x="1642110" y="3305811"/>
                  </a:cubicBezTo>
                  <a:cubicBezTo>
                    <a:pt x="1643380" y="3305811"/>
                    <a:pt x="1644650" y="3304541"/>
                    <a:pt x="1645920" y="3304541"/>
                  </a:cubicBezTo>
                  <a:cubicBezTo>
                    <a:pt x="1648460" y="3303271"/>
                    <a:pt x="1649730" y="3303271"/>
                    <a:pt x="1652270" y="3302001"/>
                  </a:cubicBezTo>
                  <a:cubicBezTo>
                    <a:pt x="1658620" y="3299461"/>
                    <a:pt x="1664970" y="3298191"/>
                    <a:pt x="1671320" y="3294381"/>
                  </a:cubicBezTo>
                  <a:cubicBezTo>
                    <a:pt x="1677670" y="3290571"/>
                    <a:pt x="1682750" y="3288031"/>
                    <a:pt x="1689100" y="3293111"/>
                  </a:cubicBezTo>
                  <a:lnTo>
                    <a:pt x="1691640" y="3293111"/>
                  </a:lnTo>
                  <a:cubicBezTo>
                    <a:pt x="1694180" y="3291841"/>
                    <a:pt x="1695450" y="3291841"/>
                    <a:pt x="1697990" y="3290571"/>
                  </a:cubicBezTo>
                  <a:cubicBezTo>
                    <a:pt x="1697990" y="3286761"/>
                    <a:pt x="1697990" y="3281681"/>
                    <a:pt x="1703070" y="3277871"/>
                  </a:cubicBezTo>
                  <a:cubicBezTo>
                    <a:pt x="1704340" y="3276601"/>
                    <a:pt x="1704340" y="3274061"/>
                    <a:pt x="1706880" y="3272791"/>
                  </a:cubicBezTo>
                  <a:cubicBezTo>
                    <a:pt x="1709420" y="3270251"/>
                    <a:pt x="1713230" y="3270251"/>
                    <a:pt x="1715770" y="3271521"/>
                  </a:cubicBezTo>
                  <a:cubicBezTo>
                    <a:pt x="1717040" y="3272791"/>
                    <a:pt x="1719580" y="3271521"/>
                    <a:pt x="1720849" y="3271521"/>
                  </a:cubicBezTo>
                  <a:cubicBezTo>
                    <a:pt x="1728470" y="3270251"/>
                    <a:pt x="1737360" y="3270251"/>
                    <a:pt x="1744979" y="3268981"/>
                  </a:cubicBezTo>
                  <a:cubicBezTo>
                    <a:pt x="1752599" y="3267710"/>
                    <a:pt x="1760219" y="3266440"/>
                    <a:pt x="1767839" y="3263901"/>
                  </a:cubicBezTo>
                  <a:cubicBezTo>
                    <a:pt x="1772919" y="3261360"/>
                    <a:pt x="1777999" y="3262631"/>
                    <a:pt x="1783079" y="3262631"/>
                  </a:cubicBezTo>
                  <a:cubicBezTo>
                    <a:pt x="1793239" y="3263901"/>
                    <a:pt x="1802129" y="3263901"/>
                    <a:pt x="1811019" y="3258821"/>
                  </a:cubicBezTo>
                  <a:lnTo>
                    <a:pt x="1808479" y="3256281"/>
                  </a:lnTo>
                  <a:cubicBezTo>
                    <a:pt x="1811019" y="3255010"/>
                    <a:pt x="1813559" y="3255010"/>
                    <a:pt x="1817369" y="3255010"/>
                  </a:cubicBezTo>
                  <a:cubicBezTo>
                    <a:pt x="1819909" y="3258820"/>
                    <a:pt x="1823719" y="3256281"/>
                    <a:pt x="1826259" y="3253740"/>
                  </a:cubicBezTo>
                  <a:cubicBezTo>
                    <a:pt x="1830069" y="3249930"/>
                    <a:pt x="1833879" y="3251200"/>
                    <a:pt x="1838959" y="3251200"/>
                  </a:cubicBezTo>
                  <a:cubicBezTo>
                    <a:pt x="1844039" y="3252470"/>
                    <a:pt x="1850389" y="3249930"/>
                    <a:pt x="1856739" y="3248660"/>
                  </a:cubicBezTo>
                  <a:cubicBezTo>
                    <a:pt x="1858009" y="3248660"/>
                    <a:pt x="1859279" y="3246120"/>
                    <a:pt x="1859279" y="3244850"/>
                  </a:cubicBezTo>
                  <a:cubicBezTo>
                    <a:pt x="1861819" y="3244850"/>
                    <a:pt x="1864359" y="3243580"/>
                    <a:pt x="1868169" y="3243580"/>
                  </a:cubicBezTo>
                  <a:lnTo>
                    <a:pt x="1873249" y="3243580"/>
                  </a:lnTo>
                  <a:cubicBezTo>
                    <a:pt x="1878329" y="3246120"/>
                    <a:pt x="1883409" y="3246120"/>
                    <a:pt x="1888489" y="3243580"/>
                  </a:cubicBezTo>
                  <a:cubicBezTo>
                    <a:pt x="1889759" y="3242310"/>
                    <a:pt x="1892299" y="3242310"/>
                    <a:pt x="1893569" y="3242310"/>
                  </a:cubicBezTo>
                  <a:cubicBezTo>
                    <a:pt x="1897379" y="3241040"/>
                    <a:pt x="1901189" y="3242310"/>
                    <a:pt x="1903729" y="3238500"/>
                  </a:cubicBezTo>
                  <a:cubicBezTo>
                    <a:pt x="1904999" y="3237230"/>
                    <a:pt x="1907539" y="3238500"/>
                    <a:pt x="1910079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399" y="3232150"/>
                    <a:pt x="2063749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49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1"/>
                  </a:cubicBezTo>
                  <a:cubicBezTo>
                    <a:pt x="2167890" y="2368551"/>
                    <a:pt x="2160270" y="2153920"/>
                    <a:pt x="2159000" y="1939291"/>
                  </a:cubicBezTo>
                  <a:cubicBezTo>
                    <a:pt x="2159000" y="1831341"/>
                    <a:pt x="2160270" y="1724661"/>
                    <a:pt x="2162810" y="1616711"/>
                  </a:cubicBezTo>
                  <a:cubicBezTo>
                    <a:pt x="2166620" y="1508761"/>
                    <a:pt x="2174240" y="1400811"/>
                    <a:pt x="2179320" y="1292861"/>
                  </a:cubicBezTo>
                  <a:cubicBezTo>
                    <a:pt x="2194560" y="951231"/>
                    <a:pt x="2185670" y="608331"/>
                    <a:pt x="2180590" y="266701"/>
                  </a:cubicBezTo>
                  <a:cubicBezTo>
                    <a:pt x="2176780" y="265431"/>
                    <a:pt x="2174240" y="264161"/>
                    <a:pt x="2171700" y="262891"/>
                  </a:cubicBezTo>
                  <a:cubicBezTo>
                    <a:pt x="2167890" y="260351"/>
                    <a:pt x="2164080" y="259081"/>
                    <a:pt x="2159000" y="260351"/>
                  </a:cubicBezTo>
                  <a:lnTo>
                    <a:pt x="2151380" y="260351"/>
                  </a:lnTo>
                  <a:cubicBezTo>
                    <a:pt x="2147570" y="260351"/>
                    <a:pt x="2142490" y="260351"/>
                    <a:pt x="2139950" y="265431"/>
                  </a:cubicBezTo>
                  <a:cubicBezTo>
                    <a:pt x="2139950" y="265431"/>
                    <a:pt x="2138680" y="266701"/>
                    <a:pt x="2137410" y="266701"/>
                  </a:cubicBezTo>
                  <a:lnTo>
                    <a:pt x="2132330" y="266701"/>
                  </a:lnTo>
                  <a:cubicBezTo>
                    <a:pt x="2131060" y="264161"/>
                    <a:pt x="2133600" y="259081"/>
                    <a:pt x="2127250" y="260351"/>
                  </a:cubicBezTo>
                  <a:cubicBezTo>
                    <a:pt x="2124710" y="260351"/>
                    <a:pt x="2120900" y="261621"/>
                    <a:pt x="2118360" y="261621"/>
                  </a:cubicBezTo>
                  <a:lnTo>
                    <a:pt x="2099310" y="261621"/>
                  </a:lnTo>
                  <a:cubicBezTo>
                    <a:pt x="2098040" y="259081"/>
                    <a:pt x="2096770" y="256541"/>
                    <a:pt x="2094230" y="252731"/>
                  </a:cubicBezTo>
                  <a:cubicBezTo>
                    <a:pt x="2092960" y="250191"/>
                    <a:pt x="2091690" y="248921"/>
                    <a:pt x="2087880" y="251461"/>
                  </a:cubicBezTo>
                  <a:cubicBezTo>
                    <a:pt x="2085340" y="252731"/>
                    <a:pt x="2084070" y="252731"/>
                    <a:pt x="2082800" y="250191"/>
                  </a:cubicBezTo>
                  <a:cubicBezTo>
                    <a:pt x="2078990" y="243841"/>
                    <a:pt x="2075180" y="238761"/>
                    <a:pt x="2067560" y="237491"/>
                  </a:cubicBezTo>
                  <a:cubicBezTo>
                    <a:pt x="2066290" y="237491"/>
                    <a:pt x="2065020" y="234950"/>
                    <a:pt x="2063750" y="233681"/>
                  </a:cubicBezTo>
                  <a:cubicBezTo>
                    <a:pt x="2061210" y="231141"/>
                    <a:pt x="2059940" y="228601"/>
                    <a:pt x="2056130" y="228601"/>
                  </a:cubicBezTo>
                  <a:cubicBezTo>
                    <a:pt x="2054860" y="228601"/>
                    <a:pt x="2052320" y="226061"/>
                    <a:pt x="2052320" y="224791"/>
                  </a:cubicBezTo>
                  <a:cubicBezTo>
                    <a:pt x="2051050" y="219711"/>
                    <a:pt x="2051050" y="215901"/>
                    <a:pt x="2051050" y="210821"/>
                  </a:cubicBezTo>
                  <a:cubicBezTo>
                    <a:pt x="2049780" y="205741"/>
                    <a:pt x="2047240" y="200661"/>
                    <a:pt x="2043430" y="198121"/>
                  </a:cubicBezTo>
                  <a:cubicBezTo>
                    <a:pt x="2037080" y="194311"/>
                    <a:pt x="2032000" y="189231"/>
                    <a:pt x="2025650" y="185421"/>
                  </a:cubicBezTo>
                  <a:cubicBezTo>
                    <a:pt x="2024380" y="184151"/>
                    <a:pt x="2021840" y="182881"/>
                    <a:pt x="2019300" y="182881"/>
                  </a:cubicBezTo>
                  <a:cubicBezTo>
                    <a:pt x="2015490" y="181611"/>
                    <a:pt x="2011680" y="180341"/>
                    <a:pt x="2007870" y="180341"/>
                  </a:cubicBezTo>
                  <a:cubicBezTo>
                    <a:pt x="2004060" y="180341"/>
                    <a:pt x="1998980" y="180341"/>
                    <a:pt x="1995170" y="182881"/>
                  </a:cubicBezTo>
                  <a:cubicBezTo>
                    <a:pt x="1987550" y="186691"/>
                    <a:pt x="1981200" y="181611"/>
                    <a:pt x="1974850" y="181611"/>
                  </a:cubicBezTo>
                  <a:cubicBezTo>
                    <a:pt x="1968500" y="180341"/>
                    <a:pt x="1962150" y="177801"/>
                    <a:pt x="1957070" y="176531"/>
                  </a:cubicBezTo>
                  <a:lnTo>
                    <a:pt x="1940560" y="176531"/>
                  </a:lnTo>
                  <a:cubicBezTo>
                    <a:pt x="1926590" y="179071"/>
                    <a:pt x="1915160" y="171451"/>
                    <a:pt x="1901190" y="170181"/>
                  </a:cubicBezTo>
                  <a:cubicBezTo>
                    <a:pt x="1897380" y="170181"/>
                    <a:pt x="1893570" y="166371"/>
                    <a:pt x="1889760" y="163831"/>
                  </a:cubicBezTo>
                  <a:cubicBezTo>
                    <a:pt x="1887220" y="161291"/>
                    <a:pt x="1884680" y="161291"/>
                    <a:pt x="1880870" y="162561"/>
                  </a:cubicBezTo>
                  <a:cubicBezTo>
                    <a:pt x="1875790" y="163831"/>
                    <a:pt x="1870710" y="162561"/>
                    <a:pt x="1865630" y="163831"/>
                  </a:cubicBezTo>
                  <a:cubicBezTo>
                    <a:pt x="1858010" y="166371"/>
                    <a:pt x="1851660" y="160021"/>
                    <a:pt x="1844040" y="160021"/>
                  </a:cubicBezTo>
                  <a:cubicBezTo>
                    <a:pt x="1837690" y="161291"/>
                    <a:pt x="1831340" y="161291"/>
                    <a:pt x="1824990" y="162561"/>
                  </a:cubicBezTo>
                  <a:lnTo>
                    <a:pt x="1809750" y="166371"/>
                  </a:lnTo>
                  <a:cubicBezTo>
                    <a:pt x="1799590" y="171451"/>
                    <a:pt x="1791970" y="165101"/>
                    <a:pt x="1783080" y="162561"/>
                  </a:cubicBezTo>
                  <a:cubicBezTo>
                    <a:pt x="1776730" y="161291"/>
                    <a:pt x="1772920" y="158751"/>
                    <a:pt x="1767840" y="154941"/>
                  </a:cubicBezTo>
                  <a:cubicBezTo>
                    <a:pt x="1762760" y="151131"/>
                    <a:pt x="1757680" y="154941"/>
                    <a:pt x="1753870" y="154941"/>
                  </a:cubicBezTo>
                  <a:cubicBezTo>
                    <a:pt x="1750060" y="154941"/>
                    <a:pt x="1747520" y="158751"/>
                    <a:pt x="1744980" y="160021"/>
                  </a:cubicBezTo>
                  <a:cubicBezTo>
                    <a:pt x="1741170" y="161291"/>
                    <a:pt x="1737360" y="161291"/>
                    <a:pt x="1733550" y="161291"/>
                  </a:cubicBezTo>
                  <a:cubicBezTo>
                    <a:pt x="1729740" y="161291"/>
                    <a:pt x="1724660" y="160021"/>
                    <a:pt x="1720850" y="161291"/>
                  </a:cubicBezTo>
                  <a:cubicBezTo>
                    <a:pt x="1714500" y="163831"/>
                    <a:pt x="1709420" y="167641"/>
                    <a:pt x="1704340" y="170181"/>
                  </a:cubicBezTo>
                  <a:cubicBezTo>
                    <a:pt x="1703070" y="171451"/>
                    <a:pt x="1701800" y="172721"/>
                    <a:pt x="1700530" y="172721"/>
                  </a:cubicBezTo>
                  <a:cubicBezTo>
                    <a:pt x="1691640" y="177801"/>
                    <a:pt x="1681480" y="179071"/>
                    <a:pt x="1670050" y="179071"/>
                  </a:cubicBezTo>
                  <a:cubicBezTo>
                    <a:pt x="1663700" y="179071"/>
                    <a:pt x="1657350" y="179071"/>
                    <a:pt x="1651000" y="177801"/>
                  </a:cubicBezTo>
                  <a:cubicBezTo>
                    <a:pt x="1647190" y="177801"/>
                    <a:pt x="1644650" y="173991"/>
                    <a:pt x="1642110" y="173991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1"/>
                    <a:pt x="1612900" y="173991"/>
                  </a:cubicBezTo>
                  <a:cubicBezTo>
                    <a:pt x="1607820" y="176530"/>
                    <a:pt x="1602740" y="180341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1"/>
                  </a:cubicBezTo>
                  <a:cubicBezTo>
                    <a:pt x="1537970" y="193041"/>
                    <a:pt x="1530350" y="196851"/>
                    <a:pt x="1522730" y="199391"/>
                  </a:cubicBezTo>
                  <a:cubicBezTo>
                    <a:pt x="1520190" y="200661"/>
                    <a:pt x="1517650" y="199391"/>
                    <a:pt x="1515110" y="198120"/>
                  </a:cubicBezTo>
                  <a:cubicBezTo>
                    <a:pt x="1511300" y="196850"/>
                    <a:pt x="1508760" y="196850"/>
                    <a:pt x="1506220" y="199391"/>
                  </a:cubicBezTo>
                  <a:cubicBezTo>
                    <a:pt x="1504950" y="200661"/>
                    <a:pt x="1503680" y="200661"/>
                    <a:pt x="1502410" y="200661"/>
                  </a:cubicBezTo>
                  <a:cubicBezTo>
                    <a:pt x="1498600" y="201931"/>
                    <a:pt x="1494790" y="201931"/>
                    <a:pt x="1492250" y="203201"/>
                  </a:cubicBezTo>
                  <a:cubicBezTo>
                    <a:pt x="1487170" y="207011"/>
                    <a:pt x="1482090" y="205741"/>
                    <a:pt x="1477010" y="208281"/>
                  </a:cubicBezTo>
                  <a:cubicBezTo>
                    <a:pt x="1471930" y="210821"/>
                    <a:pt x="1466850" y="210821"/>
                    <a:pt x="1463040" y="214631"/>
                  </a:cubicBezTo>
                  <a:cubicBezTo>
                    <a:pt x="1461770" y="215901"/>
                    <a:pt x="1459230" y="215901"/>
                    <a:pt x="1456690" y="215901"/>
                  </a:cubicBezTo>
                  <a:cubicBezTo>
                    <a:pt x="1450340" y="217171"/>
                    <a:pt x="1445260" y="220981"/>
                    <a:pt x="1441450" y="226061"/>
                  </a:cubicBezTo>
                  <a:cubicBezTo>
                    <a:pt x="1436370" y="231141"/>
                    <a:pt x="1431290" y="234951"/>
                    <a:pt x="1426210" y="238761"/>
                  </a:cubicBezTo>
                  <a:cubicBezTo>
                    <a:pt x="1424940" y="240031"/>
                    <a:pt x="1421130" y="240031"/>
                    <a:pt x="1419860" y="240031"/>
                  </a:cubicBezTo>
                  <a:cubicBezTo>
                    <a:pt x="1414780" y="240031"/>
                    <a:pt x="1409700" y="238761"/>
                    <a:pt x="1405890" y="237491"/>
                  </a:cubicBezTo>
                  <a:cubicBezTo>
                    <a:pt x="1403350" y="237491"/>
                    <a:pt x="1402080" y="236220"/>
                    <a:pt x="1399540" y="236220"/>
                  </a:cubicBezTo>
                  <a:cubicBezTo>
                    <a:pt x="1391920" y="240030"/>
                    <a:pt x="1383030" y="237491"/>
                    <a:pt x="1375410" y="237491"/>
                  </a:cubicBezTo>
                  <a:cubicBezTo>
                    <a:pt x="1374140" y="237491"/>
                    <a:pt x="1371600" y="236220"/>
                    <a:pt x="1370330" y="234950"/>
                  </a:cubicBezTo>
                  <a:cubicBezTo>
                    <a:pt x="1365250" y="231141"/>
                    <a:pt x="1360170" y="231141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1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1" y="215900"/>
                    <a:pt x="1240791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1"/>
                    <a:pt x="1169670" y="224791"/>
                  </a:cubicBezTo>
                  <a:lnTo>
                    <a:pt x="1163320" y="224791"/>
                  </a:lnTo>
                  <a:cubicBezTo>
                    <a:pt x="1155700" y="226061"/>
                    <a:pt x="1151890" y="219711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1" y="205741"/>
                    <a:pt x="1097280" y="200660"/>
                    <a:pt x="1090930" y="195580"/>
                  </a:cubicBezTo>
                  <a:cubicBezTo>
                    <a:pt x="1087120" y="193040"/>
                    <a:pt x="1082041" y="190500"/>
                    <a:pt x="1078230" y="189230"/>
                  </a:cubicBezTo>
                  <a:cubicBezTo>
                    <a:pt x="1073150" y="186690"/>
                    <a:pt x="1066800" y="185420"/>
                    <a:pt x="1064261" y="179070"/>
                  </a:cubicBezTo>
                  <a:cubicBezTo>
                    <a:pt x="1062991" y="176530"/>
                    <a:pt x="1060450" y="176530"/>
                    <a:pt x="1059180" y="173990"/>
                  </a:cubicBezTo>
                  <a:cubicBezTo>
                    <a:pt x="1057911" y="171450"/>
                    <a:pt x="1056641" y="168910"/>
                    <a:pt x="1056641" y="167640"/>
                  </a:cubicBezTo>
                  <a:cubicBezTo>
                    <a:pt x="1056641" y="165100"/>
                    <a:pt x="1057911" y="162560"/>
                    <a:pt x="1059180" y="160020"/>
                  </a:cubicBezTo>
                  <a:cubicBezTo>
                    <a:pt x="1060450" y="156210"/>
                    <a:pt x="1057911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1" y="114300"/>
                    <a:pt x="1023620" y="111760"/>
                    <a:pt x="1019811" y="109220"/>
                  </a:cubicBezTo>
                  <a:cubicBezTo>
                    <a:pt x="1010921" y="105410"/>
                    <a:pt x="1002030" y="101600"/>
                    <a:pt x="993141" y="96520"/>
                  </a:cubicBezTo>
                  <a:cubicBezTo>
                    <a:pt x="993141" y="106680"/>
                    <a:pt x="990601" y="104140"/>
                    <a:pt x="989330" y="101600"/>
                  </a:cubicBezTo>
                  <a:cubicBezTo>
                    <a:pt x="989330" y="97790"/>
                    <a:pt x="986791" y="96520"/>
                    <a:pt x="982980" y="96520"/>
                  </a:cubicBezTo>
                  <a:cubicBezTo>
                    <a:pt x="982980" y="96520"/>
                    <a:pt x="981711" y="96520"/>
                    <a:pt x="981711" y="95250"/>
                  </a:cubicBezTo>
                  <a:cubicBezTo>
                    <a:pt x="980441" y="87630"/>
                    <a:pt x="974091" y="90170"/>
                    <a:pt x="970280" y="88900"/>
                  </a:cubicBezTo>
                  <a:cubicBezTo>
                    <a:pt x="967741" y="87630"/>
                    <a:pt x="965200" y="86360"/>
                    <a:pt x="962661" y="87630"/>
                  </a:cubicBezTo>
                  <a:cubicBezTo>
                    <a:pt x="957580" y="88900"/>
                    <a:pt x="953771" y="85090"/>
                    <a:pt x="948691" y="83820"/>
                  </a:cubicBezTo>
                  <a:cubicBezTo>
                    <a:pt x="947421" y="83820"/>
                    <a:pt x="946151" y="83820"/>
                    <a:pt x="944880" y="85090"/>
                  </a:cubicBezTo>
                  <a:cubicBezTo>
                    <a:pt x="942341" y="87630"/>
                    <a:pt x="939800" y="87630"/>
                    <a:pt x="935991" y="85090"/>
                  </a:cubicBezTo>
                  <a:cubicBezTo>
                    <a:pt x="930911" y="81280"/>
                    <a:pt x="925830" y="81280"/>
                    <a:pt x="919480" y="83820"/>
                  </a:cubicBezTo>
                  <a:cubicBezTo>
                    <a:pt x="916941" y="85090"/>
                    <a:pt x="914400" y="85090"/>
                    <a:pt x="911861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1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1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>
              <a:blip r:embed="rId2"/>
              <a:stretch>
                <a:fillRect l="-87800" r="-8780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746196" y="2186221"/>
            <a:ext cx="12790696" cy="5914559"/>
            <a:chOff x="0" y="0"/>
            <a:chExt cx="4326729" cy="2000727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4263229" cy="1937227"/>
            </a:xfrm>
            <a:custGeom>
              <a:avLst/>
              <a:gdLst/>
              <a:ahLst/>
              <a:cxnLst/>
              <a:rect l="l" t="t" r="r" b="b"/>
              <a:pathLst>
                <a:path w="4263229" h="1937227">
                  <a:moveTo>
                    <a:pt x="4170519" y="1937227"/>
                  </a:moveTo>
                  <a:lnTo>
                    <a:pt x="92710" y="1937227"/>
                  </a:lnTo>
                  <a:cubicBezTo>
                    <a:pt x="41910" y="1937227"/>
                    <a:pt x="0" y="1895317"/>
                    <a:pt x="0" y="184451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169249" y="0"/>
                  </a:lnTo>
                  <a:cubicBezTo>
                    <a:pt x="4220049" y="0"/>
                    <a:pt x="4261960" y="41910"/>
                    <a:pt x="4261960" y="92710"/>
                  </a:cubicBezTo>
                  <a:lnTo>
                    <a:pt x="4261960" y="1843247"/>
                  </a:lnTo>
                  <a:cubicBezTo>
                    <a:pt x="4263229" y="1895317"/>
                    <a:pt x="4221319" y="1937227"/>
                    <a:pt x="4170519" y="1937227"/>
                  </a:cubicBezTo>
                  <a:close/>
                </a:path>
              </a:pathLst>
            </a:custGeom>
            <a:solidFill>
              <a:srgbClr val="7BD4F6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326730" cy="2000727"/>
            </a:xfrm>
            <a:custGeom>
              <a:avLst/>
              <a:gdLst/>
              <a:ahLst/>
              <a:cxnLst/>
              <a:rect l="l" t="t" r="r" b="b"/>
              <a:pathLst>
                <a:path w="4326730" h="2000727">
                  <a:moveTo>
                    <a:pt x="4202269" y="59690"/>
                  </a:moveTo>
                  <a:cubicBezTo>
                    <a:pt x="4237829" y="59690"/>
                    <a:pt x="4267039" y="88900"/>
                    <a:pt x="4267039" y="124460"/>
                  </a:cubicBezTo>
                  <a:lnTo>
                    <a:pt x="4267039" y="1876267"/>
                  </a:lnTo>
                  <a:cubicBezTo>
                    <a:pt x="4267039" y="1911827"/>
                    <a:pt x="4237829" y="1941037"/>
                    <a:pt x="4202269" y="1941037"/>
                  </a:cubicBezTo>
                  <a:lnTo>
                    <a:pt x="124460" y="1941037"/>
                  </a:lnTo>
                  <a:cubicBezTo>
                    <a:pt x="88900" y="1941037"/>
                    <a:pt x="59690" y="1911827"/>
                    <a:pt x="59690" y="18762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2269" y="59690"/>
                  </a:lnTo>
                  <a:moveTo>
                    <a:pt x="420226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876267"/>
                  </a:lnTo>
                  <a:cubicBezTo>
                    <a:pt x="0" y="1944847"/>
                    <a:pt x="55880" y="2000727"/>
                    <a:pt x="124460" y="2000727"/>
                  </a:cubicBezTo>
                  <a:lnTo>
                    <a:pt x="4202269" y="2000727"/>
                  </a:lnTo>
                  <a:cubicBezTo>
                    <a:pt x="4270849" y="2000727"/>
                    <a:pt x="4326730" y="1944847"/>
                    <a:pt x="4326730" y="1876267"/>
                  </a:cubicBezTo>
                  <a:lnTo>
                    <a:pt x="4326730" y="124460"/>
                  </a:lnTo>
                  <a:cubicBezTo>
                    <a:pt x="4326730" y="55880"/>
                    <a:pt x="4270849" y="0"/>
                    <a:pt x="4202269" y="0"/>
                  </a:cubicBezTo>
                  <a:close/>
                </a:path>
              </a:pathLst>
            </a:custGeom>
            <a:solidFill>
              <a:srgbClr val="ABE3F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46935">
            <a:off x="7494528" y="1775915"/>
            <a:ext cx="3298944" cy="8206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35160" y="7751772"/>
            <a:ext cx="2806087" cy="6980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C3163A-851A-4AF8-85D7-3289B22C7A88}"/>
              </a:ext>
            </a:extLst>
          </p:cNvPr>
          <p:cNvSpPr txBox="1"/>
          <p:nvPr/>
        </p:nvSpPr>
        <p:spPr>
          <a:xfrm>
            <a:off x="3609125" y="2472021"/>
            <a:ext cx="11093845" cy="491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12. QUY TRÌNH NUÔI CÁ NƯỚC NGỌT TRONG AO</a:t>
            </a:r>
          </a:p>
        </p:txBody>
      </p:sp>
      <p:pic>
        <p:nvPicPr>
          <p:cNvPr id="1026" name="Picture 2" descr="Kỹ thuật nuôi cá nước ngọt đầy đủ, chi tiết từ A - Z - Thùng Nhựa">
            <a:extLst>
              <a:ext uri="{FF2B5EF4-FFF2-40B4-BE49-F238E27FC236}">
                <a16:creationId xmlns:a16="http://schemas.microsoft.com/office/drawing/2014/main" id="{37E042D9-BD4A-4B13-A895-A4D87B99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925" y="6350495"/>
            <a:ext cx="5315076" cy="369219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FA662ED-B5F1-EDF8-E455-BF06F8883F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2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282F721-C301-01E2-64A9-C35DFE761D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4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C3616A1-9D4F-3186-DFCF-0EBAC045D9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E039CB9-04E1-038C-CEC5-BEE721303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1518843-4D79-8815-E6DC-C99B28A023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2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62000" y="8343900"/>
            <a:ext cx="3057536" cy="13453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47F3DF-EDCF-4C01-B430-9DEB9290FD77}"/>
              </a:ext>
            </a:extLst>
          </p:cNvPr>
          <p:cNvSpPr/>
          <p:nvPr/>
        </p:nvSpPr>
        <p:spPr>
          <a:xfrm>
            <a:off x="4038600" y="2857500"/>
            <a:ext cx="144018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3BA9D63-4FAE-4B13-B0ED-697180DB46C6}"/>
              </a:ext>
            </a:extLst>
          </p:cNvPr>
          <p:cNvSpPr txBox="1"/>
          <p:nvPr/>
        </p:nvSpPr>
        <p:spPr>
          <a:xfrm>
            <a:off x="5486400" y="3086100"/>
            <a:ext cx="12197435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000000"/>
                </a:solidFill>
              </a:rPr>
              <a:t>1</a:t>
            </a:r>
            <a:r>
              <a:rPr lang="vi-VN" sz="5400" b="1" dirty="0" smtClean="0">
                <a:solidFill>
                  <a:srgbClr val="000000"/>
                </a:solidFill>
              </a:rPr>
              <a:t>. </a:t>
            </a:r>
            <a:r>
              <a:rPr lang="vi-VN" sz="5400" b="1" dirty="0">
                <a:solidFill>
                  <a:srgbClr val="000000"/>
                </a:solidFill>
              </a:rPr>
              <a:t>GIỚI THIỆU CHUNG VỀ QUY TRÌNH NUÔI CÁ NƯỚC NGỌT TRONG AO</a:t>
            </a:r>
            <a:endParaRPr lang="en-US" sz="54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Sông trong ao">
            <a:extLst>
              <a:ext uri="{FF2B5EF4-FFF2-40B4-BE49-F238E27FC236}">
                <a16:creationId xmlns:a16="http://schemas.microsoft.com/office/drawing/2014/main" id="{FE4F79B7-720E-4057-97F1-D36F490FC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247900"/>
            <a:ext cx="5240079" cy="43434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898AC721-E9B6-4AF5-8E34-A7C4947EB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521147" y="5993308"/>
            <a:ext cx="4191717" cy="429369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0204A781-27D7-4765-9D44-8F01AAD70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90013" y="534726"/>
            <a:ext cx="3057536" cy="134531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64991" y="464697"/>
            <a:ext cx="6807308" cy="4918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92811" y="8692355"/>
            <a:ext cx="3057536" cy="1345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20D2E5-59FC-40CF-A050-FBB32666B96B}"/>
              </a:ext>
            </a:extLst>
          </p:cNvPr>
          <p:cNvSpPr txBox="1"/>
          <p:nvPr/>
        </p:nvSpPr>
        <p:spPr>
          <a:xfrm>
            <a:off x="11389911" y="1147489"/>
            <a:ext cx="6002969" cy="3651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ea typeface="Times New Roman" panose="02020603050405020304" pitchFamily="18" charset="0"/>
              </a:rPr>
              <a:t>Đọc t</a:t>
            </a:r>
            <a:r>
              <a:rPr lang="vi-VN" sz="4000" dirty="0">
                <a:effectLst/>
                <a:ea typeface="Times New Roman" panose="02020603050405020304" pitchFamily="18" charset="0"/>
              </a:rPr>
              <a:t>hông tin mục 1 SGK tr.61, nêu quy trình nuôi cá nước ngọt trong ao qua hình 12.2?</a:t>
            </a:r>
            <a:endParaRPr lang="en-US" sz="4000" dirty="0">
              <a:effectLst/>
              <a:ea typeface="Calibri" panose="020F0502020204030204" pitchFamily="34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5419A053-9D45-4318-B67E-3F587547D3E6}"/>
              </a:ext>
            </a:extLst>
          </p:cNvPr>
          <p:cNvSpPr/>
          <p:nvPr/>
        </p:nvSpPr>
        <p:spPr>
          <a:xfrm>
            <a:off x="361273" y="567207"/>
            <a:ext cx="4577491" cy="1310246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Chuẩn bị ao nuôi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CA9D0F12-D7D1-47DF-A6AF-65F0466AD146}"/>
              </a:ext>
            </a:extLst>
          </p:cNvPr>
          <p:cNvSpPr/>
          <p:nvPr/>
        </p:nvSpPr>
        <p:spPr>
          <a:xfrm>
            <a:off x="6083048" y="3125138"/>
            <a:ext cx="4434385" cy="135843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Quản lí thức ăn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72224611-7117-42B0-8700-BE6A90CED302}"/>
              </a:ext>
            </a:extLst>
          </p:cNvPr>
          <p:cNvSpPr/>
          <p:nvPr/>
        </p:nvSpPr>
        <p:spPr>
          <a:xfrm>
            <a:off x="381519" y="7737574"/>
            <a:ext cx="4577491" cy="1310246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Thu hoạch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441A0B47-3B51-4CB0-A4B8-E9092D0833E4}"/>
              </a:ext>
            </a:extLst>
          </p:cNvPr>
          <p:cNvSpPr/>
          <p:nvPr/>
        </p:nvSpPr>
        <p:spPr>
          <a:xfrm>
            <a:off x="288467" y="4698969"/>
            <a:ext cx="4718961" cy="2195782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Chăm sóc, quản lí cá sau khi thả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72925BEC-4338-44BE-9BFC-8260116A2D3B}"/>
              </a:ext>
            </a:extLst>
          </p:cNvPr>
          <p:cNvSpPr/>
          <p:nvPr/>
        </p:nvSpPr>
        <p:spPr>
          <a:xfrm>
            <a:off x="393930" y="2616767"/>
            <a:ext cx="4577491" cy="1310246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Thả cá giống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FE4E9CD5-EBEF-4675-AF18-7B744244E8E9}"/>
              </a:ext>
            </a:extLst>
          </p:cNvPr>
          <p:cNvSpPr/>
          <p:nvPr/>
        </p:nvSpPr>
        <p:spPr>
          <a:xfrm>
            <a:off x="6266157" y="4934535"/>
            <a:ext cx="4375500" cy="167788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Quản lí chất lượng ao nuôi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B8A7F233-EB1D-407F-81AB-01A32BD4AD2C}"/>
              </a:ext>
            </a:extLst>
          </p:cNvPr>
          <p:cNvSpPr/>
          <p:nvPr/>
        </p:nvSpPr>
        <p:spPr>
          <a:xfrm>
            <a:off x="6119334" y="6953830"/>
            <a:ext cx="4434385" cy="135843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Quản lí sức khỏe cá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7CF3BA4-F457-456A-BE68-93F16985967C}"/>
              </a:ext>
            </a:extLst>
          </p:cNvPr>
          <p:cNvSpPr/>
          <p:nvPr/>
        </p:nvSpPr>
        <p:spPr>
          <a:xfrm>
            <a:off x="2457448" y="7016291"/>
            <a:ext cx="381000" cy="6294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76C40AE5-BB87-4AE2-A485-DCABBC908471}"/>
              </a:ext>
            </a:extLst>
          </p:cNvPr>
          <p:cNvSpPr/>
          <p:nvPr/>
        </p:nvSpPr>
        <p:spPr>
          <a:xfrm>
            <a:off x="2398356" y="3987406"/>
            <a:ext cx="395463" cy="6253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E8683069-4DC6-4A4B-911D-968EBBA490D1}"/>
              </a:ext>
            </a:extLst>
          </p:cNvPr>
          <p:cNvSpPr/>
          <p:nvPr/>
        </p:nvSpPr>
        <p:spPr>
          <a:xfrm>
            <a:off x="2457448" y="1933286"/>
            <a:ext cx="381000" cy="6294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5F510B-DF50-4C66-A2BF-E7633733004D}"/>
              </a:ext>
            </a:extLst>
          </p:cNvPr>
          <p:cNvCxnSpPr/>
          <p:nvPr/>
        </p:nvCxnSpPr>
        <p:spPr>
          <a:xfrm flipV="1">
            <a:off x="4791964" y="3987406"/>
            <a:ext cx="1327370" cy="10471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C0B9B9-868C-4F26-8945-EDEC38E61C92}"/>
              </a:ext>
            </a:extLst>
          </p:cNvPr>
          <p:cNvCxnSpPr>
            <a:cxnSpLocks/>
          </p:cNvCxnSpPr>
          <p:nvPr/>
        </p:nvCxnSpPr>
        <p:spPr>
          <a:xfrm>
            <a:off x="4999210" y="5796860"/>
            <a:ext cx="123789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13DB90-9A66-413A-B81B-E9316AA658C3}"/>
              </a:ext>
            </a:extLst>
          </p:cNvPr>
          <p:cNvCxnSpPr>
            <a:cxnSpLocks/>
          </p:cNvCxnSpPr>
          <p:nvPr/>
        </p:nvCxnSpPr>
        <p:spPr>
          <a:xfrm>
            <a:off x="4835129" y="6486724"/>
            <a:ext cx="1342310" cy="8891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44BFC7A-6B88-4E94-96FD-730B586B6265}"/>
              </a:ext>
            </a:extLst>
          </p:cNvPr>
          <p:cNvSpPr txBox="1"/>
          <p:nvPr/>
        </p:nvSpPr>
        <p:spPr>
          <a:xfrm>
            <a:off x="1103576" y="9365013"/>
            <a:ext cx="10031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Quy trình nuôi cá nước ngọt trong ao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A5797D97-7F04-4383-9978-6FBE14B852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900387" y="5657740"/>
            <a:ext cx="3303128" cy="46109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8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8668" y="1669504"/>
            <a:ext cx="17170663" cy="9060275"/>
            <a:chOff x="0" y="0"/>
            <a:chExt cx="22894218" cy="120803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080367" cy="120803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872358" y="0"/>
              <a:ext cx="12021860" cy="1202186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2940792" y="536311"/>
            <a:ext cx="11678600" cy="2114222"/>
            <a:chOff x="0" y="0"/>
            <a:chExt cx="4587233" cy="314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87232" cy="314059"/>
            </a:xfrm>
            <a:custGeom>
              <a:avLst/>
              <a:gdLst/>
              <a:ahLst/>
              <a:cxnLst/>
              <a:rect l="l" t="t" r="r" b="b"/>
              <a:pathLst>
                <a:path w="4587232" h="314059">
                  <a:moveTo>
                    <a:pt x="0" y="0"/>
                  </a:moveTo>
                  <a:lnTo>
                    <a:pt x="4587232" y="0"/>
                  </a:lnTo>
                  <a:lnTo>
                    <a:pt x="4587232" y="314059"/>
                  </a:lnTo>
                  <a:lnTo>
                    <a:pt x="0" y="314059"/>
                  </a:lnTo>
                  <a:close/>
                </a:path>
              </a:pathLst>
            </a:custGeom>
            <a:solidFill>
              <a:srgbClr val="186AB4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853606">
            <a:off x="2123007" y="632729"/>
            <a:ext cx="1929132" cy="43947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853606">
            <a:off x="13431586" y="2308882"/>
            <a:ext cx="1845938" cy="45917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49376">
            <a:off x="14005932" y="15936"/>
            <a:ext cx="1184551" cy="14287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97A5A6-A46E-420C-8475-7813D648162B}"/>
              </a:ext>
            </a:extLst>
          </p:cNvPr>
          <p:cNvSpPr txBox="1"/>
          <p:nvPr/>
        </p:nvSpPr>
        <p:spPr>
          <a:xfrm>
            <a:off x="3911127" y="586801"/>
            <a:ext cx="10055066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schemeClr val="bg1"/>
                </a:solidFill>
                <a:ea typeface="Times New Roman" panose="02020603050405020304" pitchFamily="18" charset="0"/>
              </a:rPr>
              <a:t>Q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uan sát hình 12.3 và chỉ rõ các hoạt động nuôi cá nước ngọt trong ao?</a:t>
            </a:r>
            <a:endParaRPr lang="en-US" sz="40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6A3458F-0041-4E7B-B928-0A081B919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444" y="3359922"/>
            <a:ext cx="13409887" cy="661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DBE81B3D-1EBC-445A-B61D-DB2E552A53D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0662" y="6668215"/>
            <a:ext cx="2226911" cy="35845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C39769B-AC3D-2F73-DEFC-9E6D20BC11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1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838FD94-014F-F1CC-A508-FAAFB95B8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484186D-8938-171E-6F46-01A34D18B7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9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34ECE01-A13A-756D-3ECB-E8A44F4DF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15A7BE0-A5D5-50D3-1CBA-061DA1865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39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104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</dc:creator>
  <cp:lastModifiedBy>DELL</cp:lastModifiedBy>
  <cp:revision>13</cp:revision>
  <dcterms:created xsi:type="dcterms:W3CDTF">2006-08-16T00:00:00Z</dcterms:created>
  <dcterms:modified xsi:type="dcterms:W3CDTF">2025-04-08T02:54:30Z</dcterms:modified>
  <dc:identifier>DAFTqYgG1lc</dc:identifier>
</cp:coreProperties>
</file>