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307" r:id="rId5"/>
    <p:sldId id="308" r:id="rId6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83" d="100"/>
          <a:sy n="83" d="100"/>
        </p:scale>
        <p:origin x="1478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9473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710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0295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00549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824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6113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241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8097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44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6363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AC073-0EEA-4700-BDF3-D252FA038282}" type="datetimeFigureOut">
              <a:rPr lang="vi-VN" smtClean="0"/>
              <a:t>08/04/2025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0A892-C264-4922-B5FF-A5152070EBE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918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848872" cy="3024336"/>
          </a:xfrm>
          <a:solidFill>
            <a:srgbClr val="0066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38.</a:t>
            </a:r>
            <a:r>
              <a:rPr lang="en-US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14: </a:t>
            </a:r>
            <a:br>
              <a:rPr lang="en-US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LẮP RÁP </a:t>
            </a:r>
            <a:r>
              <a:rPr lang="en-US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MẠCH 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ĐIỆN ĐIỀU KHIỂN </a:t>
            </a:r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GIẢN </a:t>
            </a:r>
            <a:r>
              <a:rPr lang="en-US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SỬ 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 MÔ DUN CẢM BIẾN </a:t>
            </a:r>
            <a:r>
              <a:rPr lang="vi-VN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9457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00" y="404664"/>
            <a:ext cx="8229600" cy="164705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?(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195148" y="2411760"/>
            <a:ext cx="85324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ủ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Chuông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7071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" y="188640"/>
            <a:ext cx="9298952" cy="1152128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 SỐ MẠCH ĐIỀU KHIỂN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GIẢN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SỬ DỤNG MÔ ĐUN CẢM BIẾN.</a:t>
            </a:r>
            <a:endParaRPr lang="vi-VN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838420"/>
            <a:ext cx="5688632" cy="384030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95605" y="126876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vi-VN" sz="2400" b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tối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3579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" y="188640"/>
            <a:ext cx="9298952" cy="1152128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 SỐ MẠCH ĐIỀU KHIỂN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GIẢN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SỬ DỤNG MÔ ĐUN CẢM BIẾN.</a:t>
            </a:r>
            <a:endParaRPr lang="vi-VN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295605" y="1268760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vi-VN" sz="2400" b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khiển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lò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ấp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thấp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37độ C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lò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ấp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lò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ấp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38,5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ngừng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lò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ấp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619" y="3577084"/>
            <a:ext cx="5976664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62095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" y="188640"/>
            <a:ext cx="9298952" cy="1152128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 SỐ MẠCH ĐIỀU KHIỂN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GIẢN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SỬ DỤNG MÔ ĐUN CẢM BIẾN.</a:t>
            </a:r>
            <a:endParaRPr lang="vi-VN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295605" y="1268760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endParaRPr lang="vi-VN" sz="2400" b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bơm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bơm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07752"/>
            <a:ext cx="7462118" cy="3429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38977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</TotalTime>
  <Words>340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.VnTime</vt:lpstr>
      <vt:lpstr>Arial</vt:lpstr>
      <vt:lpstr>Calibri</vt:lpstr>
      <vt:lpstr>Calibri Light</vt:lpstr>
      <vt:lpstr>Times New Roman</vt:lpstr>
      <vt:lpstr>Office Theme</vt:lpstr>
      <vt:lpstr>         TIẾT 38.BÀI 14:  LẮP RÁP MẠCH ĐIỆN ĐIỀU KHIỂN ĐƠN GIẢN SỬ DỤNG MÔ DUN CẢM BIẾN  </vt:lpstr>
      <vt:lpstr>? Kể tên các thiết bị mà có thể tự động đóng ngắt dòng điện?( Tự động hoạt động)</vt:lpstr>
      <vt:lpstr>I. MỘT SỐ MẠCH ĐIỀU KHIỂN ĐƠN GIẢN SỬ DỤNG MÔ ĐUN CẢM BIẾN.</vt:lpstr>
      <vt:lpstr>I. MỘT SỐ MẠCH ĐIỀU KHIỂN ĐƠN GIẢN SỬ DỤNG MÔ ĐUN CẢM BIẾN.</vt:lpstr>
      <vt:lpstr>I. MỘT SỐ MẠCH ĐIỀU KHIỂN ĐƠN GIẢN SỬ DỤNG MÔ ĐUN CẢM BIẾN.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16: MẠCH ĐIỆN ĐIỀU KHIỂN SỬ DỤNG MÔ DUN CẢM BIẾN  Thời gian thực hiện:  ( 5 tiết)</dc:title>
  <dc:creator>ismail - [2010]</dc:creator>
  <cp:lastModifiedBy>DELL</cp:lastModifiedBy>
  <cp:revision>93</cp:revision>
  <dcterms:created xsi:type="dcterms:W3CDTF">2023-07-22T02:25:52Z</dcterms:created>
  <dcterms:modified xsi:type="dcterms:W3CDTF">2025-04-08T02:30:27Z</dcterms:modified>
</cp:coreProperties>
</file>