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0" r:id="rId2"/>
    <p:sldId id="282" r:id="rId3"/>
    <p:sldId id="284" r:id="rId4"/>
    <p:sldId id="283" r:id="rId5"/>
    <p:sldId id="287" r:id="rId6"/>
    <p:sldId id="286" r:id="rId7"/>
    <p:sldId id="285" r:id="rId8"/>
    <p:sldId id="263" r:id="rId9"/>
    <p:sldId id="278" r:id="rId10"/>
    <p:sldId id="262" r:id="rId11"/>
    <p:sldId id="261" r:id="rId12"/>
    <p:sldId id="271" r:id="rId13"/>
    <p:sldId id="273" r:id="rId14"/>
  </p:sldIdLst>
  <p:sldSz cx="12192000" cy="6858000"/>
  <p:notesSz cx="6858000" cy="9144000"/>
  <p:custShowLst>
    <p:custShow name="Custom Show 1" id="0">
      <p:sldLst>
        <p:sld r:id="rId9"/>
        <p:sld r:id="rId10"/>
        <p:sld r:id="rId11"/>
        <p:sld r:id="rId1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8" initials="W1" lastIdx="1" clrIdx="0">
    <p:extLst>
      <p:ext uri="{19B8F6BF-5375-455C-9EA6-DF929625EA0E}">
        <p15:presenceInfo xmlns:p15="http://schemas.microsoft.com/office/powerpoint/2012/main" userId="Windows 18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0C900-177F-438D-8D1C-99363C58766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DFD10-18D1-44F1-82C6-6ACECC373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0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2DFD10-18D1-44F1-82C6-6ACECC3730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1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7D14-A47D-4D14-9C1A-56FDC2C05E7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5CAE-8B49-4AF3-ACE0-0965327E2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70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7D14-A47D-4D14-9C1A-56FDC2C05E7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5CAE-8B49-4AF3-ACE0-0965327E2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7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7D14-A47D-4D14-9C1A-56FDC2C05E7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5CAE-8B49-4AF3-ACE0-0965327E2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1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7D14-A47D-4D14-9C1A-56FDC2C05E7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5CAE-8B49-4AF3-ACE0-0965327E2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0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7D14-A47D-4D14-9C1A-56FDC2C05E7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5CAE-8B49-4AF3-ACE0-0965327E2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0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7D14-A47D-4D14-9C1A-56FDC2C05E7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5CAE-8B49-4AF3-ACE0-0965327E2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5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7D14-A47D-4D14-9C1A-56FDC2C05E7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5CAE-8B49-4AF3-ACE0-0965327E2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7D14-A47D-4D14-9C1A-56FDC2C05E7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5CAE-8B49-4AF3-ACE0-0965327E2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6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7D14-A47D-4D14-9C1A-56FDC2C05E7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5CAE-8B49-4AF3-ACE0-0965327E2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71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7D14-A47D-4D14-9C1A-56FDC2C05E7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5CAE-8B49-4AF3-ACE0-0965327E2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2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7D14-A47D-4D14-9C1A-56FDC2C05E7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5CAE-8B49-4AF3-ACE0-0965327E2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6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7D14-A47D-4D14-9C1A-56FDC2C05E7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F5CAE-8B49-4AF3-ACE0-0965327E2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1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9211B20-018F-70DE-328D-BF68F330F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539"/>
            <a:ext cx="12192000" cy="3571461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A9DCF661-297B-CF35-3129-6F06837E8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3178" y="2824437"/>
            <a:ext cx="9785643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KHÁI QUÁT CHUNG VỀ THIẾT KẾ KĨ THUẬT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7A435297-FBA3-306A-78BF-F6B5EAEB9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/>
        </p:blipFill>
        <p:spPr>
          <a:xfrm>
            <a:off x="6441174" y="73923"/>
            <a:ext cx="5600700" cy="342361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18AD711-6C14-5B6E-F61B-67C07C6F04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9" b="12889"/>
          <a:stretch/>
        </p:blipFill>
        <p:spPr>
          <a:xfrm>
            <a:off x="0" y="142461"/>
            <a:ext cx="4243316" cy="328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1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D190FDC7-E9DA-D2AB-9940-E53589124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1863" y="208158"/>
            <a:ext cx="9381094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0583" y="1045897"/>
            <a:ext cx="790312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6174" y="1697999"/>
            <a:ext cx="10980235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1863" y="2999327"/>
            <a:ext cx="7345281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3081" y="3645658"/>
            <a:ext cx="10846420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thồng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65022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E3D009E0-D699-A334-5C0E-3CA6010FF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2339" y="543397"/>
            <a:ext cx="821410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0058" y="1272350"/>
            <a:ext cx="1075721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562339" y="2867530"/>
            <a:ext cx="898996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0058" y="3583498"/>
            <a:ext cx="1075721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28279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09" y="1451688"/>
            <a:ext cx="4638501" cy="417512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7783" y="464234"/>
            <a:ext cx="8379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486747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7783" y="464234"/>
            <a:ext cx="8379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7" y="1238357"/>
            <a:ext cx="5741075" cy="4497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1238357"/>
            <a:ext cx="5818910" cy="46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59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120558-5095-5A41-EA7A-0DC5C3702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6A6E3FBD-99AD-DF00-352B-8D471AE7D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348" y="635136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16.1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7F9F5E4-06E1-2862-27E0-CEB3B7953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692" y="2337765"/>
            <a:ext cx="5498203" cy="313231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3694AEF-A1FA-4DAC-247B-944A13341B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2" y="635136"/>
            <a:ext cx="1546328" cy="1546328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1990D7B-4156-F83C-5FC7-9C6B9E4D9096}"/>
              </a:ext>
            </a:extLst>
          </p:cNvPr>
          <p:cNvSpPr txBox="1"/>
          <p:nvPr/>
        </p:nvSpPr>
        <p:spPr>
          <a:xfrm>
            <a:off x="4956314" y="5470075"/>
            <a:ext cx="2040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16.1</a:t>
            </a:r>
          </a:p>
        </p:txBody>
      </p:sp>
    </p:spTree>
    <p:extLst>
      <p:ext uri="{BB962C8B-B14F-4D97-AF65-F5344CB8AC3E}">
        <p14:creationId xmlns:p14="http://schemas.microsoft.com/office/powerpoint/2010/main" val="173523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EC0B914B-B365-BFC4-CCAF-01EA5EAE2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7A5234C4-60F7-43FF-7AF7-EB3F6010E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61" y="260472"/>
            <a:ext cx="7484165" cy="749315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B4B6C80B-C5F4-396D-6303-5EEA8F1B0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50" y="1139091"/>
            <a:ext cx="122209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5C02169-7586-E9C7-EEB9-4512AD4FCDDC}"/>
              </a:ext>
            </a:extLst>
          </p:cNvPr>
          <p:cNvSpPr txBox="1"/>
          <p:nvPr/>
        </p:nvSpPr>
        <p:spPr>
          <a:xfrm>
            <a:off x="1406884" y="1139091"/>
            <a:ext cx="10050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16.2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AA80FC0-09C6-29C4-D536-E6D7F5441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392"/>
          <a:stretch/>
        </p:blipFill>
        <p:spPr>
          <a:xfrm>
            <a:off x="3069921" y="2216309"/>
            <a:ext cx="5467350" cy="370681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BD8BFA4-C3CB-84E0-8CC1-70F093E2ACBB}"/>
              </a:ext>
            </a:extLst>
          </p:cNvPr>
          <p:cNvSpPr txBox="1"/>
          <p:nvPr/>
        </p:nvSpPr>
        <p:spPr>
          <a:xfrm>
            <a:off x="5059793" y="5990454"/>
            <a:ext cx="1487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16.2</a:t>
            </a:r>
          </a:p>
        </p:txBody>
      </p:sp>
    </p:spTree>
    <p:extLst>
      <p:ext uri="{BB962C8B-B14F-4D97-AF65-F5344CB8AC3E}">
        <p14:creationId xmlns:p14="http://schemas.microsoft.com/office/powerpoint/2010/main" val="166146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013B7DE-6EB8-9B25-BB0B-0B7EC448B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73BB2E02-159C-30D8-F1CD-153145A1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7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Chỗ dành sẵn cho Nội dung 2">
            <a:extLst>
              <a:ext uri="{FF2B5EF4-FFF2-40B4-BE49-F238E27FC236}">
                <a16:creationId xmlns:a16="http://schemas.microsoft.com/office/drawing/2014/main" id="{D27EC5F5-B95A-F2BF-78E3-92F73DE5A047}"/>
              </a:ext>
            </a:extLst>
          </p:cNvPr>
          <p:cNvSpPr txBox="1">
            <a:spLocks/>
          </p:cNvSpPr>
          <p:nvPr/>
        </p:nvSpPr>
        <p:spPr>
          <a:xfrm>
            <a:off x="2583180" y="2950844"/>
            <a:ext cx="8564880" cy="1003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2">
            <a:extLst>
              <a:ext uri="{FF2B5EF4-FFF2-40B4-BE49-F238E27FC236}">
                <a16:creationId xmlns:a16="http://schemas.microsoft.com/office/drawing/2014/main" id="{2FEE3153-B54D-20A2-056C-70539C3C8E97}"/>
              </a:ext>
            </a:extLst>
          </p:cNvPr>
          <p:cNvSpPr txBox="1">
            <a:spLocks/>
          </p:cNvSpPr>
          <p:nvPr/>
        </p:nvSpPr>
        <p:spPr>
          <a:xfrm>
            <a:off x="2788920" y="4253864"/>
            <a:ext cx="9121140" cy="1255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CA686AB-8C94-1719-AF20-7263C32079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25" y="1322656"/>
            <a:ext cx="3947598" cy="3056212"/>
          </a:xfrm>
          <a:prstGeom prst="rect">
            <a:avLst/>
          </a:prstGeom>
        </p:spPr>
      </p:pic>
      <p:sp>
        <p:nvSpPr>
          <p:cNvPr id="8" name="Lưu Đồ: Thay đổi Tiến Trình 7">
            <a:extLst>
              <a:ext uri="{FF2B5EF4-FFF2-40B4-BE49-F238E27FC236}">
                <a16:creationId xmlns:a16="http://schemas.microsoft.com/office/drawing/2014/main" id="{9A412793-0D94-F465-C491-557FC7E0E7C8}"/>
              </a:ext>
            </a:extLst>
          </p:cNvPr>
          <p:cNvSpPr/>
          <p:nvPr/>
        </p:nvSpPr>
        <p:spPr>
          <a:xfrm>
            <a:off x="216590" y="2334725"/>
            <a:ext cx="3285628" cy="137466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Lưu Đồ: Thay đổi Tiến Trình 8">
            <a:extLst>
              <a:ext uri="{FF2B5EF4-FFF2-40B4-BE49-F238E27FC236}">
                <a16:creationId xmlns:a16="http://schemas.microsoft.com/office/drawing/2014/main" id="{1A9B5D15-192B-A076-7DBB-2D17E4D1498F}"/>
              </a:ext>
            </a:extLst>
          </p:cNvPr>
          <p:cNvSpPr/>
          <p:nvPr/>
        </p:nvSpPr>
        <p:spPr>
          <a:xfrm>
            <a:off x="8651174" y="2263511"/>
            <a:ext cx="3258886" cy="1374666"/>
          </a:xfrm>
          <a:prstGeom prst="flowChartAlternateProcess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Thay đổi Tiến Trình 9">
            <a:extLst>
              <a:ext uri="{FF2B5EF4-FFF2-40B4-BE49-F238E27FC236}">
                <a16:creationId xmlns:a16="http://schemas.microsoft.com/office/drawing/2014/main" id="{996138CA-7569-0F1A-2208-0B3ED3FD73E8}"/>
              </a:ext>
            </a:extLst>
          </p:cNvPr>
          <p:cNvSpPr/>
          <p:nvPr/>
        </p:nvSpPr>
        <p:spPr>
          <a:xfrm>
            <a:off x="3097194" y="4677951"/>
            <a:ext cx="5857460" cy="1901453"/>
          </a:xfrm>
          <a:prstGeom prst="flowChartAlternateProcess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BC0B5F1C-2FE9-857A-D25D-884AC4DC431B}"/>
              </a:ext>
            </a:extLst>
          </p:cNvPr>
          <p:cNvSpPr/>
          <p:nvPr/>
        </p:nvSpPr>
        <p:spPr>
          <a:xfrm>
            <a:off x="8218041" y="2702428"/>
            <a:ext cx="437322" cy="5022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Mũi tên: Phải 12">
            <a:extLst>
              <a:ext uri="{FF2B5EF4-FFF2-40B4-BE49-F238E27FC236}">
                <a16:creationId xmlns:a16="http://schemas.microsoft.com/office/drawing/2014/main" id="{91EBFFDD-16DC-36B6-4942-785192DF9ECC}"/>
              </a:ext>
            </a:extLst>
          </p:cNvPr>
          <p:cNvSpPr/>
          <p:nvPr/>
        </p:nvSpPr>
        <p:spPr>
          <a:xfrm rot="10800000">
            <a:off x="3535290" y="2770930"/>
            <a:ext cx="516835" cy="5022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̃i tên: Xuống 13">
            <a:extLst>
              <a:ext uri="{FF2B5EF4-FFF2-40B4-BE49-F238E27FC236}">
                <a16:creationId xmlns:a16="http://schemas.microsoft.com/office/drawing/2014/main" id="{5121326F-BC03-48AA-2C91-2D79E089DF5E}"/>
              </a:ext>
            </a:extLst>
          </p:cNvPr>
          <p:cNvSpPr/>
          <p:nvPr/>
        </p:nvSpPr>
        <p:spPr>
          <a:xfrm>
            <a:off x="5767015" y="4032036"/>
            <a:ext cx="657970" cy="6100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729A9116-C0B5-D9EF-2FD7-401AE0E1E6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047" t="34316" r="21395" b="34056"/>
          <a:stretch/>
        </p:blipFill>
        <p:spPr>
          <a:xfrm>
            <a:off x="8651174" y="278596"/>
            <a:ext cx="2114966" cy="5880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44639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91EC422-4DC5-7F9E-4B6E-A2844E824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04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2A78A27-4537-2A0E-46B2-B238515AE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153091"/>
            <a:ext cx="7454971" cy="76131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Vai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D48D33A-4CE4-4B11-CFE8-27EB47F90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209" y="1058415"/>
            <a:ext cx="5668617" cy="5730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16.3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Chỗ dành sẵn cho Nội dung 2">
            <a:extLst>
              <a:ext uri="{FF2B5EF4-FFF2-40B4-BE49-F238E27FC236}">
                <a16:creationId xmlns:a16="http://schemas.microsoft.com/office/drawing/2014/main" id="{F97DFE75-CAF0-910D-2F2E-034341060FFD}"/>
              </a:ext>
            </a:extLst>
          </p:cNvPr>
          <p:cNvSpPr txBox="1">
            <a:spLocks/>
          </p:cNvSpPr>
          <p:nvPr/>
        </p:nvSpPr>
        <p:spPr>
          <a:xfrm>
            <a:off x="340289" y="1872299"/>
            <a:ext cx="6876223" cy="573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hỗ dành sẵn cho Nội dung 2">
            <a:extLst>
              <a:ext uri="{FF2B5EF4-FFF2-40B4-BE49-F238E27FC236}">
                <a16:creationId xmlns:a16="http://schemas.microsoft.com/office/drawing/2014/main" id="{5866B30F-16D2-58A0-9F97-164553371E9F}"/>
              </a:ext>
            </a:extLst>
          </p:cNvPr>
          <p:cNvSpPr txBox="1">
            <a:spLocks/>
          </p:cNvSpPr>
          <p:nvPr/>
        </p:nvSpPr>
        <p:spPr>
          <a:xfrm>
            <a:off x="340289" y="2477232"/>
            <a:ext cx="7454971" cy="951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id="{8746F45A-DC24-2FAA-D5B1-147DE51EAA2F}"/>
              </a:ext>
            </a:extLst>
          </p:cNvPr>
          <p:cNvSpPr txBox="1">
            <a:spLocks/>
          </p:cNvSpPr>
          <p:nvPr/>
        </p:nvSpPr>
        <p:spPr>
          <a:xfrm>
            <a:off x="340289" y="3619844"/>
            <a:ext cx="7112071" cy="76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0B96F4C-F6DF-98C5-0D5B-42E9C015B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9" y="849464"/>
            <a:ext cx="990920" cy="99092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AF430C4-DB87-C37C-C2E2-21F4C8838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180" y="216149"/>
            <a:ext cx="3405820" cy="664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4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047538D-782E-3FAF-22E8-075C157F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9A1273-3ADE-0433-031F-07289C5FF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7481" y="1205968"/>
            <a:ext cx="9047928" cy="2335689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95529551-186A-AE97-6C2B-16270414C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88" y="270014"/>
            <a:ext cx="7454971" cy="76131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Vai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E820FA5-CD2B-24FD-DDF2-2F2CE0679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29" y="3320356"/>
            <a:ext cx="2680252" cy="2680252"/>
          </a:xfrm>
          <a:prstGeom prst="rect">
            <a:avLst/>
          </a:prstGeom>
        </p:spPr>
      </p:pic>
      <p:sp>
        <p:nvSpPr>
          <p:cNvPr id="7" name="Chỗ dành sẵn cho Nội dung 2">
            <a:extLst>
              <a:ext uri="{FF2B5EF4-FFF2-40B4-BE49-F238E27FC236}">
                <a16:creationId xmlns:a16="http://schemas.microsoft.com/office/drawing/2014/main" id="{D168026F-09A0-C8EA-0F07-911FC4C5A09C}"/>
              </a:ext>
            </a:extLst>
          </p:cNvPr>
          <p:cNvSpPr txBox="1">
            <a:spLocks/>
          </p:cNvSpPr>
          <p:nvPr/>
        </p:nvSpPr>
        <p:spPr>
          <a:xfrm>
            <a:off x="3008466" y="3712644"/>
            <a:ext cx="9047928" cy="1633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AE6DD3A-DB2E-6FE4-1D8C-72E11D8BD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7" y="1317759"/>
            <a:ext cx="2680252" cy="192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4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ình ảnh dấu chấm hỏi đẹp | Hình ảnh, Hình, Dấu chấm hỏi">
            <a:extLst>
              <a:ext uri="{FF2B5EF4-FFF2-40B4-BE49-F238E27FC236}">
                <a16:creationId xmlns:a16="http://schemas.microsoft.com/office/drawing/2014/main" id="{126C5DAB-94A0-1A75-41C3-22A8137B8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77" y="959370"/>
            <a:ext cx="20383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5AB2B40-C9F8-B8E0-11A2-DF2E71CA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208" y="1629264"/>
            <a:ext cx="10515600" cy="1061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0094A34D-95A5-C451-1D00-BD990669E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61" y="229436"/>
            <a:ext cx="10376451" cy="1061692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489D116-766D-9E70-8685-3DC76F1E8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51" y="1847815"/>
            <a:ext cx="2961244" cy="19642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FE5E517-544E-8537-A7C6-837F40207F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41" t="3184" r="16829"/>
          <a:stretch/>
        </p:blipFill>
        <p:spPr>
          <a:xfrm>
            <a:off x="177751" y="4480902"/>
            <a:ext cx="2961244" cy="2109980"/>
          </a:xfrm>
          <a:prstGeom prst="round2DiagRect">
            <a:avLst>
              <a:gd name="adj1" fmla="val 22810"/>
              <a:gd name="adj2" fmla="val 410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158AB20-4A5C-B171-6D38-B75E77E24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303" y="1728577"/>
            <a:ext cx="3091467" cy="2202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C910899-64E2-EE0B-9D05-BF890C28A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476" y="4337388"/>
            <a:ext cx="3091467" cy="23970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07DE6C5-BC49-84E4-0559-939CF9606510}"/>
              </a:ext>
            </a:extLst>
          </p:cNvPr>
          <p:cNvSpPr txBox="1"/>
          <p:nvPr/>
        </p:nvSpPr>
        <p:spPr>
          <a:xfrm>
            <a:off x="3238187" y="2083320"/>
            <a:ext cx="2627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9EE1550-0649-BDA0-C1ED-75A27666219D}"/>
              </a:ext>
            </a:extLst>
          </p:cNvPr>
          <p:cNvSpPr txBox="1"/>
          <p:nvPr/>
        </p:nvSpPr>
        <p:spPr>
          <a:xfrm>
            <a:off x="3468489" y="4836492"/>
            <a:ext cx="2627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D744E13-9763-56EE-17B5-0723347D3730}"/>
              </a:ext>
            </a:extLst>
          </p:cNvPr>
          <p:cNvSpPr txBox="1"/>
          <p:nvPr/>
        </p:nvSpPr>
        <p:spPr>
          <a:xfrm>
            <a:off x="9696979" y="2003493"/>
            <a:ext cx="2627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94A4437-4ED1-E0CC-1C70-1A5F92554070}"/>
              </a:ext>
            </a:extLst>
          </p:cNvPr>
          <p:cNvSpPr txBox="1"/>
          <p:nvPr/>
        </p:nvSpPr>
        <p:spPr>
          <a:xfrm>
            <a:off x="9564489" y="4506855"/>
            <a:ext cx="26275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5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NC\Pictures\Screenshots\Screenshot (557)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3" y="354283"/>
            <a:ext cx="2054225" cy="1839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BNC\Pictures\Screenshots\Screenshot (558)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654" y="219536"/>
            <a:ext cx="2279015" cy="185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BNC\Pictures\Screenshots\Screenshot (559)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36" y="354283"/>
            <a:ext cx="2149475" cy="169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BNC\Pictures\Screenshots\Screenshot (560)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164" y="331988"/>
            <a:ext cx="1971040" cy="169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BNC\Pictures\Screenshots\Screenshot (561)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8" y="2515171"/>
            <a:ext cx="2148840" cy="220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Ngành Cơ điện tử là gì? Học những gì? Gồm những chuyên ngành nào? Ra trường  làm gì? Lương bao nhiêu? Có dễ xin việc không?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645" y="2539019"/>
            <a:ext cx="2148205" cy="20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ơ Khí Là Gì? Những Ưu Điểm Và Hạn Chế Trong Ngành Cơ Khí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414" y="2539019"/>
            <a:ext cx="2054225" cy="20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Ngành xây dựng là gì? Đặc thù hoạt động của ngành xây dựng?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275" y="2539019"/>
            <a:ext cx="2071913" cy="194207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376832" y="4982452"/>
            <a:ext cx="113758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57200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                     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indent="457200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                    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4476" y="23096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3188271" y="230966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6490267" y="230966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161978" y="2376053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9651305" y="230966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9565346" y="2393581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3269683" y="2408714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6457641" y="2376053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2800" dirty="0"/>
          </a:p>
        </p:txBody>
      </p:sp>
      <p:pic>
        <p:nvPicPr>
          <p:cNvPr id="20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8FB36AE0-2B62-4013-804C-B4F4AA7FB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1047" t="34316" r="21395" b="34056"/>
          <a:stretch/>
        </p:blipFill>
        <p:spPr>
          <a:xfrm>
            <a:off x="9979164" y="4879824"/>
            <a:ext cx="2114966" cy="5880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19273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BA6F314-EE9A-A50B-DB4E-81D5E936C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C:\Users\BNC\Pictures\Screenshots\Screenshot (557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3" y="354283"/>
            <a:ext cx="2054225" cy="1839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BNC\Pictures\Screenshots\Screenshot (558)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654" y="219536"/>
            <a:ext cx="2279015" cy="185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BNC\Pictures\Screenshots\Screenshot (559)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36" y="354283"/>
            <a:ext cx="2149475" cy="169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BNC\Pictures\Screenshots\Screenshot (560)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164" y="331988"/>
            <a:ext cx="1971040" cy="169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BNC\Pictures\Screenshots\Screenshot (561)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8" y="2515171"/>
            <a:ext cx="2148840" cy="220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Ngành Cơ điện tử là gì? Học những gì? Gồm những chuyên ngành nào? Ra trường  làm gì? Lương bao nhiêu? Có dễ xin việc không?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645" y="2539019"/>
            <a:ext cx="2148205" cy="194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ơ Khí Là Gì? Những Ưu Điểm Và Hạn Chế Trong Ngành Cơ Khí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414" y="2539019"/>
            <a:ext cx="2054225" cy="183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Ngành xây dựng là gì? Đặc thù hoạt động của ngành xây dựng?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275" y="2539019"/>
            <a:ext cx="2071913" cy="18390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2884470" y="4481092"/>
            <a:ext cx="3613183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                 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                  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4476" y="23096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3188271" y="230966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6490267" y="230966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161978" y="2376053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9651305" y="230966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9565346" y="2393581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3269683" y="2408714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6457641" y="2376053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5190748" y="4479140"/>
            <a:ext cx="1851789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77669" y="5000644"/>
            <a:ext cx="185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88331" y="5538682"/>
            <a:ext cx="2405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4, 6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21531" y="6098047"/>
            <a:ext cx="2191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5, 8</a:t>
            </a:r>
          </a:p>
        </p:txBody>
      </p:sp>
    </p:spTree>
    <p:extLst>
      <p:ext uri="{BB962C8B-B14F-4D97-AF65-F5344CB8AC3E}">
        <p14:creationId xmlns:p14="http://schemas.microsoft.com/office/powerpoint/2010/main" val="3597044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420</TotalTime>
  <Words>718</Words>
  <Application>Microsoft Office PowerPoint</Application>
  <PresentationFormat>Widescreen</PresentationFormat>
  <Paragraphs>66</Paragraphs>
  <Slides>13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  <vt:variant>
        <vt:lpstr>Custom Shows</vt:lpstr>
      </vt:variant>
      <vt:variant>
        <vt:i4>1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BÀI 16: KHÁI QUÁT CHUNG VỀ THIẾT KẾ KĨ THUẬT</vt:lpstr>
      <vt:lpstr>Theo em, để sản xuất được chiếc xe đạp như ở Hình 16.1   thì có cần thiết kế kĩ thuật không?  Người thiết kế liên quan đến ngành nào?</vt:lpstr>
      <vt:lpstr>I. Mục đích của thiết kế kĩ thuật</vt:lpstr>
      <vt:lpstr>Thảo luận nhóm (2 phút) Mục đích của việc thiết kế là gì?</vt:lpstr>
      <vt:lpstr>II. Vai trò của thiết kế kĩ thuật</vt:lpstr>
      <vt:lpstr>II. Vai trò của thiết kế kĩ thuật</vt:lpstr>
      <vt:lpstr>III. Một số ngành nghề chính liên quan đến thiết kế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BNC</dc:creator>
  <cp:lastModifiedBy>DELL</cp:lastModifiedBy>
  <cp:revision>50</cp:revision>
  <dcterms:created xsi:type="dcterms:W3CDTF">2023-07-23T08:06:02Z</dcterms:created>
  <dcterms:modified xsi:type="dcterms:W3CDTF">2025-04-09T01:20:02Z</dcterms:modified>
</cp:coreProperties>
</file>