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0"/>
  </p:notesMasterIdLst>
  <p:sldIdLst>
    <p:sldId id="279" r:id="rId2"/>
    <p:sldId id="256" r:id="rId3"/>
    <p:sldId id="327" r:id="rId4"/>
    <p:sldId id="282" r:id="rId5"/>
    <p:sldId id="332" r:id="rId6"/>
    <p:sldId id="289" r:id="rId7"/>
    <p:sldId id="294" r:id="rId8"/>
    <p:sldId id="300" r:id="rId9"/>
  </p:sldIdLst>
  <p:sldSz cx="9144000" cy="5143500" type="screen16x9"/>
  <p:notesSz cx="6858000" cy="9144000"/>
  <p:embeddedFontLst>
    <p:embeddedFont>
      <p:font typeface="Sofia Sans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pilogue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333333"/>
    <a:srgbClr val="FFFFFF"/>
    <a:srgbClr val="F7D8BF"/>
    <a:srgbClr val="FFF2E5"/>
    <a:srgbClr val="000066"/>
    <a:srgbClr val="008000"/>
    <a:srgbClr val="F5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760969-514B-48A3-B394-3874119D5D13}">
  <a:tblStyle styleId="{83760969-514B-48A3-B394-3874119D5D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F6F28E-766A-4646-88AF-5AC963CF73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79" autoAdjust="0"/>
    <p:restoredTop sz="94343" autoAdjust="0"/>
  </p:normalViewPr>
  <p:slideViewPr>
    <p:cSldViewPr snapToGrid="0">
      <p:cViewPr varScale="1">
        <p:scale>
          <a:sx n="106" d="100"/>
          <a:sy n="106" d="100"/>
        </p:scale>
        <p:origin x="5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40505" y="445225"/>
            <a:ext cx="10717630" cy="4405453"/>
            <a:chOff x="-940505" y="445225"/>
            <a:chExt cx="10717630" cy="4405453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940505" y="3967928"/>
              <a:ext cx="2534850" cy="882750"/>
              <a:chOff x="-96030" y="3967928"/>
              <a:chExt cx="2534850" cy="8827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96030" y="3967928"/>
                <a:ext cx="2231728" cy="792270"/>
              </a:xfrm>
              <a:custGeom>
                <a:avLst/>
                <a:gdLst/>
                <a:ahLst/>
                <a:cxnLst/>
                <a:rect l="l" t="t" r="r" b="b"/>
                <a:pathLst>
                  <a:path w="12752" h="4527" fill="none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72" y="0"/>
                      <a:pt x="10972" y="0"/>
                      <a:pt x="10972" y="0"/>
                    </a:cubicBezTo>
                    <a:cubicBezTo>
                      <a:pt x="11576" y="0"/>
                      <a:pt x="12068" y="492"/>
                      <a:pt x="12068" y="1096"/>
                    </a:cubicBezTo>
                    <a:cubicBezTo>
                      <a:pt x="12068" y="1247"/>
                      <a:pt x="12068" y="1247"/>
                      <a:pt x="12068" y="1247"/>
                    </a:cubicBezTo>
                    <a:cubicBezTo>
                      <a:pt x="12068" y="1851"/>
                      <a:pt x="11576" y="2344"/>
                      <a:pt x="10972" y="2344"/>
                    </a:cubicBezTo>
                    <a:cubicBezTo>
                      <a:pt x="2845" y="2344"/>
                      <a:pt x="2845" y="2344"/>
                      <a:pt x="2845" y="2344"/>
                    </a:cubicBezTo>
                    <a:cubicBezTo>
                      <a:pt x="2241" y="2344"/>
                      <a:pt x="1748" y="2827"/>
                      <a:pt x="1748" y="3431"/>
                    </a:cubicBezTo>
                    <a:lnTo>
                      <a:pt x="1748" y="3431"/>
                    </a:lnTo>
                    <a:cubicBezTo>
                      <a:pt x="1748" y="4043"/>
                      <a:pt x="2241" y="4527"/>
                      <a:pt x="2845" y="4527"/>
                    </a:cubicBezTo>
                    <a:cubicBezTo>
                      <a:pt x="12752" y="4527"/>
                      <a:pt x="12752" y="4527"/>
                      <a:pt x="12752" y="452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5750" tIns="50750" rIns="95750" bIns="50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135702" y="4682493"/>
                <a:ext cx="190411" cy="15715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898" extrusionOk="0">
                    <a:moveTo>
                      <a:pt x="325" y="898"/>
                    </a:moveTo>
                    <a:lnTo>
                      <a:pt x="325" y="898"/>
                    </a:lnTo>
                    <a:cubicBezTo>
                      <a:pt x="1088" y="898"/>
                      <a:pt x="1088" y="898"/>
                      <a:pt x="1088" y="898"/>
                    </a:cubicBezTo>
                    <a:cubicBezTo>
                      <a:pt x="1088" y="0"/>
                      <a:pt x="1088" y="0"/>
                      <a:pt x="108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143" y="0"/>
                      <a:pt x="0" y="143"/>
                      <a:pt x="0" y="325"/>
                    </a:cubicBezTo>
                    <a:cubicBezTo>
                      <a:pt x="0" y="572"/>
                      <a:pt x="0" y="572"/>
                      <a:pt x="0" y="572"/>
                    </a:cubicBezTo>
                    <a:cubicBezTo>
                      <a:pt x="0" y="755"/>
                      <a:pt x="143" y="898"/>
                      <a:pt x="325" y="898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5750" tIns="50750" rIns="95750" bIns="50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326113" y="4668492"/>
                <a:ext cx="29227" cy="18218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041" extrusionOk="0">
                    <a:moveTo>
                      <a:pt x="80" y="1041"/>
                    </a:moveTo>
                    <a:lnTo>
                      <a:pt x="80" y="1041"/>
                    </a:lnTo>
                    <a:lnTo>
                      <a:pt x="80" y="1041"/>
                    </a:lnTo>
                    <a:cubicBezTo>
                      <a:pt x="40" y="1041"/>
                      <a:pt x="0" y="1001"/>
                      <a:pt x="0" y="95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40"/>
                      <a:pt x="40" y="0"/>
                      <a:pt x="80" y="0"/>
                    </a:cubicBezTo>
                    <a:lnTo>
                      <a:pt x="80" y="0"/>
                    </a:lnTo>
                    <a:cubicBezTo>
                      <a:pt x="127" y="0"/>
                      <a:pt x="167" y="40"/>
                      <a:pt x="167" y="87"/>
                    </a:cubicBezTo>
                    <a:cubicBezTo>
                      <a:pt x="167" y="954"/>
                      <a:pt x="167" y="954"/>
                      <a:pt x="167" y="954"/>
                    </a:cubicBezTo>
                    <a:cubicBezTo>
                      <a:pt x="167" y="1001"/>
                      <a:pt x="127" y="1041"/>
                      <a:pt x="80" y="104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5750" tIns="50750" rIns="95750" bIns="50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355340" y="4783999"/>
                <a:ext cx="83480" cy="2502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14" y="0"/>
                      <a:pt x="414" y="0"/>
                      <a:pt x="414" y="0"/>
                    </a:cubicBezTo>
                    <a:cubicBezTo>
                      <a:pt x="453" y="0"/>
                      <a:pt x="477" y="31"/>
                      <a:pt x="477" y="71"/>
                    </a:cubicBezTo>
                    <a:lnTo>
                      <a:pt x="477" y="71"/>
                    </a:lnTo>
                    <a:cubicBezTo>
                      <a:pt x="477" y="111"/>
                      <a:pt x="453" y="143"/>
                      <a:pt x="414" y="143"/>
                    </a:cubicBezTo>
                    <a:cubicBezTo>
                      <a:pt x="0" y="143"/>
                      <a:pt x="0" y="143"/>
                      <a:pt x="0" y="14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5750" tIns="700" rIns="95750" bIns="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355340" y="4710145"/>
                <a:ext cx="83480" cy="25201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14" y="0"/>
                      <a:pt x="414" y="0"/>
                      <a:pt x="414" y="0"/>
                    </a:cubicBezTo>
                    <a:cubicBezTo>
                      <a:pt x="453" y="0"/>
                      <a:pt x="477" y="32"/>
                      <a:pt x="477" y="72"/>
                    </a:cubicBezTo>
                    <a:lnTo>
                      <a:pt x="477" y="72"/>
                    </a:lnTo>
                    <a:cubicBezTo>
                      <a:pt x="477" y="112"/>
                      <a:pt x="453" y="144"/>
                      <a:pt x="414" y="144"/>
                    </a:cubicBezTo>
                    <a:cubicBezTo>
                      <a:pt x="0" y="144"/>
                      <a:pt x="0" y="144"/>
                      <a:pt x="0" y="14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5750" tIns="1075" rIns="95750" bIns="1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6;p2"/>
            <p:cNvSpPr/>
            <p:nvPr/>
          </p:nvSpPr>
          <p:spPr>
            <a:xfrm>
              <a:off x="8600525" y="4461800"/>
              <a:ext cx="1176600" cy="2844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Sofia Sans"/>
                <a:cs typeface="Arial" panose="020B0604020202020204" pitchFamily="34" charset="0"/>
                <a:sym typeface="Sofia Sans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285100" y="445225"/>
              <a:ext cx="856200" cy="856200"/>
              <a:chOff x="285100" y="445225"/>
              <a:chExt cx="856200" cy="856200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85100" y="445225"/>
                <a:ext cx="856200" cy="856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ea typeface="Sofia Sans"/>
                  <a:cs typeface="Arial" panose="020B0604020202020204" pitchFamily="34" charset="0"/>
                  <a:sym typeface="Sofia Sans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06762" y="579382"/>
                <a:ext cx="412876" cy="587885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55" extrusionOk="0">
                    <a:moveTo>
                      <a:pt x="1959" y="30"/>
                    </a:moveTo>
                    <a:lnTo>
                      <a:pt x="1959" y="30"/>
                    </a:lnTo>
                    <a:cubicBezTo>
                      <a:pt x="13" y="3175"/>
                      <a:pt x="13" y="3175"/>
                      <a:pt x="13" y="3175"/>
                    </a:cubicBezTo>
                    <a:cubicBezTo>
                      <a:pt x="-19" y="3217"/>
                      <a:pt x="13" y="3269"/>
                      <a:pt x="65" y="3269"/>
                    </a:cubicBezTo>
                    <a:cubicBezTo>
                      <a:pt x="1606" y="3269"/>
                      <a:pt x="1606" y="3269"/>
                      <a:pt x="1606" y="3269"/>
                    </a:cubicBezTo>
                    <a:cubicBezTo>
                      <a:pt x="1638" y="3269"/>
                      <a:pt x="1669" y="3300"/>
                      <a:pt x="1669" y="3331"/>
                    </a:cubicBezTo>
                    <a:cubicBezTo>
                      <a:pt x="1669" y="5394"/>
                      <a:pt x="1669" y="5394"/>
                      <a:pt x="1669" y="5394"/>
                    </a:cubicBezTo>
                    <a:cubicBezTo>
                      <a:pt x="1669" y="5456"/>
                      <a:pt x="1742" y="5477"/>
                      <a:pt x="1773" y="5425"/>
                    </a:cubicBezTo>
                    <a:cubicBezTo>
                      <a:pt x="3824" y="2332"/>
                      <a:pt x="3824" y="2332"/>
                      <a:pt x="3824" y="2332"/>
                    </a:cubicBezTo>
                    <a:cubicBezTo>
                      <a:pt x="3845" y="2291"/>
                      <a:pt x="3814" y="2239"/>
                      <a:pt x="3772" y="2239"/>
                    </a:cubicBezTo>
                    <a:cubicBezTo>
                      <a:pt x="2126" y="2239"/>
                      <a:pt x="2126" y="2239"/>
                      <a:pt x="2126" y="2239"/>
                    </a:cubicBezTo>
                    <a:cubicBezTo>
                      <a:pt x="2095" y="2239"/>
                      <a:pt x="2074" y="2207"/>
                      <a:pt x="2074" y="2176"/>
                    </a:cubicBezTo>
                    <a:cubicBezTo>
                      <a:pt x="2064" y="61"/>
                      <a:pt x="2064" y="61"/>
                      <a:pt x="2064" y="61"/>
                    </a:cubicBezTo>
                    <a:cubicBezTo>
                      <a:pt x="2064" y="-1"/>
                      <a:pt x="1991" y="-22"/>
                      <a:pt x="1959" y="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7550" tIns="52550" rIns="97550" bIns="52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oogle Shape;20;p2"/>
          <p:cNvGrpSpPr/>
          <p:nvPr/>
        </p:nvGrpSpPr>
        <p:grpSpPr>
          <a:xfrm>
            <a:off x="-1281900" y="-1777775"/>
            <a:ext cx="8274125" cy="8604775"/>
            <a:chOff x="-1281900" y="-1777775"/>
            <a:chExt cx="8274125" cy="8604775"/>
          </a:xfrm>
        </p:grpSpPr>
        <p:sp>
          <p:nvSpPr>
            <p:cNvPr id="21" name="Google Shape;21;p2"/>
            <p:cNvSpPr/>
            <p:nvPr/>
          </p:nvSpPr>
          <p:spPr>
            <a:xfrm>
              <a:off x="-1281900" y="-1777775"/>
              <a:ext cx="2223000" cy="2223000"/>
            </a:xfrm>
            <a:prstGeom prst="ellipse">
              <a:avLst/>
            </a:prstGeom>
            <a:solidFill>
              <a:srgbClr val="A15315">
                <a:alpha val="1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Sofia Sans"/>
                <a:cs typeface="Arial" panose="020B0604020202020204" pitchFamily="34" charset="0"/>
                <a:sym typeface="Sofia Sans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769225" y="4604000"/>
              <a:ext cx="2223000" cy="2223000"/>
            </a:xfrm>
            <a:prstGeom prst="ellipse">
              <a:avLst/>
            </a:prstGeom>
            <a:solidFill>
              <a:srgbClr val="A15315">
                <a:alpha val="1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Sofia Sans"/>
                <a:cs typeface="Arial" panose="020B0604020202020204" pitchFamily="34" charset="0"/>
                <a:sym typeface="Sofia Sans"/>
              </a:endParaRPr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3330875" y="1139463"/>
            <a:ext cx="5099700" cy="22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200"/>
              <a:buNone/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200"/>
              <a:buNone/>
              <a:defRPr sz="4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200"/>
              <a:buNone/>
              <a:defRPr sz="4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200"/>
              <a:buNone/>
              <a:defRPr sz="4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200"/>
              <a:buNone/>
              <a:defRPr sz="4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200"/>
              <a:buNone/>
              <a:defRPr sz="4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200"/>
              <a:buNone/>
              <a:defRPr sz="4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200"/>
              <a:buNone/>
              <a:defRPr sz="4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200"/>
              <a:buNone/>
              <a:defRPr sz="4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3330875" y="3495488"/>
            <a:ext cx="5099700" cy="411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304025" y="269025"/>
            <a:ext cx="9216485" cy="4769450"/>
            <a:chOff x="-304025" y="269025"/>
            <a:chExt cx="9216485" cy="4769450"/>
          </a:xfrm>
        </p:grpSpPr>
        <p:grpSp>
          <p:nvGrpSpPr>
            <p:cNvPr id="42" name="Google Shape;42;p4"/>
            <p:cNvGrpSpPr/>
            <p:nvPr/>
          </p:nvGrpSpPr>
          <p:grpSpPr>
            <a:xfrm>
              <a:off x="-78500" y="269025"/>
              <a:ext cx="8990960" cy="4638094"/>
              <a:chOff x="-78500" y="269025"/>
              <a:chExt cx="8990960" cy="4638094"/>
            </a:xfrm>
          </p:grpSpPr>
          <p:sp>
            <p:nvSpPr>
              <p:cNvPr id="43" name="Google Shape;43;p4"/>
              <p:cNvSpPr/>
              <p:nvPr/>
            </p:nvSpPr>
            <p:spPr>
              <a:xfrm>
                <a:off x="-78500" y="269025"/>
                <a:ext cx="798502" cy="2907550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8540" fill="none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7" y="0"/>
                      <a:pt x="617" y="0"/>
                      <a:pt x="617" y="0"/>
                    </a:cubicBezTo>
                    <a:cubicBezTo>
                      <a:pt x="864" y="0"/>
                      <a:pt x="1064" y="200"/>
                      <a:pt x="1064" y="447"/>
                    </a:cubicBezTo>
                    <a:cubicBezTo>
                      <a:pt x="1064" y="8097"/>
                      <a:pt x="1064" y="8097"/>
                      <a:pt x="1064" y="8097"/>
                    </a:cubicBezTo>
                    <a:cubicBezTo>
                      <a:pt x="1064" y="8341"/>
                      <a:pt x="1263" y="8540"/>
                      <a:pt x="1506" y="8540"/>
                    </a:cubicBezTo>
                    <a:cubicBezTo>
                      <a:pt x="2218" y="8540"/>
                      <a:pt x="2218" y="8540"/>
                      <a:pt x="2218" y="854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2500" tIns="47500" rIns="92500" bIns="47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8423999" y="3176575"/>
                <a:ext cx="488461" cy="1730544"/>
                <a:chOff x="8423999" y="3176575"/>
                <a:chExt cx="488461" cy="1730544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8423999" y="3176575"/>
                  <a:ext cx="395725" cy="1424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" h="3957" fill="none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959" y="0"/>
                        <a:pt x="959" y="0"/>
                        <a:pt x="959" y="0"/>
                      </a:cubicBezTo>
                      <a:cubicBezTo>
                        <a:pt x="1216" y="0"/>
                        <a:pt x="1427" y="207"/>
                        <a:pt x="1427" y="465"/>
                      </a:cubicBezTo>
                      <a:cubicBezTo>
                        <a:pt x="1427" y="3957"/>
                        <a:pt x="1427" y="3957"/>
                        <a:pt x="1427" y="395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2500" tIns="47500" rIns="92500" bIns="4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6" name="Google Shape;46;p4"/>
                <p:cNvGrpSpPr/>
                <p:nvPr/>
              </p:nvGrpSpPr>
              <p:grpSpPr>
                <a:xfrm rot="5400000">
                  <a:off x="8669808" y="4664467"/>
                  <a:ext cx="303118" cy="182185"/>
                  <a:chOff x="2135702" y="4668492"/>
                  <a:chExt cx="303118" cy="182185"/>
                </a:xfrm>
              </p:grpSpPr>
              <p:sp>
                <p:nvSpPr>
                  <p:cNvPr id="47" name="Google Shape;47;p4"/>
                  <p:cNvSpPr/>
                  <p:nvPr/>
                </p:nvSpPr>
                <p:spPr>
                  <a:xfrm>
                    <a:off x="2135702" y="4682493"/>
                    <a:ext cx="190411" cy="15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8" h="898" extrusionOk="0">
                        <a:moveTo>
                          <a:pt x="325" y="898"/>
                        </a:moveTo>
                        <a:lnTo>
                          <a:pt x="325" y="898"/>
                        </a:lnTo>
                        <a:cubicBezTo>
                          <a:pt x="1088" y="898"/>
                          <a:pt x="1088" y="898"/>
                          <a:pt x="1088" y="898"/>
                        </a:cubicBezTo>
                        <a:cubicBezTo>
                          <a:pt x="1088" y="0"/>
                          <a:pt x="1088" y="0"/>
                          <a:pt x="1088" y="0"/>
                        </a:cubicBezTo>
                        <a:cubicBezTo>
                          <a:pt x="325" y="0"/>
                          <a:pt x="325" y="0"/>
                          <a:pt x="325" y="0"/>
                        </a:cubicBezTo>
                        <a:cubicBezTo>
                          <a:pt x="143" y="0"/>
                          <a:pt x="0" y="143"/>
                          <a:pt x="0" y="325"/>
                        </a:cubicBezTo>
                        <a:cubicBezTo>
                          <a:pt x="0" y="572"/>
                          <a:pt x="0" y="572"/>
                          <a:pt x="0" y="572"/>
                        </a:cubicBezTo>
                        <a:cubicBezTo>
                          <a:pt x="0" y="755"/>
                          <a:pt x="143" y="898"/>
                          <a:pt x="325" y="898"/>
                        </a:cubicBez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5750" tIns="50750" rIns="95750" bIns="5075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" name="Google Shape;48;p4"/>
                  <p:cNvSpPr/>
                  <p:nvPr/>
                </p:nvSpPr>
                <p:spPr>
                  <a:xfrm>
                    <a:off x="2326113" y="4668492"/>
                    <a:ext cx="29227" cy="1821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" h="1041" extrusionOk="0">
                        <a:moveTo>
                          <a:pt x="80" y="1041"/>
                        </a:moveTo>
                        <a:lnTo>
                          <a:pt x="80" y="1041"/>
                        </a:lnTo>
                        <a:lnTo>
                          <a:pt x="80" y="1041"/>
                        </a:lnTo>
                        <a:cubicBezTo>
                          <a:pt x="40" y="1041"/>
                          <a:pt x="0" y="1001"/>
                          <a:pt x="0" y="954"/>
                        </a:cubicBezTo>
                        <a:cubicBezTo>
                          <a:pt x="0" y="87"/>
                          <a:pt x="0" y="87"/>
                          <a:pt x="0" y="87"/>
                        </a:cubicBezTo>
                        <a:cubicBezTo>
                          <a:pt x="0" y="40"/>
                          <a:pt x="40" y="0"/>
                          <a:pt x="80" y="0"/>
                        </a:cubicBezTo>
                        <a:lnTo>
                          <a:pt x="80" y="0"/>
                        </a:lnTo>
                        <a:cubicBezTo>
                          <a:pt x="127" y="0"/>
                          <a:pt x="167" y="40"/>
                          <a:pt x="167" y="87"/>
                        </a:cubicBezTo>
                        <a:cubicBezTo>
                          <a:pt x="167" y="954"/>
                          <a:pt x="167" y="954"/>
                          <a:pt x="167" y="954"/>
                        </a:cubicBezTo>
                        <a:cubicBezTo>
                          <a:pt x="167" y="1001"/>
                          <a:pt x="127" y="1041"/>
                          <a:pt x="80" y="1041"/>
                        </a:cubicBez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5750" tIns="50750" rIns="95750" bIns="5075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" name="Google Shape;49;p4"/>
                  <p:cNvSpPr/>
                  <p:nvPr/>
                </p:nvSpPr>
                <p:spPr>
                  <a:xfrm>
                    <a:off x="2355340" y="4783999"/>
                    <a:ext cx="83480" cy="25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7" h="143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414" y="0"/>
                          <a:pt x="414" y="0"/>
                          <a:pt x="414" y="0"/>
                        </a:cubicBezTo>
                        <a:cubicBezTo>
                          <a:pt x="453" y="0"/>
                          <a:pt x="477" y="31"/>
                          <a:pt x="477" y="71"/>
                        </a:cubicBezTo>
                        <a:lnTo>
                          <a:pt x="477" y="71"/>
                        </a:lnTo>
                        <a:cubicBezTo>
                          <a:pt x="477" y="111"/>
                          <a:pt x="453" y="143"/>
                          <a:pt x="414" y="143"/>
                        </a:cubicBezTo>
                        <a:cubicBezTo>
                          <a:pt x="0" y="143"/>
                          <a:pt x="0" y="143"/>
                          <a:pt x="0" y="14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5750" tIns="700" rIns="95750" bIns="7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" name="Google Shape;50;p4"/>
                  <p:cNvSpPr/>
                  <p:nvPr/>
                </p:nvSpPr>
                <p:spPr>
                  <a:xfrm>
                    <a:off x="2355340" y="4710145"/>
                    <a:ext cx="83480" cy="25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7" h="144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414" y="0"/>
                          <a:pt x="414" y="0"/>
                          <a:pt x="414" y="0"/>
                        </a:cubicBezTo>
                        <a:cubicBezTo>
                          <a:pt x="453" y="0"/>
                          <a:pt x="477" y="32"/>
                          <a:pt x="477" y="72"/>
                        </a:cubicBezTo>
                        <a:lnTo>
                          <a:pt x="477" y="72"/>
                        </a:lnTo>
                        <a:cubicBezTo>
                          <a:pt x="477" y="112"/>
                          <a:pt x="453" y="144"/>
                          <a:pt x="414" y="144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5750" tIns="1075" rIns="95750" bIns="10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1" name="Google Shape;51;p4"/>
            <p:cNvSpPr/>
            <p:nvPr/>
          </p:nvSpPr>
          <p:spPr>
            <a:xfrm>
              <a:off x="-304025" y="4754075"/>
              <a:ext cx="1176600" cy="2844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Sofia Sans"/>
                <a:cs typeface="Arial" panose="020B0604020202020204" pitchFamily="34" charset="0"/>
                <a:sym typeface="Sofia Sans"/>
              </a:endParaRPr>
            </a:p>
          </p:txBody>
        </p:sp>
      </p:grpSp>
      <p:sp>
        <p:nvSpPr>
          <p:cNvPr id="52" name="Google Shape;52;p4"/>
          <p:cNvSpPr/>
          <p:nvPr/>
        </p:nvSpPr>
        <p:spPr>
          <a:xfrm>
            <a:off x="7809700" y="-1787050"/>
            <a:ext cx="2223000" cy="2223000"/>
          </a:xfrm>
          <a:prstGeom prst="ellipse">
            <a:avLst/>
          </a:prstGeom>
          <a:solidFill>
            <a:srgbClr val="A15315">
              <a:alpha val="16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Sofia Sans"/>
              <a:cs typeface="Arial" panose="020B0604020202020204" pitchFamily="34" charset="0"/>
              <a:sym typeface="Sofia Sans"/>
            </a:endParaRPr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☐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1"/>
          </p:nvPr>
        </p:nvSpPr>
        <p:spPr>
          <a:xfrm>
            <a:off x="1496063" y="3550096"/>
            <a:ext cx="67665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2"/>
          </p:nvPr>
        </p:nvSpPr>
        <p:spPr>
          <a:xfrm>
            <a:off x="1495837" y="1786032"/>
            <a:ext cx="67665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3"/>
          </p:nvPr>
        </p:nvSpPr>
        <p:spPr>
          <a:xfrm>
            <a:off x="1495838" y="1396350"/>
            <a:ext cx="67665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Epilogu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4"/>
          </p:nvPr>
        </p:nvSpPr>
        <p:spPr>
          <a:xfrm>
            <a:off x="1496068" y="3160415"/>
            <a:ext cx="67665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Epilogu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None/>
              <a:defRPr sz="1800" b="1"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grpSp>
        <p:nvGrpSpPr>
          <p:cNvPr id="61" name="Google Shape;61;p5"/>
          <p:cNvGrpSpPr/>
          <p:nvPr/>
        </p:nvGrpSpPr>
        <p:grpSpPr>
          <a:xfrm>
            <a:off x="26" y="-26302"/>
            <a:ext cx="9143964" cy="5555700"/>
            <a:chOff x="26" y="-26302"/>
            <a:chExt cx="9143964" cy="5555700"/>
          </a:xfrm>
        </p:grpSpPr>
        <p:grpSp>
          <p:nvGrpSpPr>
            <p:cNvPr id="62" name="Google Shape;62;p5"/>
            <p:cNvGrpSpPr/>
            <p:nvPr/>
          </p:nvGrpSpPr>
          <p:grpSpPr>
            <a:xfrm flipH="1">
              <a:off x="26" y="-26302"/>
              <a:ext cx="1357398" cy="5555700"/>
              <a:chOff x="7798852" y="-39350"/>
              <a:chExt cx="1357398" cy="5555700"/>
            </a:xfrm>
          </p:grpSpPr>
          <p:sp>
            <p:nvSpPr>
              <p:cNvPr id="63" name="Google Shape;63;p5"/>
              <p:cNvSpPr/>
              <p:nvPr/>
            </p:nvSpPr>
            <p:spPr>
              <a:xfrm rot="5400000">
                <a:off x="8217575" y="4785850"/>
                <a:ext cx="1176600" cy="284400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ea typeface="Sofia Sans"/>
                  <a:cs typeface="Arial" panose="020B0604020202020204" pitchFamily="34" charset="0"/>
                  <a:sym typeface="Sofia Sans"/>
                </a:endParaRPr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 flipH="1">
                <a:off x="7911559" y="204768"/>
                <a:ext cx="190411" cy="15715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898" extrusionOk="0">
                    <a:moveTo>
                      <a:pt x="325" y="898"/>
                    </a:moveTo>
                    <a:lnTo>
                      <a:pt x="325" y="898"/>
                    </a:lnTo>
                    <a:cubicBezTo>
                      <a:pt x="1088" y="898"/>
                      <a:pt x="1088" y="898"/>
                      <a:pt x="1088" y="898"/>
                    </a:cubicBezTo>
                    <a:cubicBezTo>
                      <a:pt x="1088" y="0"/>
                      <a:pt x="1088" y="0"/>
                      <a:pt x="108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143" y="0"/>
                      <a:pt x="0" y="143"/>
                      <a:pt x="0" y="325"/>
                    </a:cubicBezTo>
                    <a:cubicBezTo>
                      <a:pt x="0" y="572"/>
                      <a:pt x="0" y="572"/>
                      <a:pt x="0" y="572"/>
                    </a:cubicBezTo>
                    <a:cubicBezTo>
                      <a:pt x="0" y="755"/>
                      <a:pt x="143" y="898"/>
                      <a:pt x="325" y="898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5750" tIns="50750" rIns="95750" bIns="50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 flipH="1">
                <a:off x="7882332" y="190767"/>
                <a:ext cx="29227" cy="18218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041" extrusionOk="0">
                    <a:moveTo>
                      <a:pt x="80" y="1041"/>
                    </a:moveTo>
                    <a:lnTo>
                      <a:pt x="80" y="1041"/>
                    </a:lnTo>
                    <a:lnTo>
                      <a:pt x="80" y="1041"/>
                    </a:lnTo>
                    <a:cubicBezTo>
                      <a:pt x="40" y="1041"/>
                      <a:pt x="0" y="1001"/>
                      <a:pt x="0" y="95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40"/>
                      <a:pt x="40" y="0"/>
                      <a:pt x="80" y="0"/>
                    </a:cubicBezTo>
                    <a:lnTo>
                      <a:pt x="80" y="0"/>
                    </a:lnTo>
                    <a:cubicBezTo>
                      <a:pt x="127" y="0"/>
                      <a:pt x="167" y="40"/>
                      <a:pt x="167" y="87"/>
                    </a:cubicBezTo>
                    <a:cubicBezTo>
                      <a:pt x="167" y="954"/>
                      <a:pt x="167" y="954"/>
                      <a:pt x="167" y="954"/>
                    </a:cubicBezTo>
                    <a:cubicBezTo>
                      <a:pt x="167" y="1001"/>
                      <a:pt x="127" y="1041"/>
                      <a:pt x="80" y="104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5750" tIns="50750" rIns="95750" bIns="50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 flipH="1">
                <a:off x="7798852" y="306274"/>
                <a:ext cx="83480" cy="2502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14" y="0"/>
                      <a:pt x="414" y="0"/>
                      <a:pt x="414" y="0"/>
                    </a:cubicBezTo>
                    <a:cubicBezTo>
                      <a:pt x="453" y="0"/>
                      <a:pt x="477" y="31"/>
                      <a:pt x="477" y="71"/>
                    </a:cubicBezTo>
                    <a:lnTo>
                      <a:pt x="477" y="71"/>
                    </a:lnTo>
                    <a:cubicBezTo>
                      <a:pt x="477" y="111"/>
                      <a:pt x="453" y="143"/>
                      <a:pt x="414" y="143"/>
                    </a:cubicBezTo>
                    <a:cubicBezTo>
                      <a:pt x="0" y="143"/>
                      <a:pt x="0" y="143"/>
                      <a:pt x="0" y="14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5750" tIns="700" rIns="95750" bIns="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 flipH="1">
                <a:off x="7798852" y="232420"/>
                <a:ext cx="83480" cy="25201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14" y="0"/>
                      <a:pt x="414" y="0"/>
                      <a:pt x="414" y="0"/>
                    </a:cubicBezTo>
                    <a:cubicBezTo>
                      <a:pt x="453" y="0"/>
                      <a:pt x="477" y="32"/>
                      <a:pt x="477" y="72"/>
                    </a:cubicBezTo>
                    <a:lnTo>
                      <a:pt x="477" y="72"/>
                    </a:lnTo>
                    <a:cubicBezTo>
                      <a:pt x="477" y="112"/>
                      <a:pt x="453" y="144"/>
                      <a:pt x="414" y="144"/>
                    </a:cubicBezTo>
                    <a:cubicBezTo>
                      <a:pt x="0" y="144"/>
                      <a:pt x="0" y="144"/>
                      <a:pt x="0" y="14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5750" tIns="1075" rIns="95750" bIns="1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8" name="Google Shape;68;p5"/>
              <p:cNvCxnSpPr/>
              <p:nvPr/>
            </p:nvCxnSpPr>
            <p:spPr>
              <a:xfrm>
                <a:off x="8099950" y="278675"/>
                <a:ext cx="1056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5"/>
              <p:cNvCxnSpPr/>
              <p:nvPr/>
            </p:nvCxnSpPr>
            <p:spPr>
              <a:xfrm rot="10800000">
                <a:off x="8805875" y="-39350"/>
                <a:ext cx="0" cy="4379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0" name="Google Shape;70;p5"/>
            <p:cNvSpPr/>
            <p:nvPr/>
          </p:nvSpPr>
          <p:spPr>
            <a:xfrm flipH="1">
              <a:off x="8630270" y="3802368"/>
              <a:ext cx="513720" cy="1424520"/>
            </a:xfrm>
            <a:custGeom>
              <a:avLst/>
              <a:gdLst/>
              <a:ahLst/>
              <a:cxnLst/>
              <a:rect l="l" t="t" r="r" b="b"/>
              <a:pathLst>
                <a:path w="1427" h="3957" fill="none" extrusionOk="0">
                  <a:moveTo>
                    <a:pt x="0" y="0"/>
                  </a:moveTo>
                  <a:lnTo>
                    <a:pt x="0" y="0"/>
                  </a:lnTo>
                  <a:cubicBezTo>
                    <a:pt x="959" y="0"/>
                    <a:pt x="959" y="0"/>
                    <a:pt x="959" y="0"/>
                  </a:cubicBezTo>
                  <a:cubicBezTo>
                    <a:pt x="1216" y="0"/>
                    <a:pt x="1427" y="207"/>
                    <a:pt x="1427" y="465"/>
                  </a:cubicBezTo>
                  <a:cubicBezTo>
                    <a:pt x="1427" y="3957"/>
                    <a:pt x="1427" y="3957"/>
                    <a:pt x="1427" y="395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5"/>
          <p:cNvSpPr/>
          <p:nvPr/>
        </p:nvSpPr>
        <p:spPr>
          <a:xfrm>
            <a:off x="8430775" y="-1458600"/>
            <a:ext cx="2223000" cy="2223000"/>
          </a:xfrm>
          <a:prstGeom prst="ellipse">
            <a:avLst/>
          </a:prstGeom>
          <a:solidFill>
            <a:srgbClr val="A15315">
              <a:alpha val="16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Sofia Sans"/>
              <a:cs typeface="Arial" panose="020B0604020202020204" pitchFamily="34" charset="0"/>
              <a:sym typeface="Sofi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9"/>
          <p:cNvGrpSpPr/>
          <p:nvPr/>
        </p:nvGrpSpPr>
        <p:grpSpPr>
          <a:xfrm>
            <a:off x="-1659025" y="1460250"/>
            <a:ext cx="12494425" cy="2223000"/>
            <a:chOff x="-1659025" y="1793600"/>
            <a:chExt cx="12494425" cy="2223000"/>
          </a:xfrm>
        </p:grpSpPr>
        <p:sp>
          <p:nvSpPr>
            <p:cNvPr id="252" name="Google Shape;252;p19"/>
            <p:cNvSpPr/>
            <p:nvPr/>
          </p:nvSpPr>
          <p:spPr>
            <a:xfrm>
              <a:off x="-1659025" y="1793600"/>
              <a:ext cx="2223000" cy="2223000"/>
            </a:xfrm>
            <a:prstGeom prst="ellipse">
              <a:avLst/>
            </a:prstGeom>
            <a:solidFill>
              <a:srgbClr val="B9611A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Sofia Sans"/>
                <a:cs typeface="Arial" panose="020B0604020202020204" pitchFamily="34" charset="0"/>
                <a:sym typeface="Sofia Sans"/>
              </a:endParaRPr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8612400" y="1793600"/>
              <a:ext cx="2223000" cy="2223000"/>
            </a:xfrm>
            <a:prstGeom prst="ellipse">
              <a:avLst/>
            </a:prstGeom>
            <a:solidFill>
              <a:srgbClr val="B9611A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Sofia Sans"/>
                <a:cs typeface="Arial" panose="020B0604020202020204" pitchFamily="34" charset="0"/>
                <a:sym typeface="Sofia Sans"/>
              </a:endParaRPr>
            </a:p>
          </p:txBody>
        </p:sp>
      </p:grpSp>
      <p:grpSp>
        <p:nvGrpSpPr>
          <p:cNvPr id="254" name="Google Shape;254;p19"/>
          <p:cNvGrpSpPr/>
          <p:nvPr/>
        </p:nvGrpSpPr>
        <p:grpSpPr>
          <a:xfrm>
            <a:off x="285100" y="445225"/>
            <a:ext cx="856200" cy="856200"/>
            <a:chOff x="285100" y="445225"/>
            <a:chExt cx="856200" cy="856200"/>
          </a:xfrm>
        </p:grpSpPr>
        <p:sp>
          <p:nvSpPr>
            <p:cNvPr id="255" name="Google Shape;255;p19"/>
            <p:cNvSpPr/>
            <p:nvPr/>
          </p:nvSpPr>
          <p:spPr>
            <a:xfrm>
              <a:off x="285100" y="445225"/>
              <a:ext cx="856200" cy="856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Sofia Sans"/>
                <a:cs typeface="Arial" panose="020B0604020202020204" pitchFamily="34" charset="0"/>
                <a:sym typeface="Sofia Sans"/>
              </a:endParaRPr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506762" y="579382"/>
              <a:ext cx="412876" cy="587885"/>
            </a:xfrm>
            <a:custGeom>
              <a:avLst/>
              <a:gdLst/>
              <a:ahLst/>
              <a:cxnLst/>
              <a:rect l="l" t="t" r="r" b="b"/>
              <a:pathLst>
                <a:path w="3831" h="5455" extrusionOk="0">
                  <a:moveTo>
                    <a:pt x="1959" y="30"/>
                  </a:moveTo>
                  <a:lnTo>
                    <a:pt x="1959" y="30"/>
                  </a:lnTo>
                  <a:cubicBezTo>
                    <a:pt x="13" y="3175"/>
                    <a:pt x="13" y="3175"/>
                    <a:pt x="13" y="3175"/>
                  </a:cubicBezTo>
                  <a:cubicBezTo>
                    <a:pt x="-19" y="3217"/>
                    <a:pt x="13" y="3269"/>
                    <a:pt x="65" y="3269"/>
                  </a:cubicBezTo>
                  <a:cubicBezTo>
                    <a:pt x="1606" y="3269"/>
                    <a:pt x="1606" y="3269"/>
                    <a:pt x="1606" y="3269"/>
                  </a:cubicBezTo>
                  <a:cubicBezTo>
                    <a:pt x="1638" y="3269"/>
                    <a:pt x="1669" y="3300"/>
                    <a:pt x="1669" y="3331"/>
                  </a:cubicBezTo>
                  <a:cubicBezTo>
                    <a:pt x="1669" y="5394"/>
                    <a:pt x="1669" y="5394"/>
                    <a:pt x="1669" y="5394"/>
                  </a:cubicBezTo>
                  <a:cubicBezTo>
                    <a:pt x="1669" y="5456"/>
                    <a:pt x="1742" y="5477"/>
                    <a:pt x="1773" y="5425"/>
                  </a:cubicBezTo>
                  <a:cubicBezTo>
                    <a:pt x="3824" y="2332"/>
                    <a:pt x="3824" y="2332"/>
                    <a:pt x="3824" y="2332"/>
                  </a:cubicBezTo>
                  <a:cubicBezTo>
                    <a:pt x="3845" y="2291"/>
                    <a:pt x="3814" y="2239"/>
                    <a:pt x="3772" y="2239"/>
                  </a:cubicBezTo>
                  <a:cubicBezTo>
                    <a:pt x="2126" y="2239"/>
                    <a:pt x="2126" y="2239"/>
                    <a:pt x="2126" y="2239"/>
                  </a:cubicBezTo>
                  <a:cubicBezTo>
                    <a:pt x="2095" y="2239"/>
                    <a:pt x="2074" y="2207"/>
                    <a:pt x="2074" y="2176"/>
                  </a:cubicBezTo>
                  <a:cubicBezTo>
                    <a:pt x="2064" y="61"/>
                    <a:pt x="2064" y="61"/>
                    <a:pt x="2064" y="61"/>
                  </a:cubicBezTo>
                  <a:cubicBezTo>
                    <a:pt x="2064" y="-1"/>
                    <a:pt x="1991" y="-22"/>
                    <a:pt x="1959" y="3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7550" tIns="52550" rIns="97550" bIns="52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19"/>
          <p:cNvGrpSpPr/>
          <p:nvPr/>
        </p:nvGrpSpPr>
        <p:grpSpPr>
          <a:xfrm>
            <a:off x="-940505" y="445225"/>
            <a:ext cx="10717630" cy="4405453"/>
            <a:chOff x="-940505" y="445225"/>
            <a:chExt cx="10717630" cy="4405453"/>
          </a:xfrm>
        </p:grpSpPr>
        <p:grpSp>
          <p:nvGrpSpPr>
            <p:cNvPr id="258" name="Google Shape;258;p19"/>
            <p:cNvGrpSpPr/>
            <p:nvPr/>
          </p:nvGrpSpPr>
          <p:grpSpPr>
            <a:xfrm>
              <a:off x="-940505" y="3967928"/>
              <a:ext cx="2534850" cy="882750"/>
              <a:chOff x="-96030" y="3967928"/>
              <a:chExt cx="2534850" cy="882750"/>
            </a:xfrm>
          </p:grpSpPr>
          <p:sp>
            <p:nvSpPr>
              <p:cNvPr id="259" name="Google Shape;259;p19"/>
              <p:cNvSpPr/>
              <p:nvPr/>
            </p:nvSpPr>
            <p:spPr>
              <a:xfrm>
                <a:off x="-96030" y="3967928"/>
                <a:ext cx="2231728" cy="792270"/>
              </a:xfrm>
              <a:custGeom>
                <a:avLst/>
                <a:gdLst/>
                <a:ahLst/>
                <a:cxnLst/>
                <a:rect l="l" t="t" r="r" b="b"/>
                <a:pathLst>
                  <a:path w="12752" h="4527" fill="none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72" y="0"/>
                      <a:pt x="10972" y="0"/>
                      <a:pt x="10972" y="0"/>
                    </a:cubicBezTo>
                    <a:cubicBezTo>
                      <a:pt x="11576" y="0"/>
                      <a:pt x="12068" y="492"/>
                      <a:pt x="12068" y="1096"/>
                    </a:cubicBezTo>
                    <a:cubicBezTo>
                      <a:pt x="12068" y="1247"/>
                      <a:pt x="12068" y="1247"/>
                      <a:pt x="12068" y="1247"/>
                    </a:cubicBezTo>
                    <a:cubicBezTo>
                      <a:pt x="12068" y="1851"/>
                      <a:pt x="11576" y="2344"/>
                      <a:pt x="10972" y="2344"/>
                    </a:cubicBezTo>
                    <a:cubicBezTo>
                      <a:pt x="2845" y="2344"/>
                      <a:pt x="2845" y="2344"/>
                      <a:pt x="2845" y="2344"/>
                    </a:cubicBezTo>
                    <a:cubicBezTo>
                      <a:pt x="2241" y="2344"/>
                      <a:pt x="1748" y="2827"/>
                      <a:pt x="1748" y="3431"/>
                    </a:cubicBezTo>
                    <a:lnTo>
                      <a:pt x="1748" y="3431"/>
                    </a:lnTo>
                    <a:cubicBezTo>
                      <a:pt x="1748" y="4043"/>
                      <a:pt x="2241" y="4527"/>
                      <a:pt x="2845" y="4527"/>
                    </a:cubicBezTo>
                    <a:cubicBezTo>
                      <a:pt x="12752" y="4527"/>
                      <a:pt x="12752" y="4527"/>
                      <a:pt x="12752" y="452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5750" tIns="50750" rIns="95750" bIns="50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2135702" y="4682493"/>
                <a:ext cx="190411" cy="15715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898" extrusionOk="0">
                    <a:moveTo>
                      <a:pt x="325" y="898"/>
                    </a:moveTo>
                    <a:lnTo>
                      <a:pt x="325" y="898"/>
                    </a:lnTo>
                    <a:cubicBezTo>
                      <a:pt x="1088" y="898"/>
                      <a:pt x="1088" y="898"/>
                      <a:pt x="1088" y="898"/>
                    </a:cubicBezTo>
                    <a:cubicBezTo>
                      <a:pt x="1088" y="0"/>
                      <a:pt x="1088" y="0"/>
                      <a:pt x="1088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143" y="0"/>
                      <a:pt x="0" y="143"/>
                      <a:pt x="0" y="325"/>
                    </a:cubicBezTo>
                    <a:cubicBezTo>
                      <a:pt x="0" y="572"/>
                      <a:pt x="0" y="572"/>
                      <a:pt x="0" y="572"/>
                    </a:cubicBezTo>
                    <a:cubicBezTo>
                      <a:pt x="0" y="755"/>
                      <a:pt x="143" y="898"/>
                      <a:pt x="325" y="898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5750" tIns="50750" rIns="95750" bIns="50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9"/>
              <p:cNvSpPr/>
              <p:nvPr/>
            </p:nvSpPr>
            <p:spPr>
              <a:xfrm>
                <a:off x="2326113" y="4668492"/>
                <a:ext cx="29227" cy="18218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041" extrusionOk="0">
                    <a:moveTo>
                      <a:pt x="80" y="1041"/>
                    </a:moveTo>
                    <a:lnTo>
                      <a:pt x="80" y="1041"/>
                    </a:lnTo>
                    <a:lnTo>
                      <a:pt x="80" y="1041"/>
                    </a:lnTo>
                    <a:cubicBezTo>
                      <a:pt x="40" y="1041"/>
                      <a:pt x="0" y="1001"/>
                      <a:pt x="0" y="95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40"/>
                      <a:pt x="40" y="0"/>
                      <a:pt x="80" y="0"/>
                    </a:cubicBezTo>
                    <a:lnTo>
                      <a:pt x="80" y="0"/>
                    </a:lnTo>
                    <a:cubicBezTo>
                      <a:pt x="127" y="0"/>
                      <a:pt x="167" y="40"/>
                      <a:pt x="167" y="87"/>
                    </a:cubicBezTo>
                    <a:cubicBezTo>
                      <a:pt x="167" y="954"/>
                      <a:pt x="167" y="954"/>
                      <a:pt x="167" y="954"/>
                    </a:cubicBezTo>
                    <a:cubicBezTo>
                      <a:pt x="167" y="1001"/>
                      <a:pt x="127" y="1041"/>
                      <a:pt x="80" y="104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5750" tIns="50750" rIns="95750" bIns="50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9"/>
              <p:cNvSpPr/>
              <p:nvPr/>
            </p:nvSpPr>
            <p:spPr>
              <a:xfrm>
                <a:off x="2355340" y="4783999"/>
                <a:ext cx="83480" cy="2502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14" y="0"/>
                      <a:pt x="414" y="0"/>
                      <a:pt x="414" y="0"/>
                    </a:cubicBezTo>
                    <a:cubicBezTo>
                      <a:pt x="453" y="0"/>
                      <a:pt x="477" y="31"/>
                      <a:pt x="477" y="71"/>
                    </a:cubicBezTo>
                    <a:lnTo>
                      <a:pt x="477" y="71"/>
                    </a:lnTo>
                    <a:cubicBezTo>
                      <a:pt x="477" y="111"/>
                      <a:pt x="453" y="143"/>
                      <a:pt x="414" y="143"/>
                    </a:cubicBezTo>
                    <a:cubicBezTo>
                      <a:pt x="0" y="143"/>
                      <a:pt x="0" y="143"/>
                      <a:pt x="0" y="14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5750" tIns="700" rIns="95750" bIns="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9"/>
              <p:cNvSpPr/>
              <p:nvPr/>
            </p:nvSpPr>
            <p:spPr>
              <a:xfrm>
                <a:off x="2355340" y="4710145"/>
                <a:ext cx="83480" cy="25201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14" y="0"/>
                      <a:pt x="414" y="0"/>
                      <a:pt x="414" y="0"/>
                    </a:cubicBezTo>
                    <a:cubicBezTo>
                      <a:pt x="453" y="0"/>
                      <a:pt x="477" y="32"/>
                      <a:pt x="477" y="72"/>
                    </a:cubicBezTo>
                    <a:lnTo>
                      <a:pt x="477" y="72"/>
                    </a:lnTo>
                    <a:cubicBezTo>
                      <a:pt x="477" y="112"/>
                      <a:pt x="453" y="144"/>
                      <a:pt x="414" y="144"/>
                    </a:cubicBezTo>
                    <a:cubicBezTo>
                      <a:pt x="0" y="144"/>
                      <a:pt x="0" y="144"/>
                      <a:pt x="0" y="14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5750" tIns="1075" rIns="95750" bIns="1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4" name="Google Shape;264;p19"/>
            <p:cNvSpPr/>
            <p:nvPr/>
          </p:nvSpPr>
          <p:spPr>
            <a:xfrm>
              <a:off x="8600525" y="4461800"/>
              <a:ext cx="1176600" cy="2844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Sofia Sans"/>
                <a:cs typeface="Arial" panose="020B0604020202020204" pitchFamily="34" charset="0"/>
                <a:sym typeface="Sofia Sans"/>
              </a:endParaRPr>
            </a:p>
          </p:txBody>
        </p:sp>
        <p:grpSp>
          <p:nvGrpSpPr>
            <p:cNvPr id="265" name="Google Shape;265;p19"/>
            <p:cNvGrpSpPr/>
            <p:nvPr/>
          </p:nvGrpSpPr>
          <p:grpSpPr>
            <a:xfrm>
              <a:off x="285100" y="445225"/>
              <a:ext cx="856200" cy="856200"/>
              <a:chOff x="285100" y="445225"/>
              <a:chExt cx="856200" cy="856200"/>
            </a:xfrm>
          </p:grpSpPr>
          <p:sp>
            <p:nvSpPr>
              <p:cNvPr id="266" name="Google Shape;266;p19"/>
              <p:cNvSpPr/>
              <p:nvPr/>
            </p:nvSpPr>
            <p:spPr>
              <a:xfrm>
                <a:off x="506762" y="579382"/>
                <a:ext cx="412876" cy="587885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55" extrusionOk="0">
                    <a:moveTo>
                      <a:pt x="1959" y="30"/>
                    </a:moveTo>
                    <a:lnTo>
                      <a:pt x="1959" y="30"/>
                    </a:lnTo>
                    <a:cubicBezTo>
                      <a:pt x="13" y="3175"/>
                      <a:pt x="13" y="3175"/>
                      <a:pt x="13" y="3175"/>
                    </a:cubicBezTo>
                    <a:cubicBezTo>
                      <a:pt x="-19" y="3217"/>
                      <a:pt x="13" y="3269"/>
                      <a:pt x="65" y="3269"/>
                    </a:cubicBezTo>
                    <a:cubicBezTo>
                      <a:pt x="1606" y="3269"/>
                      <a:pt x="1606" y="3269"/>
                      <a:pt x="1606" y="3269"/>
                    </a:cubicBezTo>
                    <a:cubicBezTo>
                      <a:pt x="1638" y="3269"/>
                      <a:pt x="1669" y="3300"/>
                      <a:pt x="1669" y="3331"/>
                    </a:cubicBezTo>
                    <a:cubicBezTo>
                      <a:pt x="1669" y="5394"/>
                      <a:pt x="1669" y="5394"/>
                      <a:pt x="1669" y="5394"/>
                    </a:cubicBezTo>
                    <a:cubicBezTo>
                      <a:pt x="1669" y="5456"/>
                      <a:pt x="1742" y="5477"/>
                      <a:pt x="1773" y="5425"/>
                    </a:cubicBezTo>
                    <a:cubicBezTo>
                      <a:pt x="3824" y="2332"/>
                      <a:pt x="3824" y="2332"/>
                      <a:pt x="3824" y="2332"/>
                    </a:cubicBezTo>
                    <a:cubicBezTo>
                      <a:pt x="3845" y="2291"/>
                      <a:pt x="3814" y="2239"/>
                      <a:pt x="3772" y="2239"/>
                    </a:cubicBezTo>
                    <a:cubicBezTo>
                      <a:pt x="2126" y="2239"/>
                      <a:pt x="2126" y="2239"/>
                      <a:pt x="2126" y="2239"/>
                    </a:cubicBezTo>
                    <a:cubicBezTo>
                      <a:pt x="2095" y="2239"/>
                      <a:pt x="2074" y="2207"/>
                      <a:pt x="2074" y="2176"/>
                    </a:cubicBezTo>
                    <a:cubicBezTo>
                      <a:pt x="2064" y="61"/>
                      <a:pt x="2064" y="61"/>
                      <a:pt x="2064" y="61"/>
                    </a:cubicBezTo>
                    <a:cubicBezTo>
                      <a:pt x="2064" y="-1"/>
                      <a:pt x="1991" y="-22"/>
                      <a:pt x="1959" y="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7550" tIns="52550" rIns="97550" bIns="52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285100" y="445225"/>
                <a:ext cx="856200" cy="856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ea typeface="Sofia Sans"/>
                  <a:cs typeface="Arial" panose="020B0604020202020204" pitchFamily="34" charset="0"/>
                  <a:sym typeface="Sofia Sans"/>
                </a:endParaRPr>
              </a:p>
            </p:txBody>
          </p:sp>
        </p:grpSp>
      </p:grpSp>
      <p:grpSp>
        <p:nvGrpSpPr>
          <p:cNvPr id="268" name="Google Shape;268;p19"/>
          <p:cNvGrpSpPr/>
          <p:nvPr/>
        </p:nvGrpSpPr>
        <p:grpSpPr>
          <a:xfrm>
            <a:off x="6775790" y="2934165"/>
            <a:ext cx="1523160" cy="819530"/>
            <a:chOff x="2852640" y="2125440"/>
            <a:chExt cx="1523160" cy="819530"/>
          </a:xfrm>
        </p:grpSpPr>
        <p:sp>
          <p:nvSpPr>
            <p:cNvPr id="269" name="Google Shape;269;p19"/>
            <p:cNvSpPr/>
            <p:nvPr/>
          </p:nvSpPr>
          <p:spPr>
            <a:xfrm>
              <a:off x="3161880" y="2647610"/>
              <a:ext cx="1189800" cy="297360"/>
            </a:xfrm>
            <a:custGeom>
              <a:avLst/>
              <a:gdLst/>
              <a:ahLst/>
              <a:cxnLst/>
              <a:rect l="l" t="t" r="r" b="b"/>
              <a:pathLst>
                <a:path w="3305" h="826" extrusionOk="0">
                  <a:moveTo>
                    <a:pt x="0" y="711"/>
                  </a:moveTo>
                  <a:lnTo>
                    <a:pt x="0" y="711"/>
                  </a:lnTo>
                  <a:cubicBezTo>
                    <a:pt x="0" y="116"/>
                    <a:pt x="0" y="116"/>
                    <a:pt x="0" y="116"/>
                  </a:cubicBezTo>
                  <a:cubicBezTo>
                    <a:pt x="0" y="49"/>
                    <a:pt x="67" y="0"/>
                    <a:pt x="132" y="0"/>
                  </a:cubicBezTo>
                  <a:cubicBezTo>
                    <a:pt x="3173" y="0"/>
                    <a:pt x="3173" y="0"/>
                    <a:pt x="3173" y="0"/>
                  </a:cubicBezTo>
                  <a:cubicBezTo>
                    <a:pt x="3256" y="0"/>
                    <a:pt x="3305" y="49"/>
                    <a:pt x="3305" y="116"/>
                  </a:cubicBezTo>
                  <a:cubicBezTo>
                    <a:pt x="3305" y="711"/>
                    <a:pt x="3305" y="711"/>
                    <a:pt x="3305" y="711"/>
                  </a:cubicBezTo>
                  <a:cubicBezTo>
                    <a:pt x="3305" y="776"/>
                    <a:pt x="3256" y="826"/>
                    <a:pt x="3173" y="826"/>
                  </a:cubicBezTo>
                  <a:cubicBezTo>
                    <a:pt x="132" y="826"/>
                    <a:pt x="132" y="826"/>
                    <a:pt x="132" y="826"/>
                  </a:cubicBezTo>
                  <a:cubicBezTo>
                    <a:pt x="67" y="826"/>
                    <a:pt x="0" y="776"/>
                    <a:pt x="0" y="7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3453480" y="2647610"/>
              <a:ext cx="898200" cy="297360"/>
            </a:xfrm>
            <a:custGeom>
              <a:avLst/>
              <a:gdLst/>
              <a:ahLst/>
              <a:cxnLst/>
              <a:rect l="l" t="t" r="r" b="b"/>
              <a:pathLst>
                <a:path w="2495" h="826" extrusionOk="0">
                  <a:moveTo>
                    <a:pt x="0" y="826"/>
                  </a:moveTo>
                  <a:lnTo>
                    <a:pt x="0" y="826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2363" y="0"/>
                    <a:pt x="2363" y="0"/>
                    <a:pt x="2363" y="0"/>
                  </a:cubicBezTo>
                  <a:cubicBezTo>
                    <a:pt x="2446" y="0"/>
                    <a:pt x="2495" y="49"/>
                    <a:pt x="2495" y="116"/>
                  </a:cubicBezTo>
                  <a:cubicBezTo>
                    <a:pt x="2495" y="711"/>
                    <a:pt x="2495" y="711"/>
                    <a:pt x="2495" y="711"/>
                  </a:cubicBezTo>
                  <a:cubicBezTo>
                    <a:pt x="2495" y="776"/>
                    <a:pt x="2446" y="826"/>
                    <a:pt x="2363" y="826"/>
                  </a:cubicBezTo>
                  <a:lnTo>
                    <a:pt x="0" y="8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3132360" y="2707010"/>
              <a:ext cx="29520" cy="178560"/>
            </a:xfrm>
            <a:custGeom>
              <a:avLst/>
              <a:gdLst/>
              <a:ahLst/>
              <a:cxnLst/>
              <a:rect l="l" t="t" r="r" b="b"/>
              <a:pathLst>
                <a:path w="82" h="496" extrusionOk="0">
                  <a:moveTo>
                    <a:pt x="0" y="49"/>
                  </a:moveTo>
                  <a:lnTo>
                    <a:pt x="0" y="49"/>
                  </a:lnTo>
                  <a:cubicBezTo>
                    <a:pt x="0" y="16"/>
                    <a:pt x="16" y="0"/>
                    <a:pt x="49" y="0"/>
                  </a:cubicBezTo>
                  <a:lnTo>
                    <a:pt x="49" y="0"/>
                  </a:lnTo>
                  <a:cubicBezTo>
                    <a:pt x="67" y="0"/>
                    <a:pt x="82" y="16"/>
                    <a:pt x="82" y="49"/>
                  </a:cubicBezTo>
                  <a:cubicBezTo>
                    <a:pt x="82" y="446"/>
                    <a:pt x="82" y="446"/>
                    <a:pt x="82" y="446"/>
                  </a:cubicBezTo>
                  <a:cubicBezTo>
                    <a:pt x="82" y="479"/>
                    <a:pt x="67" y="496"/>
                    <a:pt x="49" y="496"/>
                  </a:cubicBezTo>
                  <a:lnTo>
                    <a:pt x="49" y="496"/>
                  </a:lnTo>
                  <a:cubicBezTo>
                    <a:pt x="16" y="496"/>
                    <a:pt x="0" y="479"/>
                    <a:pt x="0" y="446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4107960" y="2784050"/>
              <a:ext cx="100800" cy="24120"/>
            </a:xfrm>
            <a:custGeom>
              <a:avLst/>
              <a:gdLst/>
              <a:ahLst/>
              <a:cxnLst/>
              <a:rect l="l" t="t" r="r" b="b"/>
              <a:pathLst>
                <a:path w="280" h="67" extrusionOk="0">
                  <a:moveTo>
                    <a:pt x="280" y="0"/>
                  </a:moveTo>
                  <a:lnTo>
                    <a:pt x="280" y="67"/>
                  </a:lnTo>
                  <a:lnTo>
                    <a:pt x="0" y="67"/>
                  </a:lnTo>
                  <a:lnTo>
                    <a:pt x="0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3221280" y="2743010"/>
              <a:ext cx="101160" cy="106560"/>
            </a:xfrm>
            <a:custGeom>
              <a:avLst/>
              <a:gdLst/>
              <a:ahLst/>
              <a:cxnLst/>
              <a:rect l="l" t="t" r="r" b="b"/>
              <a:pathLst>
                <a:path w="281" h="296" extrusionOk="0">
                  <a:moveTo>
                    <a:pt x="165" y="114"/>
                  </a:moveTo>
                  <a:lnTo>
                    <a:pt x="281" y="114"/>
                  </a:lnTo>
                  <a:lnTo>
                    <a:pt x="281" y="181"/>
                  </a:lnTo>
                  <a:lnTo>
                    <a:pt x="165" y="181"/>
                  </a:lnTo>
                  <a:lnTo>
                    <a:pt x="165" y="296"/>
                  </a:lnTo>
                  <a:lnTo>
                    <a:pt x="116" y="296"/>
                  </a:lnTo>
                  <a:lnTo>
                    <a:pt x="116" y="181"/>
                  </a:lnTo>
                  <a:lnTo>
                    <a:pt x="0" y="181"/>
                  </a:lnTo>
                  <a:lnTo>
                    <a:pt x="0" y="114"/>
                  </a:lnTo>
                  <a:lnTo>
                    <a:pt x="116" y="114"/>
                  </a:lnTo>
                  <a:lnTo>
                    <a:pt x="116" y="0"/>
                  </a:lnTo>
                  <a:lnTo>
                    <a:pt x="165" y="0"/>
                  </a:lnTo>
                  <a:lnTo>
                    <a:pt x="165" y="114"/>
                  </a:lnTo>
                  <a:close/>
                </a:path>
              </a:pathLst>
            </a:custGeom>
            <a:solidFill>
              <a:srgbClr val="EBF0F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2852640" y="2125440"/>
              <a:ext cx="1475640" cy="457560"/>
            </a:xfrm>
            <a:custGeom>
              <a:avLst/>
              <a:gdLst/>
              <a:ahLst/>
              <a:cxnLst/>
              <a:rect l="l" t="t" r="r" b="b"/>
              <a:pathLst>
                <a:path w="4099" h="1271" extrusionOk="0">
                  <a:moveTo>
                    <a:pt x="4099" y="198"/>
                  </a:moveTo>
                  <a:lnTo>
                    <a:pt x="4099" y="198"/>
                  </a:lnTo>
                  <a:cubicBezTo>
                    <a:pt x="4099" y="1073"/>
                    <a:pt x="4099" y="1073"/>
                    <a:pt x="4099" y="1073"/>
                  </a:cubicBezTo>
                  <a:cubicBezTo>
                    <a:pt x="4099" y="1189"/>
                    <a:pt x="4017" y="1271"/>
                    <a:pt x="3901" y="1271"/>
                  </a:cubicBezTo>
                  <a:cubicBezTo>
                    <a:pt x="198" y="1271"/>
                    <a:pt x="198" y="1271"/>
                    <a:pt x="198" y="1271"/>
                  </a:cubicBezTo>
                  <a:cubicBezTo>
                    <a:pt x="82" y="1271"/>
                    <a:pt x="0" y="1189"/>
                    <a:pt x="0" y="107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82"/>
                    <a:pt x="82" y="0"/>
                    <a:pt x="198" y="0"/>
                  </a:cubicBezTo>
                  <a:cubicBezTo>
                    <a:pt x="3901" y="0"/>
                    <a:pt x="3901" y="0"/>
                    <a:pt x="3901" y="0"/>
                  </a:cubicBezTo>
                  <a:cubicBezTo>
                    <a:pt x="4017" y="0"/>
                    <a:pt x="4099" y="82"/>
                    <a:pt x="4099" y="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2852640" y="2125440"/>
              <a:ext cx="1035360" cy="457560"/>
            </a:xfrm>
            <a:custGeom>
              <a:avLst/>
              <a:gdLst/>
              <a:ahLst/>
              <a:cxnLst/>
              <a:rect l="l" t="t" r="r" b="b"/>
              <a:pathLst>
                <a:path w="2876" h="1271" extrusionOk="0">
                  <a:moveTo>
                    <a:pt x="2876" y="0"/>
                  </a:moveTo>
                  <a:lnTo>
                    <a:pt x="2876" y="0"/>
                  </a:lnTo>
                  <a:cubicBezTo>
                    <a:pt x="2876" y="1271"/>
                    <a:pt x="2876" y="1271"/>
                    <a:pt x="2876" y="1271"/>
                  </a:cubicBezTo>
                  <a:cubicBezTo>
                    <a:pt x="198" y="1271"/>
                    <a:pt x="198" y="1271"/>
                    <a:pt x="198" y="1271"/>
                  </a:cubicBezTo>
                  <a:cubicBezTo>
                    <a:pt x="82" y="1271"/>
                    <a:pt x="0" y="1189"/>
                    <a:pt x="0" y="107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82"/>
                    <a:pt x="82" y="0"/>
                    <a:pt x="198" y="0"/>
                  </a:cubicBezTo>
                  <a:lnTo>
                    <a:pt x="2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4328280" y="2220840"/>
              <a:ext cx="47520" cy="267840"/>
            </a:xfrm>
            <a:custGeom>
              <a:avLst/>
              <a:gdLst/>
              <a:ahLst/>
              <a:cxnLst/>
              <a:rect l="l" t="t" r="r" b="b"/>
              <a:pathLst>
                <a:path w="132" h="744" extrusionOk="0">
                  <a:moveTo>
                    <a:pt x="132" y="677"/>
                  </a:moveTo>
                  <a:lnTo>
                    <a:pt x="132" y="677"/>
                  </a:lnTo>
                  <a:cubicBezTo>
                    <a:pt x="132" y="711"/>
                    <a:pt x="98" y="744"/>
                    <a:pt x="65" y="744"/>
                  </a:cubicBezTo>
                  <a:lnTo>
                    <a:pt x="65" y="744"/>
                  </a:lnTo>
                  <a:cubicBezTo>
                    <a:pt x="33" y="744"/>
                    <a:pt x="0" y="711"/>
                    <a:pt x="0" y="67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33"/>
                    <a:pt x="33" y="0"/>
                    <a:pt x="65" y="0"/>
                  </a:cubicBezTo>
                  <a:lnTo>
                    <a:pt x="65" y="0"/>
                  </a:lnTo>
                  <a:cubicBezTo>
                    <a:pt x="98" y="0"/>
                    <a:pt x="132" y="33"/>
                    <a:pt x="132" y="66"/>
                  </a:cubicBezTo>
                  <a:lnTo>
                    <a:pt x="132" y="67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2942280" y="2333880"/>
              <a:ext cx="154080" cy="41760"/>
            </a:xfrm>
            <a:custGeom>
              <a:avLst/>
              <a:gdLst/>
              <a:ahLst/>
              <a:cxnLst/>
              <a:rect l="l" t="t" r="r" b="b"/>
              <a:pathLst>
                <a:path w="428" h="116" extrusionOk="0">
                  <a:moveTo>
                    <a:pt x="0" y="116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428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4084560" y="2274480"/>
              <a:ext cx="154080" cy="160560"/>
            </a:xfrm>
            <a:custGeom>
              <a:avLst/>
              <a:gdLst/>
              <a:ahLst/>
              <a:cxnLst/>
              <a:rect l="l" t="t" r="r" b="b"/>
              <a:pathLst>
                <a:path w="428" h="446" extrusionOk="0">
                  <a:moveTo>
                    <a:pt x="180" y="263"/>
                  </a:moveTo>
                  <a:lnTo>
                    <a:pt x="0" y="263"/>
                  </a:lnTo>
                  <a:lnTo>
                    <a:pt x="0" y="181"/>
                  </a:lnTo>
                  <a:lnTo>
                    <a:pt x="180" y="181"/>
                  </a:lnTo>
                  <a:lnTo>
                    <a:pt x="180" y="0"/>
                  </a:lnTo>
                  <a:lnTo>
                    <a:pt x="263" y="0"/>
                  </a:lnTo>
                  <a:lnTo>
                    <a:pt x="263" y="181"/>
                  </a:lnTo>
                  <a:lnTo>
                    <a:pt x="428" y="181"/>
                  </a:lnTo>
                  <a:lnTo>
                    <a:pt x="428" y="263"/>
                  </a:lnTo>
                  <a:lnTo>
                    <a:pt x="263" y="263"/>
                  </a:lnTo>
                  <a:lnTo>
                    <a:pt x="263" y="446"/>
                  </a:lnTo>
                  <a:lnTo>
                    <a:pt x="180" y="446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p19"/>
          <p:cNvGrpSpPr/>
          <p:nvPr/>
        </p:nvGrpSpPr>
        <p:grpSpPr>
          <a:xfrm>
            <a:off x="6886498" y="1389795"/>
            <a:ext cx="1301760" cy="1449720"/>
            <a:chOff x="365760" y="1923120"/>
            <a:chExt cx="1301760" cy="1449720"/>
          </a:xfrm>
        </p:grpSpPr>
        <p:sp>
          <p:nvSpPr>
            <p:cNvPr id="280" name="Google Shape;280;p19"/>
            <p:cNvSpPr/>
            <p:nvPr/>
          </p:nvSpPr>
          <p:spPr>
            <a:xfrm>
              <a:off x="365760" y="1923120"/>
              <a:ext cx="696240" cy="1249200"/>
            </a:xfrm>
            <a:custGeom>
              <a:avLst/>
              <a:gdLst/>
              <a:ahLst/>
              <a:cxnLst/>
              <a:rect l="l" t="t" r="r" b="b"/>
              <a:pathLst>
                <a:path w="1934" h="3470" extrusionOk="0">
                  <a:moveTo>
                    <a:pt x="1785" y="183"/>
                  </a:moveTo>
                  <a:lnTo>
                    <a:pt x="1785" y="183"/>
                  </a:lnTo>
                  <a:lnTo>
                    <a:pt x="1785" y="183"/>
                  </a:lnTo>
                  <a:cubicBezTo>
                    <a:pt x="1702" y="183"/>
                    <a:pt x="1636" y="248"/>
                    <a:pt x="1636" y="330"/>
                  </a:cubicBezTo>
                  <a:cubicBezTo>
                    <a:pt x="1636" y="1404"/>
                    <a:pt x="1636" y="1404"/>
                    <a:pt x="1636" y="1404"/>
                  </a:cubicBezTo>
                  <a:cubicBezTo>
                    <a:pt x="1636" y="1422"/>
                    <a:pt x="1604" y="1455"/>
                    <a:pt x="1586" y="1455"/>
                  </a:cubicBezTo>
                  <a:cubicBezTo>
                    <a:pt x="1553" y="1455"/>
                    <a:pt x="1521" y="1422"/>
                    <a:pt x="1521" y="1404"/>
                  </a:cubicBezTo>
                  <a:cubicBezTo>
                    <a:pt x="1521" y="149"/>
                    <a:pt x="1521" y="149"/>
                    <a:pt x="1521" y="149"/>
                  </a:cubicBezTo>
                  <a:cubicBezTo>
                    <a:pt x="1521" y="67"/>
                    <a:pt x="1471" y="0"/>
                    <a:pt x="1388" y="0"/>
                  </a:cubicBezTo>
                  <a:cubicBezTo>
                    <a:pt x="1372" y="0"/>
                    <a:pt x="1372" y="0"/>
                    <a:pt x="1372" y="0"/>
                  </a:cubicBezTo>
                  <a:cubicBezTo>
                    <a:pt x="1290" y="0"/>
                    <a:pt x="1223" y="67"/>
                    <a:pt x="1223" y="149"/>
                  </a:cubicBezTo>
                  <a:cubicBezTo>
                    <a:pt x="1223" y="1404"/>
                    <a:pt x="1223" y="1404"/>
                    <a:pt x="1223" y="1404"/>
                  </a:cubicBezTo>
                  <a:cubicBezTo>
                    <a:pt x="1223" y="1422"/>
                    <a:pt x="1207" y="1455"/>
                    <a:pt x="1174" y="1455"/>
                  </a:cubicBezTo>
                  <a:cubicBezTo>
                    <a:pt x="1141" y="1455"/>
                    <a:pt x="1125" y="1422"/>
                    <a:pt x="1125" y="1404"/>
                  </a:cubicBezTo>
                  <a:cubicBezTo>
                    <a:pt x="1125" y="149"/>
                    <a:pt x="1125" y="149"/>
                    <a:pt x="1125" y="149"/>
                  </a:cubicBezTo>
                  <a:cubicBezTo>
                    <a:pt x="1125" y="67"/>
                    <a:pt x="1058" y="0"/>
                    <a:pt x="976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876" y="0"/>
                    <a:pt x="811" y="67"/>
                    <a:pt x="811" y="149"/>
                  </a:cubicBezTo>
                  <a:cubicBezTo>
                    <a:pt x="811" y="1404"/>
                    <a:pt x="811" y="1404"/>
                    <a:pt x="811" y="1404"/>
                  </a:cubicBezTo>
                  <a:cubicBezTo>
                    <a:pt x="811" y="1422"/>
                    <a:pt x="793" y="1455"/>
                    <a:pt x="760" y="1455"/>
                  </a:cubicBezTo>
                  <a:cubicBezTo>
                    <a:pt x="728" y="1455"/>
                    <a:pt x="711" y="1422"/>
                    <a:pt x="711" y="1404"/>
                  </a:cubicBezTo>
                  <a:cubicBezTo>
                    <a:pt x="711" y="299"/>
                    <a:pt x="711" y="299"/>
                    <a:pt x="711" y="299"/>
                  </a:cubicBezTo>
                  <a:cubicBezTo>
                    <a:pt x="711" y="215"/>
                    <a:pt x="644" y="149"/>
                    <a:pt x="561" y="149"/>
                  </a:cubicBezTo>
                  <a:cubicBezTo>
                    <a:pt x="546" y="149"/>
                    <a:pt x="546" y="149"/>
                    <a:pt x="546" y="149"/>
                  </a:cubicBezTo>
                  <a:cubicBezTo>
                    <a:pt x="463" y="149"/>
                    <a:pt x="396" y="215"/>
                    <a:pt x="396" y="299"/>
                  </a:cubicBezTo>
                  <a:cubicBezTo>
                    <a:pt x="396" y="1851"/>
                    <a:pt x="396" y="1851"/>
                    <a:pt x="396" y="1851"/>
                  </a:cubicBezTo>
                  <a:cubicBezTo>
                    <a:pt x="331" y="1686"/>
                    <a:pt x="331" y="1686"/>
                    <a:pt x="331" y="1686"/>
                  </a:cubicBezTo>
                  <a:lnTo>
                    <a:pt x="314" y="1668"/>
                  </a:lnTo>
                  <a:cubicBezTo>
                    <a:pt x="314" y="1273"/>
                    <a:pt x="314" y="1273"/>
                    <a:pt x="314" y="1273"/>
                  </a:cubicBezTo>
                  <a:cubicBezTo>
                    <a:pt x="314" y="1190"/>
                    <a:pt x="247" y="1123"/>
                    <a:pt x="165" y="1123"/>
                  </a:cubicBezTo>
                  <a:cubicBezTo>
                    <a:pt x="66" y="1123"/>
                    <a:pt x="0" y="1190"/>
                    <a:pt x="0" y="1273"/>
                  </a:cubicBezTo>
                  <a:cubicBezTo>
                    <a:pt x="0" y="1717"/>
                    <a:pt x="0" y="1717"/>
                    <a:pt x="0" y="1717"/>
                  </a:cubicBezTo>
                  <a:lnTo>
                    <a:pt x="0" y="1735"/>
                  </a:lnTo>
                  <a:cubicBezTo>
                    <a:pt x="0" y="1768"/>
                    <a:pt x="0" y="1800"/>
                    <a:pt x="17" y="1833"/>
                  </a:cubicBezTo>
                  <a:cubicBezTo>
                    <a:pt x="17" y="1833"/>
                    <a:pt x="496" y="2891"/>
                    <a:pt x="496" y="2907"/>
                  </a:cubicBezTo>
                  <a:lnTo>
                    <a:pt x="496" y="2907"/>
                  </a:lnTo>
                  <a:cubicBezTo>
                    <a:pt x="496" y="3321"/>
                    <a:pt x="496" y="3321"/>
                    <a:pt x="496" y="3321"/>
                  </a:cubicBezTo>
                  <a:cubicBezTo>
                    <a:pt x="496" y="3404"/>
                    <a:pt x="561" y="3470"/>
                    <a:pt x="644" y="3470"/>
                  </a:cubicBezTo>
                  <a:cubicBezTo>
                    <a:pt x="1702" y="3470"/>
                    <a:pt x="1702" y="3470"/>
                    <a:pt x="1702" y="3470"/>
                  </a:cubicBezTo>
                  <a:cubicBezTo>
                    <a:pt x="1785" y="3470"/>
                    <a:pt x="1851" y="3404"/>
                    <a:pt x="1851" y="3321"/>
                  </a:cubicBezTo>
                  <a:cubicBezTo>
                    <a:pt x="1851" y="2875"/>
                    <a:pt x="1851" y="2875"/>
                    <a:pt x="1851" y="2875"/>
                  </a:cubicBezTo>
                  <a:cubicBezTo>
                    <a:pt x="1900" y="2791"/>
                    <a:pt x="1934" y="2610"/>
                    <a:pt x="1934" y="2544"/>
                  </a:cubicBezTo>
                  <a:cubicBezTo>
                    <a:pt x="1934" y="330"/>
                    <a:pt x="1934" y="330"/>
                    <a:pt x="1934" y="330"/>
                  </a:cubicBezTo>
                  <a:cubicBezTo>
                    <a:pt x="1934" y="248"/>
                    <a:pt x="1867" y="183"/>
                    <a:pt x="1785" y="1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730080" y="2115000"/>
              <a:ext cx="937440" cy="1257840"/>
            </a:xfrm>
            <a:custGeom>
              <a:avLst/>
              <a:gdLst/>
              <a:ahLst/>
              <a:cxnLst/>
              <a:rect l="l" t="t" r="r" b="b"/>
              <a:pathLst>
                <a:path w="2604" h="3494" extrusionOk="0">
                  <a:moveTo>
                    <a:pt x="1385" y="13"/>
                  </a:moveTo>
                  <a:lnTo>
                    <a:pt x="1385" y="13"/>
                  </a:lnTo>
                  <a:cubicBezTo>
                    <a:pt x="1401" y="13"/>
                    <a:pt x="1401" y="13"/>
                    <a:pt x="1401" y="13"/>
                  </a:cubicBezTo>
                  <a:cubicBezTo>
                    <a:pt x="1468" y="46"/>
                    <a:pt x="1501" y="145"/>
                    <a:pt x="1468" y="211"/>
                  </a:cubicBezTo>
                  <a:cubicBezTo>
                    <a:pt x="1020" y="1184"/>
                    <a:pt x="1020" y="1184"/>
                    <a:pt x="1020" y="1184"/>
                  </a:cubicBezTo>
                  <a:cubicBezTo>
                    <a:pt x="1004" y="1202"/>
                    <a:pt x="1004" y="1235"/>
                    <a:pt x="1038" y="1251"/>
                  </a:cubicBezTo>
                  <a:cubicBezTo>
                    <a:pt x="1071" y="1267"/>
                    <a:pt x="1104" y="1251"/>
                    <a:pt x="1104" y="1218"/>
                  </a:cubicBezTo>
                  <a:cubicBezTo>
                    <a:pt x="1633" y="96"/>
                    <a:pt x="1633" y="96"/>
                    <a:pt x="1633" y="96"/>
                  </a:cubicBezTo>
                  <a:cubicBezTo>
                    <a:pt x="1666" y="29"/>
                    <a:pt x="1748" y="-4"/>
                    <a:pt x="1831" y="29"/>
                  </a:cubicBezTo>
                  <a:lnTo>
                    <a:pt x="1831" y="29"/>
                  </a:lnTo>
                  <a:cubicBezTo>
                    <a:pt x="1913" y="62"/>
                    <a:pt x="1947" y="145"/>
                    <a:pt x="1913" y="227"/>
                  </a:cubicBezTo>
                  <a:cubicBezTo>
                    <a:pt x="1385" y="1351"/>
                    <a:pt x="1385" y="1351"/>
                    <a:pt x="1385" y="1351"/>
                  </a:cubicBezTo>
                  <a:cubicBezTo>
                    <a:pt x="1368" y="1383"/>
                    <a:pt x="1385" y="1416"/>
                    <a:pt x="1417" y="1416"/>
                  </a:cubicBezTo>
                  <a:cubicBezTo>
                    <a:pt x="1434" y="1433"/>
                    <a:pt x="1468" y="1433"/>
                    <a:pt x="1483" y="1400"/>
                  </a:cubicBezTo>
                  <a:cubicBezTo>
                    <a:pt x="2012" y="276"/>
                    <a:pt x="2012" y="276"/>
                    <a:pt x="2012" y="276"/>
                  </a:cubicBezTo>
                  <a:cubicBezTo>
                    <a:pt x="2045" y="194"/>
                    <a:pt x="2128" y="162"/>
                    <a:pt x="2194" y="194"/>
                  </a:cubicBezTo>
                  <a:cubicBezTo>
                    <a:pt x="2210" y="211"/>
                    <a:pt x="2210" y="211"/>
                    <a:pt x="2210" y="211"/>
                  </a:cubicBezTo>
                  <a:cubicBezTo>
                    <a:pt x="2277" y="245"/>
                    <a:pt x="2310" y="327"/>
                    <a:pt x="2277" y="392"/>
                  </a:cubicBezTo>
                  <a:cubicBezTo>
                    <a:pt x="1748" y="1532"/>
                    <a:pt x="1748" y="1532"/>
                    <a:pt x="1748" y="1532"/>
                  </a:cubicBezTo>
                  <a:cubicBezTo>
                    <a:pt x="1748" y="1549"/>
                    <a:pt x="1748" y="1581"/>
                    <a:pt x="1782" y="1598"/>
                  </a:cubicBezTo>
                  <a:cubicBezTo>
                    <a:pt x="1813" y="1614"/>
                    <a:pt x="1847" y="1598"/>
                    <a:pt x="1847" y="1565"/>
                  </a:cubicBezTo>
                  <a:cubicBezTo>
                    <a:pt x="2310" y="575"/>
                    <a:pt x="2310" y="575"/>
                    <a:pt x="2310" y="575"/>
                  </a:cubicBezTo>
                  <a:cubicBezTo>
                    <a:pt x="2343" y="508"/>
                    <a:pt x="2442" y="475"/>
                    <a:pt x="2508" y="508"/>
                  </a:cubicBezTo>
                  <a:cubicBezTo>
                    <a:pt x="2524" y="508"/>
                    <a:pt x="2524" y="508"/>
                    <a:pt x="2524" y="508"/>
                  </a:cubicBezTo>
                  <a:cubicBezTo>
                    <a:pt x="2591" y="541"/>
                    <a:pt x="2624" y="624"/>
                    <a:pt x="2591" y="706"/>
                  </a:cubicBezTo>
                  <a:cubicBezTo>
                    <a:pt x="1929" y="2111"/>
                    <a:pt x="1929" y="2111"/>
                    <a:pt x="1929" y="2111"/>
                  </a:cubicBezTo>
                  <a:cubicBezTo>
                    <a:pt x="2063" y="1995"/>
                    <a:pt x="2063" y="1995"/>
                    <a:pt x="2063" y="1995"/>
                  </a:cubicBezTo>
                  <a:cubicBezTo>
                    <a:pt x="2078" y="1995"/>
                    <a:pt x="2078" y="1978"/>
                    <a:pt x="2096" y="1978"/>
                  </a:cubicBezTo>
                  <a:cubicBezTo>
                    <a:pt x="2261" y="1632"/>
                    <a:pt x="2261" y="1632"/>
                    <a:pt x="2261" y="1632"/>
                  </a:cubicBezTo>
                  <a:cubicBezTo>
                    <a:pt x="2294" y="1549"/>
                    <a:pt x="2393" y="1516"/>
                    <a:pt x="2475" y="1549"/>
                  </a:cubicBezTo>
                  <a:cubicBezTo>
                    <a:pt x="2542" y="1581"/>
                    <a:pt x="2575" y="1681"/>
                    <a:pt x="2542" y="1763"/>
                  </a:cubicBezTo>
                  <a:cubicBezTo>
                    <a:pt x="2359" y="2160"/>
                    <a:pt x="2359" y="2160"/>
                    <a:pt x="2359" y="2160"/>
                  </a:cubicBezTo>
                  <a:cubicBezTo>
                    <a:pt x="2359" y="2160"/>
                    <a:pt x="2359" y="2176"/>
                    <a:pt x="2343" y="2176"/>
                  </a:cubicBezTo>
                  <a:cubicBezTo>
                    <a:pt x="2343" y="2209"/>
                    <a:pt x="2326" y="2242"/>
                    <a:pt x="2294" y="2258"/>
                  </a:cubicBezTo>
                  <a:cubicBezTo>
                    <a:pt x="2294" y="2258"/>
                    <a:pt x="1417" y="3020"/>
                    <a:pt x="1401" y="3036"/>
                  </a:cubicBezTo>
                  <a:lnTo>
                    <a:pt x="1401" y="3036"/>
                  </a:lnTo>
                  <a:cubicBezTo>
                    <a:pt x="1236" y="3399"/>
                    <a:pt x="1236" y="3399"/>
                    <a:pt x="1236" y="3399"/>
                  </a:cubicBezTo>
                  <a:cubicBezTo>
                    <a:pt x="1203" y="3481"/>
                    <a:pt x="1104" y="3515"/>
                    <a:pt x="1038" y="3481"/>
                  </a:cubicBezTo>
                  <a:cubicBezTo>
                    <a:pt x="79" y="3036"/>
                    <a:pt x="79" y="3036"/>
                    <a:pt x="79" y="3036"/>
                  </a:cubicBezTo>
                  <a:cubicBezTo>
                    <a:pt x="13" y="3002"/>
                    <a:pt x="-21" y="2904"/>
                    <a:pt x="13" y="2837"/>
                  </a:cubicBezTo>
                  <a:cubicBezTo>
                    <a:pt x="195" y="2441"/>
                    <a:pt x="195" y="2441"/>
                    <a:pt x="195" y="2441"/>
                  </a:cubicBezTo>
                  <a:cubicBezTo>
                    <a:pt x="178" y="2342"/>
                    <a:pt x="227" y="2160"/>
                    <a:pt x="244" y="2093"/>
                  </a:cubicBezTo>
                  <a:cubicBezTo>
                    <a:pt x="1187" y="78"/>
                    <a:pt x="1187" y="78"/>
                    <a:pt x="1187" y="78"/>
                  </a:cubicBezTo>
                  <a:cubicBezTo>
                    <a:pt x="1218" y="13"/>
                    <a:pt x="1303" y="-20"/>
                    <a:pt x="1385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0"/>
          <p:cNvGrpSpPr/>
          <p:nvPr/>
        </p:nvGrpSpPr>
        <p:grpSpPr>
          <a:xfrm>
            <a:off x="3868375" y="-1683500"/>
            <a:ext cx="6202125" cy="8697350"/>
            <a:chOff x="3868375" y="-1683500"/>
            <a:chExt cx="6202125" cy="8697350"/>
          </a:xfrm>
        </p:grpSpPr>
        <p:sp>
          <p:nvSpPr>
            <p:cNvPr id="284" name="Google Shape;284;p20"/>
            <p:cNvSpPr/>
            <p:nvPr/>
          </p:nvSpPr>
          <p:spPr>
            <a:xfrm>
              <a:off x="7847500" y="-1683500"/>
              <a:ext cx="2223000" cy="2223000"/>
            </a:xfrm>
            <a:prstGeom prst="ellipse">
              <a:avLst/>
            </a:prstGeom>
            <a:solidFill>
              <a:srgbClr val="B9611A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Sofia Sans"/>
                <a:cs typeface="Arial" panose="020B0604020202020204" pitchFamily="34" charset="0"/>
                <a:sym typeface="Sofia Sans"/>
              </a:endParaRPr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3868375" y="4790850"/>
              <a:ext cx="2223000" cy="2223000"/>
            </a:xfrm>
            <a:prstGeom prst="ellipse">
              <a:avLst/>
            </a:prstGeom>
            <a:solidFill>
              <a:srgbClr val="B9611A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Sofia Sans"/>
                <a:cs typeface="Arial" panose="020B0604020202020204" pitchFamily="34" charset="0"/>
                <a:sym typeface="Sofia Sans"/>
              </a:endParaRPr>
            </a:p>
          </p:txBody>
        </p:sp>
      </p:grpSp>
      <p:grpSp>
        <p:nvGrpSpPr>
          <p:cNvPr id="286" name="Google Shape;286;p20"/>
          <p:cNvGrpSpPr/>
          <p:nvPr/>
        </p:nvGrpSpPr>
        <p:grpSpPr>
          <a:xfrm flipH="1">
            <a:off x="-304788" y="-152"/>
            <a:ext cx="3349223" cy="4974600"/>
            <a:chOff x="6046787" y="-152"/>
            <a:chExt cx="3349223" cy="4974600"/>
          </a:xfrm>
        </p:grpSpPr>
        <p:sp>
          <p:nvSpPr>
            <p:cNvPr id="287" name="Google Shape;287;p20"/>
            <p:cNvSpPr/>
            <p:nvPr/>
          </p:nvSpPr>
          <p:spPr>
            <a:xfrm flipH="1">
              <a:off x="8219410" y="4690048"/>
              <a:ext cx="1176600" cy="2844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ea typeface="Sofia Sans"/>
                <a:cs typeface="Arial" panose="020B0604020202020204" pitchFamily="34" charset="0"/>
                <a:sym typeface="Sofia Sans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 rot="10800000">
              <a:off x="6159494" y="4752183"/>
              <a:ext cx="190411" cy="157159"/>
            </a:xfrm>
            <a:custGeom>
              <a:avLst/>
              <a:gdLst/>
              <a:ahLst/>
              <a:cxnLst/>
              <a:rect l="l" t="t" r="r" b="b"/>
              <a:pathLst>
                <a:path w="1088" h="898" extrusionOk="0">
                  <a:moveTo>
                    <a:pt x="325" y="898"/>
                  </a:moveTo>
                  <a:lnTo>
                    <a:pt x="325" y="898"/>
                  </a:lnTo>
                  <a:cubicBezTo>
                    <a:pt x="1088" y="898"/>
                    <a:pt x="1088" y="898"/>
                    <a:pt x="1088" y="898"/>
                  </a:cubicBezTo>
                  <a:cubicBezTo>
                    <a:pt x="1088" y="0"/>
                    <a:pt x="1088" y="0"/>
                    <a:pt x="1088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143" y="0"/>
                    <a:pt x="0" y="143"/>
                    <a:pt x="0" y="325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755"/>
                    <a:pt x="143" y="898"/>
                    <a:pt x="325" y="89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5750" tIns="50750" rIns="95750" bIns="50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 rot="10800000">
              <a:off x="6130267" y="4741158"/>
              <a:ext cx="29227" cy="182185"/>
            </a:xfrm>
            <a:custGeom>
              <a:avLst/>
              <a:gdLst/>
              <a:ahLst/>
              <a:cxnLst/>
              <a:rect l="l" t="t" r="r" b="b"/>
              <a:pathLst>
                <a:path w="167" h="1041" extrusionOk="0">
                  <a:moveTo>
                    <a:pt x="80" y="1041"/>
                  </a:moveTo>
                  <a:lnTo>
                    <a:pt x="80" y="1041"/>
                  </a:lnTo>
                  <a:lnTo>
                    <a:pt x="80" y="1041"/>
                  </a:lnTo>
                  <a:cubicBezTo>
                    <a:pt x="40" y="1041"/>
                    <a:pt x="0" y="1001"/>
                    <a:pt x="0" y="95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40"/>
                    <a:pt x="40" y="0"/>
                    <a:pt x="80" y="0"/>
                  </a:cubicBezTo>
                  <a:lnTo>
                    <a:pt x="80" y="0"/>
                  </a:lnTo>
                  <a:cubicBezTo>
                    <a:pt x="127" y="0"/>
                    <a:pt x="167" y="40"/>
                    <a:pt x="167" y="87"/>
                  </a:cubicBezTo>
                  <a:cubicBezTo>
                    <a:pt x="167" y="954"/>
                    <a:pt x="167" y="954"/>
                    <a:pt x="167" y="954"/>
                  </a:cubicBezTo>
                  <a:cubicBezTo>
                    <a:pt x="167" y="1001"/>
                    <a:pt x="127" y="1041"/>
                    <a:pt x="80" y="104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5750" tIns="50750" rIns="95750" bIns="50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 rot="10800000">
              <a:off x="6046787" y="4782810"/>
              <a:ext cx="83480" cy="25026"/>
            </a:xfrm>
            <a:custGeom>
              <a:avLst/>
              <a:gdLst/>
              <a:ahLst/>
              <a:cxnLst/>
              <a:rect l="l" t="t" r="r" b="b"/>
              <a:pathLst>
                <a:path w="477" h="143" extrusionOk="0">
                  <a:moveTo>
                    <a:pt x="0" y="0"/>
                  </a:moveTo>
                  <a:lnTo>
                    <a:pt x="0" y="0"/>
                  </a:lnTo>
                  <a:cubicBezTo>
                    <a:pt x="414" y="0"/>
                    <a:pt x="414" y="0"/>
                    <a:pt x="414" y="0"/>
                  </a:cubicBezTo>
                  <a:cubicBezTo>
                    <a:pt x="453" y="0"/>
                    <a:pt x="477" y="31"/>
                    <a:pt x="477" y="71"/>
                  </a:cubicBezTo>
                  <a:lnTo>
                    <a:pt x="477" y="71"/>
                  </a:lnTo>
                  <a:cubicBezTo>
                    <a:pt x="477" y="111"/>
                    <a:pt x="453" y="143"/>
                    <a:pt x="414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5750" tIns="700" rIns="95750" bIns="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 rot="10800000">
              <a:off x="6046787" y="4856489"/>
              <a:ext cx="83480" cy="25201"/>
            </a:xfrm>
            <a:custGeom>
              <a:avLst/>
              <a:gdLst/>
              <a:ahLst/>
              <a:cxnLst/>
              <a:rect l="l" t="t" r="r" b="b"/>
              <a:pathLst>
                <a:path w="477" h="144" extrusionOk="0">
                  <a:moveTo>
                    <a:pt x="0" y="0"/>
                  </a:moveTo>
                  <a:lnTo>
                    <a:pt x="0" y="0"/>
                  </a:lnTo>
                  <a:cubicBezTo>
                    <a:pt x="414" y="0"/>
                    <a:pt x="414" y="0"/>
                    <a:pt x="414" y="0"/>
                  </a:cubicBezTo>
                  <a:cubicBezTo>
                    <a:pt x="453" y="0"/>
                    <a:pt x="477" y="32"/>
                    <a:pt x="477" y="72"/>
                  </a:cubicBezTo>
                  <a:lnTo>
                    <a:pt x="477" y="72"/>
                  </a:lnTo>
                  <a:cubicBezTo>
                    <a:pt x="477" y="112"/>
                    <a:pt x="453" y="144"/>
                    <a:pt x="414" y="144"/>
                  </a:cubicBezTo>
                  <a:cubicBezTo>
                    <a:pt x="0" y="144"/>
                    <a:pt x="0" y="144"/>
                    <a:pt x="0" y="14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5750" tIns="1075" rIns="95750" bIns="1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2" name="Google Shape;292;p20"/>
            <p:cNvCxnSpPr>
              <a:endCxn id="287" idx="3"/>
            </p:cNvCxnSpPr>
            <p:nvPr/>
          </p:nvCxnSpPr>
          <p:spPr>
            <a:xfrm>
              <a:off x="6350110" y="4832248"/>
              <a:ext cx="1869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20"/>
            <p:cNvCxnSpPr>
              <a:endCxn id="287" idx="0"/>
            </p:cNvCxnSpPr>
            <p:nvPr/>
          </p:nvCxnSpPr>
          <p:spPr>
            <a:xfrm>
              <a:off x="8807710" y="-152"/>
              <a:ext cx="0" cy="469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fia Sans"/>
              <a:buChar char="☐"/>
              <a:defRPr>
                <a:solidFill>
                  <a:schemeClr val="dk1"/>
                </a:solidFill>
                <a:latin typeface="Sofia Sans"/>
                <a:ea typeface="Sofia Sans"/>
                <a:cs typeface="Sofia Sans"/>
                <a:sym typeface="Sofia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fia Sans"/>
              <a:buChar char="○"/>
              <a:defRPr>
                <a:solidFill>
                  <a:schemeClr val="dk1"/>
                </a:solidFill>
                <a:latin typeface="Sofia Sans"/>
                <a:ea typeface="Sofia Sans"/>
                <a:cs typeface="Sofia Sans"/>
                <a:sym typeface="Sofia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fia Sans"/>
              <a:buChar char="■"/>
              <a:defRPr>
                <a:solidFill>
                  <a:schemeClr val="dk1"/>
                </a:solidFill>
                <a:latin typeface="Sofia Sans"/>
                <a:ea typeface="Sofia Sans"/>
                <a:cs typeface="Sofia Sans"/>
                <a:sym typeface="Sofia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fia Sans"/>
              <a:buChar char="●"/>
              <a:defRPr>
                <a:solidFill>
                  <a:schemeClr val="dk1"/>
                </a:solidFill>
                <a:latin typeface="Sofia Sans"/>
                <a:ea typeface="Sofia Sans"/>
                <a:cs typeface="Sofia Sans"/>
                <a:sym typeface="Sofia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fia Sans"/>
              <a:buChar char="○"/>
              <a:defRPr>
                <a:solidFill>
                  <a:schemeClr val="dk1"/>
                </a:solidFill>
                <a:latin typeface="Sofia Sans"/>
                <a:ea typeface="Sofia Sans"/>
                <a:cs typeface="Sofia Sans"/>
                <a:sym typeface="Sofia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fia Sans"/>
              <a:buChar char="■"/>
              <a:defRPr>
                <a:solidFill>
                  <a:schemeClr val="dk1"/>
                </a:solidFill>
                <a:latin typeface="Sofia Sans"/>
                <a:ea typeface="Sofia Sans"/>
                <a:cs typeface="Sofia Sans"/>
                <a:sym typeface="Sofia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fia Sans"/>
              <a:buChar char="●"/>
              <a:defRPr>
                <a:solidFill>
                  <a:schemeClr val="dk1"/>
                </a:solidFill>
                <a:latin typeface="Sofia Sans"/>
                <a:ea typeface="Sofia Sans"/>
                <a:cs typeface="Sofia Sans"/>
                <a:sym typeface="Sofia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fia Sans"/>
              <a:buChar char="○"/>
              <a:defRPr>
                <a:solidFill>
                  <a:schemeClr val="dk1"/>
                </a:solidFill>
                <a:latin typeface="Sofia Sans"/>
                <a:ea typeface="Sofia Sans"/>
                <a:cs typeface="Sofia Sans"/>
                <a:sym typeface="Sofia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fia Sans"/>
              <a:buChar char="■"/>
              <a:defRPr>
                <a:solidFill>
                  <a:schemeClr val="dk1"/>
                </a:solidFill>
                <a:latin typeface="Sofia Sans"/>
                <a:ea typeface="Sofia Sans"/>
                <a:cs typeface="Sofia Sans"/>
                <a:sym typeface="Sofi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65" r:id="rId5"/>
    <p:sldLayoutId id="214748366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1" Type="http://schemas.openxmlformats.org/officeDocument/2006/relationships/image" Target="../media/image13.jpeg"/><Relationship Id="rId50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3" Type="http://schemas.openxmlformats.org/officeDocument/2006/relationships/image" Target="../media/image15.png"/><Relationship Id="rId49" Type="http://schemas.openxmlformats.org/officeDocument/2006/relationships/image" Target="../media/image192.svg"/><Relationship Id="rId5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08424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vi-VN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9775" y="2039770"/>
            <a:ext cx="7715250" cy="2600810"/>
          </a:xfrm>
          <a:prstGeom prst="roundRect">
            <a:avLst>
              <a:gd name="adj" fmla="val 9255"/>
            </a:avLst>
          </a:prstGeom>
          <a:solidFill>
            <a:srgbClr val="F5F3E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AC2"/>
              </a:clrFrom>
              <a:clrTo>
                <a:srgbClr val="FFFA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29732" r="12994" b="11109"/>
          <a:stretch/>
        </p:blipFill>
        <p:spPr>
          <a:xfrm>
            <a:off x="1669335" y="2179109"/>
            <a:ext cx="5805329" cy="2322132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453433" y="1927630"/>
            <a:ext cx="1328825" cy="502957"/>
          </a:xfrm>
          <a:prstGeom prst="wedgeRoundRectCallout">
            <a:avLst>
              <a:gd name="adj1" fmla="val 43192"/>
              <a:gd name="adj2" fmla="val 98883"/>
              <a:gd name="adj3" fmla="val 16667"/>
            </a:avLst>
          </a:prstGeom>
          <a:solidFill>
            <a:srgbClr val="FFFFF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0000"/>
                </a:solidFill>
              </a:rPr>
              <a:t>a. </a:t>
            </a:r>
            <a:r>
              <a:rPr lang="en-US" sz="2000">
                <a:solidFill>
                  <a:srgbClr val="000000"/>
                </a:solidFill>
              </a:rPr>
              <a:t>Vôn kế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578101" y="4257423"/>
            <a:ext cx="1515558" cy="502957"/>
          </a:xfrm>
          <a:prstGeom prst="wedgeRoundRectCallout">
            <a:avLst>
              <a:gd name="adj1" fmla="val 37326"/>
              <a:gd name="adj2" fmla="val -118273"/>
              <a:gd name="adj3" fmla="val 16667"/>
            </a:avLst>
          </a:prstGeom>
          <a:solidFill>
            <a:srgbClr val="FFFFF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0000"/>
                </a:solidFill>
              </a:rPr>
              <a:t>b. </a:t>
            </a:r>
            <a:r>
              <a:rPr lang="en-US" sz="2000">
                <a:solidFill>
                  <a:srgbClr val="000000"/>
                </a:solidFill>
              </a:rPr>
              <a:t>Ampe kế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7191190" y="2241020"/>
            <a:ext cx="1680659" cy="502957"/>
          </a:xfrm>
          <a:prstGeom prst="wedgeRoundRectCallout">
            <a:avLst>
              <a:gd name="adj1" fmla="val -44002"/>
              <a:gd name="adj2" fmla="val 87204"/>
              <a:gd name="adj3" fmla="val 16667"/>
            </a:avLst>
          </a:prstGeom>
          <a:solidFill>
            <a:srgbClr val="FFFFF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d</a:t>
            </a:r>
            <a:r>
              <a:rPr lang="en-US" sz="2000" smtClean="0">
                <a:solidFill>
                  <a:srgbClr val="000000"/>
                </a:solidFill>
              </a:rPr>
              <a:t>. </a:t>
            </a:r>
            <a:r>
              <a:rPr lang="en-US" sz="2000">
                <a:solidFill>
                  <a:srgbClr val="000000"/>
                </a:solidFill>
              </a:rPr>
              <a:t>Ampe </a:t>
            </a:r>
            <a:r>
              <a:rPr lang="en-US" sz="2000" smtClean="0">
                <a:solidFill>
                  <a:srgbClr val="000000"/>
                </a:solidFill>
              </a:rPr>
              <a:t>kìm</a:t>
            </a:r>
            <a:endParaRPr lang="en-US" sz="200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58294" y="904307"/>
            <a:ext cx="6627412" cy="1015663"/>
            <a:chOff x="-1518332" y="1552640"/>
            <a:chExt cx="6627412" cy="10156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-1465943" y="1552640"/>
              <a:ext cx="65750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Nêu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tên các dụng cụ đo điện ở Hình 2.1. Mỗi dụng cụ đo điện đó có thể đo được những đại lượng nào?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8332" y="1607499"/>
              <a:ext cx="532494" cy="498217"/>
            </a:xfrm>
            <a:prstGeom prst="rect">
              <a:avLst/>
            </a:prstGeom>
          </p:spPr>
        </p:pic>
      </p:grpSp>
      <p:sp>
        <p:nvSpPr>
          <p:cNvPr id="15" name="Rounded Rectangular Callout 14"/>
          <p:cNvSpPr/>
          <p:nvPr/>
        </p:nvSpPr>
        <p:spPr>
          <a:xfrm>
            <a:off x="4432301" y="1397474"/>
            <a:ext cx="2607758" cy="502957"/>
          </a:xfrm>
          <a:prstGeom prst="wedgeRoundRectCallout">
            <a:avLst>
              <a:gd name="adj1" fmla="val 1122"/>
              <a:gd name="adj2" fmla="val 103933"/>
              <a:gd name="adj3" fmla="val 16667"/>
            </a:avLst>
          </a:prstGeom>
          <a:solidFill>
            <a:srgbClr val="FFFFF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0000"/>
                </a:solidFill>
              </a:rPr>
              <a:t>c. Đồng </a:t>
            </a:r>
            <a:r>
              <a:rPr lang="en-US" sz="2000">
                <a:solidFill>
                  <a:srgbClr val="000000"/>
                </a:solidFill>
              </a:rPr>
              <a:t>hồ vạn năng</a:t>
            </a:r>
          </a:p>
        </p:txBody>
      </p:sp>
    </p:spTree>
    <p:extLst>
      <p:ext uri="{BB962C8B-B14F-4D97-AF65-F5344CB8AC3E}">
        <p14:creationId xmlns:p14="http://schemas.microsoft.com/office/powerpoint/2010/main" val="25256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"/>
          <p:cNvSpPr/>
          <p:nvPr/>
        </p:nvSpPr>
        <p:spPr>
          <a:xfrm>
            <a:off x="1565028" y="277775"/>
            <a:ext cx="7276875" cy="3528415"/>
          </a:xfrm>
          <a:custGeom>
            <a:avLst/>
            <a:gdLst/>
            <a:ahLst/>
            <a:cxnLst/>
            <a:rect l="l" t="t" r="r" b="b"/>
            <a:pathLst>
              <a:path w="22609" h="10401" fill="none" extrusionOk="0">
                <a:moveTo>
                  <a:pt x="19388" y="10401"/>
                </a:moveTo>
                <a:lnTo>
                  <a:pt x="19388" y="10401"/>
                </a:lnTo>
                <a:cubicBezTo>
                  <a:pt x="21897" y="10401"/>
                  <a:pt x="21897" y="10401"/>
                  <a:pt x="21897" y="10401"/>
                </a:cubicBezTo>
                <a:cubicBezTo>
                  <a:pt x="22292" y="10401"/>
                  <a:pt x="22609" y="10084"/>
                  <a:pt x="22609" y="9693"/>
                </a:cubicBezTo>
                <a:cubicBezTo>
                  <a:pt x="22609" y="478"/>
                  <a:pt x="22609" y="478"/>
                  <a:pt x="22609" y="478"/>
                </a:cubicBezTo>
                <a:cubicBezTo>
                  <a:pt x="22609" y="215"/>
                  <a:pt x="22394" y="0"/>
                  <a:pt x="22131" y="0"/>
                </a:cubicBezTo>
                <a:cubicBezTo>
                  <a:pt x="478" y="0"/>
                  <a:pt x="478" y="0"/>
                  <a:pt x="478" y="0"/>
                </a:cubicBezTo>
                <a:cubicBezTo>
                  <a:pt x="215" y="0"/>
                  <a:pt x="0" y="215"/>
                  <a:pt x="0" y="478"/>
                </a:cubicBezTo>
                <a:cubicBezTo>
                  <a:pt x="0" y="4670"/>
                  <a:pt x="0" y="4670"/>
                  <a:pt x="0" y="4670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500" tIns="47500" rIns="92500" bIns="47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" name="Google Shape;305;p24"/>
          <p:cNvCxnSpPr/>
          <p:nvPr/>
        </p:nvCxnSpPr>
        <p:spPr>
          <a:xfrm>
            <a:off x="-70025" y="2634675"/>
            <a:ext cx="1428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06" name="Google Shape;306;p24"/>
          <p:cNvGrpSpPr/>
          <p:nvPr/>
        </p:nvGrpSpPr>
        <p:grpSpPr>
          <a:xfrm>
            <a:off x="850578" y="1880831"/>
            <a:ext cx="1428900" cy="1721660"/>
            <a:chOff x="1141350" y="1773851"/>
            <a:chExt cx="1428900" cy="1721660"/>
          </a:xfrm>
        </p:grpSpPr>
        <p:sp>
          <p:nvSpPr>
            <p:cNvPr id="307" name="Google Shape;307;p24"/>
            <p:cNvSpPr/>
            <p:nvPr/>
          </p:nvSpPr>
          <p:spPr>
            <a:xfrm>
              <a:off x="1706078" y="2474758"/>
              <a:ext cx="810050" cy="945338"/>
            </a:xfrm>
            <a:custGeom>
              <a:avLst/>
              <a:gdLst/>
              <a:ahLst/>
              <a:cxnLst/>
              <a:rect l="l" t="t" r="r" b="b"/>
              <a:pathLst>
                <a:path w="1826" h="2131" extrusionOk="0">
                  <a:moveTo>
                    <a:pt x="1704" y="2131"/>
                  </a:moveTo>
                  <a:lnTo>
                    <a:pt x="1704" y="2131"/>
                  </a:lnTo>
                  <a:cubicBezTo>
                    <a:pt x="123" y="2131"/>
                    <a:pt x="123" y="2131"/>
                    <a:pt x="123" y="2131"/>
                  </a:cubicBezTo>
                  <a:cubicBezTo>
                    <a:pt x="47" y="2131"/>
                    <a:pt x="0" y="2086"/>
                    <a:pt x="0" y="2009"/>
                  </a:cubicBezTo>
                  <a:cubicBezTo>
                    <a:pt x="0" y="1656"/>
                    <a:pt x="0" y="1656"/>
                    <a:pt x="0" y="1656"/>
                  </a:cubicBezTo>
                  <a:cubicBezTo>
                    <a:pt x="0" y="1625"/>
                    <a:pt x="16" y="1610"/>
                    <a:pt x="47" y="1610"/>
                  </a:cubicBezTo>
                  <a:cubicBezTo>
                    <a:pt x="62" y="1610"/>
                    <a:pt x="78" y="1625"/>
                    <a:pt x="78" y="1656"/>
                  </a:cubicBezTo>
                  <a:cubicBezTo>
                    <a:pt x="78" y="2009"/>
                    <a:pt x="78" y="2009"/>
                    <a:pt x="78" y="2009"/>
                  </a:cubicBezTo>
                  <a:cubicBezTo>
                    <a:pt x="78" y="2040"/>
                    <a:pt x="93" y="2055"/>
                    <a:pt x="123" y="2055"/>
                  </a:cubicBezTo>
                  <a:cubicBezTo>
                    <a:pt x="1704" y="2055"/>
                    <a:pt x="1704" y="2055"/>
                    <a:pt x="1704" y="2055"/>
                  </a:cubicBezTo>
                  <a:cubicBezTo>
                    <a:pt x="1719" y="2055"/>
                    <a:pt x="1735" y="2040"/>
                    <a:pt x="1735" y="2009"/>
                  </a:cubicBezTo>
                  <a:cubicBezTo>
                    <a:pt x="1735" y="46"/>
                    <a:pt x="1735" y="46"/>
                    <a:pt x="1735" y="46"/>
                  </a:cubicBezTo>
                  <a:cubicBezTo>
                    <a:pt x="1735" y="31"/>
                    <a:pt x="1764" y="0"/>
                    <a:pt x="1780" y="0"/>
                  </a:cubicBezTo>
                  <a:cubicBezTo>
                    <a:pt x="1811" y="0"/>
                    <a:pt x="1826" y="31"/>
                    <a:pt x="1826" y="46"/>
                  </a:cubicBezTo>
                  <a:cubicBezTo>
                    <a:pt x="1826" y="2009"/>
                    <a:pt x="1826" y="2009"/>
                    <a:pt x="1826" y="2009"/>
                  </a:cubicBezTo>
                  <a:cubicBezTo>
                    <a:pt x="1826" y="2086"/>
                    <a:pt x="1764" y="2131"/>
                    <a:pt x="1704" y="21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1141350" y="1773851"/>
              <a:ext cx="952896" cy="1503403"/>
            </a:xfrm>
            <a:custGeom>
              <a:avLst/>
              <a:gdLst/>
              <a:ahLst/>
              <a:cxnLst/>
              <a:rect l="l" t="t" r="r" b="b"/>
              <a:pathLst>
                <a:path w="2148" h="3389" extrusionOk="0">
                  <a:moveTo>
                    <a:pt x="2148" y="3190"/>
                  </a:moveTo>
                  <a:lnTo>
                    <a:pt x="2148" y="3190"/>
                  </a:lnTo>
                  <a:cubicBezTo>
                    <a:pt x="2148" y="3298"/>
                    <a:pt x="2056" y="3389"/>
                    <a:pt x="1933" y="3389"/>
                  </a:cubicBezTo>
                  <a:cubicBezTo>
                    <a:pt x="215" y="3389"/>
                    <a:pt x="215" y="3389"/>
                    <a:pt x="215" y="3389"/>
                  </a:cubicBezTo>
                  <a:cubicBezTo>
                    <a:pt x="92" y="3389"/>
                    <a:pt x="0" y="3298"/>
                    <a:pt x="0" y="319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93"/>
                    <a:pt x="92" y="0"/>
                    <a:pt x="215" y="0"/>
                  </a:cubicBezTo>
                  <a:cubicBezTo>
                    <a:pt x="1933" y="0"/>
                    <a:pt x="1933" y="0"/>
                    <a:pt x="1933" y="0"/>
                  </a:cubicBezTo>
                  <a:cubicBezTo>
                    <a:pt x="2056" y="0"/>
                    <a:pt x="2148" y="93"/>
                    <a:pt x="2148" y="200"/>
                  </a:cubicBezTo>
                  <a:lnTo>
                    <a:pt x="2148" y="31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1529517" y="2549285"/>
              <a:ext cx="755485" cy="946225"/>
            </a:xfrm>
            <a:custGeom>
              <a:avLst/>
              <a:gdLst/>
              <a:ahLst/>
              <a:cxnLst/>
              <a:rect l="l" t="t" r="r" b="b"/>
              <a:pathLst>
                <a:path w="1703" h="2133" extrusionOk="0">
                  <a:moveTo>
                    <a:pt x="1580" y="2133"/>
                  </a:moveTo>
                  <a:lnTo>
                    <a:pt x="1580" y="2133"/>
                  </a:lnTo>
                  <a:cubicBezTo>
                    <a:pt x="122" y="2133"/>
                    <a:pt x="122" y="2133"/>
                    <a:pt x="122" y="2133"/>
                  </a:cubicBezTo>
                  <a:cubicBezTo>
                    <a:pt x="60" y="2133"/>
                    <a:pt x="0" y="2071"/>
                    <a:pt x="0" y="2009"/>
                  </a:cubicBezTo>
                  <a:cubicBezTo>
                    <a:pt x="0" y="1657"/>
                    <a:pt x="0" y="1657"/>
                    <a:pt x="0" y="1657"/>
                  </a:cubicBezTo>
                  <a:cubicBezTo>
                    <a:pt x="0" y="1626"/>
                    <a:pt x="15" y="1611"/>
                    <a:pt x="46" y="1611"/>
                  </a:cubicBezTo>
                  <a:cubicBezTo>
                    <a:pt x="60" y="1611"/>
                    <a:pt x="77" y="1626"/>
                    <a:pt x="77" y="1657"/>
                  </a:cubicBezTo>
                  <a:cubicBezTo>
                    <a:pt x="77" y="2009"/>
                    <a:pt x="77" y="2009"/>
                    <a:pt x="77" y="2009"/>
                  </a:cubicBezTo>
                  <a:cubicBezTo>
                    <a:pt x="77" y="2025"/>
                    <a:pt x="108" y="2040"/>
                    <a:pt x="122" y="2040"/>
                  </a:cubicBezTo>
                  <a:cubicBezTo>
                    <a:pt x="1580" y="2040"/>
                    <a:pt x="1580" y="2040"/>
                    <a:pt x="1580" y="2040"/>
                  </a:cubicBezTo>
                  <a:cubicBezTo>
                    <a:pt x="1595" y="2040"/>
                    <a:pt x="1626" y="2025"/>
                    <a:pt x="1626" y="2009"/>
                  </a:cubicBezTo>
                  <a:cubicBezTo>
                    <a:pt x="1626" y="46"/>
                    <a:pt x="1626" y="46"/>
                    <a:pt x="1626" y="46"/>
                  </a:cubicBezTo>
                  <a:cubicBezTo>
                    <a:pt x="1626" y="15"/>
                    <a:pt x="1641" y="0"/>
                    <a:pt x="1657" y="0"/>
                  </a:cubicBezTo>
                  <a:cubicBezTo>
                    <a:pt x="1686" y="0"/>
                    <a:pt x="1703" y="15"/>
                    <a:pt x="1703" y="46"/>
                  </a:cubicBezTo>
                  <a:cubicBezTo>
                    <a:pt x="1703" y="2009"/>
                    <a:pt x="1703" y="2009"/>
                    <a:pt x="1703" y="2009"/>
                  </a:cubicBezTo>
                  <a:cubicBezTo>
                    <a:pt x="1703" y="2071"/>
                    <a:pt x="1641" y="2133"/>
                    <a:pt x="1580" y="21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2257498" y="1984566"/>
              <a:ext cx="19963" cy="272822"/>
            </a:xfrm>
            <a:custGeom>
              <a:avLst/>
              <a:gdLst/>
              <a:ahLst/>
              <a:cxnLst/>
              <a:rect l="l" t="t" r="r" b="b"/>
              <a:pathLst>
                <a:path w="45" h="615" extrusionOk="0">
                  <a:moveTo>
                    <a:pt x="45" y="584"/>
                  </a:moveTo>
                  <a:lnTo>
                    <a:pt x="45" y="584"/>
                  </a:lnTo>
                  <a:cubicBezTo>
                    <a:pt x="45" y="598"/>
                    <a:pt x="45" y="615"/>
                    <a:pt x="31" y="615"/>
                  </a:cubicBezTo>
                  <a:lnTo>
                    <a:pt x="31" y="615"/>
                  </a:lnTo>
                  <a:cubicBezTo>
                    <a:pt x="16" y="615"/>
                    <a:pt x="0" y="598"/>
                    <a:pt x="0" y="58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7"/>
                    <a:pt x="16" y="0"/>
                    <a:pt x="31" y="0"/>
                  </a:cubicBezTo>
                  <a:lnTo>
                    <a:pt x="31" y="0"/>
                  </a:lnTo>
                  <a:cubicBezTo>
                    <a:pt x="45" y="0"/>
                    <a:pt x="45" y="17"/>
                    <a:pt x="45" y="31"/>
                  </a:cubicBezTo>
                  <a:lnTo>
                    <a:pt x="45" y="58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2230437" y="2141605"/>
              <a:ext cx="74528" cy="448492"/>
            </a:xfrm>
            <a:custGeom>
              <a:avLst/>
              <a:gdLst/>
              <a:ahLst/>
              <a:cxnLst/>
              <a:rect l="l" t="t" r="r" b="b"/>
              <a:pathLst>
                <a:path w="168" h="1011" extrusionOk="0">
                  <a:moveTo>
                    <a:pt x="168" y="934"/>
                  </a:moveTo>
                  <a:lnTo>
                    <a:pt x="168" y="934"/>
                  </a:lnTo>
                  <a:cubicBezTo>
                    <a:pt x="168" y="980"/>
                    <a:pt x="137" y="1011"/>
                    <a:pt x="92" y="1011"/>
                  </a:cubicBezTo>
                  <a:cubicBezTo>
                    <a:pt x="77" y="1011"/>
                    <a:pt x="77" y="1011"/>
                    <a:pt x="77" y="1011"/>
                  </a:cubicBezTo>
                  <a:cubicBezTo>
                    <a:pt x="30" y="1011"/>
                    <a:pt x="0" y="980"/>
                    <a:pt x="0" y="93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1"/>
                    <a:pt x="30" y="0"/>
                    <a:pt x="77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37" y="0"/>
                    <a:pt x="168" y="31"/>
                    <a:pt x="168" y="76"/>
                  </a:cubicBezTo>
                  <a:lnTo>
                    <a:pt x="168" y="93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2182969" y="2223230"/>
              <a:ext cx="169906" cy="47910"/>
            </a:xfrm>
            <a:custGeom>
              <a:avLst/>
              <a:gdLst/>
              <a:ahLst/>
              <a:cxnLst/>
              <a:rect l="l" t="t" r="r" b="b"/>
              <a:pathLst>
                <a:path w="383" h="108" extrusionOk="0">
                  <a:moveTo>
                    <a:pt x="383" y="60"/>
                  </a:moveTo>
                  <a:lnTo>
                    <a:pt x="383" y="60"/>
                  </a:lnTo>
                  <a:cubicBezTo>
                    <a:pt x="383" y="77"/>
                    <a:pt x="352" y="108"/>
                    <a:pt x="337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29" y="108"/>
                    <a:pt x="0" y="77"/>
                    <a:pt x="0" y="60"/>
                  </a:cubicBezTo>
                  <a:lnTo>
                    <a:pt x="0" y="60"/>
                  </a:lnTo>
                  <a:cubicBezTo>
                    <a:pt x="0" y="31"/>
                    <a:pt x="29" y="0"/>
                    <a:pt x="60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352" y="0"/>
                    <a:pt x="383" y="31"/>
                    <a:pt x="383" y="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2481969" y="1930446"/>
              <a:ext cx="20407" cy="272378"/>
            </a:xfrm>
            <a:custGeom>
              <a:avLst/>
              <a:gdLst/>
              <a:ahLst/>
              <a:cxnLst/>
              <a:rect l="l" t="t" r="r" b="b"/>
              <a:pathLst>
                <a:path w="46" h="614" extrusionOk="0">
                  <a:moveTo>
                    <a:pt x="46" y="583"/>
                  </a:moveTo>
                  <a:lnTo>
                    <a:pt x="46" y="583"/>
                  </a:lnTo>
                  <a:cubicBezTo>
                    <a:pt x="46" y="598"/>
                    <a:pt x="31" y="614"/>
                    <a:pt x="15" y="614"/>
                  </a:cubicBezTo>
                  <a:lnTo>
                    <a:pt x="15" y="614"/>
                  </a:lnTo>
                  <a:cubicBezTo>
                    <a:pt x="0" y="614"/>
                    <a:pt x="0" y="598"/>
                    <a:pt x="0" y="58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5"/>
                    <a:pt x="0" y="0"/>
                    <a:pt x="15" y="0"/>
                  </a:cubicBezTo>
                  <a:lnTo>
                    <a:pt x="15" y="0"/>
                  </a:lnTo>
                  <a:cubicBezTo>
                    <a:pt x="31" y="0"/>
                    <a:pt x="46" y="15"/>
                    <a:pt x="46" y="31"/>
                  </a:cubicBezTo>
                  <a:lnTo>
                    <a:pt x="46" y="58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2454909" y="2086597"/>
              <a:ext cx="74972" cy="449379"/>
            </a:xfrm>
            <a:custGeom>
              <a:avLst/>
              <a:gdLst/>
              <a:ahLst/>
              <a:cxnLst/>
              <a:rect l="l" t="t" r="r" b="b"/>
              <a:pathLst>
                <a:path w="169" h="1013" extrusionOk="0">
                  <a:moveTo>
                    <a:pt x="169" y="937"/>
                  </a:moveTo>
                  <a:lnTo>
                    <a:pt x="169" y="937"/>
                  </a:lnTo>
                  <a:cubicBezTo>
                    <a:pt x="169" y="982"/>
                    <a:pt x="123" y="1013"/>
                    <a:pt x="92" y="1013"/>
                  </a:cubicBezTo>
                  <a:cubicBezTo>
                    <a:pt x="76" y="1013"/>
                    <a:pt x="76" y="1013"/>
                    <a:pt x="76" y="1013"/>
                  </a:cubicBezTo>
                  <a:cubicBezTo>
                    <a:pt x="31" y="1013"/>
                    <a:pt x="0" y="982"/>
                    <a:pt x="0" y="93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1"/>
                    <a:pt x="31" y="0"/>
                    <a:pt x="7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3" y="0"/>
                    <a:pt x="169" y="31"/>
                    <a:pt x="169" y="78"/>
                  </a:cubicBezTo>
                  <a:lnTo>
                    <a:pt x="169" y="9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2406998" y="2168222"/>
              <a:ext cx="163252" cy="47910"/>
            </a:xfrm>
            <a:custGeom>
              <a:avLst/>
              <a:gdLst/>
              <a:ahLst/>
              <a:cxnLst/>
              <a:rect l="l" t="t" r="r" b="b"/>
              <a:pathLst>
                <a:path w="368" h="108" extrusionOk="0">
                  <a:moveTo>
                    <a:pt x="368" y="62"/>
                  </a:moveTo>
                  <a:lnTo>
                    <a:pt x="368" y="62"/>
                  </a:lnTo>
                  <a:cubicBezTo>
                    <a:pt x="368" y="78"/>
                    <a:pt x="354" y="108"/>
                    <a:pt x="323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16" y="108"/>
                    <a:pt x="0" y="78"/>
                    <a:pt x="0" y="62"/>
                  </a:cubicBezTo>
                  <a:lnTo>
                    <a:pt x="0" y="62"/>
                  </a:lnTo>
                  <a:cubicBezTo>
                    <a:pt x="0" y="31"/>
                    <a:pt x="16" y="0"/>
                    <a:pt x="47" y="0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54" y="0"/>
                    <a:pt x="368" y="31"/>
                    <a:pt x="368" y="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1460756" y="3243094"/>
              <a:ext cx="157041" cy="89166"/>
            </a:xfrm>
            <a:custGeom>
              <a:avLst/>
              <a:gdLst/>
              <a:ahLst/>
              <a:cxnLst/>
              <a:rect l="l" t="t" r="r" b="b"/>
              <a:pathLst>
                <a:path w="354" h="201" extrusionOk="0">
                  <a:moveTo>
                    <a:pt x="354" y="124"/>
                  </a:moveTo>
                  <a:lnTo>
                    <a:pt x="354" y="124"/>
                  </a:lnTo>
                  <a:cubicBezTo>
                    <a:pt x="354" y="170"/>
                    <a:pt x="323" y="201"/>
                    <a:pt x="277" y="201"/>
                  </a:cubicBezTo>
                  <a:cubicBezTo>
                    <a:pt x="79" y="201"/>
                    <a:pt x="79" y="201"/>
                    <a:pt x="79" y="201"/>
                  </a:cubicBezTo>
                  <a:cubicBezTo>
                    <a:pt x="31" y="201"/>
                    <a:pt x="0" y="170"/>
                    <a:pt x="0" y="12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1"/>
                    <a:pt x="31" y="0"/>
                    <a:pt x="79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323" y="0"/>
                    <a:pt x="354" y="31"/>
                    <a:pt x="354" y="77"/>
                  </a:cubicBezTo>
                  <a:lnTo>
                    <a:pt x="354" y="1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27350" rIns="90000" bIns="27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1645302" y="3243094"/>
              <a:ext cx="156154" cy="89166"/>
            </a:xfrm>
            <a:custGeom>
              <a:avLst/>
              <a:gdLst/>
              <a:ahLst/>
              <a:cxnLst/>
              <a:rect l="l" t="t" r="r" b="b"/>
              <a:pathLst>
                <a:path w="352" h="201" extrusionOk="0">
                  <a:moveTo>
                    <a:pt x="352" y="124"/>
                  </a:moveTo>
                  <a:lnTo>
                    <a:pt x="352" y="124"/>
                  </a:lnTo>
                  <a:cubicBezTo>
                    <a:pt x="352" y="170"/>
                    <a:pt x="306" y="201"/>
                    <a:pt x="275" y="201"/>
                  </a:cubicBezTo>
                  <a:cubicBezTo>
                    <a:pt x="76" y="201"/>
                    <a:pt x="76" y="201"/>
                    <a:pt x="76" y="201"/>
                  </a:cubicBezTo>
                  <a:cubicBezTo>
                    <a:pt x="31" y="201"/>
                    <a:pt x="0" y="170"/>
                    <a:pt x="0" y="12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1"/>
                    <a:pt x="31" y="0"/>
                    <a:pt x="76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306" y="0"/>
                    <a:pt x="352" y="31"/>
                    <a:pt x="352" y="77"/>
                  </a:cubicBezTo>
                  <a:lnTo>
                    <a:pt x="352" y="1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27350" rIns="90000" bIns="27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1229630" y="1862573"/>
              <a:ext cx="776335" cy="428530"/>
            </a:xfrm>
            <a:custGeom>
              <a:avLst/>
              <a:gdLst/>
              <a:ahLst/>
              <a:cxnLst/>
              <a:rect l="l" t="t" r="r" b="b"/>
              <a:pathLst>
                <a:path w="1750" h="966" extrusionOk="0">
                  <a:moveTo>
                    <a:pt x="1750" y="904"/>
                  </a:moveTo>
                  <a:lnTo>
                    <a:pt x="1750" y="904"/>
                  </a:lnTo>
                  <a:cubicBezTo>
                    <a:pt x="1750" y="935"/>
                    <a:pt x="1719" y="966"/>
                    <a:pt x="1688" y="966"/>
                  </a:cubicBezTo>
                  <a:cubicBezTo>
                    <a:pt x="62" y="966"/>
                    <a:pt x="62" y="966"/>
                    <a:pt x="62" y="966"/>
                  </a:cubicBezTo>
                  <a:cubicBezTo>
                    <a:pt x="31" y="966"/>
                    <a:pt x="0" y="935"/>
                    <a:pt x="0" y="90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1"/>
                    <a:pt x="31" y="0"/>
                    <a:pt x="62" y="0"/>
                  </a:cubicBezTo>
                  <a:cubicBezTo>
                    <a:pt x="1688" y="0"/>
                    <a:pt x="1688" y="0"/>
                    <a:pt x="1688" y="0"/>
                  </a:cubicBezTo>
                  <a:cubicBezTo>
                    <a:pt x="1719" y="0"/>
                    <a:pt x="1750" y="31"/>
                    <a:pt x="1750" y="60"/>
                  </a:cubicBezTo>
                  <a:lnTo>
                    <a:pt x="1750" y="90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1318354" y="2454352"/>
              <a:ext cx="592233" cy="591779"/>
            </a:xfrm>
            <a:custGeom>
              <a:avLst/>
              <a:gdLst/>
              <a:ahLst/>
              <a:cxnLst/>
              <a:rect l="l" t="t" r="r" b="b"/>
              <a:pathLst>
                <a:path w="1335" h="1334" extrusionOk="0">
                  <a:moveTo>
                    <a:pt x="1335" y="674"/>
                  </a:moveTo>
                  <a:lnTo>
                    <a:pt x="1335" y="674"/>
                  </a:lnTo>
                  <a:cubicBezTo>
                    <a:pt x="1335" y="1042"/>
                    <a:pt x="1043" y="1334"/>
                    <a:pt x="675" y="1334"/>
                  </a:cubicBezTo>
                  <a:cubicBezTo>
                    <a:pt x="307" y="1334"/>
                    <a:pt x="0" y="1042"/>
                    <a:pt x="0" y="674"/>
                  </a:cubicBezTo>
                  <a:cubicBezTo>
                    <a:pt x="0" y="306"/>
                    <a:pt x="307" y="0"/>
                    <a:pt x="675" y="0"/>
                  </a:cubicBezTo>
                  <a:cubicBezTo>
                    <a:pt x="1043" y="0"/>
                    <a:pt x="1335" y="306"/>
                    <a:pt x="1335" y="6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1389777" y="2517345"/>
              <a:ext cx="464914" cy="464019"/>
            </a:xfrm>
            <a:custGeom>
              <a:avLst/>
              <a:gdLst/>
              <a:ahLst/>
              <a:cxnLst/>
              <a:rect l="l" t="t" r="r" b="b"/>
              <a:pathLst>
                <a:path w="1048" h="1046" extrusionOk="0">
                  <a:moveTo>
                    <a:pt x="299" y="1024"/>
                  </a:moveTo>
                  <a:lnTo>
                    <a:pt x="299" y="1024"/>
                  </a:lnTo>
                  <a:cubicBezTo>
                    <a:pt x="268" y="1053"/>
                    <a:pt x="239" y="1053"/>
                    <a:pt x="208" y="1024"/>
                  </a:cubicBezTo>
                  <a:cubicBezTo>
                    <a:pt x="23" y="823"/>
                    <a:pt x="23" y="823"/>
                    <a:pt x="23" y="823"/>
                  </a:cubicBezTo>
                  <a:cubicBezTo>
                    <a:pt x="-7" y="809"/>
                    <a:pt x="-7" y="778"/>
                    <a:pt x="23" y="747"/>
                  </a:cubicBezTo>
                  <a:cubicBezTo>
                    <a:pt x="760" y="11"/>
                    <a:pt x="760" y="11"/>
                    <a:pt x="760" y="11"/>
                  </a:cubicBezTo>
                  <a:cubicBezTo>
                    <a:pt x="775" y="-3"/>
                    <a:pt x="806" y="-3"/>
                    <a:pt x="836" y="11"/>
                  </a:cubicBezTo>
                  <a:cubicBezTo>
                    <a:pt x="1035" y="211"/>
                    <a:pt x="1035" y="211"/>
                    <a:pt x="1035" y="211"/>
                  </a:cubicBezTo>
                  <a:cubicBezTo>
                    <a:pt x="1052" y="225"/>
                    <a:pt x="1052" y="271"/>
                    <a:pt x="1035" y="287"/>
                  </a:cubicBezTo>
                  <a:lnTo>
                    <a:pt x="299" y="10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1263789" y="1937100"/>
              <a:ext cx="558518" cy="279032"/>
            </a:xfrm>
            <a:custGeom>
              <a:avLst/>
              <a:gdLst/>
              <a:ahLst/>
              <a:cxnLst/>
              <a:rect l="l" t="t" r="r" b="b"/>
              <a:pathLst>
                <a:path w="1259" h="629" extrusionOk="0">
                  <a:moveTo>
                    <a:pt x="798" y="0"/>
                  </a:moveTo>
                  <a:lnTo>
                    <a:pt x="798" y="0"/>
                  </a:lnTo>
                  <a:cubicBezTo>
                    <a:pt x="492" y="0"/>
                    <a:pt x="200" y="124"/>
                    <a:pt x="0" y="353"/>
                  </a:cubicBezTo>
                  <a:cubicBezTo>
                    <a:pt x="291" y="629"/>
                    <a:pt x="291" y="629"/>
                    <a:pt x="291" y="629"/>
                  </a:cubicBezTo>
                  <a:cubicBezTo>
                    <a:pt x="430" y="476"/>
                    <a:pt x="614" y="399"/>
                    <a:pt x="798" y="399"/>
                  </a:cubicBezTo>
                  <a:cubicBezTo>
                    <a:pt x="891" y="399"/>
                    <a:pt x="967" y="415"/>
                    <a:pt x="1044" y="445"/>
                  </a:cubicBezTo>
                  <a:cubicBezTo>
                    <a:pt x="1259" y="93"/>
                    <a:pt x="1259" y="93"/>
                    <a:pt x="1259" y="93"/>
                  </a:cubicBezTo>
                  <a:cubicBezTo>
                    <a:pt x="1120" y="31"/>
                    <a:pt x="967" y="0"/>
                    <a:pt x="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1726928" y="1978356"/>
              <a:ext cx="251533" cy="237776"/>
            </a:xfrm>
            <a:custGeom>
              <a:avLst/>
              <a:gdLst/>
              <a:ahLst/>
              <a:cxnLst/>
              <a:rect l="l" t="t" r="r" b="b"/>
              <a:pathLst>
                <a:path w="567" h="536" extrusionOk="0">
                  <a:moveTo>
                    <a:pt x="215" y="0"/>
                  </a:moveTo>
                  <a:lnTo>
                    <a:pt x="215" y="0"/>
                  </a:lnTo>
                  <a:cubicBezTo>
                    <a:pt x="0" y="352"/>
                    <a:pt x="0" y="352"/>
                    <a:pt x="0" y="352"/>
                  </a:cubicBezTo>
                  <a:cubicBezTo>
                    <a:pt x="91" y="399"/>
                    <a:pt x="199" y="459"/>
                    <a:pt x="261" y="536"/>
                  </a:cubicBezTo>
                  <a:cubicBezTo>
                    <a:pt x="567" y="275"/>
                    <a:pt x="567" y="275"/>
                    <a:pt x="567" y="275"/>
                  </a:cubicBezTo>
                  <a:cubicBezTo>
                    <a:pt x="476" y="168"/>
                    <a:pt x="352" y="76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1590293" y="2025822"/>
              <a:ext cx="61663" cy="237776"/>
            </a:xfrm>
            <a:custGeom>
              <a:avLst/>
              <a:gdLst/>
              <a:ahLst/>
              <a:cxnLst/>
              <a:rect l="l" t="t" r="r" b="b"/>
              <a:pathLst>
                <a:path w="139" h="536" extrusionOk="0">
                  <a:moveTo>
                    <a:pt x="139" y="476"/>
                  </a:moveTo>
                  <a:lnTo>
                    <a:pt x="139" y="476"/>
                  </a:lnTo>
                  <a:cubicBezTo>
                    <a:pt x="139" y="505"/>
                    <a:pt x="108" y="536"/>
                    <a:pt x="77" y="536"/>
                  </a:cubicBezTo>
                  <a:cubicBezTo>
                    <a:pt x="31" y="536"/>
                    <a:pt x="0" y="505"/>
                    <a:pt x="0" y="476"/>
                  </a:cubicBezTo>
                  <a:cubicBezTo>
                    <a:pt x="0" y="445"/>
                    <a:pt x="77" y="0"/>
                    <a:pt x="77" y="0"/>
                  </a:cubicBezTo>
                  <a:cubicBezTo>
                    <a:pt x="77" y="0"/>
                    <a:pt x="139" y="445"/>
                    <a:pt x="139" y="4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1243382" y="2366517"/>
              <a:ext cx="122883" cy="121993"/>
            </a:xfrm>
            <a:custGeom>
              <a:avLst/>
              <a:gdLst/>
              <a:ahLst/>
              <a:cxnLst/>
              <a:rect l="l" t="t" r="r" b="b"/>
              <a:pathLst>
                <a:path w="277" h="275" extrusionOk="0">
                  <a:moveTo>
                    <a:pt x="277" y="136"/>
                  </a:moveTo>
                  <a:lnTo>
                    <a:pt x="277" y="136"/>
                  </a:lnTo>
                  <a:cubicBezTo>
                    <a:pt x="277" y="213"/>
                    <a:pt x="215" y="275"/>
                    <a:pt x="138" y="275"/>
                  </a:cubicBezTo>
                  <a:cubicBezTo>
                    <a:pt x="62" y="275"/>
                    <a:pt x="0" y="213"/>
                    <a:pt x="0" y="136"/>
                  </a:cubicBezTo>
                  <a:cubicBezTo>
                    <a:pt x="0" y="60"/>
                    <a:pt x="62" y="0"/>
                    <a:pt x="138" y="0"/>
                  </a:cubicBezTo>
                  <a:cubicBezTo>
                    <a:pt x="215" y="0"/>
                    <a:pt x="277" y="60"/>
                    <a:pt x="277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1856465" y="2366517"/>
              <a:ext cx="129093" cy="121993"/>
            </a:xfrm>
            <a:custGeom>
              <a:avLst/>
              <a:gdLst/>
              <a:ahLst/>
              <a:cxnLst/>
              <a:rect l="l" t="t" r="r" b="b"/>
              <a:pathLst>
                <a:path w="291" h="275" extrusionOk="0">
                  <a:moveTo>
                    <a:pt x="291" y="136"/>
                  </a:moveTo>
                  <a:lnTo>
                    <a:pt x="291" y="136"/>
                  </a:lnTo>
                  <a:cubicBezTo>
                    <a:pt x="291" y="213"/>
                    <a:pt x="229" y="275"/>
                    <a:pt x="153" y="275"/>
                  </a:cubicBezTo>
                  <a:cubicBezTo>
                    <a:pt x="76" y="275"/>
                    <a:pt x="0" y="213"/>
                    <a:pt x="0" y="136"/>
                  </a:cubicBezTo>
                  <a:cubicBezTo>
                    <a:pt x="0" y="60"/>
                    <a:pt x="76" y="0"/>
                    <a:pt x="153" y="0"/>
                  </a:cubicBezTo>
                  <a:cubicBezTo>
                    <a:pt x="229" y="0"/>
                    <a:pt x="291" y="60"/>
                    <a:pt x="291" y="1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24"/>
          <p:cNvSpPr txBox="1">
            <a:spLocks noGrp="1"/>
          </p:cNvSpPr>
          <p:nvPr>
            <p:ph type="subTitle" idx="1"/>
          </p:nvPr>
        </p:nvSpPr>
        <p:spPr>
          <a:xfrm>
            <a:off x="2565169" y="3439240"/>
            <a:ext cx="5677687" cy="5362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/>
              <a:t>Công nghệ 9 – Lắp đặt mạng điện trong nhà</a:t>
            </a:r>
            <a:endParaRPr sz="2000" b="1"/>
          </a:p>
        </p:txBody>
      </p:sp>
      <p:sp>
        <p:nvSpPr>
          <p:cNvPr id="27" name="TextBox 26"/>
          <p:cNvSpPr txBox="1"/>
          <p:nvPr/>
        </p:nvSpPr>
        <p:spPr>
          <a:xfrm>
            <a:off x="1561922" y="822577"/>
            <a:ext cx="72768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C00000"/>
                </a:solidFill>
              </a:rPr>
              <a:t>BÀI 2: DỤNG CỤ </a:t>
            </a:r>
            <a:endParaRPr lang="en-US" sz="4500" b="1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 smtClean="0">
                <a:solidFill>
                  <a:srgbClr val="C00000"/>
                </a:solidFill>
              </a:rPr>
              <a:t>ĐO </a:t>
            </a:r>
            <a:r>
              <a:rPr lang="vi-VN" sz="4500" b="1">
                <a:solidFill>
                  <a:srgbClr val="C00000"/>
                </a:solidFill>
              </a:rPr>
              <a:t>ĐIỆN CƠ BẢN</a:t>
            </a:r>
            <a:endParaRPr lang="en-US" sz="4500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90185" y="504371"/>
            <a:ext cx="7763628" cy="3918858"/>
          </a:xfrm>
          <a:prstGeom prst="roundRect">
            <a:avLst>
              <a:gd name="adj" fmla="val 5088"/>
            </a:avLst>
          </a:prstGeom>
          <a:solidFill>
            <a:srgbClr val="F5F3E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1191224" y="2765328"/>
            <a:ext cx="39043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CÔNG TƠ ĐIỆN</a:t>
            </a:r>
            <a:endParaRPr lang="vi-VN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640;p39"/>
          <p:cNvSpPr txBox="1"/>
          <p:nvPr/>
        </p:nvSpPr>
        <p:spPr>
          <a:xfrm>
            <a:off x="2743201" y="1295971"/>
            <a:ext cx="800390" cy="82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Arial" panose="020B0604020202020204" pitchFamily="34" charset="0"/>
                <a:ea typeface="Epilogue"/>
                <a:cs typeface="Arial" panose="020B0604020202020204" pitchFamily="34" charset="0"/>
                <a:sym typeface="Epilogue"/>
              </a:rPr>
              <a:t>I</a:t>
            </a:r>
            <a:endParaRPr sz="4000" b="1">
              <a:solidFill>
                <a:schemeClr val="lt1"/>
              </a:solidFill>
              <a:latin typeface="Arial" panose="020B0604020202020204" pitchFamily="34" charset="0"/>
              <a:ea typeface="Epilogue"/>
              <a:cs typeface="Arial" panose="020B0604020202020204" pitchFamily="34" charset="0"/>
              <a:sym typeface="Epilogue"/>
            </a:endParaRPr>
          </a:p>
        </p:txBody>
      </p:sp>
      <p:pic>
        <p:nvPicPr>
          <p:cNvPr id="35842" name="Picture 2" descr="https://vuanem.com/blog/wp-content/uploads/2023/01/xem-dong-ho-d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77" y="975394"/>
            <a:ext cx="2552154" cy="2991124"/>
          </a:xfrm>
          <a:prstGeom prst="roundRect">
            <a:avLst>
              <a:gd name="adj" fmla="val 7585"/>
            </a:avLst>
          </a:prstGeom>
          <a:noFill/>
          <a:ln>
            <a:solidFill>
              <a:srgbClr val="3333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8106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Công tơ điện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8500" y="1104900"/>
            <a:ext cx="5080000" cy="3390900"/>
          </a:xfrm>
          <a:prstGeom prst="roundRect">
            <a:avLst>
              <a:gd name="adj" fmla="val 6370"/>
            </a:avLst>
          </a:prstGeom>
          <a:solidFill>
            <a:srgbClr val="FFF2E5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Công tơ điện dùng để làm gì? Hãy phân loại công tơ điện.</a:t>
            </a:r>
          </a:p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Quan sát </a:t>
            </a:r>
            <a:r>
              <a:rPr lang="en-US" sz="2000" smtClean="0">
                <a:solidFill>
                  <a:srgbClr val="000000"/>
                </a:solidFill>
              </a:rPr>
              <a:t>H</a:t>
            </a:r>
            <a:r>
              <a:rPr lang="vi-VN" sz="2000" smtClean="0">
                <a:solidFill>
                  <a:srgbClr val="000000"/>
                </a:solidFill>
              </a:rPr>
              <a:t>ình </a:t>
            </a:r>
            <a:r>
              <a:rPr lang="vi-VN" sz="2000">
                <a:solidFill>
                  <a:srgbClr val="000000"/>
                </a:solidFill>
              </a:rPr>
              <a:t>2.2 </a:t>
            </a:r>
            <a:r>
              <a:rPr lang="vi-VN" sz="2000" smtClean="0">
                <a:solidFill>
                  <a:srgbClr val="000000"/>
                </a:solidFill>
              </a:rPr>
              <a:t>và </a:t>
            </a:r>
            <a:r>
              <a:rPr lang="vi-VN" sz="2000">
                <a:solidFill>
                  <a:srgbClr val="000000"/>
                </a:solidFill>
              </a:rPr>
              <a:t>nêu cấu tạo của công tơ điện</a:t>
            </a:r>
            <a:r>
              <a:rPr lang="vi-VN" sz="2000" smtClean="0">
                <a:solidFill>
                  <a:srgbClr val="000000"/>
                </a:solidFill>
              </a:rPr>
              <a:t>.</a:t>
            </a:r>
            <a:endParaRPr lang="en-US" sz="200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</a:t>
            </a:r>
            <a:r>
              <a:rPr lang="en-US" sz="2000">
                <a:solidFill>
                  <a:srgbClr val="000000"/>
                </a:solidFill>
              </a:rPr>
              <a:t>Q</a:t>
            </a:r>
            <a:r>
              <a:rPr lang="vi-VN" sz="2000" smtClean="0">
                <a:solidFill>
                  <a:srgbClr val="000000"/>
                </a:solidFill>
              </a:rPr>
              <a:t>uan </a:t>
            </a:r>
            <a:r>
              <a:rPr lang="vi-VN" sz="2000">
                <a:solidFill>
                  <a:srgbClr val="000000"/>
                </a:solidFill>
              </a:rPr>
              <a:t>sát GV thực hành đo điện năng tiêu thụ bằng công tơ điện, sau đó nêu các bước thực hiện, lưu ý khi sử dụng.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 r="9064" b="3210"/>
          <a:stretch/>
        </p:blipFill>
        <p:spPr>
          <a:xfrm>
            <a:off x="5930900" y="1104900"/>
            <a:ext cx="2505589" cy="3390900"/>
          </a:xfrm>
          <a:prstGeom prst="rect">
            <a:avLst/>
          </a:prstGeom>
        </p:spPr>
      </p:pic>
      <p:pic>
        <p:nvPicPr>
          <p:cNvPr id="13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76826">
            <a:off x="5293689" y="3957866"/>
            <a:ext cx="589554" cy="95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31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90185" y="504371"/>
            <a:ext cx="7763628" cy="3918858"/>
          </a:xfrm>
          <a:prstGeom prst="roundRect">
            <a:avLst>
              <a:gd name="adj" fmla="val 5088"/>
            </a:avLst>
          </a:prstGeom>
          <a:solidFill>
            <a:srgbClr val="F5F3EF"/>
          </a:solidFill>
          <a:ln w="127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4428516" y="2199271"/>
            <a:ext cx="3904344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ĐỒNG HỒ </a:t>
            </a:r>
          </a:p>
          <a:p>
            <a:pPr algn="ctr">
              <a:lnSpc>
                <a:spcPct val="150000"/>
              </a:lnSpc>
            </a:pP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VẠN NĂNG</a:t>
            </a:r>
            <a:endParaRPr lang="en-US" sz="3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640;p39"/>
          <p:cNvSpPr txBox="1"/>
          <p:nvPr/>
        </p:nvSpPr>
        <p:spPr>
          <a:xfrm>
            <a:off x="5980493" y="1150828"/>
            <a:ext cx="800390" cy="82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smtClean="0">
                <a:solidFill>
                  <a:schemeClr val="lt1"/>
                </a:solidFill>
                <a:latin typeface="Arial" panose="020B0604020202020204" pitchFamily="34" charset="0"/>
                <a:ea typeface="Epilogue"/>
                <a:cs typeface="Arial" panose="020B0604020202020204" pitchFamily="34" charset="0"/>
                <a:sym typeface="Epilogue"/>
              </a:rPr>
              <a:t>II</a:t>
            </a:r>
            <a:endParaRPr sz="4000" b="1">
              <a:solidFill>
                <a:schemeClr val="lt1"/>
              </a:solidFill>
              <a:latin typeface="Arial" panose="020B0604020202020204" pitchFamily="34" charset="0"/>
              <a:ea typeface="Epilogue"/>
              <a:cs typeface="Arial" panose="020B0604020202020204" pitchFamily="34" charset="0"/>
              <a:sym typeface="Epilogue"/>
            </a:endParaRPr>
          </a:p>
        </p:txBody>
      </p:sp>
      <p:pic>
        <p:nvPicPr>
          <p:cNvPr id="34818" name="Picture 2" descr="https://testostore.vn/wp-content/uploads/2018/07/cach-su-dung-dong-ho-van-nang-do-dien-tr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"/>
          <a:stretch/>
        </p:blipFill>
        <p:spPr bwMode="auto">
          <a:xfrm>
            <a:off x="1074474" y="827314"/>
            <a:ext cx="3233090" cy="3272004"/>
          </a:xfrm>
          <a:prstGeom prst="roundRect">
            <a:avLst>
              <a:gd name="adj" fmla="val 5921"/>
            </a:avLst>
          </a:prstGeom>
          <a:noFill/>
          <a:ln>
            <a:solidFill>
              <a:srgbClr val="3333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5675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Đồng hồ vạn năng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3900" y="1092199"/>
            <a:ext cx="5295900" cy="3390900"/>
          </a:xfrm>
          <a:prstGeom prst="roundRect">
            <a:avLst>
              <a:gd name="adj" fmla="val 6370"/>
            </a:avLst>
          </a:prstGeom>
          <a:solidFill>
            <a:srgbClr val="FFF2E5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a. Đồng hồ vạn năng dùng để làm gì? Hãy phân loại đồng hồ vạn năng.</a:t>
            </a:r>
          </a:p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b. Quan sát </a:t>
            </a:r>
            <a:r>
              <a:rPr lang="en-US" sz="2000" smtClean="0">
                <a:solidFill>
                  <a:srgbClr val="000000"/>
                </a:solidFill>
              </a:rPr>
              <a:t>H</a:t>
            </a:r>
            <a:r>
              <a:rPr lang="vi-VN" sz="2000" smtClean="0">
                <a:solidFill>
                  <a:srgbClr val="000000"/>
                </a:solidFill>
              </a:rPr>
              <a:t>ình </a:t>
            </a:r>
            <a:r>
              <a:rPr lang="vi-VN" sz="2000">
                <a:solidFill>
                  <a:srgbClr val="000000"/>
                </a:solidFill>
              </a:rPr>
              <a:t>2.4 </a:t>
            </a:r>
            <a:r>
              <a:rPr lang="vi-VN" sz="2000" smtClean="0">
                <a:solidFill>
                  <a:srgbClr val="000000"/>
                </a:solidFill>
              </a:rPr>
              <a:t>và </a:t>
            </a:r>
            <a:r>
              <a:rPr lang="vi-VN" sz="2000">
                <a:solidFill>
                  <a:srgbClr val="000000"/>
                </a:solidFill>
              </a:rPr>
              <a:t>nêu cấu tạo của đồng hồ vạn năng</a:t>
            </a:r>
            <a:r>
              <a:rPr lang="vi-VN" sz="2000" smtClean="0">
                <a:solidFill>
                  <a:srgbClr val="000000"/>
                </a:solidFill>
              </a:rPr>
              <a:t>.</a:t>
            </a:r>
            <a:endParaRPr lang="en-US" sz="200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c. </a:t>
            </a:r>
            <a:r>
              <a:rPr lang="en-US" sz="2000" smtClean="0">
                <a:solidFill>
                  <a:srgbClr val="000000"/>
                </a:solidFill>
              </a:rPr>
              <a:t>Q</a:t>
            </a:r>
            <a:r>
              <a:rPr lang="vi-VN" sz="2000" smtClean="0">
                <a:solidFill>
                  <a:srgbClr val="000000"/>
                </a:solidFill>
              </a:rPr>
              <a:t>uan </a:t>
            </a:r>
            <a:r>
              <a:rPr lang="vi-VN" sz="2000">
                <a:solidFill>
                  <a:srgbClr val="000000"/>
                </a:solidFill>
              </a:rPr>
              <a:t>sát GV thực hành đo điện áp xoay chiều và thông mạch dây dẫn điện, sau đó nêu các bước thực hiện, lưu ý khi sử dụng.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1" t="14218" r="15121" b="3107"/>
          <a:stretch/>
        </p:blipFill>
        <p:spPr>
          <a:xfrm>
            <a:off x="6246750" y="1092199"/>
            <a:ext cx="2201525" cy="313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05">
            <a:off x="5524148" y="3830799"/>
            <a:ext cx="1218257" cy="113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79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68299" y="965201"/>
            <a:ext cx="2672355" cy="558800"/>
          </a:xfrm>
          <a:prstGeom prst="homePlate">
            <a:avLst>
              <a:gd name="adj" fmla="val 4211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2. Cách sử dụng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0284" y="2399880"/>
            <a:ext cx="7362175" cy="496996"/>
            <a:chOff x="1943099" y="2886619"/>
            <a:chExt cx="7362175" cy="496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E89C69-1BA8-2F2F-01BF-6D0FE11A63EB}"/>
                </a:ext>
              </a:extLst>
            </p:cNvPr>
            <p:cNvSpPr txBox="1"/>
            <p:nvPr/>
          </p:nvSpPr>
          <p:spPr>
            <a:xfrm>
              <a:off x="1943099" y="2886619"/>
              <a:ext cx="7362175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Bước 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9F2CF33-BD32-103D-D3AC-F6099F5C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2005">
              <a:off x="1971548" y="2993031"/>
              <a:ext cx="311902" cy="31190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Đồng hồ vạn năng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33073" y="1710317"/>
            <a:ext cx="3737327" cy="553998"/>
            <a:chOff x="2208399" y="1619740"/>
            <a:chExt cx="7474648" cy="11079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4" t="23772" r="30156" b="22687"/>
            <a:stretch/>
          </p:blipFill>
          <p:spPr>
            <a:xfrm>
              <a:off x="2208399" y="1696290"/>
              <a:ext cx="798997" cy="101441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102798" y="1619740"/>
              <a:ext cx="658024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>
                  <a:solidFill>
                    <a:srgbClr val="7030A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a) Đo điện áp xoay </a:t>
              </a:r>
              <a:r>
                <a:rPr lang="en-US" sz="2000" b="1" smtClean="0">
                  <a:solidFill>
                    <a:srgbClr val="7030A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chiều:</a:t>
              </a:r>
              <a:endParaRPr lang="en-US" sz="200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944684" y="2956161"/>
            <a:ext cx="4274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Chọn đại lượng đo và thang đo.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Vặn núm xoay đến thang đo điện áp xoay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chiều.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t="18276" r="9320" b="6671"/>
          <a:stretch/>
        </p:blipFill>
        <p:spPr>
          <a:xfrm>
            <a:off x="5646057" y="1524001"/>
            <a:ext cx="2699656" cy="33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06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09456" y="1031744"/>
            <a:ext cx="7224201" cy="706342"/>
          </a:xfrm>
          <a:prstGeom prst="roundRect">
            <a:avLst>
              <a:gd name="adj" fmla="val 12988"/>
            </a:avLst>
          </a:prstGeom>
          <a:solidFill>
            <a:srgbClr val="FFF2E5"/>
          </a:solidFill>
          <a:ln w="12700">
            <a:solidFill>
              <a:srgbClr val="3333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</a:rPr>
              <a:t>Đồng hồ vạn năng có thể đo điện áp một chiều không?</a:t>
            </a:r>
          </a:p>
        </p:txBody>
      </p:sp>
      <p:pic>
        <p:nvPicPr>
          <p:cNvPr id="1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7431146" y="1272647"/>
            <a:ext cx="1205021" cy="930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E89C69-1BA8-2F2F-01BF-6D0FE11A63EB}"/>
              </a:ext>
            </a:extLst>
          </p:cNvPr>
          <p:cNvSpPr txBox="1"/>
          <p:nvPr/>
        </p:nvSpPr>
        <p:spPr>
          <a:xfrm>
            <a:off x="0" y="2465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Đồng hồ vạn năng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456" y="1993815"/>
            <a:ext cx="6310086" cy="1054071"/>
            <a:chOff x="5359717" y="3041928"/>
            <a:chExt cx="6310086" cy="1054071"/>
          </a:xfrm>
        </p:grpSpPr>
        <p:sp>
          <p:nvSpPr>
            <p:cNvPr id="9" name="Rounded Rectangle 8"/>
            <p:cNvSpPr/>
            <p:nvPr/>
          </p:nvSpPr>
          <p:spPr>
            <a:xfrm>
              <a:off x="6101394" y="3041928"/>
              <a:ext cx="5568409" cy="1054071"/>
            </a:xfrm>
            <a:prstGeom prst="roundRect">
              <a:avLst>
                <a:gd name="adj" fmla="val 1756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rgbClr val="000000"/>
                  </a:solidFill>
                </a:rPr>
                <a:t>Có thể đo điện áp một chiều khi vặn núm xoay đến thang đo điện áp một chiều.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359717" y="3314729"/>
              <a:ext cx="601663" cy="508468"/>
            </a:xfrm>
            <a:prstGeom prst="rightArrow">
              <a:avLst>
                <a:gd name="adj1" fmla="val 50000"/>
                <a:gd name="adj2" fmla="val 6124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90" name="Picture 2" descr="https://www.ketnoitieudung.vn/data/bt2/dong-ho-van-nang-kyoritsu-k1062.jpg"/>
          <p:cNvPicPr>
            <a:picLocks noChangeAspect="1" noChangeArrowheads="1"/>
          </p:cNvPicPr>
          <p:nvPr/>
        </p:nvPicPr>
        <p:blipFill>
          <a:blip r:embed="rId5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04" y="3375445"/>
            <a:ext cx="1370903" cy="13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metrotech.vn/wp-content/uploads/2021/03/dong-ho-vang-nang-1-1.jpg"/>
          <p:cNvPicPr>
            <a:picLocks noChangeAspect="1" noChangeArrowheads="1"/>
          </p:cNvPicPr>
          <p:nvPr/>
        </p:nvPicPr>
        <p:blipFill>
          <a:blip r:embed="rId5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94" y="3375445"/>
            <a:ext cx="1366612" cy="13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maydochuyendung.com/img/uploads/dong-ho-van-nang-gia-re.jpg"/>
          <p:cNvPicPr>
            <a:picLocks noChangeAspect="1" noChangeArrowheads="1"/>
          </p:cNvPicPr>
          <p:nvPr/>
        </p:nvPicPr>
        <p:blipFill>
          <a:blip r:embed="rId5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04" y="3307114"/>
            <a:ext cx="1503273" cy="15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fact-depot.com/tmp/cache/images/_thumbs/720x720/media/product/10844/dong-ho-van-nang-Kyoritsu-1110.pn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16" y="3303614"/>
            <a:ext cx="1510271" cy="1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Electrical Energy and Power in Physics by Slidesgo">
  <a:themeElements>
    <a:clrScheme name="Simple Light">
      <a:dk1>
        <a:srgbClr val="333333"/>
      </a:dk1>
      <a:lt1>
        <a:srgbClr val="A15315"/>
      </a:lt1>
      <a:dk2>
        <a:srgbClr val="F5F3EF"/>
      </a:dk2>
      <a:lt2>
        <a:srgbClr val="CEA634"/>
      </a:lt2>
      <a:accent1>
        <a:srgbClr val="BD6762"/>
      </a:accent1>
      <a:accent2>
        <a:srgbClr val="97453F"/>
      </a:accent2>
      <a:accent3>
        <a:srgbClr val="63AA8A"/>
      </a:accent3>
      <a:accent4>
        <a:srgbClr val="315544"/>
      </a:accent4>
      <a:accent5>
        <a:srgbClr val="4E749C"/>
      </a:accent5>
      <a:accent6>
        <a:srgbClr val="BDC1C5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301</Words>
  <Application>Microsoft Office PowerPoint</Application>
  <PresentationFormat>On-screen Show (16:9)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Nunito Light</vt:lpstr>
      <vt:lpstr>Times New Roman</vt:lpstr>
      <vt:lpstr>Sofia Sans</vt:lpstr>
      <vt:lpstr>Wingdings</vt:lpstr>
      <vt:lpstr>Calibri</vt:lpstr>
      <vt:lpstr>Epilogue</vt:lpstr>
      <vt:lpstr>Electrical Energy and Power in Physics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Energy and Power in Physics</dc:title>
  <cp:lastModifiedBy>DELL</cp:lastModifiedBy>
  <cp:revision>45</cp:revision>
  <dcterms:modified xsi:type="dcterms:W3CDTF">2025-09-18T10:14:35Z</dcterms:modified>
</cp:coreProperties>
</file>