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47"/>
  </p:notesMasterIdLst>
  <p:sldIdLst>
    <p:sldId id="402" r:id="rId3"/>
    <p:sldId id="403" r:id="rId4"/>
    <p:sldId id="257" r:id="rId5"/>
    <p:sldId id="260" r:id="rId6"/>
    <p:sldId id="259" r:id="rId7"/>
    <p:sldId id="393" r:id="rId8"/>
    <p:sldId id="261" r:id="rId9"/>
    <p:sldId id="401" r:id="rId10"/>
    <p:sldId id="412" r:id="rId11"/>
    <p:sldId id="404" r:id="rId12"/>
    <p:sldId id="405" r:id="rId13"/>
    <p:sldId id="411" r:id="rId14"/>
    <p:sldId id="407" r:id="rId15"/>
    <p:sldId id="408" r:id="rId16"/>
    <p:sldId id="397" r:id="rId17"/>
    <p:sldId id="389" r:id="rId18"/>
    <p:sldId id="269" r:id="rId19"/>
    <p:sldId id="398" r:id="rId20"/>
    <p:sldId id="272" r:id="rId21"/>
    <p:sldId id="274" r:id="rId22"/>
    <p:sldId id="399" r:id="rId23"/>
    <p:sldId id="392" r:id="rId24"/>
    <p:sldId id="391" r:id="rId25"/>
    <p:sldId id="354" r:id="rId26"/>
    <p:sldId id="323" r:id="rId27"/>
    <p:sldId id="320" r:id="rId28"/>
    <p:sldId id="409" r:id="rId29"/>
    <p:sldId id="406" r:id="rId30"/>
    <p:sldId id="410" r:id="rId31"/>
    <p:sldId id="325" r:id="rId32"/>
    <p:sldId id="293" r:id="rId33"/>
    <p:sldId id="294" r:id="rId34"/>
    <p:sldId id="284" r:id="rId35"/>
    <p:sldId id="262" r:id="rId36"/>
    <p:sldId id="263" r:id="rId37"/>
    <p:sldId id="413" r:id="rId38"/>
    <p:sldId id="295" r:id="rId39"/>
    <p:sldId id="296" r:id="rId40"/>
    <p:sldId id="297" r:id="rId41"/>
    <p:sldId id="299" r:id="rId42"/>
    <p:sldId id="300" r:id="rId43"/>
    <p:sldId id="301" r:id="rId44"/>
    <p:sldId id="271" r:id="rId45"/>
    <p:sldId id="283" r:id="rId46"/>
  </p:sldIdLst>
  <p:sldSz cx="18288000" cy="10287000"/>
  <p:notesSz cx="6858000" cy="9144000"/>
  <p:embeddedFontLst>
    <p:embeddedFont>
      <p:font typeface="Cambria Math" panose="0204050305040603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3533"/>
    <a:srgbClr val="000066"/>
    <a:srgbClr val="FEAB82"/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7D281-B058-45C4-9E62-850ADBAEC58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78269-A810-4871-B898-458B7916C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3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78269-A810-4871-B898-458B7916C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0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78269-A810-4871-B898-458B7916C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5D8DD-999C-3E6B-2868-21397D860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AE14E-C37C-D927-337E-73F0B593C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A5CF47-5253-EB95-0515-D8A143A60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B4D56-6ADE-6627-2EA7-A789D23AD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78269-A810-4871-B898-458B7916C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0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7AE9-B719-CFDA-332C-610F434EA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F7BC4-26C1-176B-0D21-720242835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038DC-D412-353B-855D-12852D829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0586-FBE3-52D5-C8E6-F0C9DD935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078269-A810-4871-B898-458B7916C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501956-782D-4A2F-8DAB-D3BE30AA3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B4191C-A26D-C337-7D00-2B95F2807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2A2753-4064-E320-B7FA-4A12DA76D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99BC00-2F11-5472-A932-43DD9F0E7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242E0-6805-4ED7-AA55-B142A0B08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2932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42F7FA-58FB-CA18-2977-19E80819E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2111DB-4E9F-0763-738F-40416C5F77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E7912E-B0B9-BEFE-D0C3-FD932F5B6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3A446-5492-4036-9745-C2E1190A00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0994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0A7912-1C72-F0BE-DCEC-B29F12BAE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91A37F-186F-6F83-BDE9-392FBBF275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622CEB-33FC-62A1-DDD6-C3048E7C52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087A6-C7AF-4DDE-A8A8-B95F3AA2E1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86812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C007D-E5A8-9588-91A1-71E2ECB4A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CCFA2-34AB-4474-B0D4-1760D203E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5F7FE1-1FC0-52EF-A661-F599E442C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15D6E-C702-41C1-9826-43D60B68A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19228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7F9026-944B-B987-A8BE-E3DE1DDD1B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C95680-5EB8-F6AA-4B58-F440A20F9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5585E1-F67C-5577-89FD-DCDDCE4C76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EFFB9-81FB-4B72-922D-CEDE18900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8759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E284B6-B749-B1C4-BF2C-5BD2585DC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5FDA6D-9F7F-95B8-F0CE-FD26E27F8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414DAB-AAA0-1AA5-2DFA-BB57FF196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D3C3D-F556-4E21-8675-DBA4C858F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20219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5090BF-910B-2CA8-AC29-CE3F960EB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012BFD-DF2C-6421-8579-765FB9A4AE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871503-3C46-17FD-6799-FE7642537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5C03E-34F7-4506-8D4D-89C57DF82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48575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243BD-CE5A-BF22-7D02-D23D187C2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CA8D3-CE9D-7BB5-39D1-6E7C95E85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BA677A-1F3A-EA45-84A5-3617D8AFA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399C5-4CD9-4FEE-8C3C-1B35735B2A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1244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4F5133-085A-BA30-9229-C55E972D0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7EC24-F4BE-E6D9-51C7-3ECAF0D9E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52CC8-0599-6116-4760-DB08215BB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6F19-C975-4876-86D0-E25A79C290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1453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3260BB-26E4-B17D-0FA2-6D06BA8C2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14C0E3-4BAB-8EC8-FD41-2956560E91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8648E1-1D3C-42EE-3C22-AE74B0F0E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650E5-8B60-439B-B9D9-1CD83C0E0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3491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2FF81A-2B8D-B970-B6FC-BA391D1EC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D34546-041B-D8CF-FA1D-348795257A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B5BD7E-5516-92D1-7063-40340B7CC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08429-3C8E-4FAE-8927-2D69287FC3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3929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5EF68E-13FB-0AFC-0553-FEABC5C10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7BBE0E6-98C4-DD5E-648E-5E4A596F7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FE27BA-18BF-D2C6-DEA0-887BD21DB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6B6A2-F12B-41D5-A327-B9C7887A2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8654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B6BF0E-3CDC-0E64-F63C-97744C64B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6D50D08-8892-5DC6-2761-14326F4A7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85E383A1-13BA-A7F9-DE4C-A7A376001A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21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B5B78D15-6215-EDE4-485C-290522D16A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B67332ED-067C-BC42-3557-C8BF2A0C701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C4F26B-1EBA-4949-B907-C4944F45A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88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3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8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20.png"/><Relationship Id="rId5" Type="http://schemas.openxmlformats.org/officeDocument/2006/relationships/image" Target="../media/image12.png"/><Relationship Id="rId10" Type="http://schemas.openxmlformats.org/officeDocument/2006/relationships/image" Target="../media/image910.png"/><Relationship Id="rId4" Type="http://schemas.openxmlformats.org/officeDocument/2006/relationships/image" Target="../media/image7.svg"/><Relationship Id="rId9" Type="http://schemas.openxmlformats.org/officeDocument/2006/relationships/image" Target="../media/image9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68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png"/><Relationship Id="rId7" Type="http://schemas.openxmlformats.org/officeDocument/2006/relationships/image" Target="../media/image8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85.png"/><Relationship Id="rId5" Type="http://schemas.openxmlformats.org/officeDocument/2006/relationships/image" Target="../media/image12.png"/><Relationship Id="rId10" Type="http://schemas.openxmlformats.org/officeDocument/2006/relationships/image" Target="../media/image910.png"/><Relationship Id="rId4" Type="http://schemas.openxmlformats.org/officeDocument/2006/relationships/image" Target="../media/image7.svg"/><Relationship Id="rId9" Type="http://schemas.openxmlformats.org/officeDocument/2006/relationships/image" Target="../media/image9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9.svg"/><Relationship Id="rId5" Type="http://schemas.openxmlformats.org/officeDocument/2006/relationships/image" Target="../media/image7.sv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9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8.svg"/><Relationship Id="rId18" Type="http://schemas.openxmlformats.org/officeDocument/2006/relationships/image" Target="../media/image9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97.png"/><Relationship Id="rId17" Type="http://schemas.openxmlformats.org/officeDocument/2006/relationships/image" Target="../media/image19.sv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6.svg"/><Relationship Id="rId5" Type="http://schemas.openxmlformats.org/officeDocument/2006/relationships/image" Target="../media/image87.svg"/><Relationship Id="rId15" Type="http://schemas.openxmlformats.org/officeDocument/2006/relationships/image" Target="../media/image91.svg"/><Relationship Id="rId10" Type="http://schemas.openxmlformats.org/officeDocument/2006/relationships/image" Target="../media/image95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7.svg"/><Relationship Id="rId18" Type="http://schemas.openxmlformats.org/officeDocument/2006/relationships/image" Target="../media/image101.pn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6.png"/><Relationship Id="rId17" Type="http://schemas.openxmlformats.org/officeDocument/2006/relationships/image" Target="../media/image23.sv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20" Type="http://schemas.openxmlformats.org/officeDocument/2006/relationships/image" Target="../media/image1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6.svg"/><Relationship Id="rId5" Type="http://schemas.openxmlformats.org/officeDocument/2006/relationships/image" Target="../media/image25.svg"/><Relationship Id="rId15" Type="http://schemas.openxmlformats.org/officeDocument/2006/relationships/image" Target="../media/image98.svg"/><Relationship Id="rId10" Type="http://schemas.openxmlformats.org/officeDocument/2006/relationships/image" Target="../media/image95.png"/><Relationship Id="rId19" Type="http://schemas.openxmlformats.org/officeDocument/2006/relationships/image" Target="../media/image102.svg"/><Relationship Id="rId4" Type="http://schemas.openxmlformats.org/officeDocument/2006/relationships/image" Target="../media/image24.png"/><Relationship Id="rId9" Type="http://schemas.openxmlformats.org/officeDocument/2006/relationships/image" Target="../media/image100.svg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8.svg"/><Relationship Id="rId3" Type="http://schemas.openxmlformats.org/officeDocument/2006/relationships/image" Target="../media/image3.svg"/><Relationship Id="rId7" Type="http://schemas.openxmlformats.org/officeDocument/2006/relationships/image" Target="../media/image106.svg"/><Relationship Id="rId12" Type="http://schemas.openxmlformats.org/officeDocument/2006/relationships/image" Target="../media/image107.png"/><Relationship Id="rId2" Type="http://schemas.openxmlformats.org/officeDocument/2006/relationships/image" Target="../media/image2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98.svg"/><Relationship Id="rId5" Type="http://schemas.openxmlformats.org/officeDocument/2006/relationships/image" Target="../media/image104.svg"/><Relationship Id="rId15" Type="http://schemas.openxmlformats.org/officeDocument/2006/relationships/image" Target="../media/image110.svg"/><Relationship Id="rId10" Type="http://schemas.openxmlformats.org/officeDocument/2006/relationships/image" Target="../media/image97.png"/><Relationship Id="rId4" Type="http://schemas.openxmlformats.org/officeDocument/2006/relationships/image" Target="../media/image103.png"/><Relationship Id="rId9" Type="http://schemas.openxmlformats.org/officeDocument/2006/relationships/image" Target="../media/image100.svg"/><Relationship Id="rId1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117.png"/><Relationship Id="rId7" Type="http://schemas.openxmlformats.org/officeDocument/2006/relationships/slide" Target="slide2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Relationship Id="rId9" Type="http://schemas.openxmlformats.org/officeDocument/2006/relationships/slide" Target="slide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9.png"/><Relationship Id="rId11" Type="http://schemas.openxmlformats.org/officeDocument/2006/relationships/image" Target="../media/image122.png"/><Relationship Id="rId5" Type="http://schemas.microsoft.com/office/2007/relationships/hdphoto" Target="../media/hdphoto1.wdp"/><Relationship Id="rId10" Type="http://schemas.openxmlformats.org/officeDocument/2006/relationships/slide" Target="slide25.xml"/><Relationship Id="rId4" Type="http://schemas.openxmlformats.org/officeDocument/2006/relationships/image" Target="../media/image118.png"/><Relationship Id="rId9" Type="http://schemas.openxmlformats.org/officeDocument/2006/relationships/image" Target="../media/image12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5.xml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5.xml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5.xml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7.svg"/><Relationship Id="rId5" Type="http://schemas.openxmlformats.org/officeDocument/2006/relationships/image" Target="../media/image17.svg"/><Relationship Id="rId15" Type="http://schemas.openxmlformats.org/officeDocument/2006/relationships/image" Target="../media/image25.sv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8.svg"/><Relationship Id="rId18" Type="http://schemas.openxmlformats.org/officeDocument/2006/relationships/image" Target="../media/image12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97.png"/><Relationship Id="rId17" Type="http://schemas.openxmlformats.org/officeDocument/2006/relationships/image" Target="../media/image19.sv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96.svg"/><Relationship Id="rId5" Type="http://schemas.openxmlformats.org/officeDocument/2006/relationships/image" Target="../media/image87.svg"/><Relationship Id="rId15" Type="http://schemas.openxmlformats.org/officeDocument/2006/relationships/image" Target="../media/image91.svg"/><Relationship Id="rId10" Type="http://schemas.openxmlformats.org/officeDocument/2006/relationships/image" Target="../media/image95.png"/><Relationship Id="rId19" Type="http://schemas.openxmlformats.org/officeDocument/2006/relationships/image" Target="../media/image126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image" Target="../media/image40.svg"/><Relationship Id="rId7" Type="http://schemas.openxmlformats.org/officeDocument/2006/relationships/image" Target="../media/image128.svg"/><Relationship Id="rId12" Type="http://schemas.openxmlformats.org/officeDocument/2006/relationships/image" Target="../media/image16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11" Type="http://schemas.openxmlformats.org/officeDocument/2006/relationships/image" Target="../media/image130.svg"/><Relationship Id="rId5" Type="http://schemas.openxmlformats.org/officeDocument/2006/relationships/image" Target="../media/image34.svg"/><Relationship Id="rId15" Type="http://schemas.openxmlformats.org/officeDocument/2006/relationships/image" Target="../media/image131.png"/><Relationship Id="rId10" Type="http://schemas.openxmlformats.org/officeDocument/2006/relationships/image" Target="../media/image129.png"/><Relationship Id="rId4" Type="http://schemas.openxmlformats.org/officeDocument/2006/relationships/image" Target="../media/image33.png"/><Relationship Id="rId9" Type="http://schemas.openxmlformats.org/officeDocument/2006/relationships/image" Target="../media/image21.svg"/><Relationship Id="rId1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1.svg"/><Relationship Id="rId3" Type="http://schemas.openxmlformats.org/officeDocument/2006/relationships/image" Target="../media/image3.svg"/><Relationship Id="rId7" Type="http://schemas.openxmlformats.org/officeDocument/2006/relationships/image" Target="../media/image23.svg"/><Relationship Id="rId12" Type="http://schemas.openxmlformats.org/officeDocument/2006/relationships/image" Target="../media/image60.png"/><Relationship Id="rId1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3.svg"/><Relationship Id="rId7" Type="http://schemas.openxmlformats.org/officeDocument/2006/relationships/image" Target="../media/image9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860.png"/><Relationship Id="rId18" Type="http://schemas.openxmlformats.org/officeDocument/2006/relationships/image" Target="../media/image91.png"/><Relationship Id="rId3" Type="http://schemas.openxmlformats.org/officeDocument/2006/relationships/image" Target="../media/image110.svg"/><Relationship Id="rId7" Type="http://schemas.openxmlformats.org/officeDocument/2006/relationships/image" Target="../media/image800.png"/><Relationship Id="rId12" Type="http://schemas.openxmlformats.org/officeDocument/2006/relationships/image" Target="../media/image850.png"/><Relationship Id="rId17" Type="http://schemas.openxmlformats.org/officeDocument/2006/relationships/image" Target="../media/image901.png"/><Relationship Id="rId2" Type="http://schemas.openxmlformats.org/officeDocument/2006/relationships/image" Target="../media/image109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840.png"/><Relationship Id="rId5" Type="http://schemas.openxmlformats.org/officeDocument/2006/relationships/image" Target="../media/image780.png"/><Relationship Id="rId15" Type="http://schemas.openxmlformats.org/officeDocument/2006/relationships/image" Target="../media/image880.png"/><Relationship Id="rId10" Type="http://schemas.openxmlformats.org/officeDocument/2006/relationships/image" Target="../media/image830.png"/><Relationship Id="rId19" Type="http://schemas.openxmlformats.org/officeDocument/2006/relationships/image" Target="../media/image141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Relationship Id="rId1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3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22.png"/><Relationship Id="rId17" Type="http://schemas.openxmlformats.org/officeDocument/2006/relationships/image" Target="../media/image69.png"/><Relationship Id="rId2" Type="http://schemas.openxmlformats.org/officeDocument/2006/relationships/image" Target="../media/image5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7.svg"/><Relationship Id="rId18" Type="http://schemas.openxmlformats.org/officeDocument/2006/relationships/image" Target="../media/image101.png"/><Relationship Id="rId3" Type="http://schemas.openxmlformats.org/officeDocument/2006/relationships/image" Target="../media/image17.svg"/><Relationship Id="rId21" Type="http://schemas.openxmlformats.org/officeDocument/2006/relationships/image" Target="../media/image1640.png"/><Relationship Id="rId7" Type="http://schemas.openxmlformats.org/officeDocument/2006/relationships/image" Target="../media/image27.svg"/><Relationship Id="rId12" Type="http://schemas.openxmlformats.org/officeDocument/2006/relationships/image" Target="../media/image6.png"/><Relationship Id="rId17" Type="http://schemas.openxmlformats.org/officeDocument/2006/relationships/image" Target="../media/image23.sv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6.svg"/><Relationship Id="rId5" Type="http://schemas.openxmlformats.org/officeDocument/2006/relationships/image" Target="../media/image25.svg"/><Relationship Id="rId15" Type="http://schemas.openxmlformats.org/officeDocument/2006/relationships/image" Target="../media/image98.svg"/><Relationship Id="rId10" Type="http://schemas.openxmlformats.org/officeDocument/2006/relationships/image" Target="../media/image95.png"/><Relationship Id="rId19" Type="http://schemas.openxmlformats.org/officeDocument/2006/relationships/image" Target="../media/image102.svg"/><Relationship Id="rId4" Type="http://schemas.openxmlformats.org/officeDocument/2006/relationships/image" Target="../media/image24.png"/><Relationship Id="rId9" Type="http://schemas.openxmlformats.org/officeDocument/2006/relationships/image" Target="../media/image100.svg"/><Relationship Id="rId1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10.svg"/><Relationship Id="rId3" Type="http://schemas.openxmlformats.org/officeDocument/2006/relationships/image" Target="../media/image3.svg"/><Relationship Id="rId7" Type="http://schemas.openxmlformats.org/officeDocument/2006/relationships/image" Target="../media/image106.svg"/><Relationship Id="rId12" Type="http://schemas.openxmlformats.org/officeDocument/2006/relationships/image" Target="../media/image109.png"/><Relationship Id="rId17" Type="http://schemas.openxmlformats.org/officeDocument/2006/relationships/image" Target="../media/image108.svg"/><Relationship Id="rId2" Type="http://schemas.openxmlformats.org/officeDocument/2006/relationships/image" Target="../media/image2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98.svg"/><Relationship Id="rId5" Type="http://schemas.openxmlformats.org/officeDocument/2006/relationships/image" Target="../media/image104.svg"/><Relationship Id="rId15" Type="http://schemas.openxmlformats.org/officeDocument/2006/relationships/image" Target="../media/image142.png"/><Relationship Id="rId10" Type="http://schemas.openxmlformats.org/officeDocument/2006/relationships/image" Target="../media/image97.png"/><Relationship Id="rId4" Type="http://schemas.openxmlformats.org/officeDocument/2006/relationships/image" Target="../media/image103.png"/><Relationship Id="rId9" Type="http://schemas.openxmlformats.org/officeDocument/2006/relationships/image" Target="../media/image100.svg"/><Relationship Id="rId14" Type="http://schemas.openxmlformats.org/officeDocument/2006/relationships/image" Target="../media/image16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1.svg"/><Relationship Id="rId3" Type="http://schemas.openxmlformats.org/officeDocument/2006/relationships/image" Target="../media/image3.svg"/><Relationship Id="rId7" Type="http://schemas.openxmlformats.org/officeDocument/2006/relationships/image" Target="../media/image23.svg"/><Relationship Id="rId12" Type="http://schemas.openxmlformats.org/officeDocument/2006/relationships/image" Target="../media/image60.png"/><Relationship Id="rId17" Type="http://schemas.openxmlformats.org/officeDocument/2006/relationships/image" Target="../media/image7.sv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svg"/><Relationship Id="rId5" Type="http://schemas.openxmlformats.org/officeDocument/2006/relationships/image" Target="../media/image21.svg"/><Relationship Id="rId15" Type="http://schemas.openxmlformats.org/officeDocument/2006/relationships/image" Target="../media/image34.svg"/><Relationship Id="rId10" Type="http://schemas.openxmlformats.org/officeDocument/2006/relationships/image" Target="../media/image24.png"/><Relationship Id="rId19" Type="http://schemas.openxmlformats.org/officeDocument/2006/relationships/image" Target="../media/image1670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23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46.svg"/><Relationship Id="rId15" Type="http://schemas.openxmlformats.org/officeDocument/2006/relationships/image" Target="../media/image1720.pn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17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svg"/><Relationship Id="rId7" Type="http://schemas.openxmlformats.org/officeDocument/2006/relationships/image" Target="../media/image133.svg"/><Relationship Id="rId12" Type="http://schemas.openxmlformats.org/officeDocument/2006/relationships/image" Target="../media/image17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46.png"/><Relationship Id="rId5" Type="http://schemas.openxmlformats.org/officeDocument/2006/relationships/image" Target="../media/image145.svg"/><Relationship Id="rId10" Type="http://schemas.openxmlformats.org/officeDocument/2006/relationships/image" Target="../media/image1740.png"/><Relationship Id="rId4" Type="http://schemas.openxmlformats.org/officeDocument/2006/relationships/image" Target="../media/image144.png"/><Relationship Id="rId9" Type="http://schemas.openxmlformats.org/officeDocument/2006/relationships/image" Target="../media/image98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1.svg"/><Relationship Id="rId3" Type="http://schemas.openxmlformats.org/officeDocument/2006/relationships/image" Target="../media/image40.svg"/><Relationship Id="rId7" Type="http://schemas.openxmlformats.org/officeDocument/2006/relationships/image" Target="../media/image128.svg"/><Relationship Id="rId12" Type="http://schemas.openxmlformats.org/officeDocument/2006/relationships/image" Target="../media/image10.png"/><Relationship Id="rId2" Type="http://schemas.openxmlformats.org/officeDocument/2006/relationships/image" Target="../media/image39.png"/><Relationship Id="rId16" Type="http://schemas.openxmlformats.org/officeDocument/2006/relationships/image" Target="../media/image1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0.svg"/><Relationship Id="rId5" Type="http://schemas.openxmlformats.org/officeDocument/2006/relationships/image" Target="../media/image34.svg"/><Relationship Id="rId15" Type="http://schemas.openxmlformats.org/officeDocument/2006/relationships/image" Target="../media/image92.png"/><Relationship Id="rId10" Type="http://schemas.openxmlformats.org/officeDocument/2006/relationships/image" Target="../media/image129.png"/><Relationship Id="rId4" Type="http://schemas.openxmlformats.org/officeDocument/2006/relationships/image" Target="../media/image33.png"/><Relationship Id="rId9" Type="http://schemas.openxmlformats.org/officeDocument/2006/relationships/image" Target="../media/image21.svg"/><Relationship Id="rId14" Type="http://schemas.openxmlformats.org/officeDocument/2006/relationships/image" Target="../media/image12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87.svg"/><Relationship Id="rId18" Type="http://schemas.openxmlformats.org/officeDocument/2006/relationships/image" Target="../media/image107.png"/><Relationship Id="rId3" Type="http://schemas.openxmlformats.org/officeDocument/2006/relationships/image" Target="../media/image57.svg"/><Relationship Id="rId7" Type="http://schemas.openxmlformats.org/officeDocument/2006/relationships/image" Target="../media/image148.svg"/><Relationship Id="rId12" Type="http://schemas.openxmlformats.org/officeDocument/2006/relationships/image" Target="../media/image86.png"/><Relationship Id="rId17" Type="http://schemas.openxmlformats.org/officeDocument/2006/relationships/image" Target="../media/image152.svg"/><Relationship Id="rId2" Type="http://schemas.openxmlformats.org/officeDocument/2006/relationships/image" Target="../media/image56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0.svg"/><Relationship Id="rId5" Type="http://schemas.openxmlformats.org/officeDocument/2006/relationships/image" Target="../media/image67.svg"/><Relationship Id="rId15" Type="http://schemas.openxmlformats.org/officeDocument/2006/relationships/image" Target="../media/image110.svg"/><Relationship Id="rId10" Type="http://schemas.openxmlformats.org/officeDocument/2006/relationships/image" Target="../media/image149.png"/><Relationship Id="rId19" Type="http://schemas.openxmlformats.org/officeDocument/2006/relationships/image" Target="../media/image108.svg"/><Relationship Id="rId4" Type="http://schemas.openxmlformats.org/officeDocument/2006/relationships/image" Target="../media/image66.png"/><Relationship Id="rId9" Type="http://schemas.openxmlformats.org/officeDocument/2006/relationships/image" Target="../media/image98.svg"/><Relationship Id="rId1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3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22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3.wmf"/><Relationship Id="rId3" Type="http://schemas.openxmlformats.org/officeDocument/2006/relationships/image" Target="../media/image3.svg"/><Relationship Id="rId7" Type="http://schemas.openxmlformats.org/officeDocument/2006/relationships/image" Target="../media/image32.svg"/><Relationship Id="rId12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55.gi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5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3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22.png"/><Relationship Id="rId2" Type="http://schemas.openxmlformats.org/officeDocument/2006/relationships/image" Target="../media/image56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ute Background Powerpoint Hình nền PowerPoint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359647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12801600" cy="42291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347"/>
              </a:avLst>
            </a:prstTxWarp>
          </a:bodyPr>
          <a:lstStyle/>
          <a:p>
            <a:pPr algn="ctr"/>
            <a:r>
              <a:rPr lang="en-US" sz="6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</a:t>
            </a:r>
          </a:p>
          <a:p>
            <a:pPr algn="ctr"/>
            <a:r>
              <a:rPr lang="en-US" sz="6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CÁC THẦY CÔ GIÁ</a:t>
            </a:r>
            <a:r>
              <a:rPr lang="en-US" sz="6600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O</a:t>
            </a:r>
            <a:r>
              <a:rPr lang="en-US" sz="6600" b="1" kern="10" dirty="0">
                <a:ln w="9525">
                  <a:noFill/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ĐẾN DỰ GIỜ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8800" y="5380703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b="1" kern="10" dirty="0">
                <a:ln w="19050">
                  <a:solidFill>
                    <a:srgbClr val="A50021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6000" b="1" kern="10" dirty="0">
                <a:ln w="19050">
                  <a:solidFill>
                    <a:srgbClr val="A50021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 HỌC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22EA4-0EC6-9BE6-BAA8-58E174C9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C9E07EA4-6259-B4EE-9488-6B516ACB3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ED4354A6-39CC-B5B5-07D7-07F3A9B3B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A1C34E59-F331-4D2A-0D32-1E62DED9961A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27E803AD-77BA-01A0-9E51-3FDD618794FA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414D3691-33C6-0F78-85F7-2350C8D2631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BA017B34-42F6-5C3F-32E4-0E805AB33133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C5A86CE1-282C-B310-DDEE-2F1766EA5591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22BB666D-6EF5-9EF0-B183-D09C2A375C0C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47FD8792-69E6-EC71-F3CA-E311CABD9707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003FCDCB-10C0-17C5-74E2-FA9AAB828B8B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C9C74055-98E8-383C-78F2-18238904670E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>
            <a:extLst>
              <a:ext uri="{FF2B5EF4-FFF2-40B4-BE49-F238E27FC236}">
                <a16:creationId xmlns:a16="http://schemas.microsoft.com/office/drawing/2014/main" id="{06ABB82A-6F68-5733-03BB-4D336B287E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57009">
            <a:off x="14547634" y="-257069"/>
            <a:ext cx="3439820" cy="3791385"/>
          </a:xfrm>
          <a:prstGeom prst="rect">
            <a:avLst/>
          </a:prstGeom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28CD2152-6FE0-3974-3582-37CAB43509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A8805A6-F901-4D3A-6D5A-CAB1663721E7}"/>
              </a:ext>
            </a:extLst>
          </p:cNvPr>
          <p:cNvSpPr/>
          <p:nvPr/>
        </p:nvSpPr>
        <p:spPr>
          <a:xfrm>
            <a:off x="1533419" y="1507344"/>
            <a:ext cx="3349957" cy="1002411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8D7EC7AA-797C-D61D-AE97-C6960EB384FD}"/>
                  </a:ext>
                </a:extLst>
              </p:cNvPr>
              <p:cNvSpPr txBox="1"/>
              <p:nvPr/>
            </p:nvSpPr>
            <p:spPr>
              <a:xfrm>
                <a:off x="1422106" y="2640716"/>
                <a:ext cx="9855494" cy="370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AB = AC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Chứng minh rằng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8D7EC7AA-797C-D61D-AE97-C6960EB38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106" y="2640716"/>
                <a:ext cx="9855494" cy="3709092"/>
              </a:xfrm>
              <a:prstGeom prst="rect">
                <a:avLst/>
              </a:prstGeom>
              <a:blipFill>
                <a:blip r:embed="rId11"/>
                <a:stretch>
                  <a:fillRect l="-2165" r="-2165" b="-6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AEC1657-085B-09E7-3036-52B0972665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1415" y="2093579"/>
            <a:ext cx="6404249" cy="44668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C1C0E7-C492-2E3A-8EE0-F5A848FEBE32}"/>
              </a:ext>
            </a:extLst>
          </p:cNvPr>
          <p:cNvSpPr txBox="1"/>
          <p:nvPr/>
        </p:nvSpPr>
        <p:spPr>
          <a:xfrm>
            <a:off x="3964145" y="2836082"/>
            <a:ext cx="274495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F75690-25E6-0CC6-2E96-108791AD641E}"/>
              </a:ext>
            </a:extLst>
          </p:cNvPr>
          <p:cNvSpPr txBox="1"/>
          <p:nvPr/>
        </p:nvSpPr>
        <p:spPr>
          <a:xfrm>
            <a:off x="6665280" y="2836082"/>
            <a:ext cx="44923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B0226F-D05F-A4CD-5563-03CA3DEB9B7A}"/>
              </a:ext>
            </a:extLst>
          </p:cNvPr>
          <p:cNvSpPr txBox="1"/>
          <p:nvPr/>
        </p:nvSpPr>
        <p:spPr>
          <a:xfrm>
            <a:off x="1422106" y="3700093"/>
            <a:ext cx="44923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6B667-9EC2-FA1C-5860-7E46A2BDBABA}"/>
              </a:ext>
            </a:extLst>
          </p:cNvPr>
          <p:cNvSpPr txBox="1"/>
          <p:nvPr/>
        </p:nvSpPr>
        <p:spPr>
          <a:xfrm>
            <a:off x="1239883" y="4716899"/>
            <a:ext cx="44923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838C6C-2737-947A-DD65-1856DAC3F8EF}"/>
              </a:ext>
            </a:extLst>
          </p:cNvPr>
          <p:cNvSpPr txBox="1"/>
          <p:nvPr/>
        </p:nvSpPr>
        <p:spPr>
          <a:xfrm>
            <a:off x="870273" y="5588849"/>
            <a:ext cx="110366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A187BB-9A4C-ECE6-AF97-C688D670E8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82400" y="2147767"/>
            <a:ext cx="6133264" cy="69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1A598-429F-B110-542D-3E82BC48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14F5F666-DED1-FC3F-EFA1-D78C5AC14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89416" flipH="1">
            <a:off x="16098201" y="458898"/>
            <a:ext cx="1383195" cy="729900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E1D5519B-7FAD-CC29-669D-DEA2336F99B5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305A872-87E3-FB31-FA00-631E791B85F5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0EAAD5B9-1DC5-102A-127C-98F69332D0CA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DF4EEA09-105D-CFC8-28FA-5865553206FF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3B7AF965-054D-D34A-82E2-F1F9E74C6429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598DF7B1-82D9-3122-06E1-1417333D1D06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40DCCD13-BE49-5882-8BC8-CE02C75A74DD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6DE7BBD9-A16B-00E3-6E25-CFD757659FF3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F951DEB2-54CE-1D8F-0649-7CCDF7086BB0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51" name="Picture 51">
            <a:extLst>
              <a:ext uri="{FF2B5EF4-FFF2-40B4-BE49-F238E27FC236}">
                <a16:creationId xmlns:a16="http://schemas.microsoft.com/office/drawing/2014/main" id="{1CF31395-5041-3B09-7F38-C95C1DEF8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2197" y="574806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4FD00F5-72E7-9784-580B-121B9BA57529}"/>
              </a:ext>
            </a:extLst>
          </p:cNvPr>
          <p:cNvSpPr/>
          <p:nvPr/>
        </p:nvSpPr>
        <p:spPr>
          <a:xfrm>
            <a:off x="1877106" y="929643"/>
            <a:ext cx="2424524" cy="1002411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3C66BD0C-BFB2-C3D2-747E-32F48E4E63B3}"/>
                  </a:ext>
                </a:extLst>
              </p:cNvPr>
              <p:cNvSpPr txBox="1"/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rằng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3C66BD0C-BFB2-C3D2-747E-32F48E4E6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blipFill>
                <a:blip r:embed="rId7"/>
                <a:stretch>
                  <a:fillRect l="-198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2D78397-A760-4095-7A07-2376E3284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9470" y="2147767"/>
            <a:ext cx="4094944" cy="46701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11C332-FF3D-EBB3-84B4-DD4AD61532C2}"/>
              </a:ext>
            </a:extLst>
          </p:cNvPr>
          <p:cNvCxnSpPr>
            <a:cxnSpLocks/>
          </p:cNvCxnSpPr>
          <p:nvPr/>
        </p:nvCxnSpPr>
        <p:spPr>
          <a:xfrm flipH="1">
            <a:off x="15002194" y="2610990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CB68FD6-DC5F-93D6-51F7-EB8B00296585}"/>
              </a:ext>
            </a:extLst>
          </p:cNvPr>
          <p:cNvSpPr txBox="1"/>
          <p:nvPr/>
        </p:nvSpPr>
        <p:spPr>
          <a:xfrm>
            <a:off x="14857073" y="6441326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AFE26-C9CD-EA14-B812-BD4EA197FAE3}"/>
              </a:ext>
            </a:extLst>
          </p:cNvPr>
          <p:cNvCxnSpPr/>
          <p:nvPr/>
        </p:nvCxnSpPr>
        <p:spPr>
          <a:xfrm flipH="1">
            <a:off x="14207544" y="6221886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90B724-4710-54C4-15B8-0D86EACF7C8C}"/>
              </a:ext>
            </a:extLst>
          </p:cNvPr>
          <p:cNvCxnSpPr/>
          <p:nvPr/>
        </p:nvCxnSpPr>
        <p:spPr>
          <a:xfrm flipH="1">
            <a:off x="14296045" y="6201554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AC1C7F-CFEA-0680-E4A5-525802FE8D58}"/>
              </a:ext>
            </a:extLst>
          </p:cNvPr>
          <p:cNvCxnSpPr/>
          <p:nvPr/>
        </p:nvCxnSpPr>
        <p:spPr>
          <a:xfrm flipH="1">
            <a:off x="15471278" y="6217941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668B3E-2351-9987-0087-0C4811297281}"/>
              </a:ext>
            </a:extLst>
          </p:cNvPr>
          <p:cNvCxnSpPr/>
          <p:nvPr/>
        </p:nvCxnSpPr>
        <p:spPr>
          <a:xfrm flipH="1">
            <a:off x="15559779" y="6197609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D10028D0-40F9-003F-77EB-CE2C94DCD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786" y="2230014"/>
            <a:ext cx="4094944" cy="467012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BFDA38-C096-812C-C819-206A5B0BB64A}"/>
              </a:ext>
            </a:extLst>
          </p:cNvPr>
          <p:cNvCxnSpPr>
            <a:cxnSpLocks/>
          </p:cNvCxnSpPr>
          <p:nvPr/>
        </p:nvCxnSpPr>
        <p:spPr>
          <a:xfrm flipH="1">
            <a:off x="9181510" y="2693237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DC2F182-45D1-7B5B-8C67-540ED2BE10BF}"/>
              </a:ext>
            </a:extLst>
          </p:cNvPr>
          <p:cNvSpPr txBox="1"/>
          <p:nvPr/>
        </p:nvSpPr>
        <p:spPr>
          <a:xfrm>
            <a:off x="9036389" y="6523573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20382EEA-239B-65BD-54AD-DA3304D00F84}"/>
              </a:ext>
            </a:extLst>
          </p:cNvPr>
          <p:cNvSpPr/>
          <p:nvPr/>
        </p:nvSpPr>
        <p:spPr>
          <a:xfrm rot="16200000" flipH="1" flipV="1">
            <a:off x="8840348" y="2943470"/>
            <a:ext cx="760843" cy="61127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D7B5AB34-4889-E714-D802-C6EAE951CD33}"/>
              </a:ext>
            </a:extLst>
          </p:cNvPr>
          <p:cNvSpPr/>
          <p:nvPr/>
        </p:nvSpPr>
        <p:spPr>
          <a:xfrm flipH="1" flipV="1">
            <a:off x="8901565" y="3249104"/>
            <a:ext cx="760843" cy="38100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D95120C-E806-8CF7-7F91-AA5E3A318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7380" y="2199288"/>
            <a:ext cx="4094944" cy="4670121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7C5EB1-DCBB-B4F6-9E6C-576461BF0DB4}"/>
              </a:ext>
            </a:extLst>
          </p:cNvPr>
          <p:cNvCxnSpPr>
            <a:cxnSpLocks/>
          </p:cNvCxnSpPr>
          <p:nvPr/>
        </p:nvCxnSpPr>
        <p:spPr>
          <a:xfrm flipH="1">
            <a:off x="3660104" y="2657537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926A447-2278-AEB2-F246-0B28F99CDF17}"/>
              </a:ext>
            </a:extLst>
          </p:cNvPr>
          <p:cNvSpPr/>
          <p:nvPr/>
        </p:nvSpPr>
        <p:spPr>
          <a:xfrm>
            <a:off x="3660104" y="6219389"/>
            <a:ext cx="228290" cy="18956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3A8CE7-BA97-689F-082C-E349B1975BBE}"/>
              </a:ext>
            </a:extLst>
          </p:cNvPr>
          <p:cNvSpPr txBox="1"/>
          <p:nvPr/>
        </p:nvSpPr>
        <p:spPr>
          <a:xfrm>
            <a:off x="3424455" y="6590844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497CF6-CDAA-3723-82EB-0CF107A57B2C}"/>
                  </a:ext>
                </a:extLst>
              </p:cNvPr>
              <p:cNvSpPr txBox="1"/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497CF6-CDAA-3723-82EB-0CF107A57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blipFill>
                <a:blip r:embed="rId9"/>
                <a:stretch>
                  <a:fillRect l="-2425" r="-2309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57D8B1-E58F-EEA7-A25D-474449063AEB}"/>
                  </a:ext>
                </a:extLst>
              </p:cNvPr>
              <p:cNvSpPr txBox="1"/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ẻ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ắ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B05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solidFill>
                      <a:srgbClr val="00B05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57D8B1-E58F-EEA7-A25D-474449063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blipFill>
                <a:blip r:embed="rId10"/>
                <a:stretch>
                  <a:fillRect l="-2298" b="-8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00BC9B-ECD2-CC33-4054-39C324E79B28}"/>
                  </a:ext>
                </a:extLst>
              </p:cNvPr>
              <p:cNvSpPr txBox="1"/>
              <p:nvPr/>
            </p:nvSpPr>
            <p:spPr>
              <a:xfrm>
                <a:off x="703430" y="6964546"/>
                <a:ext cx="5772411" cy="2623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ẻ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đườ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th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qua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vu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ô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endParaRPr lang="en-US" sz="2800" b="0" i="0" dirty="0">
                  <a:solidFill>
                    <a:srgbClr val="C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ớ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ch.cgv</a:t>
                </a: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700BC9B-ECD2-CC33-4054-39C324E79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30" y="6964546"/>
                <a:ext cx="5772411" cy="2623923"/>
              </a:xfrm>
              <a:prstGeom prst="rect">
                <a:avLst/>
              </a:prstGeom>
              <a:blipFill>
                <a:blip r:embed="rId11"/>
                <a:stretch>
                  <a:fillRect l="-2112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2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8" grpId="0" animBg="1"/>
      <p:bldP spid="48" grpId="0" animBg="1"/>
      <p:bldP spid="53" grpId="0" animBg="1"/>
      <p:bldP spid="54" grpId="0"/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D9A46-B877-BAAE-B273-858F6681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73EB2BF4-EFF4-B211-059C-9A3712B8C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1CFD1716-8C4E-7E95-8AC2-B01BBF4F33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AC4B1F0A-57AF-9D5E-11BB-B525BCE9F977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339925B7-B5BA-26FC-57AE-C7437AF1C447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CB61E6C4-4C2F-7E66-CED5-1BF88F5622FA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58C7DC3E-B549-0D26-7EFC-F493D85529CA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75104F8C-4FAF-FF76-73C2-DAB748A5AF61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AB934634-436E-3903-C2B7-003B55471556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9917DEAD-A025-3DE3-8EBC-10A63E10730B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79058113-DA4E-2099-7878-ABD46974382F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1B450AEB-F21D-9E01-17B0-98A3EED984C5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>
            <a:extLst>
              <a:ext uri="{FF2B5EF4-FFF2-40B4-BE49-F238E27FC236}">
                <a16:creationId xmlns:a16="http://schemas.microsoft.com/office/drawing/2014/main" id="{43E63BF3-42FE-8CFA-4A55-2099064D30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57009">
            <a:off x="14547634" y="-257069"/>
            <a:ext cx="3439820" cy="3791385"/>
          </a:xfrm>
          <a:prstGeom prst="rect">
            <a:avLst/>
          </a:prstGeom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78D0E39F-498A-0C57-1827-DC500D2885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8060A86-BC22-7C9F-4C95-115ABB6DE7A0}"/>
              </a:ext>
            </a:extLst>
          </p:cNvPr>
          <p:cNvSpPr/>
          <p:nvPr/>
        </p:nvSpPr>
        <p:spPr>
          <a:xfrm>
            <a:off x="1533419" y="1507344"/>
            <a:ext cx="3349957" cy="1002411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49AAF1F7-BB77-C864-DA20-6B2C9F3E5F2A}"/>
              </a:ext>
            </a:extLst>
          </p:cNvPr>
          <p:cNvSpPr txBox="1"/>
          <p:nvPr/>
        </p:nvSpPr>
        <p:spPr>
          <a:xfrm>
            <a:off x="1422106" y="2640716"/>
            <a:ext cx="985549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Trong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+ 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7492B-BC90-7107-6095-A575221AA24B}"/>
              </a:ext>
            </a:extLst>
          </p:cNvPr>
          <p:cNvSpPr txBox="1"/>
          <p:nvPr/>
        </p:nvSpPr>
        <p:spPr>
          <a:xfrm>
            <a:off x="6665280" y="2836082"/>
            <a:ext cx="44923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41936F-C550-F3C9-844E-A6BC8FE1A395}"/>
              </a:ext>
            </a:extLst>
          </p:cNvPr>
          <p:cNvSpPr txBox="1"/>
          <p:nvPr/>
        </p:nvSpPr>
        <p:spPr>
          <a:xfrm>
            <a:off x="870273" y="5588849"/>
            <a:ext cx="110366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DC5F5D2-AECE-EDCE-F0F5-5518E2C0D8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0586" y="1320324"/>
            <a:ext cx="6133264" cy="69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0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F3995-33DE-190B-1615-B49934476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>
            <a:extLst>
              <a:ext uri="{FF2B5EF4-FFF2-40B4-BE49-F238E27FC236}">
                <a16:creationId xmlns:a16="http://schemas.microsoft.com/office/drawing/2014/main" id="{EA0ABFAD-0937-8E19-26D9-ECA837FDF8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89416" flipH="1">
            <a:off x="16098201" y="458898"/>
            <a:ext cx="1383195" cy="729900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A48DEFBB-E695-7249-36DA-7714916B2B5D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3A8E0DFD-EDCF-3539-E22A-7E0514BCA6CC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76AA996B-A396-8089-C6E7-22549126E97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2D8E8A74-07EA-74F9-7D88-EAEC17D66351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453B5B9F-2C3B-04E0-4663-2161155625E7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F70BBFE3-3230-B34E-365B-52AD7677A1A5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BC68025D-CE1A-1EC7-95FD-9FB3F415BD0D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18D9CAD1-16C2-2B65-4417-36611784C9EF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F983A697-31B5-C895-1814-B1D2B9F9C81B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51" name="Picture 51">
            <a:extLst>
              <a:ext uri="{FF2B5EF4-FFF2-40B4-BE49-F238E27FC236}">
                <a16:creationId xmlns:a16="http://schemas.microsoft.com/office/drawing/2014/main" id="{AD932AEB-28F9-F804-BA40-8F5634840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2197" y="574806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EB87D226-9C80-AFCB-4021-4C5DD6A5DF5C}"/>
              </a:ext>
            </a:extLst>
          </p:cNvPr>
          <p:cNvSpPr/>
          <p:nvPr/>
        </p:nvSpPr>
        <p:spPr>
          <a:xfrm>
            <a:off x="1508360" y="1019827"/>
            <a:ext cx="2745929" cy="1002411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CA2312F5-A023-DC09-1FF6-8FA1758FA118}"/>
                  </a:ext>
                </a:extLst>
              </p:cNvPr>
              <p:cNvSpPr txBox="1"/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minh rằng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33">
                <a:extLst>
                  <a:ext uri="{FF2B5EF4-FFF2-40B4-BE49-F238E27FC236}">
                    <a16:creationId xmlns:a16="http://schemas.microsoft.com/office/drawing/2014/main" id="{3C66BD0C-BFB2-C3D2-747E-32F48E4E6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826" y="982881"/>
                <a:ext cx="10760635" cy="939103"/>
              </a:xfrm>
              <a:prstGeom prst="rect">
                <a:avLst/>
              </a:prstGeom>
              <a:blipFill>
                <a:blip r:embed="rId7"/>
                <a:stretch>
                  <a:fillRect l="-198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D62109C-01A3-BDB6-CA14-CEB129899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9470" y="2147767"/>
            <a:ext cx="4094944" cy="46701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F6938E-EF27-E738-FE39-1840D0A8B3B1}"/>
              </a:ext>
            </a:extLst>
          </p:cNvPr>
          <p:cNvCxnSpPr>
            <a:cxnSpLocks/>
          </p:cNvCxnSpPr>
          <p:nvPr/>
        </p:nvCxnSpPr>
        <p:spPr>
          <a:xfrm flipH="1">
            <a:off x="15002194" y="2610990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09178B6-D0D6-B8CA-3A16-724BB9E01455}"/>
              </a:ext>
            </a:extLst>
          </p:cNvPr>
          <p:cNvSpPr txBox="1"/>
          <p:nvPr/>
        </p:nvSpPr>
        <p:spPr>
          <a:xfrm>
            <a:off x="14857073" y="6441326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D45336-9263-B98D-F8CF-EE01C9D92B6E}"/>
              </a:ext>
            </a:extLst>
          </p:cNvPr>
          <p:cNvCxnSpPr/>
          <p:nvPr/>
        </p:nvCxnSpPr>
        <p:spPr>
          <a:xfrm flipH="1">
            <a:off x="14207544" y="6221886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6C0DD7-3555-87FE-AA0D-5E12935B1A8B}"/>
              </a:ext>
            </a:extLst>
          </p:cNvPr>
          <p:cNvCxnSpPr/>
          <p:nvPr/>
        </p:nvCxnSpPr>
        <p:spPr>
          <a:xfrm flipH="1">
            <a:off x="14296045" y="6201554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EC517C1-36A9-BB66-3F58-9EA2BD3F594A}"/>
              </a:ext>
            </a:extLst>
          </p:cNvPr>
          <p:cNvCxnSpPr/>
          <p:nvPr/>
        </p:nvCxnSpPr>
        <p:spPr>
          <a:xfrm flipH="1">
            <a:off x="15471278" y="6217941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12C636-F179-91CA-D918-005A16D7ECAC}"/>
              </a:ext>
            </a:extLst>
          </p:cNvPr>
          <p:cNvCxnSpPr/>
          <p:nvPr/>
        </p:nvCxnSpPr>
        <p:spPr>
          <a:xfrm flipH="1">
            <a:off x="15559779" y="6197609"/>
            <a:ext cx="152400" cy="274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05A0B8B-62CC-7DC7-64E5-F738315AD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786" y="2230014"/>
            <a:ext cx="4094944" cy="467012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B2865C-424D-243A-E06C-68FE84C5146A}"/>
              </a:ext>
            </a:extLst>
          </p:cNvPr>
          <p:cNvCxnSpPr>
            <a:cxnSpLocks/>
          </p:cNvCxnSpPr>
          <p:nvPr/>
        </p:nvCxnSpPr>
        <p:spPr>
          <a:xfrm flipH="1">
            <a:off x="9181510" y="2693237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3CCC237-7B11-A87F-0E47-A8BFB999D753}"/>
              </a:ext>
            </a:extLst>
          </p:cNvPr>
          <p:cNvSpPr txBox="1"/>
          <p:nvPr/>
        </p:nvSpPr>
        <p:spPr>
          <a:xfrm>
            <a:off x="9036389" y="6523573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05334B41-9B97-E97A-54DE-89BDA82BE59E}"/>
              </a:ext>
            </a:extLst>
          </p:cNvPr>
          <p:cNvSpPr/>
          <p:nvPr/>
        </p:nvSpPr>
        <p:spPr>
          <a:xfrm rot="16200000" flipH="1" flipV="1">
            <a:off x="8840348" y="2943470"/>
            <a:ext cx="760843" cy="61127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238C13D0-4AFE-4851-C5C4-DFD789FF92E0}"/>
              </a:ext>
            </a:extLst>
          </p:cNvPr>
          <p:cNvSpPr/>
          <p:nvPr/>
        </p:nvSpPr>
        <p:spPr>
          <a:xfrm flipH="1" flipV="1">
            <a:off x="8901565" y="3249104"/>
            <a:ext cx="760843" cy="38100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9908BA6-3251-64E6-D140-920025F17E67}"/>
                  </a:ext>
                </a:extLst>
              </p:cNvPr>
              <p:cNvSpPr txBox="1"/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lấy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497CF6-CDAA-3723-82EB-0CF107A57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513" y="6900934"/>
                <a:ext cx="5278887" cy="2623923"/>
              </a:xfrm>
              <a:prstGeom prst="rect">
                <a:avLst/>
              </a:prstGeom>
              <a:blipFill>
                <a:blip r:embed="rId9"/>
                <a:stretch>
                  <a:fillRect l="-2425" r="-2309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B5BC367-2443-152F-4D0C-2B293217C59F}"/>
                  </a:ext>
                </a:extLst>
              </p:cNvPr>
              <p:cNvSpPr txBox="1"/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280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ẻ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ắ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C/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8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c.g.c</a:t>
                </a: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=&gt;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B05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2800" dirty="0">
                    <a:solidFill>
                      <a:srgbClr val="00B05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57D8B1-E58F-EEA7-A25D-474449063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7046793"/>
                <a:ext cx="5572201" cy="1977593"/>
              </a:xfrm>
              <a:prstGeom prst="rect">
                <a:avLst/>
              </a:prstGeom>
              <a:blipFill>
                <a:blip r:embed="rId10"/>
                <a:stretch>
                  <a:fillRect l="-2298" b="-8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33">
                <a:extLst>
                  <a:ext uri="{FF2B5EF4-FFF2-40B4-BE49-F238E27FC236}">
                    <a16:creationId xmlns:a16="http://schemas.microsoft.com/office/drawing/2014/main" id="{F6095642-2B30-48F3-E1B2-7DD2F8009BAB}"/>
                  </a:ext>
                </a:extLst>
              </p:cNvPr>
              <p:cNvSpPr txBox="1"/>
              <p:nvPr/>
            </p:nvSpPr>
            <p:spPr>
              <a:xfrm>
                <a:off x="1178911" y="6960124"/>
                <a:ext cx="4944949" cy="18249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𝐀𝐁𝐂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nl-NL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33">
                <a:extLst>
                  <a:ext uri="{FF2B5EF4-FFF2-40B4-BE49-F238E27FC236}">
                    <a16:creationId xmlns:a16="http://schemas.microsoft.com/office/drawing/2014/main" id="{F6095642-2B30-48F3-E1B2-7DD2F8009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911" y="6960124"/>
                <a:ext cx="4944949" cy="1824923"/>
              </a:xfrm>
              <a:prstGeom prst="rect">
                <a:avLst/>
              </a:prstGeom>
              <a:blipFill>
                <a:blip r:embed="rId11"/>
                <a:stretch>
                  <a:fillRect l="-4310" r="-431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8F73A00-F3F7-AF85-14EB-BDAA0419BBAA}"/>
              </a:ext>
            </a:extLst>
          </p:cNvPr>
          <p:cNvGrpSpPr/>
          <p:nvPr/>
        </p:nvGrpSpPr>
        <p:grpSpPr>
          <a:xfrm>
            <a:off x="1613106" y="2111493"/>
            <a:ext cx="4094944" cy="4678582"/>
            <a:chOff x="1613106" y="2111493"/>
            <a:chExt cx="4094944" cy="4678582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0E88EF7B-3914-0B90-1899-E53476C85534}"/>
                </a:ext>
              </a:extLst>
            </p:cNvPr>
            <p:cNvSpPr/>
            <p:nvPr/>
          </p:nvSpPr>
          <p:spPr>
            <a:xfrm>
              <a:off x="2180778" y="5861949"/>
              <a:ext cx="304568" cy="88289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6976502-A562-DA68-0628-EF5A94C1921C}"/>
                </a:ext>
              </a:extLst>
            </p:cNvPr>
            <p:cNvGrpSpPr/>
            <p:nvPr/>
          </p:nvGrpSpPr>
          <p:grpSpPr>
            <a:xfrm>
              <a:off x="1613106" y="2111493"/>
              <a:ext cx="4094944" cy="4678582"/>
              <a:chOff x="1613106" y="2111493"/>
              <a:chExt cx="4094944" cy="467858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A79C141-3B45-7BD5-C4B4-E36A04BDEE83}"/>
                  </a:ext>
                </a:extLst>
              </p:cNvPr>
              <p:cNvGrpSpPr/>
              <p:nvPr/>
            </p:nvGrpSpPr>
            <p:grpSpPr>
              <a:xfrm>
                <a:off x="1613106" y="2111493"/>
                <a:ext cx="4094944" cy="4670121"/>
                <a:chOff x="1613106" y="2111493"/>
                <a:chExt cx="4094944" cy="4670121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047CFD3F-E382-BCA4-149F-5984CC5616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13106" y="2111493"/>
                  <a:ext cx="4094944" cy="4670121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98B6697-9529-2185-2F75-C82A2014022C}"/>
                    </a:ext>
                  </a:extLst>
                </p:cNvPr>
                <p:cNvSpPr txBox="1"/>
                <p:nvPr/>
              </p:nvSpPr>
              <p:spPr>
                <a:xfrm>
                  <a:off x="4267826" y="4305300"/>
                  <a:ext cx="456574" cy="381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73D00C2-1D1C-182A-1506-55412B6642C1}"/>
                    </a:ext>
                  </a:extLst>
                </p:cNvPr>
                <p:cNvSpPr txBox="1"/>
                <p:nvPr/>
              </p:nvSpPr>
              <p:spPr>
                <a:xfrm>
                  <a:off x="2667626" y="4218671"/>
                  <a:ext cx="456574" cy="381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8E2222-3931-ED4E-D25D-8AC7086E30E2}"/>
                  </a:ext>
                </a:extLst>
              </p:cNvPr>
              <p:cNvGrpSpPr/>
              <p:nvPr/>
            </p:nvGrpSpPr>
            <p:grpSpPr>
              <a:xfrm>
                <a:off x="2163849" y="3990261"/>
                <a:ext cx="3000313" cy="2799814"/>
                <a:chOff x="2163849" y="3990261"/>
                <a:chExt cx="3000313" cy="2799814"/>
              </a:xfrm>
            </p:grpSpPr>
            <p:sp>
              <p:nvSpPr>
                <p:cNvPr id="4" name="Arc 3">
                  <a:extLst>
                    <a:ext uri="{FF2B5EF4-FFF2-40B4-BE49-F238E27FC236}">
                      <a16:creationId xmlns:a16="http://schemas.microsoft.com/office/drawing/2014/main" id="{06355119-3483-69C7-DBEA-F3BFDCE3F88C}"/>
                    </a:ext>
                  </a:extLst>
                </p:cNvPr>
                <p:cNvSpPr/>
                <p:nvPr/>
              </p:nvSpPr>
              <p:spPr>
                <a:xfrm>
                  <a:off x="2163849" y="5829300"/>
                  <a:ext cx="306507" cy="949925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Arc 4">
                  <a:extLst>
                    <a:ext uri="{FF2B5EF4-FFF2-40B4-BE49-F238E27FC236}">
                      <a16:creationId xmlns:a16="http://schemas.microsoft.com/office/drawing/2014/main" id="{FCBCC93D-E14B-E290-E53D-A2323D1B4B24}"/>
                    </a:ext>
                  </a:extLst>
                </p:cNvPr>
                <p:cNvSpPr/>
                <p:nvPr/>
              </p:nvSpPr>
              <p:spPr>
                <a:xfrm rot="16200000">
                  <a:off x="4536915" y="6162828"/>
                  <a:ext cx="949924" cy="304570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D1CBB4A-B531-596F-7ADD-B436AE289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400000" flipH="1">
                  <a:off x="4375377" y="4202064"/>
                  <a:ext cx="228837" cy="71323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2A2BE31-59DD-76EA-BC48-58F39A999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040000" flipH="1">
                  <a:off x="2814502" y="3990261"/>
                  <a:ext cx="228837" cy="713232"/>
                </a:xfrm>
                <a:prstGeom prst="line">
                  <a:avLst/>
                </a:prstGeom>
                <a:ln w="38100">
                  <a:solidFill>
                    <a:srgbClr val="000066">
                      <a:alpha val="58824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B1770A-B0AF-CE0C-5134-29F12F8F9968}"/>
              </a:ext>
            </a:extLst>
          </p:cNvPr>
          <p:cNvCxnSpPr>
            <a:cxnSpLocks/>
          </p:cNvCxnSpPr>
          <p:nvPr/>
        </p:nvCxnSpPr>
        <p:spPr>
          <a:xfrm flipH="1">
            <a:off x="3636638" y="2610990"/>
            <a:ext cx="14748" cy="3736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50A11C38-C10A-6CA6-33BE-FD76565C257F}"/>
              </a:ext>
            </a:extLst>
          </p:cNvPr>
          <p:cNvSpPr/>
          <p:nvPr/>
        </p:nvSpPr>
        <p:spPr>
          <a:xfrm rot="16200000" flipH="1" flipV="1">
            <a:off x="3280728" y="2802231"/>
            <a:ext cx="760843" cy="61127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84E42756-0455-ED60-466C-5BC1854ED2BF}"/>
              </a:ext>
            </a:extLst>
          </p:cNvPr>
          <p:cNvSpPr/>
          <p:nvPr/>
        </p:nvSpPr>
        <p:spPr>
          <a:xfrm flipH="1" flipV="1">
            <a:off x="3356693" y="3122613"/>
            <a:ext cx="760843" cy="381000"/>
          </a:xfrm>
          <a:prstGeom prst="arc">
            <a:avLst>
              <a:gd name="adj1" fmla="val 18272198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32F4B-9F22-FC32-A2A2-AFAC70AC2DF8}"/>
              </a:ext>
            </a:extLst>
          </p:cNvPr>
          <p:cNvSpPr txBox="1"/>
          <p:nvPr/>
        </p:nvSpPr>
        <p:spPr>
          <a:xfrm>
            <a:off x="3387320" y="6429905"/>
            <a:ext cx="69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7337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7E8D070-42BA-0BC3-91D5-02F7D933C86D}"/>
              </a:ext>
            </a:extLst>
          </p:cNvPr>
          <p:cNvSpPr txBox="1"/>
          <p:nvPr/>
        </p:nvSpPr>
        <p:spPr>
          <a:xfrm>
            <a:off x="1590501" y="2150233"/>
            <a:ext cx="8991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38A041-8CFC-D3C8-7BA1-03F592640106}"/>
              </a:ext>
            </a:extLst>
          </p:cNvPr>
          <p:cNvGrpSpPr/>
          <p:nvPr/>
        </p:nvGrpSpPr>
        <p:grpSpPr>
          <a:xfrm>
            <a:off x="11277600" y="1714500"/>
            <a:ext cx="4094944" cy="4670121"/>
            <a:chOff x="1613106" y="2111493"/>
            <a:chExt cx="4094944" cy="4670121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B017572-CE41-60BA-B664-5FC13C6DF4F5}"/>
                </a:ext>
              </a:extLst>
            </p:cNvPr>
            <p:cNvSpPr/>
            <p:nvPr/>
          </p:nvSpPr>
          <p:spPr>
            <a:xfrm>
              <a:off x="2180778" y="5861949"/>
              <a:ext cx="304568" cy="882892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CEB330-B947-5576-1F88-A11689AAAF66}"/>
                </a:ext>
              </a:extLst>
            </p:cNvPr>
            <p:cNvGrpSpPr/>
            <p:nvPr/>
          </p:nvGrpSpPr>
          <p:grpSpPr>
            <a:xfrm>
              <a:off x="1613106" y="2111493"/>
              <a:ext cx="4094944" cy="4670121"/>
              <a:chOff x="1613106" y="2111493"/>
              <a:chExt cx="4094944" cy="467012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ABAA829-7113-250D-EB12-9D8116493C10}"/>
                  </a:ext>
                </a:extLst>
              </p:cNvPr>
              <p:cNvGrpSpPr/>
              <p:nvPr/>
            </p:nvGrpSpPr>
            <p:grpSpPr>
              <a:xfrm>
                <a:off x="1613106" y="2111493"/>
                <a:ext cx="4094944" cy="4670121"/>
                <a:chOff x="1613106" y="2111493"/>
                <a:chExt cx="4094944" cy="4670121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C25DD11-2E67-68F8-F57D-29E6CBFE7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13106" y="2111493"/>
                  <a:ext cx="4094944" cy="4670121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F8AAFBB-8BBF-AD20-76B2-321142ACB908}"/>
                    </a:ext>
                  </a:extLst>
                </p:cNvPr>
                <p:cNvSpPr txBox="1"/>
                <p:nvPr/>
              </p:nvSpPr>
              <p:spPr>
                <a:xfrm>
                  <a:off x="4267826" y="4305300"/>
                  <a:ext cx="456574" cy="381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D3B3D23-9312-83ED-8889-105168E3A9F4}"/>
                    </a:ext>
                  </a:extLst>
                </p:cNvPr>
                <p:cNvSpPr txBox="1"/>
                <p:nvPr/>
              </p:nvSpPr>
              <p:spPr>
                <a:xfrm>
                  <a:off x="2667626" y="4218671"/>
                  <a:ext cx="456574" cy="38100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DD7C7BA-E952-1A0D-A74E-EB34B6C43760}"/>
                  </a:ext>
                </a:extLst>
              </p:cNvPr>
              <p:cNvGrpSpPr/>
              <p:nvPr/>
            </p:nvGrpSpPr>
            <p:grpSpPr>
              <a:xfrm>
                <a:off x="2814502" y="3990261"/>
                <a:ext cx="1789712" cy="925035"/>
                <a:chOff x="2814502" y="3990261"/>
                <a:chExt cx="1789712" cy="925035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FBFCD9E-FE24-5724-2BBF-2B6ABD9BD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400000" flipH="1">
                  <a:off x="4375377" y="4202064"/>
                  <a:ext cx="228837" cy="71323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6120BB6-934B-7B2B-C07A-2C4D05B1A0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040000" flipH="1">
                  <a:off x="2814502" y="3990261"/>
                  <a:ext cx="228837" cy="713232"/>
                </a:xfrm>
                <a:prstGeom prst="line">
                  <a:avLst/>
                </a:prstGeom>
                <a:ln w="38100">
                  <a:solidFill>
                    <a:srgbClr val="000066">
                      <a:alpha val="58824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13F23DE-709C-0588-D6A8-6696E454D765}"/>
              </a:ext>
            </a:extLst>
          </p:cNvPr>
          <p:cNvSpPr txBox="1"/>
          <p:nvPr/>
        </p:nvSpPr>
        <p:spPr>
          <a:xfrm>
            <a:off x="12057683" y="5422038"/>
            <a:ext cx="73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E58F88-18AA-309C-3C68-849900CE6662}"/>
              </a:ext>
            </a:extLst>
          </p:cNvPr>
          <p:cNvSpPr txBox="1"/>
          <p:nvPr/>
        </p:nvSpPr>
        <p:spPr>
          <a:xfrm>
            <a:off x="14052246" y="3584123"/>
            <a:ext cx="73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3A994D-49E6-4661-F9FF-6BBD8EAC3B55}"/>
              </a:ext>
            </a:extLst>
          </p:cNvPr>
          <p:cNvSpPr txBox="1"/>
          <p:nvPr/>
        </p:nvSpPr>
        <p:spPr>
          <a:xfrm>
            <a:off x="11852315" y="3473084"/>
            <a:ext cx="731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1047F9-AF59-DA15-44EB-9F0372708CB6}"/>
              </a:ext>
            </a:extLst>
          </p:cNvPr>
          <p:cNvSpPr txBox="1"/>
          <p:nvPr/>
        </p:nvSpPr>
        <p:spPr>
          <a:xfrm>
            <a:off x="13064496" y="2734335"/>
            <a:ext cx="73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D7E03F-0664-E55D-A214-454C71380754}"/>
              </a:ext>
            </a:extLst>
          </p:cNvPr>
          <p:cNvSpPr txBox="1"/>
          <p:nvPr/>
        </p:nvSpPr>
        <p:spPr>
          <a:xfrm>
            <a:off x="12149840" y="5464956"/>
            <a:ext cx="7310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4C9EA30-9BAF-497F-4BBD-6626D7C76516}"/>
                  </a:ext>
                </a:extLst>
              </p:cNvPr>
              <p:cNvSpPr txBox="1"/>
              <p:nvPr/>
            </p:nvSpPr>
            <p:spPr>
              <a:xfrm>
                <a:off x="8194324" y="6951493"/>
                <a:ext cx="10471354" cy="1689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 </m:t>
                    </m:r>
                    <m:r>
                      <m:rPr>
                        <m:sty m:val="p"/>
                      </m:rPr>
                      <a:rPr kumimoji="0" lang="nl-NL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kumimoji="0" lang="nl-NL" sz="40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4000" b="0" i="0" baseline="30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</m:e>
                    </m:d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:2</m:t>
                    </m:r>
                  </m:oMath>
                </a14:m>
                <a:endParaRPr lang="en-US" sz="4000" b="0" dirty="0">
                  <a:solidFill>
                    <a:srgbClr val="FF0000"/>
                  </a:solidFill>
                </a:endParaRP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sz="4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000" i="0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4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4C9EA30-9BAF-497F-4BBD-6626D7C76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324" y="6951493"/>
                <a:ext cx="10471354" cy="1689501"/>
              </a:xfrm>
              <a:prstGeom prst="rect">
                <a:avLst/>
              </a:prstGeom>
              <a:blipFill>
                <a:blip r:embed="rId3"/>
                <a:stretch>
                  <a:fillRect t="-4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1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DE452-683A-ACA1-76F6-FC0E40FCF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F36100AD-0C6A-890A-A863-C3C2CA47E6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17888">
            <a:off x="5934585" y="7823674"/>
            <a:ext cx="2030149" cy="2411624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807556FD-8080-673E-275F-582A9DC78F55}"/>
              </a:ext>
            </a:extLst>
          </p:cNvPr>
          <p:cNvGrpSpPr/>
          <p:nvPr/>
        </p:nvGrpSpPr>
        <p:grpSpPr>
          <a:xfrm rot="-10800000">
            <a:off x="1097031" y="2265276"/>
            <a:ext cx="16350645" cy="4424487"/>
            <a:chOff x="0" y="0"/>
            <a:chExt cx="1620077" cy="57011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AE17812-E2C7-CAEE-0638-281863101C5D}"/>
                </a:ext>
              </a:extLst>
            </p:cNvPr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>
            <a:extLst>
              <a:ext uri="{FF2B5EF4-FFF2-40B4-BE49-F238E27FC236}">
                <a16:creationId xmlns:a16="http://schemas.microsoft.com/office/drawing/2014/main" id="{F77025AE-AC72-EE4C-4BDB-AE8E2B6A6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43467" y="8737733"/>
            <a:ext cx="747656" cy="871209"/>
          </a:xfrm>
          <a:prstGeom prst="rect">
            <a:avLst/>
          </a:prstGeom>
        </p:spPr>
      </p:pic>
      <p:pic>
        <p:nvPicPr>
          <p:cNvPr id="39" name="Picture 39">
            <a:extLst>
              <a:ext uri="{FF2B5EF4-FFF2-40B4-BE49-F238E27FC236}">
                <a16:creationId xmlns:a16="http://schemas.microsoft.com/office/drawing/2014/main" id="{47140A56-1E9F-DAEA-C150-D29B87E012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1304" flipH="1">
            <a:off x="14694378" y="7516191"/>
            <a:ext cx="1744202" cy="3274100"/>
          </a:xfrm>
          <a:prstGeom prst="rect">
            <a:avLst/>
          </a:prstGeom>
        </p:spPr>
      </p:pic>
      <p:pic>
        <p:nvPicPr>
          <p:cNvPr id="42" name="Picture 42">
            <a:extLst>
              <a:ext uri="{FF2B5EF4-FFF2-40B4-BE49-F238E27FC236}">
                <a16:creationId xmlns:a16="http://schemas.microsoft.com/office/drawing/2014/main" id="{C6235A21-4D37-2281-65E9-19575BB50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>
            <a:extLst>
              <a:ext uri="{FF2B5EF4-FFF2-40B4-BE49-F238E27FC236}">
                <a16:creationId xmlns:a16="http://schemas.microsoft.com/office/drawing/2014/main" id="{0C2A858B-B457-87E6-8441-6C792F2AB6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1407" flipV="1">
            <a:off x="542119" y="7534541"/>
            <a:ext cx="3618403" cy="2743407"/>
          </a:xfrm>
          <a:prstGeom prst="rect">
            <a:avLst/>
          </a:prstGeom>
        </p:spPr>
      </p:pic>
      <p:grpSp>
        <p:nvGrpSpPr>
          <p:cNvPr id="71" name="Group 71">
            <a:extLst>
              <a:ext uri="{FF2B5EF4-FFF2-40B4-BE49-F238E27FC236}">
                <a16:creationId xmlns:a16="http://schemas.microsoft.com/office/drawing/2014/main" id="{2181EE01-DE08-62FE-3676-363E01A0AF82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A374F12E-1D71-23C0-9B2F-4C3F034FE5C9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>
              <a:extLst>
                <a:ext uri="{FF2B5EF4-FFF2-40B4-BE49-F238E27FC236}">
                  <a16:creationId xmlns:a16="http://schemas.microsoft.com/office/drawing/2014/main" id="{B3617CCD-C785-E624-F22F-AE227AE211B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>
            <a:extLst>
              <a:ext uri="{FF2B5EF4-FFF2-40B4-BE49-F238E27FC236}">
                <a16:creationId xmlns:a16="http://schemas.microsoft.com/office/drawing/2014/main" id="{0C49FC9D-FBCC-BB9A-4D60-2355AAE1B94C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3269C5F3-EDB4-E585-C1A8-661EF7344C9B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>
              <a:extLst>
                <a:ext uri="{FF2B5EF4-FFF2-40B4-BE49-F238E27FC236}">
                  <a16:creationId xmlns:a16="http://schemas.microsoft.com/office/drawing/2014/main" id="{F42EFED3-6DD9-A463-BC56-88DF0F384937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>
            <a:extLst>
              <a:ext uri="{FF2B5EF4-FFF2-40B4-BE49-F238E27FC236}">
                <a16:creationId xmlns:a16="http://schemas.microsoft.com/office/drawing/2014/main" id="{32D03FE4-D9CD-9BFA-DE55-AF4E6F11FFDE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CF6BE8C5-384B-D91E-01CA-EFA8042909B1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>
              <a:extLst>
                <a:ext uri="{FF2B5EF4-FFF2-40B4-BE49-F238E27FC236}">
                  <a16:creationId xmlns:a16="http://schemas.microsoft.com/office/drawing/2014/main" id="{BD162A8A-33D1-EBC1-B01F-31C4DEF7A94D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51">
            <a:extLst>
              <a:ext uri="{FF2B5EF4-FFF2-40B4-BE49-F238E27FC236}">
                <a16:creationId xmlns:a16="http://schemas.microsoft.com/office/drawing/2014/main" id="{64A7527E-3424-738B-6D7E-6FBDF81580A3}"/>
              </a:ext>
            </a:extLst>
          </p:cNvPr>
          <p:cNvGrpSpPr>
            <a:grpSpLocks/>
          </p:cNvGrpSpPr>
          <p:nvPr/>
        </p:nvGrpSpPr>
        <p:grpSpPr bwMode="auto">
          <a:xfrm>
            <a:off x="1741720" y="2628900"/>
            <a:ext cx="3898900" cy="3702050"/>
            <a:chOff x="381000" y="2743200"/>
            <a:chExt cx="3898900" cy="3702050"/>
          </a:xfrm>
        </p:grpSpPr>
        <p:sp>
          <p:nvSpPr>
            <p:cNvPr id="19" name="Right Triangle 53">
              <a:extLst>
                <a:ext uri="{FF2B5EF4-FFF2-40B4-BE49-F238E27FC236}">
                  <a16:creationId xmlns:a16="http://schemas.microsoft.com/office/drawing/2014/main" id="{1A1F51FC-BA9B-63A6-9C4F-CA0DA2DE5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200400"/>
              <a:ext cx="2743200" cy="2743200"/>
            </a:xfrm>
            <a:prstGeom prst="rtTriangl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TextBox 101">
              <a:extLst>
                <a:ext uri="{FF2B5EF4-FFF2-40B4-BE49-F238E27FC236}">
                  <a16:creationId xmlns:a16="http://schemas.microsoft.com/office/drawing/2014/main" id="{6018D84B-58B6-B7BB-A07E-BA0006C87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5626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Box 103">
              <a:extLst>
                <a:ext uri="{FF2B5EF4-FFF2-40B4-BE49-F238E27FC236}">
                  <a16:creationId xmlns:a16="http://schemas.microsoft.com/office/drawing/2014/main" id="{51AD06B2-0409-F536-0B65-B02DE2655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238" y="27432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Box 102">
              <a:extLst>
                <a:ext uri="{FF2B5EF4-FFF2-40B4-BE49-F238E27FC236}">
                  <a16:creationId xmlns:a16="http://schemas.microsoft.com/office/drawing/2014/main" id="{49CBAAC0-3F51-77E8-C9A2-830ACD860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7AD4D17E-725E-7F77-AA4C-802842924287}"/>
                </a:ext>
              </a:extLst>
            </p:cNvPr>
            <p:cNvSpPr/>
            <p:nvPr/>
          </p:nvSpPr>
          <p:spPr bwMode="auto">
            <a:xfrm rot="5400000">
              <a:off x="504032" y="3001168"/>
              <a:ext cx="933450" cy="874713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54F94FB-1C9C-7CC4-E43C-40640CB7E6BC}"/>
                </a:ext>
              </a:extLst>
            </p:cNvPr>
            <p:cNvSpPr/>
            <p:nvPr/>
          </p:nvSpPr>
          <p:spPr bwMode="auto">
            <a:xfrm rot="15077556">
              <a:off x="2992438" y="5541962"/>
              <a:ext cx="933450" cy="873125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TextBox 101">
              <a:extLst>
                <a:ext uri="{FF2B5EF4-FFF2-40B4-BE49-F238E27FC236}">
                  <a16:creationId xmlns:a16="http://schemas.microsoft.com/office/drawing/2014/main" id="{BBB95161-B3B4-D37E-D263-433936940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805238"/>
              <a:ext cx="622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TextBox 101">
              <a:extLst>
                <a:ext uri="{FF2B5EF4-FFF2-40B4-BE49-F238E27FC236}">
                  <a16:creationId xmlns:a16="http://schemas.microsoft.com/office/drawing/2014/main" id="{D2411983-BA2B-0B4A-5E37-7EF101F519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7463" y="5407025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" name="Group 60">
            <a:extLst>
              <a:ext uri="{FF2B5EF4-FFF2-40B4-BE49-F238E27FC236}">
                <a16:creationId xmlns:a16="http://schemas.microsoft.com/office/drawing/2014/main" id="{BF40D1DA-CBDE-832C-4E3B-24D977F5C4B3}"/>
              </a:ext>
            </a:extLst>
          </p:cNvPr>
          <p:cNvGrpSpPr>
            <a:grpSpLocks/>
          </p:cNvGrpSpPr>
          <p:nvPr/>
        </p:nvGrpSpPr>
        <p:grpSpPr bwMode="auto">
          <a:xfrm>
            <a:off x="6464590" y="2939391"/>
            <a:ext cx="4657658" cy="3371029"/>
            <a:chOff x="2081" y="1200"/>
            <a:chExt cx="1741" cy="1008"/>
          </a:xfrm>
        </p:grpSpPr>
        <p:sp>
          <p:nvSpPr>
            <p:cNvPr id="28" name="AutoShape 40">
              <a:extLst>
                <a:ext uri="{FF2B5EF4-FFF2-40B4-BE49-F238E27FC236}">
                  <a16:creationId xmlns:a16="http://schemas.microsoft.com/office/drawing/2014/main" id="{D55BBE1A-DA2E-0F1D-88DF-0D4A4A8FE9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95666" flipH="1">
              <a:off x="2660" y="1286"/>
              <a:ext cx="715" cy="113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28575">
              <a:solidFill>
                <a:srgbClr val="0070C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Text Box 41">
              <a:extLst>
                <a:ext uri="{FF2B5EF4-FFF2-40B4-BE49-F238E27FC236}">
                  <a16:creationId xmlns:a16="http://schemas.microsoft.com/office/drawing/2014/main" id="{605A8218-3CF4-107E-F357-95F7188B9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1" y="1989"/>
              <a:ext cx="27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0" name="Text Box 42">
              <a:extLst>
                <a:ext uri="{FF2B5EF4-FFF2-40B4-BE49-F238E27FC236}">
                  <a16:creationId xmlns:a16="http://schemas.microsoft.com/office/drawing/2014/main" id="{13755BA2-39F4-D93E-9EAB-1B2BBE6F8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3" y="1966"/>
              <a:ext cx="27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1" name="Text Box 43">
              <a:extLst>
                <a:ext uri="{FF2B5EF4-FFF2-40B4-BE49-F238E27FC236}">
                  <a16:creationId xmlns:a16="http://schemas.microsoft.com/office/drawing/2014/main" id="{A58CA73F-AC52-3BF8-6524-CE64F1C20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3" y="1200"/>
              <a:ext cx="31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32" name="Text Box 44">
              <a:extLst>
                <a:ext uri="{FF2B5EF4-FFF2-40B4-BE49-F238E27FC236}">
                  <a16:creationId xmlns:a16="http://schemas.microsoft.com/office/drawing/2014/main" id="{0A91854D-94EF-844E-8723-F76933D42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7" y="1913"/>
              <a:ext cx="279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70</a:t>
              </a:r>
              <a:r>
                <a:rPr lang="en-US" altLang="en-US" sz="1800" b="1" baseline="30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Text Box 45">
              <a:extLst>
                <a:ext uri="{FF2B5EF4-FFF2-40B4-BE49-F238E27FC236}">
                  <a16:creationId xmlns:a16="http://schemas.microsoft.com/office/drawing/2014/main" id="{61F9911A-02A7-7457-6CC4-A14D6D6EE0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" y="1926"/>
              <a:ext cx="27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40</a:t>
              </a:r>
              <a:r>
                <a:rPr lang="en-US" altLang="en-US" sz="1800" b="1" baseline="30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A7BFA11-52EF-053E-87DD-1A8FE74E22E3}"/>
              </a:ext>
            </a:extLst>
          </p:cNvPr>
          <p:cNvSpPr txBox="1"/>
          <p:nvPr/>
        </p:nvSpPr>
        <p:spPr>
          <a:xfrm>
            <a:off x="1555701" y="301983"/>
            <a:ext cx="15434668" cy="19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Các tam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C32A5A-78C7-540D-CED7-98C20C87FE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94704" y="2680779"/>
            <a:ext cx="3846032" cy="34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7537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34">
            <a:extLst>
              <a:ext uri="{FF2B5EF4-FFF2-40B4-BE49-F238E27FC236}">
                <a16:creationId xmlns:a16="http://schemas.microsoft.com/office/drawing/2014/main" id="{652E6292-A5E8-F28E-A37E-219E96754D4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8364200" cy="10287000"/>
            <a:chOff x="0" y="0"/>
            <a:chExt cx="5760" cy="4320"/>
          </a:xfrm>
        </p:grpSpPr>
        <p:sp>
          <p:nvSpPr>
            <p:cNvPr id="20513" name="Rectangle 35" descr="40%">
              <a:extLst>
                <a:ext uri="{FF2B5EF4-FFF2-40B4-BE49-F238E27FC236}">
                  <a16:creationId xmlns:a16="http://schemas.microsoft.com/office/drawing/2014/main" id="{EEE95735-C2C1-3D11-5464-4C702C356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44" cy="432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  <p:sp>
          <p:nvSpPr>
            <p:cNvPr id="20514" name="Rectangle 36" descr="40%">
              <a:extLst>
                <a:ext uri="{FF2B5EF4-FFF2-40B4-BE49-F238E27FC236}">
                  <a16:creationId xmlns:a16="http://schemas.microsoft.com/office/drawing/2014/main" id="{A7215A03-DE10-0024-CFB6-AEFE65053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176"/>
              <a:ext cx="5760" cy="14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  <p:sp>
          <p:nvSpPr>
            <p:cNvPr id="20515" name="Rectangle 37" descr="40%">
              <a:extLst>
                <a:ext uri="{FF2B5EF4-FFF2-40B4-BE49-F238E27FC236}">
                  <a16:creationId xmlns:a16="http://schemas.microsoft.com/office/drawing/2014/main" id="{B2B1CDDC-937A-FBB1-C166-20BD2422A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14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  <p:sp>
          <p:nvSpPr>
            <p:cNvPr id="20516" name="Rectangle 38" descr="40%">
              <a:extLst>
                <a:ext uri="{FF2B5EF4-FFF2-40B4-BE49-F238E27FC236}">
                  <a16:creationId xmlns:a16="http://schemas.microsoft.com/office/drawing/2014/main" id="{375E8CE1-3BA3-66DB-7903-37BEE40B3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0"/>
              <a:ext cx="144" cy="4320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700">
                <a:latin typeface="Calibri" panose="020F0502020204030204" pitchFamily="34" charset="0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4122B4E8-E586-1814-F917-5D7721497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B176BFD-2976-80C9-3631-F907F21D6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28913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3EEFB23D-B385-4F8A-0A07-3FAB0C250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6" name="Rectangle 3">
            <a:extLst>
              <a:ext uri="{FF2B5EF4-FFF2-40B4-BE49-F238E27FC236}">
                <a16:creationId xmlns:a16="http://schemas.microsoft.com/office/drawing/2014/main" id="{A057B2A3-0B86-7235-6154-47FBF8A51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7" name="Rectangle 5">
            <a:extLst>
              <a:ext uri="{FF2B5EF4-FFF2-40B4-BE49-F238E27FC236}">
                <a16:creationId xmlns:a16="http://schemas.microsoft.com/office/drawing/2014/main" id="{F9EF65CB-7DA3-7BDE-FCB1-4C4D8FA8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8" name="Rectangle 6">
            <a:extLst>
              <a:ext uri="{FF2B5EF4-FFF2-40B4-BE49-F238E27FC236}">
                <a16:creationId xmlns:a16="http://schemas.microsoft.com/office/drawing/2014/main" id="{D0760E9C-E2A2-958B-931D-9AB5478DA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89" name="Rectangle 8">
            <a:extLst>
              <a:ext uri="{FF2B5EF4-FFF2-40B4-BE49-F238E27FC236}">
                <a16:creationId xmlns:a16="http://schemas.microsoft.com/office/drawing/2014/main" id="{11810CDE-7725-76D7-2AC8-977B5C2CD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0" name="Rectangle 9">
            <a:extLst>
              <a:ext uri="{FF2B5EF4-FFF2-40B4-BE49-F238E27FC236}">
                <a16:creationId xmlns:a16="http://schemas.microsoft.com/office/drawing/2014/main" id="{1FBFBC8C-9C26-B1CF-92A1-F6FE152E7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id="{ADB00395-58A7-B87B-6DD2-FF573F39B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2" name="Rectangle 12">
            <a:extLst>
              <a:ext uri="{FF2B5EF4-FFF2-40B4-BE49-F238E27FC236}">
                <a16:creationId xmlns:a16="http://schemas.microsoft.com/office/drawing/2014/main" id="{017E26D4-F2FF-91CB-B4C8-ADFE8C914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3" name="Rectangle 14">
            <a:extLst>
              <a:ext uri="{FF2B5EF4-FFF2-40B4-BE49-F238E27FC236}">
                <a16:creationId xmlns:a16="http://schemas.microsoft.com/office/drawing/2014/main" id="{280F34EE-96ED-FA32-3529-318BA77DF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4" name="Rectangle 15">
            <a:extLst>
              <a:ext uri="{FF2B5EF4-FFF2-40B4-BE49-F238E27FC236}">
                <a16:creationId xmlns:a16="http://schemas.microsoft.com/office/drawing/2014/main" id="{CE85C336-64B3-C9C9-9528-4B4D5D4CB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5" name="Rectangle 17">
            <a:extLst>
              <a:ext uri="{FF2B5EF4-FFF2-40B4-BE49-F238E27FC236}">
                <a16:creationId xmlns:a16="http://schemas.microsoft.com/office/drawing/2014/main" id="{6E3F5AA1-0E11-F35F-A721-16CC2E477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6" name="Rectangle 18">
            <a:extLst>
              <a:ext uri="{FF2B5EF4-FFF2-40B4-BE49-F238E27FC236}">
                <a16:creationId xmlns:a16="http://schemas.microsoft.com/office/drawing/2014/main" id="{2AC0FFD5-32CB-5394-D738-6AF14FBD2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417724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7" name="Rectangle 20">
            <a:extLst>
              <a:ext uri="{FF2B5EF4-FFF2-40B4-BE49-F238E27FC236}">
                <a16:creationId xmlns:a16="http://schemas.microsoft.com/office/drawing/2014/main" id="{A05C7BBA-2B0D-EAAF-043C-6915D7886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8" name="Rectangle 2">
            <a:extLst>
              <a:ext uri="{FF2B5EF4-FFF2-40B4-BE49-F238E27FC236}">
                <a16:creationId xmlns:a16="http://schemas.microsoft.com/office/drawing/2014/main" id="{5D4B4768-E89B-E0B2-DCC6-506A8BC0C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499" name="Rectangle 3">
            <a:extLst>
              <a:ext uri="{FF2B5EF4-FFF2-40B4-BE49-F238E27FC236}">
                <a16:creationId xmlns:a16="http://schemas.microsoft.com/office/drawing/2014/main" id="{890F0A5B-298D-F455-B9D2-A2FA2918A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28913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500" name="Rectangle 5">
            <a:extLst>
              <a:ext uri="{FF2B5EF4-FFF2-40B4-BE49-F238E27FC236}">
                <a16:creationId xmlns:a16="http://schemas.microsoft.com/office/drawing/2014/main" id="{42ACCEC4-BC5A-D82C-1F01-852A2EA4A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1635" y="8898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501" name="Rectangle 6">
            <a:extLst>
              <a:ext uri="{FF2B5EF4-FFF2-40B4-BE49-F238E27FC236}">
                <a16:creationId xmlns:a16="http://schemas.microsoft.com/office/drawing/2014/main" id="{39A064CC-332D-91CE-FCB6-AEB11AE7E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35" y="1289136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6422" name="Rectangle 69">
            <a:extLst>
              <a:ext uri="{FF2B5EF4-FFF2-40B4-BE49-F238E27FC236}">
                <a16:creationId xmlns:a16="http://schemas.microsoft.com/office/drawing/2014/main" id="{E7ECA5C5-FEC6-9D9F-9450-B8199646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0513" y="5409111"/>
            <a:ext cx="307837" cy="304800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423" name="Text Box 278">
            <a:extLst>
              <a:ext uri="{FF2B5EF4-FFF2-40B4-BE49-F238E27FC236}">
                <a16:creationId xmlns:a16="http://schemas.microsoft.com/office/drawing/2014/main" id="{179DE426-28BB-4465-6E93-494CCF6DD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15" y="2196868"/>
            <a:ext cx="10515600" cy="10772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8" name="Text Box 278">
            <a:extLst>
              <a:ext uri="{FF2B5EF4-FFF2-40B4-BE49-F238E27FC236}">
                <a16:creationId xmlns:a16="http://schemas.microsoft.com/office/drawing/2014/main" id="{EB64909B-CCEE-2F5E-B205-20E7E757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357" y="1289106"/>
            <a:ext cx="58293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Tam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>
            <a:extLst>
              <a:ext uri="{FF2B5EF4-FFF2-40B4-BE49-F238E27FC236}">
                <a16:creationId xmlns:a16="http://schemas.microsoft.com/office/drawing/2014/main" id="{4C914D9F-7725-5DFF-BB36-792F571D78C2}"/>
              </a:ext>
            </a:extLst>
          </p:cNvPr>
          <p:cNvGrpSpPr>
            <a:grpSpLocks/>
          </p:cNvGrpSpPr>
          <p:nvPr/>
        </p:nvGrpSpPr>
        <p:grpSpPr bwMode="auto">
          <a:xfrm>
            <a:off x="12267474" y="1997680"/>
            <a:ext cx="4496526" cy="4288820"/>
            <a:chOff x="381000" y="2743200"/>
            <a:chExt cx="3898900" cy="3702050"/>
          </a:xfrm>
        </p:grpSpPr>
        <p:sp>
          <p:nvSpPr>
            <p:cNvPr id="3" name="Right Triangle 53">
              <a:extLst>
                <a:ext uri="{FF2B5EF4-FFF2-40B4-BE49-F238E27FC236}">
                  <a16:creationId xmlns:a16="http://schemas.microsoft.com/office/drawing/2014/main" id="{B66BF4E3-0875-FD6E-114B-D1727553E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200400"/>
              <a:ext cx="2743200" cy="2743200"/>
            </a:xfrm>
            <a:prstGeom prst="rtTriangl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" name="TextBox 101">
              <a:extLst>
                <a:ext uri="{FF2B5EF4-FFF2-40B4-BE49-F238E27FC236}">
                  <a16:creationId xmlns:a16="http://schemas.microsoft.com/office/drawing/2014/main" id="{CB748EF0-CAA0-0AEE-A43E-4D27C65D5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5841999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Box 103">
              <a:extLst>
                <a:ext uri="{FF2B5EF4-FFF2-40B4-BE49-F238E27FC236}">
                  <a16:creationId xmlns:a16="http://schemas.microsoft.com/office/drawing/2014/main" id="{ED60A8A9-1EE1-8B99-30F3-802C9325E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238" y="27432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" name="TextBox 102">
              <a:extLst>
                <a:ext uri="{FF2B5EF4-FFF2-40B4-BE49-F238E27FC236}">
                  <a16:creationId xmlns:a16="http://schemas.microsoft.com/office/drawing/2014/main" id="{29F4DCF3-9AEE-69B6-7BB5-7E5926ADB1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6223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6A8ECBC-0078-431A-6E5A-B61834073244}"/>
                </a:ext>
              </a:extLst>
            </p:cNvPr>
            <p:cNvSpPr/>
            <p:nvPr/>
          </p:nvSpPr>
          <p:spPr bwMode="auto">
            <a:xfrm rot="5400000">
              <a:off x="504032" y="3001168"/>
              <a:ext cx="933450" cy="874713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58D860A5-AB3E-5153-4034-9D3F67BB8400}"/>
                </a:ext>
              </a:extLst>
            </p:cNvPr>
            <p:cNvSpPr/>
            <p:nvPr/>
          </p:nvSpPr>
          <p:spPr bwMode="auto">
            <a:xfrm rot="15077556">
              <a:off x="2992438" y="5541962"/>
              <a:ext cx="933450" cy="873125"/>
            </a:xfrm>
            <a:prstGeom prst="arc">
              <a:avLst>
                <a:gd name="adj1" fmla="val 17532781"/>
                <a:gd name="adj2" fmla="val 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TextBox 101">
              <a:extLst>
                <a:ext uri="{FF2B5EF4-FFF2-40B4-BE49-F238E27FC236}">
                  <a16:creationId xmlns:a16="http://schemas.microsoft.com/office/drawing/2014/main" id="{51A6AA83-0525-BDF9-1ADA-C23C7B02A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3805238"/>
              <a:ext cx="622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101">
              <a:extLst>
                <a:ext uri="{FF2B5EF4-FFF2-40B4-BE49-F238E27FC236}">
                  <a16:creationId xmlns:a16="http://schemas.microsoft.com/office/drawing/2014/main" id="{CC1658CC-F5CB-21BB-B2C0-70FBE7AAB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7463" y="5407025"/>
              <a:ext cx="6223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45</a:t>
              </a:r>
              <a:r>
                <a:rPr lang="en-US" altLang="en-US" sz="2400" baseline="30000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  <a:endPara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9">
            <a:extLst>
              <a:ext uri="{FF2B5EF4-FFF2-40B4-BE49-F238E27FC236}">
                <a16:creationId xmlns:a16="http://schemas.microsoft.com/office/drawing/2014/main" id="{B4F7816D-C6ED-FB13-A90F-D93FBA4133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25600" y="5536817"/>
            <a:ext cx="0" cy="304800"/>
          </a:xfrm>
          <a:prstGeom prst="line">
            <a:avLst/>
          </a:prstGeom>
          <a:noFill/>
          <a:ln w="114300" cmpd="dbl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08">
            <a:extLst>
              <a:ext uri="{FF2B5EF4-FFF2-40B4-BE49-F238E27FC236}">
                <a16:creationId xmlns:a16="http://schemas.microsoft.com/office/drawing/2014/main" id="{A7AD5E7A-4D0D-2B44-D728-EADA2D8EBB5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2787085" y="4536692"/>
            <a:ext cx="381000" cy="9525"/>
          </a:xfrm>
          <a:prstGeom prst="line">
            <a:avLst/>
          </a:prstGeom>
          <a:noFill/>
          <a:ln w="114300" cmpd="dbl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278">
            <a:extLst>
              <a:ext uri="{FF2B5EF4-FFF2-40B4-BE49-F238E27FC236}">
                <a16:creationId xmlns:a16="http://schemas.microsoft.com/office/drawing/2014/main" id="{0566B6D6-E289-139B-1D74-8FA408C8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182" y="3467100"/>
            <a:ext cx="6403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cân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8" name="Text Box 278">
            <a:extLst>
              <a:ext uri="{FF2B5EF4-FFF2-40B4-BE49-F238E27FC236}">
                <a16:creationId xmlns:a16="http://schemas.microsoft.com/office/drawing/2014/main" id="{18429876-3D5D-C8E4-2301-A9F4D05E4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886" y="4184212"/>
            <a:ext cx="6841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Cạnh: Hai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78">
            <a:extLst>
              <a:ext uri="{FF2B5EF4-FFF2-40B4-BE49-F238E27FC236}">
                <a16:creationId xmlns:a16="http://schemas.microsoft.com/office/drawing/2014/main" id="{C8C433A0-59F6-E8D5-8022-D926D1D6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355" y="4823738"/>
            <a:ext cx="82960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Hai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45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278">
            <a:extLst>
              <a:ext uri="{FF2B5EF4-FFF2-40B4-BE49-F238E27FC236}">
                <a16:creationId xmlns:a16="http://schemas.microsoft.com/office/drawing/2014/main" id="{A27D8F20-4EF6-2000-4088-722D13960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357" y="5593943"/>
            <a:ext cx="110060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chứng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minh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i="1" dirty="0"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là</a:t>
            </a:r>
            <a:r>
              <a:rPr lang="en-US" altLang="en-US" i="1" dirty="0">
                <a:latin typeface="Times New Roman" panose="02020603050405020304" pitchFamily="18" charset="0"/>
              </a:rPr>
              <a:t> tam </a:t>
            </a:r>
            <a:r>
              <a:rPr lang="en-US" altLang="en-US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vuông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cân</a:t>
            </a:r>
            <a:r>
              <a:rPr lang="en-US" altLang="en-US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1" name="Text Box 278">
            <a:extLst>
              <a:ext uri="{FF2B5EF4-FFF2-40B4-BE49-F238E27FC236}">
                <a16:creationId xmlns:a16="http://schemas.microsoft.com/office/drawing/2014/main" id="{FDE89164-48FA-4D31-2469-05DF06BF3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05" y="6391052"/>
            <a:ext cx="142623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278">
            <a:extLst>
              <a:ext uri="{FF2B5EF4-FFF2-40B4-BE49-F238E27FC236}">
                <a16:creationId xmlns:a16="http://schemas.microsoft.com/office/drawing/2014/main" id="{11959B7D-9A0D-2D82-8EF6-562929BB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208" y="7165059"/>
            <a:ext cx="11876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 45</a:t>
            </a:r>
            <a:r>
              <a:rPr lang="en-US" altLang="en-US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2" grpId="0" animBg="1"/>
      <p:bldP spid="16423" grpId="0" animBg="1"/>
      <p:bldP spid="48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3401" y="1717354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410D3-B182-806C-F8E7-D6DC739ADF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42488" y="3086101"/>
            <a:ext cx="5545655" cy="486995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13900696-EC9E-B977-D4BD-813A5CF82500}"/>
              </a:ext>
            </a:extLst>
          </p:cNvPr>
          <p:cNvGrpSpPr>
            <a:grpSpLocks/>
          </p:cNvGrpSpPr>
          <p:nvPr/>
        </p:nvGrpSpPr>
        <p:grpSpPr bwMode="auto">
          <a:xfrm>
            <a:off x="11926645" y="1240830"/>
            <a:ext cx="5618162" cy="4745038"/>
            <a:chOff x="1056" y="288"/>
            <a:chExt cx="3539" cy="2989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8159AF54-2318-5EEF-63E5-7B4B68C24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88"/>
              <a:ext cx="28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58427FB7-5E94-9910-04D7-49D6DD976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909"/>
              <a:ext cx="2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78A2C4E0-CE1B-ECD7-F1E2-7CE55D0D8D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kern="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9">
              <a:extLst>
                <a:ext uri="{FF2B5EF4-FFF2-40B4-BE49-F238E27FC236}">
                  <a16:creationId xmlns:a16="http://schemas.microsoft.com/office/drawing/2014/main" id="{6C16AA43-F35D-95E5-1B12-6CB5136601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4114">
              <a:off x="1992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9E216CB2-D2FC-76E8-565D-3CCD18320A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30776">
              <a:off x="3456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5335D9D6-9B65-31A4-5298-18ECD2344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0" cy="235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" name="AutoShape 12">
              <a:extLst>
                <a:ext uri="{FF2B5EF4-FFF2-40B4-BE49-F238E27FC236}">
                  <a16:creationId xmlns:a16="http://schemas.microsoft.com/office/drawing/2014/main" id="{3A2DCAA6-05DC-3636-09BA-520A75BFE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672"/>
              <a:ext cx="2880" cy="2352"/>
            </a:xfrm>
            <a:prstGeom prst="flowChartExtract">
              <a:avLst/>
            </a:prstGeom>
            <a:noFill/>
            <a:ln w="381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8DA37CFF-A768-2F0C-4A31-B71CCC250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7239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5191CBC-7DB5-BE60-2CEF-3B6DD623E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35E1AB6-688D-E228-7D0F-454D63654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5D22851-A849-4B78-DE8A-F92CEA08E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DF8009A0-AC07-DFDF-7784-6EBD454D9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C4A7C115-504E-52DE-D9C4-CB908CDDF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4FCAA4BA-B38E-901B-300C-61BB5899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8524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97E8B048-0613-75A3-62FE-A6341305A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7239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D2CA814F-AFB3-9BDC-376E-6BBE43575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7239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" name="Text Box 278">
            <a:extLst>
              <a:ext uri="{FF2B5EF4-FFF2-40B4-BE49-F238E27FC236}">
                <a16:creationId xmlns:a16="http://schemas.microsoft.com/office/drawing/2014/main" id="{5F64A2DA-43D5-7756-9DD2-BEB39507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75" y="2526557"/>
            <a:ext cx="12725400" cy="7078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Tam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sz="4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278">
            <a:extLst>
              <a:ext uri="{FF2B5EF4-FFF2-40B4-BE49-F238E27FC236}">
                <a16:creationId xmlns:a16="http://schemas.microsoft.com/office/drawing/2014/main" id="{94EDC2EE-BB3B-C1C7-17D2-D284DECF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18" y="1532930"/>
            <a:ext cx="5829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Tam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78">
            <a:extLst>
              <a:ext uri="{FF2B5EF4-FFF2-40B4-BE49-F238E27FC236}">
                <a16:creationId xmlns:a16="http://schemas.microsoft.com/office/drawing/2014/main" id="{EA68A3F7-2D36-BE75-25A1-2BD99E071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314700"/>
            <a:ext cx="6403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</a:rPr>
              <a:t> tam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đều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28" name="Text Box 278">
            <a:extLst>
              <a:ext uri="{FF2B5EF4-FFF2-40B4-BE49-F238E27FC236}">
                <a16:creationId xmlns:a16="http://schemas.microsoft.com/office/drawing/2014/main" id="{68BCE165-1CE9-F4A6-D13B-6E1DD53FD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504" y="4046508"/>
            <a:ext cx="6841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+ Cạnh: Ba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278">
            <a:extLst>
              <a:ext uri="{FF2B5EF4-FFF2-40B4-BE49-F238E27FC236}">
                <a16:creationId xmlns:a16="http://schemas.microsoft.com/office/drawing/2014/main" id="{A8B14878-C722-74E3-B109-5C25835AE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390" y="4852423"/>
            <a:ext cx="8451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 Ba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60</a:t>
            </a:r>
            <a:r>
              <a:rPr lang="en-US" altLang="en-US" sz="40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/>
              <p:nvPr/>
            </p:nvSpPr>
            <p:spPr>
              <a:xfrm>
                <a:off x="2992620" y="2946085"/>
                <a:ext cx="11734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Thử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thách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40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0B70C4-5D71-325C-3FC3-42EDB0796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620" y="2946085"/>
                <a:ext cx="11734800" cy="3671583"/>
              </a:xfrm>
              <a:prstGeom prst="rect">
                <a:avLst/>
              </a:prstGeom>
              <a:blipFill>
                <a:blip r:embed="rId20"/>
                <a:stretch>
                  <a:fillRect l="-1870" r="-1818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623C5-CBF7-891B-97BD-B44185B30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2A9789-7DD7-A8E2-BC01-FA03EBC11C0D}"/>
              </a:ext>
            </a:extLst>
          </p:cNvPr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295AB3D5-4B98-4833-6026-638FE802D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01411CBD-53E2-7466-7D4B-8D9F0390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1717FB40-1BF3-F59C-F504-72C4DE55F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ADFF37B-1D8E-3F98-A704-B13570DF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5994A609-FD1E-58A3-4F05-DD497B54E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B6EB8416-712A-2990-7F06-6A618E9C5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4F7B4279-806E-8A76-5095-BBECDCCE1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8D7DD59B-4176-B03B-ABA8-6FB487B68F9B}"/>
              </a:ext>
            </a:extLst>
          </p:cNvPr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1E48A92-01B5-18B4-1612-B7A4796FC691}"/>
                </a:ext>
              </a:extLst>
            </p:cNvPr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>
            <a:extLst>
              <a:ext uri="{FF2B5EF4-FFF2-40B4-BE49-F238E27FC236}">
                <a16:creationId xmlns:a16="http://schemas.microsoft.com/office/drawing/2014/main" id="{F0C1BAF3-253D-6816-4595-9D56DC8296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56D12AE3-517B-27F1-7CF3-191CE44820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9" name="Group 39">
            <a:extLst>
              <a:ext uri="{FF2B5EF4-FFF2-40B4-BE49-F238E27FC236}">
                <a16:creationId xmlns:a16="http://schemas.microsoft.com/office/drawing/2014/main" id="{FAFA5284-13C7-9C06-A214-F4D584A28544}"/>
              </a:ext>
            </a:extLst>
          </p:cNvPr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2B710366-294D-2792-A19B-799595D4039C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>
              <a:extLst>
                <a:ext uri="{FF2B5EF4-FFF2-40B4-BE49-F238E27FC236}">
                  <a16:creationId xmlns:a16="http://schemas.microsoft.com/office/drawing/2014/main" id="{ADE821CF-1B46-9544-1626-49DE3573FC76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372D4FFA-AC75-09AF-8EF6-BFCEA54CEE0A}"/>
              </a:ext>
            </a:extLst>
          </p:cNvPr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17A43813-7665-8A7B-D6A7-E9F29027B4A1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EE8A8EF6-ABD1-3AA9-415B-5B4B397B80A7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88A75D11-1F8B-17AA-56E0-02A276F245D9}"/>
              </a:ext>
            </a:extLst>
          </p:cNvPr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DECB182F-07B8-D4AA-674F-D8F7C6A226D3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B86A238D-6DDA-7EDF-B9C1-499A8E479C22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>
            <a:extLst>
              <a:ext uri="{FF2B5EF4-FFF2-40B4-BE49-F238E27FC236}">
                <a16:creationId xmlns:a16="http://schemas.microsoft.com/office/drawing/2014/main" id="{37C3B339-001B-FEAF-CD9E-0A7E3AD1E9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57009">
            <a:off x="14547634" y="-257069"/>
            <a:ext cx="3439820" cy="3791385"/>
          </a:xfrm>
          <a:prstGeom prst="rect">
            <a:avLst/>
          </a:prstGeom>
        </p:spPr>
      </p:pic>
      <p:pic>
        <p:nvPicPr>
          <p:cNvPr id="51" name="Picture 51">
            <a:extLst>
              <a:ext uri="{FF2B5EF4-FFF2-40B4-BE49-F238E27FC236}">
                <a16:creationId xmlns:a16="http://schemas.microsoft.com/office/drawing/2014/main" id="{E6D7995A-1D5C-EB48-06C0-E5C28D6A2A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FE11972C-78B2-9D8E-A120-FC1024CE74C5}"/>
              </a:ext>
            </a:extLst>
          </p:cNvPr>
          <p:cNvSpPr/>
          <p:nvPr/>
        </p:nvSpPr>
        <p:spPr>
          <a:xfrm>
            <a:off x="2128131" y="1638304"/>
            <a:ext cx="2866161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B736D0E8-9CF2-078A-BD30-9B7886E657E6}"/>
                  </a:ext>
                </a:extLst>
              </p:cNvPr>
              <p:cNvSpPr txBox="1"/>
              <p:nvPr/>
            </p:nvSpPr>
            <p:spPr>
              <a:xfrm>
                <a:off x="1422106" y="2640716"/>
                <a:ext cx="10236494" cy="3709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AB = AC,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Chứng minh rằng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ABD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ACD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B736D0E8-9CF2-078A-BD30-9B7886E65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106" y="2640716"/>
                <a:ext cx="10236494" cy="3709092"/>
              </a:xfrm>
              <a:prstGeom prst="rect">
                <a:avLst/>
              </a:prstGeom>
              <a:blipFill>
                <a:blip r:embed="rId14"/>
                <a:stretch>
                  <a:fillRect l="-2083" r="-2083" b="-6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465CF77-FE52-D5BB-918A-8D4756BBCA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32912" y="3543508"/>
            <a:ext cx="6404249" cy="4466829"/>
          </a:xfrm>
          <a:prstGeom prst="rect">
            <a:avLst/>
          </a:prstGeom>
        </p:spPr>
      </p:pic>
      <p:sp>
        <p:nvSpPr>
          <p:cNvPr id="13" name="Hình chữ nhật: Góc Tròn 20">
            <a:extLst>
              <a:ext uri="{FF2B5EF4-FFF2-40B4-BE49-F238E27FC236}">
                <a16:creationId xmlns:a16="http://schemas.microsoft.com/office/drawing/2014/main" id="{1A9ED95C-4711-06DB-5B68-490DFAA03CFE}"/>
              </a:ext>
            </a:extLst>
          </p:cNvPr>
          <p:cNvSpPr/>
          <p:nvPr/>
        </p:nvSpPr>
        <p:spPr>
          <a:xfrm>
            <a:off x="6079551" y="632362"/>
            <a:ext cx="4499255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492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8152759" y="1486035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/>
              <p:nvPr/>
            </p:nvSpPr>
            <p:spPr>
              <a:xfrm>
                <a:off x="2079058" y="2551686"/>
                <a:ext cx="13868400" cy="4776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Tam giác có ba góc bằng nhau thì cân tại một đỉnh bất kì, do đó ba cạnh bằng nhau, nên nó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Tam giác cân có hai góc bằng nhau, mà tổng ba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lại có một góc bằng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cả ba góc bằng nhau và do đó nó là tam giác đều.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670AD-5012-7937-43BB-448492BA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58" y="2551686"/>
                <a:ext cx="13868400" cy="4776564"/>
              </a:xfrm>
              <a:prstGeom prst="rect">
                <a:avLst/>
              </a:prstGeom>
              <a:blipFill>
                <a:blip r:embed="rId16"/>
                <a:stretch>
                  <a:fillRect l="-1538" r="-1582" b="-2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ABFBA-F6D4-8630-3D8E-76A21647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539363C2-666B-61DB-32B6-409A2D415D83}"/>
              </a:ext>
            </a:extLst>
          </p:cNvPr>
          <p:cNvGrpSpPr>
            <a:grpSpLocks/>
          </p:cNvGrpSpPr>
          <p:nvPr/>
        </p:nvGrpSpPr>
        <p:grpSpPr bwMode="auto">
          <a:xfrm>
            <a:off x="11839788" y="1460004"/>
            <a:ext cx="5618162" cy="4745038"/>
            <a:chOff x="1056" y="288"/>
            <a:chExt cx="3539" cy="2989"/>
          </a:xfrm>
        </p:grpSpPr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A0D142D7-6410-BE35-D746-FD2C84D27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88"/>
              <a:ext cx="28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23B69C4A-9CF4-4EC9-F7A6-EFAD524C6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909"/>
              <a:ext cx="27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40920CAD-2FAE-871D-3622-9D3CC964C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96"/>
              <a:ext cx="28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b="1" kern="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Line 9">
              <a:extLst>
                <a:ext uri="{FF2B5EF4-FFF2-40B4-BE49-F238E27FC236}">
                  <a16:creationId xmlns:a16="http://schemas.microsoft.com/office/drawing/2014/main" id="{3310D033-13CF-7C3A-0D6E-4E07B95ECAA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964114">
              <a:off x="1992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7" name="Line 10">
              <a:extLst>
                <a:ext uri="{FF2B5EF4-FFF2-40B4-BE49-F238E27FC236}">
                  <a16:creationId xmlns:a16="http://schemas.microsoft.com/office/drawing/2014/main" id="{A5007965-DD64-47D1-7C53-426F7F61F0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2130776">
              <a:off x="3456" y="1872"/>
              <a:ext cx="202" cy="1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7EA355E6-8D87-9896-52C4-065FDF066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0" cy="235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" name="AutoShape 12">
              <a:extLst>
                <a:ext uri="{FF2B5EF4-FFF2-40B4-BE49-F238E27FC236}">
                  <a16:creationId xmlns:a16="http://schemas.microsoft.com/office/drawing/2014/main" id="{A50A2853-59CA-2F57-5DCF-EEB613F5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672"/>
              <a:ext cx="2880" cy="2352"/>
            </a:xfrm>
            <a:prstGeom prst="flowChartExtract">
              <a:avLst/>
            </a:prstGeom>
            <a:noFill/>
            <a:ln w="381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370366E4-85A4-8172-A5D2-01D52170F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4191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1C724F5-68E5-CE0D-CCB3-11F2A2614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7A6B7EB-EC16-AEC5-63E5-807B2183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631579FC-CA6A-89F4-8E36-582AFAD8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95C66970-A95D-C956-6E24-D07675696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E2323033-510D-6503-7CCC-2685DEEF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91DA1960-17AF-2567-AF68-14D9C33E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547688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3474796-30FF-B608-15D9-1DC5F2B6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4191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69E07DB-604C-AFC3-03EE-74AA02E97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035" y="419100"/>
            <a:ext cx="1847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0" name="Text Box 278">
            <a:extLst>
              <a:ext uri="{FF2B5EF4-FFF2-40B4-BE49-F238E27FC236}">
                <a16:creationId xmlns:a16="http://schemas.microsoft.com/office/drawing/2014/main" id="{86832A40-4990-73DC-07F4-77485F47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646" y="2034386"/>
            <a:ext cx="10515600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Tam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sz="4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278">
            <a:extLst>
              <a:ext uri="{FF2B5EF4-FFF2-40B4-BE49-F238E27FC236}">
                <a16:creationId xmlns:a16="http://schemas.microsoft.com/office/drawing/2014/main" id="{DD4142DF-1CE3-9173-0A4A-3BFE7B4C0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06061"/>
            <a:ext cx="39352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Tam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78">
            <a:extLst>
              <a:ext uri="{FF2B5EF4-FFF2-40B4-BE49-F238E27FC236}">
                <a16:creationId xmlns:a16="http://schemas.microsoft.com/office/drawing/2014/main" id="{C7BE6541-0BA3-463A-6EB9-00F7DBB82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88" y="3534783"/>
            <a:ext cx="7076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</a:rPr>
              <a:t> tam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đều</a:t>
            </a:r>
            <a:endParaRPr lang="en-US" altLang="en-US" sz="4000" dirty="0">
              <a:latin typeface="Times New Roman" panose="02020603050405020304" pitchFamily="18" charset="0"/>
            </a:endParaRPr>
          </a:p>
        </p:txBody>
      </p:sp>
      <p:sp>
        <p:nvSpPr>
          <p:cNvPr id="28" name="Text Box 278">
            <a:extLst>
              <a:ext uri="{FF2B5EF4-FFF2-40B4-BE49-F238E27FC236}">
                <a16:creationId xmlns:a16="http://schemas.microsoft.com/office/drawing/2014/main" id="{6DFAFFF0-9CF4-2093-DB06-E57C86927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302" y="4321104"/>
            <a:ext cx="7561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+ Cạnh: Ba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278">
            <a:extLst>
              <a:ext uri="{FF2B5EF4-FFF2-40B4-BE49-F238E27FC236}">
                <a16:creationId xmlns:a16="http://schemas.microsoft.com/office/drawing/2014/main" id="{28F01E10-E818-DC06-4D00-FF24AAB1B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88" y="5127019"/>
            <a:ext cx="7561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 Ba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278">
            <a:extLst>
              <a:ext uri="{FF2B5EF4-FFF2-40B4-BE49-F238E27FC236}">
                <a16:creationId xmlns:a16="http://schemas.microsoft.com/office/drawing/2014/main" id="{5DD92510-9F3F-28F2-5C20-025C508EE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302" y="5897407"/>
            <a:ext cx="102753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i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chứng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minh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tg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i="1" dirty="0">
                <a:latin typeface="Times New Roman" panose="02020603050405020304" pitchFamily="18" charset="0"/>
              </a:rPr>
              <a:t> tam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giác</a:t>
            </a:r>
            <a:r>
              <a:rPr lang="en-US" altLang="en-US" sz="4000" i="1" dirty="0">
                <a:latin typeface="Times New Roman" panose="02020603050405020304" pitchFamily="18" charset="0"/>
              </a:rPr>
              <a:t> </a:t>
            </a:r>
            <a:r>
              <a:rPr lang="en-US" altLang="en-US" sz="4000" i="1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4000" i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9" name="Text Box 278">
            <a:extLst>
              <a:ext uri="{FF2B5EF4-FFF2-40B4-BE49-F238E27FC236}">
                <a16:creationId xmlns:a16="http://schemas.microsoft.com/office/drawing/2014/main" id="{48E18455-DDE9-A3BB-FB2D-689FCDF7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6595330"/>
            <a:ext cx="1272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278">
            <a:extLst>
              <a:ext uri="{FF2B5EF4-FFF2-40B4-BE49-F238E27FC236}">
                <a16:creationId xmlns:a16="http://schemas.microsoft.com/office/drawing/2014/main" id="{FD01BCC3-9D88-7458-DF23-B8B863CDB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313778"/>
            <a:ext cx="13124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278">
            <a:extLst>
              <a:ext uri="{FF2B5EF4-FFF2-40B4-BE49-F238E27FC236}">
                <a16:creationId xmlns:a16="http://schemas.microsoft.com/office/drawing/2014/main" id="{749423B5-F119-C039-E0FA-59AAD0BB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95" y="7916898"/>
            <a:ext cx="13124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60</a:t>
            </a:r>
            <a:r>
              <a:rPr lang="en-US" altLang="en-US" sz="40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91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24">
            <a:extLst>
              <a:ext uri="{FF2B5EF4-FFF2-40B4-BE49-F238E27FC236}">
                <a16:creationId xmlns:a16="http://schemas.microsoft.com/office/drawing/2014/main" id="{679DCB47-C770-9C9C-0376-2DEAFB851A6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486966"/>
            <a:ext cx="13978101" cy="9313067"/>
            <a:chOff x="96" y="-22"/>
            <a:chExt cx="5536" cy="4234"/>
          </a:xfrm>
        </p:grpSpPr>
        <p:sp>
          <p:nvSpPr>
            <p:cNvPr id="34819" name="Rectangle 12">
              <a:extLst>
                <a:ext uri="{FF2B5EF4-FFF2-40B4-BE49-F238E27FC236}">
                  <a16:creationId xmlns:a16="http://schemas.microsoft.com/office/drawing/2014/main" id="{3C262341-8C26-3200-9D1C-9F3F87FED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3313"/>
              <a:ext cx="1356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-"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Char char="-"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0" name="Rectangle 13">
              <a:extLst>
                <a:ext uri="{FF2B5EF4-FFF2-40B4-BE49-F238E27FC236}">
                  <a16:creationId xmlns:a16="http://schemas.microsoft.com/office/drawing/2014/main" id="{0880CE8F-302A-D522-054D-712331294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3313"/>
              <a:ext cx="1452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1" name="Rectangle 14">
              <a:extLst>
                <a:ext uri="{FF2B5EF4-FFF2-40B4-BE49-F238E27FC236}">
                  <a16:creationId xmlns:a16="http://schemas.microsoft.com/office/drawing/2014/main" id="{B63357CB-2A06-C9F9-73D6-B8129E56F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3313"/>
              <a:ext cx="1332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22" name="Rectangle 15">
              <a:extLst>
                <a:ext uri="{FF2B5EF4-FFF2-40B4-BE49-F238E27FC236}">
                  <a16:creationId xmlns:a16="http://schemas.microsoft.com/office/drawing/2014/main" id="{6F3A7E0A-C301-F3FD-96A5-6E9C63D78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3313"/>
              <a:ext cx="1380" cy="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3" name="Rectangle 16">
              <a:extLst>
                <a:ext uri="{FF2B5EF4-FFF2-40B4-BE49-F238E27FC236}">
                  <a16:creationId xmlns:a16="http://schemas.microsoft.com/office/drawing/2014/main" id="{6B070965-7E28-9AA5-2242-8968ED3C4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687"/>
              <a:ext cx="1356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4" name="Rectangle 17">
              <a:extLst>
                <a:ext uri="{FF2B5EF4-FFF2-40B4-BE49-F238E27FC236}">
                  <a16:creationId xmlns:a16="http://schemas.microsoft.com/office/drawing/2014/main" id="{63F1C548-41B1-2960-60E9-5820107AC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2687"/>
              <a:ext cx="1452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.VnArial" pitchFamily="34" charset="0"/>
                </a:rPr>
                <a:t> </a:t>
              </a: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5" name="Rectangle 18">
              <a:extLst>
                <a:ext uri="{FF2B5EF4-FFF2-40B4-BE49-F238E27FC236}">
                  <a16:creationId xmlns:a16="http://schemas.microsoft.com/office/drawing/2014/main" id="{41748F61-65EA-A90D-8DFE-6287C57B0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2687"/>
              <a:ext cx="1332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6" name="Rectangle 19">
              <a:extLst>
                <a:ext uri="{FF2B5EF4-FFF2-40B4-BE49-F238E27FC236}">
                  <a16:creationId xmlns:a16="http://schemas.microsoft.com/office/drawing/2014/main" id="{3E515DF2-033C-9B12-A582-F4BC3FC40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687"/>
              <a:ext cx="1380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7" name="Rectangle 20">
              <a:extLst>
                <a:ext uri="{FF2B5EF4-FFF2-40B4-BE49-F238E27FC236}">
                  <a16:creationId xmlns:a16="http://schemas.microsoft.com/office/drawing/2014/main" id="{0BB66900-BA79-C7A6-03FE-5A7A9DB10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255"/>
              <a:ext cx="135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8" name="Rectangle 21">
              <a:extLst>
                <a:ext uri="{FF2B5EF4-FFF2-40B4-BE49-F238E27FC236}">
                  <a16:creationId xmlns:a16="http://schemas.microsoft.com/office/drawing/2014/main" id="{3CDECAC5-AC4E-BCA3-FE66-847A283C9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2255"/>
              <a:ext cx="1452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29" name="Rectangle 22">
              <a:extLst>
                <a:ext uri="{FF2B5EF4-FFF2-40B4-BE49-F238E27FC236}">
                  <a16:creationId xmlns:a16="http://schemas.microsoft.com/office/drawing/2014/main" id="{04AF576A-2267-AC82-593F-3F57A396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2255"/>
              <a:ext cx="1332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0" name="Rectangle 23">
              <a:extLst>
                <a:ext uri="{FF2B5EF4-FFF2-40B4-BE49-F238E27FC236}">
                  <a16:creationId xmlns:a16="http://schemas.microsoft.com/office/drawing/2014/main" id="{9C97C72E-EA7E-042E-B643-5D1FEFC65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255"/>
              <a:ext cx="138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1" name="Rectangle 24">
              <a:extLst>
                <a:ext uri="{FF2B5EF4-FFF2-40B4-BE49-F238E27FC236}">
                  <a16:creationId xmlns:a16="http://schemas.microsoft.com/office/drawing/2014/main" id="{6FB9A850-A256-E1D7-2B8A-1D13DC41A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435"/>
              <a:ext cx="1356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32" name="Rectangle 25">
              <a:extLst>
                <a:ext uri="{FF2B5EF4-FFF2-40B4-BE49-F238E27FC236}">
                  <a16:creationId xmlns:a16="http://schemas.microsoft.com/office/drawing/2014/main" id="{195FDEE3-4D8A-6EB9-2AC8-6AEECF655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435"/>
              <a:ext cx="1452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33" name="Rectangle 26">
              <a:extLst>
                <a:ext uri="{FF2B5EF4-FFF2-40B4-BE49-F238E27FC236}">
                  <a16:creationId xmlns:a16="http://schemas.microsoft.com/office/drawing/2014/main" id="{A1495D46-D599-D956-24E8-B0245C883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435"/>
              <a:ext cx="1332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  <a:sym typeface="Wingdings 3" panose="05040102010807070707" pitchFamily="18" charset="2"/>
              </a:endParaRPr>
            </a:p>
          </p:txBody>
        </p:sp>
        <p:sp>
          <p:nvSpPr>
            <p:cNvPr id="34834" name="Rectangle 27">
              <a:extLst>
                <a:ext uri="{FF2B5EF4-FFF2-40B4-BE49-F238E27FC236}">
                  <a16:creationId xmlns:a16="http://schemas.microsoft.com/office/drawing/2014/main" id="{83F77A27-036C-C038-9BBE-EC5E05F1B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435"/>
              <a:ext cx="1380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5" name="Rectangle 28">
              <a:extLst>
                <a:ext uri="{FF2B5EF4-FFF2-40B4-BE49-F238E27FC236}">
                  <a16:creationId xmlns:a16="http://schemas.microsoft.com/office/drawing/2014/main" id="{5C84F1E3-F7C5-EC81-C338-A2C0253D2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177"/>
              <a:ext cx="1356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6" name="Rectangle 29">
              <a:extLst>
                <a:ext uri="{FF2B5EF4-FFF2-40B4-BE49-F238E27FC236}">
                  <a16:creationId xmlns:a16="http://schemas.microsoft.com/office/drawing/2014/main" id="{C096FE3A-7A27-8F20-8A18-8CEF8D35D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77"/>
              <a:ext cx="145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7" name="Rectangle 30">
              <a:extLst>
                <a:ext uri="{FF2B5EF4-FFF2-40B4-BE49-F238E27FC236}">
                  <a16:creationId xmlns:a16="http://schemas.microsoft.com/office/drawing/2014/main" id="{259AEB70-BD67-EE19-585C-6EF88E077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177"/>
              <a:ext cx="133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8" name="Rectangle 31">
              <a:extLst>
                <a:ext uri="{FF2B5EF4-FFF2-40B4-BE49-F238E27FC236}">
                  <a16:creationId xmlns:a16="http://schemas.microsoft.com/office/drawing/2014/main" id="{9295A633-2754-CA7C-71A0-1F92F4CAE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77"/>
              <a:ext cx="1380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400">
                <a:solidFill>
                  <a:srgbClr val="0000FF"/>
                </a:solidFill>
                <a:latin typeface=".VnArial" pitchFamily="34" charset="0"/>
              </a:endParaRPr>
            </a:p>
          </p:txBody>
        </p:sp>
        <p:sp>
          <p:nvSpPr>
            <p:cNvPr id="34839" name="Line 32">
              <a:extLst>
                <a:ext uri="{FF2B5EF4-FFF2-40B4-BE49-F238E27FC236}">
                  <a16:creationId xmlns:a16="http://schemas.microsoft.com/office/drawing/2014/main" id="{D4A7DD36-F133-EC8F-34E4-0347498E9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435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0" name="Line 33">
              <a:extLst>
                <a:ext uri="{FF2B5EF4-FFF2-40B4-BE49-F238E27FC236}">
                  <a16:creationId xmlns:a16="http://schemas.microsoft.com/office/drawing/2014/main" id="{1CE50A26-A90C-5264-A60A-643A129372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067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1" name="Line 34">
              <a:extLst>
                <a:ext uri="{FF2B5EF4-FFF2-40B4-BE49-F238E27FC236}">
                  <a16:creationId xmlns:a16="http://schemas.microsoft.com/office/drawing/2014/main" id="{A98B43F1-35D3-69E4-C7A2-C2CFCF75C6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449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2" name="Line 35">
              <a:extLst>
                <a:ext uri="{FF2B5EF4-FFF2-40B4-BE49-F238E27FC236}">
                  <a16:creationId xmlns:a16="http://schemas.microsoft.com/office/drawing/2014/main" id="{EC8A50D9-220D-177E-9174-04437F90C5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833"/>
              <a:ext cx="552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3" name="Line 36">
              <a:extLst>
                <a:ext uri="{FF2B5EF4-FFF2-40B4-BE49-F238E27FC236}">
                  <a16:creationId xmlns:a16="http://schemas.microsoft.com/office/drawing/2014/main" id="{6E035B2F-3A47-EC69-5F86-D2B86BD25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" y="4017"/>
              <a:ext cx="5464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4" name="Line 37">
              <a:extLst>
                <a:ext uri="{FF2B5EF4-FFF2-40B4-BE49-F238E27FC236}">
                  <a16:creationId xmlns:a16="http://schemas.microsoft.com/office/drawing/2014/main" id="{574B31E5-66D1-F16D-0978-6B4F89781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77"/>
              <a:ext cx="24" cy="384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5" name="Line 38">
              <a:extLst>
                <a:ext uri="{FF2B5EF4-FFF2-40B4-BE49-F238E27FC236}">
                  <a16:creationId xmlns:a16="http://schemas.microsoft.com/office/drawing/2014/main" id="{900CA723-1B2A-D0AE-FF10-C2D854F26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" y="177"/>
              <a:ext cx="0" cy="38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6" name="Line 39">
              <a:extLst>
                <a:ext uri="{FF2B5EF4-FFF2-40B4-BE49-F238E27FC236}">
                  <a16:creationId xmlns:a16="http://schemas.microsoft.com/office/drawing/2014/main" id="{07EC7F0C-093E-2977-BB9F-C8BA5437ED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08" y="177"/>
              <a:ext cx="29" cy="38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7" name="Line 40">
              <a:extLst>
                <a:ext uri="{FF2B5EF4-FFF2-40B4-BE49-F238E27FC236}">
                  <a16:creationId xmlns:a16="http://schemas.microsoft.com/office/drawing/2014/main" id="{2304C9EC-8AED-6BFB-93BE-6B41BA0D0D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00" y="177"/>
              <a:ext cx="16" cy="384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8" name="Line 41">
              <a:extLst>
                <a:ext uri="{FF2B5EF4-FFF2-40B4-BE49-F238E27FC236}">
                  <a16:creationId xmlns:a16="http://schemas.microsoft.com/office/drawing/2014/main" id="{B9E3E01E-A39C-5FCB-B418-99FDBE5056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77"/>
              <a:ext cx="5520" cy="0"/>
            </a:xfrm>
            <a:prstGeom prst="line">
              <a:avLst/>
            </a:prstGeom>
            <a:noFill/>
            <a:ln w="12700" cap="sq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49" name="Line 42">
              <a:extLst>
                <a:ext uri="{FF2B5EF4-FFF2-40B4-BE49-F238E27FC236}">
                  <a16:creationId xmlns:a16="http://schemas.microsoft.com/office/drawing/2014/main" id="{AFAA4F0F-3453-5ECD-A202-7E3728AD1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0" y="177"/>
              <a:ext cx="20" cy="384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50" name="Text Box 44">
              <a:extLst>
                <a:ext uri="{FF2B5EF4-FFF2-40B4-BE49-F238E27FC236}">
                  <a16:creationId xmlns:a16="http://schemas.microsoft.com/office/drawing/2014/main" id="{45C9C453-C28A-6B5A-B759-2EC7A2392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0" y="1692"/>
              <a:ext cx="11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ABC; AB = AC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1" name="Text Box 45">
              <a:extLst>
                <a:ext uri="{FF2B5EF4-FFF2-40B4-BE49-F238E27FC236}">
                  <a16:creationId xmlns:a16="http://schemas.microsoft.com/office/drawing/2014/main" id="{B6D75F49-580B-BB24-8A34-54E273E32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2" y="1674"/>
              <a:ext cx="117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ABC; AB = AC = BC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852" name="Text Box 46">
                  <a:extLst>
                    <a:ext uri="{FF2B5EF4-FFF2-40B4-BE49-F238E27FC236}">
                      <a16:creationId xmlns:a16="http://schemas.microsoft.com/office/drawing/2014/main" id="{9DE8012D-B527-4FE5-DBA0-05384513DD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8" y="1685"/>
                  <a:ext cx="1344" cy="3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None/>
                  </a:pPr>
                  <a:r>
                    <a:rPr lang="en-US" altLang="en-US" sz="24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ABC;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𝐵𝐴𝐶</m:t>
                          </m:r>
                        </m:e>
                      </m:acc>
                      <m:r>
                        <a:rPr lang="en-US" sz="24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altLang="en-US" sz="24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 90</a:t>
                  </a:r>
                  <a:r>
                    <a:rPr lang="en-US" altLang="en-US" sz="2400" baseline="300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0</a:t>
                  </a:r>
                </a:p>
                <a:p>
                  <a:pPr eaLnBrk="1" hangingPunct="1">
                    <a:buFontTx/>
                    <a:buNone/>
                  </a:pPr>
                  <a:r>
                    <a:rPr lang="en-US" altLang="en-US" sz="2400" dirty="0">
                      <a:solidFill>
                        <a:srgbClr val="333399"/>
                      </a:solidFill>
                      <a:latin typeface=".VnArial" pitchFamily="34" charset="0"/>
                      <a:sym typeface="Wingdings 3" panose="05040102010807070707" pitchFamily="18" charset="2"/>
                    </a:rPr>
                    <a:t>              AB = AC</a:t>
                  </a:r>
                </a:p>
              </p:txBody>
            </p:sp>
          </mc:Choice>
          <mc:Fallback xmlns="">
            <p:sp>
              <p:nvSpPr>
                <p:cNvPr id="34852" name="Text Box 46">
                  <a:extLst>
                    <a:ext uri="{FF2B5EF4-FFF2-40B4-BE49-F238E27FC236}">
                      <a16:creationId xmlns:a16="http://schemas.microsoft.com/office/drawing/2014/main" id="{9DE8012D-B527-4FE5-DBA0-05384513DD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88" y="1685"/>
                  <a:ext cx="1344" cy="385"/>
                </a:xfrm>
                <a:prstGeom prst="rect">
                  <a:avLst/>
                </a:prstGeom>
                <a:blipFill>
                  <a:blip r:embed="rId2"/>
                  <a:stretch>
                    <a:fillRect l="-2873" t="-4667" b="-14667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853" name="Text Box 47">
              <a:extLst>
                <a:ext uri="{FF2B5EF4-FFF2-40B4-BE49-F238E27FC236}">
                  <a16:creationId xmlns:a16="http://schemas.microsoft.com/office/drawing/2014/main" id="{39382851-C7BD-DBFC-1601-2434991BD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" y="2161"/>
              <a:ext cx="11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54" name="Text Box 48">
              <a:extLst>
                <a:ext uri="{FF2B5EF4-FFF2-40B4-BE49-F238E27FC236}">
                  <a16:creationId xmlns:a16="http://schemas.microsoft.com/office/drawing/2014/main" id="{F35D9316-9367-37D9-8230-0C24F875F7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2217"/>
              <a:ext cx="67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</a:rPr>
                <a:t>AB = AC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5" name="Text Box 49">
              <a:extLst>
                <a:ext uri="{FF2B5EF4-FFF2-40B4-BE49-F238E27FC236}">
                  <a16:creationId xmlns:a16="http://schemas.microsoft.com/office/drawing/2014/main" id="{9282B2F7-B7BE-D6A4-7042-E6023D231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" y="2227"/>
              <a:ext cx="115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</a:rPr>
                <a:t>AB = AC = BC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6" name="Text Box 50">
              <a:extLst>
                <a:ext uri="{FF2B5EF4-FFF2-40B4-BE49-F238E27FC236}">
                  <a16:creationId xmlns:a16="http://schemas.microsoft.com/office/drawing/2014/main" id="{52111EA5-8801-EC90-F9C4-2BA2073CC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4" y="2236"/>
              <a:ext cx="67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</a:rPr>
                <a:t>AB = AC</a:t>
              </a:r>
              <a:endParaRPr lang="en-US" altLang="en-US" sz="3600" dirty="0">
                <a:solidFill>
                  <a:srgbClr val="333399"/>
                </a:solidFill>
                <a:latin typeface=".VnArial" pitchFamily="34" charset="0"/>
              </a:endParaRPr>
            </a:p>
          </p:txBody>
        </p:sp>
        <p:sp>
          <p:nvSpPr>
            <p:cNvPr id="34857" name="Text Box 51">
              <a:extLst>
                <a:ext uri="{FF2B5EF4-FFF2-40B4-BE49-F238E27FC236}">
                  <a16:creationId xmlns:a16="http://schemas.microsoft.com/office/drawing/2014/main" id="{223980FB-6009-7CDF-C56A-6706DCDF3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" y="2577"/>
              <a:ext cx="124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1" name="Text Box 55">
              <a:extLst>
                <a:ext uri="{FF2B5EF4-FFF2-40B4-BE49-F238E27FC236}">
                  <a16:creationId xmlns:a16="http://schemas.microsoft.com/office/drawing/2014/main" id="{2B8DF293-6AC9-7997-8111-CCA19F798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3173"/>
              <a:ext cx="139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2" name="Text Box 57">
              <a:extLst>
                <a:ext uri="{FF2B5EF4-FFF2-40B4-BE49-F238E27FC236}">
                  <a16:creationId xmlns:a16="http://schemas.microsoft.com/office/drawing/2014/main" id="{45188FB2-3736-25EA-7916-1DA56057F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9" y="3249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3" name="Text Box 63">
              <a:extLst>
                <a:ext uri="{FF2B5EF4-FFF2-40B4-BE49-F238E27FC236}">
                  <a16:creationId xmlns:a16="http://schemas.microsoft.com/office/drawing/2014/main" id="{346E33E3-4412-08DB-8194-DF82F0DDFB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" y="1216"/>
              <a:ext cx="960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64" name="Line 65">
              <a:extLst>
                <a:ext uri="{FF2B5EF4-FFF2-40B4-BE49-F238E27FC236}">
                  <a16:creationId xmlns:a16="http://schemas.microsoft.com/office/drawing/2014/main" id="{09652E46-AE21-9CDA-C731-5A464786C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4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5" name="Line 66">
              <a:extLst>
                <a:ext uri="{FF2B5EF4-FFF2-40B4-BE49-F238E27FC236}">
                  <a16:creationId xmlns:a16="http://schemas.microsoft.com/office/drawing/2014/main" id="{202804B1-05C0-949B-52DB-918AE1822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768"/>
              <a:ext cx="33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6" name="Line 67">
              <a:extLst>
                <a:ext uri="{FF2B5EF4-FFF2-40B4-BE49-F238E27FC236}">
                  <a16:creationId xmlns:a16="http://schemas.microsoft.com/office/drawing/2014/main" id="{57D193F7-8570-F8DC-736F-46EDE5BD07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768"/>
              <a:ext cx="33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7" name="Line 68">
              <a:extLst>
                <a:ext uri="{FF2B5EF4-FFF2-40B4-BE49-F238E27FC236}">
                  <a16:creationId xmlns:a16="http://schemas.microsoft.com/office/drawing/2014/main" id="{3EAE03B6-6278-A568-FF87-2E7687EDDE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2" y="110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8" name="Line 69">
              <a:extLst>
                <a:ext uri="{FF2B5EF4-FFF2-40B4-BE49-F238E27FC236}">
                  <a16:creationId xmlns:a16="http://schemas.microsoft.com/office/drawing/2014/main" id="{A4E36C9A-32F4-110C-56F5-E2146AA21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104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69" name="Text Box 70">
              <a:extLst>
                <a:ext uri="{FF2B5EF4-FFF2-40B4-BE49-F238E27FC236}">
                  <a16:creationId xmlns:a16="http://schemas.microsoft.com/office/drawing/2014/main" id="{8687895A-E82B-07FD-BEB4-66BC50CC7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576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A</a:t>
              </a:r>
            </a:p>
          </p:txBody>
        </p:sp>
        <p:sp>
          <p:nvSpPr>
            <p:cNvPr id="34870" name="Text Box 71">
              <a:extLst>
                <a:ext uri="{FF2B5EF4-FFF2-40B4-BE49-F238E27FC236}">
                  <a16:creationId xmlns:a16="http://schemas.microsoft.com/office/drawing/2014/main" id="{2CE3BF12-42DE-EE45-112E-DCC340862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8" y="1324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C</a:t>
              </a:r>
            </a:p>
          </p:txBody>
        </p:sp>
        <p:sp>
          <p:nvSpPr>
            <p:cNvPr id="34871" name="Text Box 72">
              <a:extLst>
                <a:ext uri="{FF2B5EF4-FFF2-40B4-BE49-F238E27FC236}">
                  <a16:creationId xmlns:a16="http://schemas.microsoft.com/office/drawing/2014/main" id="{BD7F5AA0-3D57-89B8-A6FC-754F62BD9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324"/>
              <a:ext cx="28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B</a:t>
              </a:r>
            </a:p>
          </p:txBody>
        </p:sp>
        <p:sp>
          <p:nvSpPr>
            <p:cNvPr id="34872" name="Line 74">
              <a:extLst>
                <a:ext uri="{FF2B5EF4-FFF2-40B4-BE49-F238E27FC236}">
                  <a16:creationId xmlns:a16="http://schemas.microsoft.com/office/drawing/2014/main" id="{8CA770EF-3290-F109-8699-29A6DC4DB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4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3" name="Line 75">
              <a:extLst>
                <a:ext uri="{FF2B5EF4-FFF2-40B4-BE49-F238E27FC236}">
                  <a16:creationId xmlns:a16="http://schemas.microsoft.com/office/drawing/2014/main" id="{765370A7-6A66-A87F-CA60-DF415E4ABA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81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4" name="Line 76">
              <a:extLst>
                <a:ext uri="{FF2B5EF4-FFF2-40B4-BE49-F238E27FC236}">
                  <a16:creationId xmlns:a16="http://schemas.microsoft.com/office/drawing/2014/main" id="{DB0948E8-F4CB-062E-1570-5D3E0D116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816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5" name="Line 77">
              <a:extLst>
                <a:ext uri="{FF2B5EF4-FFF2-40B4-BE49-F238E27FC236}">
                  <a16:creationId xmlns:a16="http://schemas.microsoft.com/office/drawing/2014/main" id="{A0A66644-BE89-64B1-2371-A9760C882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139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6" name="Line 78">
              <a:extLst>
                <a:ext uri="{FF2B5EF4-FFF2-40B4-BE49-F238E27FC236}">
                  <a16:creationId xmlns:a16="http://schemas.microsoft.com/office/drawing/2014/main" id="{9E4C41B4-F1E7-D6D5-FA08-BD728C7BF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39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77" name="Text Box 79">
              <a:extLst>
                <a:ext uri="{FF2B5EF4-FFF2-40B4-BE49-F238E27FC236}">
                  <a16:creationId xmlns:a16="http://schemas.microsoft.com/office/drawing/2014/main" id="{B6D41318-66C0-C874-1E70-D967C4E72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623"/>
              <a:ext cx="13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B</a:t>
              </a:r>
            </a:p>
          </p:txBody>
        </p:sp>
        <p:sp>
          <p:nvSpPr>
            <p:cNvPr id="34878" name="Text Box 80">
              <a:extLst>
                <a:ext uri="{FF2B5EF4-FFF2-40B4-BE49-F238E27FC236}">
                  <a16:creationId xmlns:a16="http://schemas.microsoft.com/office/drawing/2014/main" id="{77D5FC38-F8D5-7FA3-BED9-AF2697EF6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" y="1371"/>
              <a:ext cx="14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A</a:t>
              </a:r>
            </a:p>
          </p:txBody>
        </p:sp>
        <p:sp>
          <p:nvSpPr>
            <p:cNvPr id="34879" name="Text Box 81">
              <a:extLst>
                <a:ext uri="{FF2B5EF4-FFF2-40B4-BE49-F238E27FC236}">
                  <a16:creationId xmlns:a16="http://schemas.microsoft.com/office/drawing/2014/main" id="{C5DA47D0-B902-4976-2943-3D4CBEBF8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1370"/>
              <a:ext cx="13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</a:rPr>
                <a:t>C</a:t>
              </a:r>
            </a:p>
          </p:txBody>
        </p:sp>
        <p:sp>
          <p:nvSpPr>
            <p:cNvPr id="34880" name="Line 82">
              <a:extLst>
                <a:ext uri="{FF2B5EF4-FFF2-40B4-BE49-F238E27FC236}">
                  <a16:creationId xmlns:a16="http://schemas.microsoft.com/office/drawing/2014/main" id="{15D4302F-09A8-2027-9B36-B439A59561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120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81" name="Line 83">
              <a:extLst>
                <a:ext uri="{FF2B5EF4-FFF2-40B4-BE49-F238E27FC236}">
                  <a16:creationId xmlns:a16="http://schemas.microsoft.com/office/drawing/2014/main" id="{380BD9ED-9651-39E8-18EA-F2F25A9400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6" y="144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34882" name="Group 85">
              <a:extLst>
                <a:ext uri="{FF2B5EF4-FFF2-40B4-BE49-F238E27FC236}">
                  <a16:creationId xmlns:a16="http://schemas.microsoft.com/office/drawing/2014/main" id="{7B312F52-5308-8BE5-A348-D203D3D8A8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624"/>
              <a:ext cx="1392" cy="962"/>
              <a:chOff x="3936" y="220"/>
              <a:chExt cx="1392" cy="962"/>
            </a:xfrm>
          </p:grpSpPr>
          <p:sp>
            <p:nvSpPr>
              <p:cNvPr id="34911" name="Line 86">
                <a:extLst>
                  <a:ext uri="{FF2B5EF4-FFF2-40B4-BE49-F238E27FC236}">
                    <a16:creationId xmlns:a16="http://schemas.microsoft.com/office/drawing/2014/main" id="{720835F7-A291-E98A-E1D4-669C0C6A4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104"/>
                <a:ext cx="8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2" name="Line 87">
                <a:extLst>
                  <a:ext uri="{FF2B5EF4-FFF2-40B4-BE49-F238E27FC236}">
                    <a16:creationId xmlns:a16="http://schemas.microsoft.com/office/drawing/2014/main" id="{385B82DC-B5EC-78AD-D983-6011C9F19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28" y="384"/>
                <a:ext cx="43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3" name="Line 88">
                <a:extLst>
                  <a:ext uri="{FF2B5EF4-FFF2-40B4-BE49-F238E27FC236}">
                    <a16:creationId xmlns:a16="http://schemas.microsoft.com/office/drawing/2014/main" id="{223F57F1-A753-3144-685A-105C1C670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0" y="384"/>
                <a:ext cx="43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4" name="Text Box 89">
                <a:extLst>
                  <a:ext uri="{FF2B5EF4-FFF2-40B4-BE49-F238E27FC236}">
                    <a16:creationId xmlns:a16="http://schemas.microsoft.com/office/drawing/2014/main" id="{4456A590-F0DB-D70C-E476-446AD38CE3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64" y="220"/>
                <a:ext cx="33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333399"/>
                    </a:solidFill>
                    <a:latin typeface=".VnArial" pitchFamily="34" charset="0"/>
                  </a:rPr>
                  <a:t>A</a:t>
                </a:r>
              </a:p>
            </p:txBody>
          </p:sp>
          <p:sp>
            <p:nvSpPr>
              <p:cNvPr id="34915" name="Text Box 90">
                <a:extLst>
                  <a:ext uri="{FF2B5EF4-FFF2-40B4-BE49-F238E27FC236}">
                    <a16:creationId xmlns:a16="http://schemas.microsoft.com/office/drawing/2014/main" id="{FAEB08A6-F628-2F27-D656-3237435EA4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2" y="988"/>
                <a:ext cx="33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333399"/>
                    </a:solidFill>
                    <a:latin typeface=".VnArial" pitchFamily="34" charset="0"/>
                  </a:rPr>
                  <a:t>C</a:t>
                </a:r>
              </a:p>
            </p:txBody>
          </p:sp>
          <p:sp>
            <p:nvSpPr>
              <p:cNvPr id="34916" name="Text Box 91">
                <a:extLst>
                  <a:ext uri="{FF2B5EF4-FFF2-40B4-BE49-F238E27FC236}">
                    <a16:creationId xmlns:a16="http://schemas.microsoft.com/office/drawing/2014/main" id="{492C044C-332D-7506-3D45-432D6E0619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988"/>
                <a:ext cx="33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333399"/>
                    </a:solidFill>
                    <a:latin typeface=".VnArial" pitchFamily="34" charset="0"/>
                  </a:rPr>
                  <a:t>B</a:t>
                </a:r>
              </a:p>
            </p:txBody>
          </p:sp>
          <p:sp>
            <p:nvSpPr>
              <p:cNvPr id="34917" name="Line 92">
                <a:extLst>
                  <a:ext uri="{FF2B5EF4-FFF2-40B4-BE49-F238E27FC236}">
                    <a16:creationId xmlns:a16="http://schemas.microsoft.com/office/drawing/2014/main" id="{878DF4CE-4EF9-3C51-38F3-EF2B40CB3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76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4918" name="Line 93">
                <a:extLst>
                  <a:ext uri="{FF2B5EF4-FFF2-40B4-BE49-F238E27FC236}">
                    <a16:creationId xmlns:a16="http://schemas.microsoft.com/office/drawing/2014/main" id="{0588202F-13F6-956B-9AAF-3C7EB095A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52" y="76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34883" name="Line 94">
              <a:extLst>
                <a:ext uri="{FF2B5EF4-FFF2-40B4-BE49-F238E27FC236}">
                  <a16:creationId xmlns:a16="http://schemas.microsoft.com/office/drawing/2014/main" id="{453AE290-32C8-3495-9B49-DAE3CCFB4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146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884" name="Text Box 96">
              <a:extLst>
                <a:ext uri="{FF2B5EF4-FFF2-40B4-BE49-F238E27FC236}">
                  <a16:creationId xmlns:a16="http://schemas.microsoft.com/office/drawing/2014/main" id="{E2E7FE5B-2792-5A7C-EB16-1D145F61F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218"/>
              <a:ext cx="69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5" name="Text Box 97">
              <a:extLst>
                <a:ext uri="{FF2B5EF4-FFF2-40B4-BE49-F238E27FC236}">
                  <a16:creationId xmlns:a16="http://schemas.microsoft.com/office/drawing/2014/main" id="{3138CC41-4748-FA41-7D27-995EA9E55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7" y="218"/>
              <a:ext cx="75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6" name="Text Box 98">
              <a:extLst>
                <a:ext uri="{FF2B5EF4-FFF2-40B4-BE49-F238E27FC236}">
                  <a16:creationId xmlns:a16="http://schemas.microsoft.com/office/drawing/2014/main" id="{ED817E6B-8B89-BBC6-1777-144E184F2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2" y="218"/>
              <a:ext cx="76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887" name="Text Box 99">
              <a:extLst>
                <a:ext uri="{FF2B5EF4-FFF2-40B4-BE49-F238E27FC236}">
                  <a16:creationId xmlns:a16="http://schemas.microsoft.com/office/drawing/2014/main" id="{DAD6F28D-C1CE-2D02-333C-B651DD08F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7" y="218"/>
              <a:ext cx="110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4" name="Text Box 57">
              <a:extLst>
                <a:ext uri="{FF2B5EF4-FFF2-40B4-BE49-F238E27FC236}">
                  <a16:creationId xmlns:a16="http://schemas.microsoft.com/office/drawing/2014/main" id="{842F447A-6287-D319-D9F9-303A54E95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9" y="2865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cạnh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5" name="Text Box 57">
              <a:extLst>
                <a:ext uri="{FF2B5EF4-FFF2-40B4-BE49-F238E27FC236}">
                  <a16:creationId xmlns:a16="http://schemas.microsoft.com/office/drawing/2014/main" id="{DC8DFB59-9FDB-A2CC-296B-96BE64053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2" y="2865"/>
              <a:ext cx="144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spc="-7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3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cạnh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spc="-7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spc="-7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spc="-7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6" name="Text Box 57">
              <a:extLst>
                <a:ext uri="{FF2B5EF4-FFF2-40B4-BE49-F238E27FC236}">
                  <a16:creationId xmlns:a16="http://schemas.microsoft.com/office/drawing/2014/main" id="{3F19551E-94EA-AC4A-D6B1-002C713CB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2" y="3201"/>
              <a:ext cx="1412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3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7" name="Text Box 57">
              <a:extLst>
                <a:ext uri="{FF2B5EF4-FFF2-40B4-BE49-F238E27FC236}">
                  <a16:creationId xmlns:a16="http://schemas.microsoft.com/office/drawing/2014/main" id="{9A56297E-0B13-C418-1A01-48E9899AB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2" y="3537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cân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1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60</a:t>
              </a:r>
              <a:r>
                <a:rPr lang="en-US" altLang="en-US" sz="2400" baseline="300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0</a:t>
              </a:r>
              <a:endParaRPr lang="en-US" altLang="en-US" sz="3600" baseline="300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8" name="Text Box 57">
              <a:extLst>
                <a:ext uri="{FF2B5EF4-FFF2-40B4-BE49-F238E27FC236}">
                  <a16:creationId xmlns:a16="http://schemas.microsoft.com/office/drawing/2014/main" id="{E2942857-1D90-D05A-4704-FAECEC179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1" y="2833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vuông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cạnh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09" name="Text Box 57">
              <a:extLst>
                <a:ext uri="{FF2B5EF4-FFF2-40B4-BE49-F238E27FC236}">
                  <a16:creationId xmlns:a16="http://schemas.microsoft.com/office/drawing/2014/main" id="{489B067E-D18E-023E-779B-D61130B0E1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1" y="3169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 dirty="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giác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vuông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có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2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góc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bằng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 </a:t>
              </a:r>
              <a:r>
                <a:rPr lang="en-US" altLang="en-US" sz="2400" dirty="0" err="1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nhau</a:t>
              </a:r>
              <a:r>
                <a:rPr lang="en-US" altLang="en-US" sz="2400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.</a:t>
              </a:r>
              <a:endPara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910" name="Text Box 57">
              <a:extLst>
                <a:ext uri="{FF2B5EF4-FFF2-40B4-BE49-F238E27FC236}">
                  <a16:creationId xmlns:a16="http://schemas.microsoft.com/office/drawing/2014/main" id="{10596921-E90D-34F8-7BD8-F35359597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1" y="3505"/>
              <a:ext cx="1335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buFontTx/>
                <a:buNone/>
              </a:pPr>
              <a:r>
                <a:rPr lang="en-US" altLang="en-US" sz="2400">
                  <a:solidFill>
                    <a:srgbClr val="333399"/>
                  </a:solidFill>
                  <a:latin typeface=".VnArial" pitchFamily="34" charset="0"/>
                  <a:sym typeface="Wingdings 3" panose="05040102010807070707" pitchFamily="18" charset="2"/>
                </a:rPr>
                <a:t>- </a:t>
              </a:r>
              <a:r>
                <a:rPr lang="en-US" altLang="en-US" sz="24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Tam giác có 2 góc bằng nhau bằng 60</a:t>
              </a:r>
              <a:r>
                <a:rPr lang="en-US" altLang="en-US" sz="2400" baseline="3000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 3" panose="05040102010807070707" pitchFamily="18" charset="2"/>
                </a:rPr>
                <a:t>0</a:t>
              </a:r>
              <a:endParaRPr lang="en-US" altLang="en-US" sz="36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 Box 63">
              <a:extLst>
                <a:ext uri="{FF2B5EF4-FFF2-40B4-BE49-F238E27FC236}">
                  <a16:creationId xmlns:a16="http://schemas.microsoft.com/office/drawing/2014/main" id="{22E91A5D-DA75-9466-80A1-FEA6193416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" y="-22"/>
              <a:ext cx="196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TAM GIÁC ĐẶC BIỆT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A26991-E2B1-F854-7FC3-C2A66AED9F0D}"/>
                  </a:ext>
                </a:extLst>
              </p:cNvPr>
              <p:cNvSpPr txBox="1"/>
              <p:nvPr/>
            </p:nvSpPr>
            <p:spPr>
              <a:xfrm>
                <a:off x="9406345" y="6192564"/>
                <a:ext cx="2667000" cy="482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nl-NL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2400" b="0" i="1" baseline="30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A26991-E2B1-F854-7FC3-C2A66AED9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345" y="6192564"/>
                <a:ext cx="2667000" cy="482312"/>
              </a:xfrm>
              <a:prstGeom prst="rect">
                <a:avLst/>
              </a:prstGeom>
              <a:blipFill>
                <a:blip r:embed="rId3"/>
                <a:stretch>
                  <a:fillRect l="-457" t="-7595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99F2BD-AB75-763D-83B7-49FDC0756192}"/>
                  </a:ext>
                </a:extLst>
              </p:cNvPr>
              <p:cNvSpPr txBox="1"/>
              <p:nvPr/>
            </p:nvSpPr>
            <p:spPr>
              <a:xfrm>
                <a:off x="6462505" y="6208920"/>
                <a:ext cx="1183521" cy="482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99F2BD-AB75-763D-83B7-49FDC0756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505" y="6208920"/>
                <a:ext cx="1183521" cy="482312"/>
              </a:xfrm>
              <a:prstGeom prst="rect">
                <a:avLst/>
              </a:prstGeom>
              <a:blipFill>
                <a:blip r:embed="rId4"/>
                <a:stretch>
                  <a:fillRect l="-1031" t="-7595" r="-515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2F9B64-E459-103C-CB34-8A7EE99A44A5}"/>
                  </a:ext>
                </a:extLst>
              </p:cNvPr>
              <p:cNvSpPr txBox="1"/>
              <p:nvPr/>
            </p:nvSpPr>
            <p:spPr>
              <a:xfrm>
                <a:off x="13069450" y="6208920"/>
                <a:ext cx="1861215" cy="4823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2400" b="0" i="1" baseline="300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82F9B64-E459-103C-CB34-8A7EE99A4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9450" y="6208920"/>
                <a:ext cx="1861215" cy="482312"/>
              </a:xfrm>
              <a:prstGeom prst="rect">
                <a:avLst/>
              </a:prstGeom>
              <a:blipFill>
                <a:blip r:embed="rId5"/>
                <a:stretch>
                  <a:fillRect l="-984" t="-7595"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60AA0-B23C-3C68-2D94-F7FD1A3F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2089644" y="5715000"/>
            <a:ext cx="4652554" cy="4011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AE30B-CF9D-99CB-4899-0A33EDD2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231" y="1187580"/>
            <a:ext cx="4170927" cy="4174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80CA1-CF9B-2959-CB27-1CB77F8A7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475" y="5683431"/>
            <a:ext cx="4229100" cy="3968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CE9744-520E-C90E-6A7E-A3256D22C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9976" y="5715000"/>
            <a:ext cx="4515125" cy="396784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8BCB56F-0837-1C38-162B-E8FBAA151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44" y="148590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998ADB41-0443-45C9-BCB8-D50747AE9125}"/>
              </a:ext>
            </a:extLst>
          </p:cNvPr>
          <p:cNvGrpSpPr>
            <a:grpSpLocks/>
          </p:cNvGrpSpPr>
          <p:nvPr/>
        </p:nvGrpSpPr>
        <p:grpSpPr bwMode="auto">
          <a:xfrm>
            <a:off x="12097393" y="1638300"/>
            <a:ext cx="4497708" cy="3505200"/>
            <a:chOff x="4105" y="2064"/>
            <a:chExt cx="1031" cy="816"/>
          </a:xfrm>
        </p:grpSpPr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099C3A61-CF0B-8C00-BE55-A2DF8DF79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05" y="2064"/>
              <a:ext cx="1031" cy="816"/>
            </a:xfrm>
            <a:prstGeom prst="flowChartExtra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2D78E13C-316D-E204-340A-954E0686E4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250" y="2144"/>
              <a:ext cx="754" cy="602"/>
            </a:xfrm>
            <a:prstGeom prst="flowChartExtra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1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củng cố bài học">
            <a:hlinkClick r:id="" action="ppaction://media"/>
            <a:extLst>
              <a:ext uri="{FF2B5EF4-FFF2-40B4-BE49-F238E27FC236}">
                <a16:creationId xmlns:a16="http://schemas.microsoft.com/office/drawing/2014/main" id="{58A9C3B0-7E39-2C6A-6DA4-2EB6F27E40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28587"/>
            <a:ext cx="17830800" cy="10029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365" y="1180643"/>
            <a:ext cx="10900234" cy="73918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7370" y="1215554"/>
            <a:ext cx="5553625" cy="45800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14673" y="1215554"/>
            <a:ext cx="5346610" cy="46251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551695" y="1104900"/>
            <a:ext cx="1769043" cy="1539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551694" y="2559171"/>
            <a:ext cx="1769045" cy="1600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541299" y="4076074"/>
            <a:ext cx="1761146" cy="16008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533400" y="5630563"/>
            <a:ext cx="1769045" cy="15855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hlinkClick r:id="rId8" action="ppaction://hlinksldjump"/>
          </p:cNvPr>
          <p:cNvSpPr txBox="1"/>
          <p:nvPr/>
        </p:nvSpPr>
        <p:spPr>
          <a:xfrm>
            <a:off x="4724400" y="36842"/>
            <a:ext cx="10717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CHƠI: BỨC HÌNH BÍ ẨN</a:t>
            </a:r>
          </a:p>
        </p:txBody>
      </p:sp>
      <p:sp>
        <p:nvSpPr>
          <p:cNvPr id="9" name="Action Button: Beginning 4">
            <a:hlinkClick r:id="rId9" action="ppaction://hlinksldjump"/>
          </p:cNvPr>
          <p:cNvSpPr/>
          <p:nvPr/>
        </p:nvSpPr>
        <p:spPr>
          <a:xfrm>
            <a:off x="17068800" y="9348730"/>
            <a:ext cx="1219200" cy="89916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6170" y="8638448"/>
            <a:ext cx="9646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Có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công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mài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sắt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có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ngày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nên</a:t>
            </a:r>
            <a:r>
              <a:rPr lang="en-US" sz="5400" b="1" cap="none" spc="0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kim</a:t>
            </a:r>
            <a:endParaRPr lang="en-US" sz="5400" b="1" cap="none" spc="0" dirty="0">
              <a:ln w="22225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94920" y="8655310"/>
            <a:ext cx="10900234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TỤC NGỮ?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5790603"/>
            <a:ext cx="5517629" cy="457245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26444" y="5745560"/>
            <a:ext cx="5358573" cy="4617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1958980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30000"/>
              </a:lnSpc>
              <a:defRPr/>
            </a:pPr>
            <a:r>
              <a:rPr lang="en-US" sz="4800" b="1" spc="-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spc="-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spc="-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8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spc="-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spc="-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B.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lang="en-US" sz="4800" noProof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h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ai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góc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nhau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6581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9414167" y="7654413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D.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43200" imgH="4267200" progId="Equation.DSMT4">
                  <p:embed/>
                </p:oleObj>
              </mc:Choice>
              <mc:Fallback>
                <p:oleObj name="Equation" r:id="rId8" imgW="2743200" imgH="4267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ction Button: Home 6">
            <a:hlinkClick r:id="rId10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394200" y="260126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NGHIỆM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6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3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  <p:sp>
        <p:nvSpPr>
          <p:cNvPr id="6" name="Plaque 5">
            <a:extLst>
              <a:ext uri="{FF2B5EF4-FFF2-40B4-BE49-F238E27FC236}">
                <a16:creationId xmlns:a16="http://schemas.microsoft.com/office/drawing/2014/main" id="{49F34FCC-46DE-E275-5755-DB0E1E6DAAE5}"/>
              </a:ext>
            </a:extLst>
          </p:cNvPr>
          <p:cNvSpPr/>
          <p:nvPr/>
        </p:nvSpPr>
        <p:spPr>
          <a:xfrm>
            <a:off x="9414166" y="7654413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D171B-768C-CD95-4BBE-D0F3B304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F854AF31-3D68-D3DA-F6C3-FC23095B80E1}"/>
              </a:ext>
            </a:extLst>
          </p:cNvPr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1E0C7F-CC27-C56B-38F6-228D92999444}"/>
              </a:ext>
            </a:extLst>
          </p:cNvPr>
          <p:cNvSpPr txBox="1"/>
          <p:nvPr/>
        </p:nvSpPr>
        <p:spPr>
          <a:xfrm>
            <a:off x="4239941" y="319353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TRẮC NGHIỆM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4914789F-818B-9634-3E47-756648A9C933}"/>
              </a:ext>
            </a:extLst>
          </p:cNvPr>
          <p:cNvSpPr/>
          <p:nvPr/>
        </p:nvSpPr>
        <p:spPr>
          <a:xfrm>
            <a:off x="1784008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4318A871-E05E-108B-B05E-39E14C034C4E}"/>
              </a:ext>
            </a:extLst>
          </p:cNvPr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81234F52-259A-E800-3427-9FBC86835F63}"/>
              </a:ext>
            </a:extLst>
          </p:cNvPr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4 cm</a:t>
            </a: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B6EEB5C3-3A90-82D1-383A-0B05B98864A5}"/>
              </a:ext>
            </a:extLst>
          </p:cNvPr>
          <p:cNvSpPr/>
          <p:nvPr/>
        </p:nvSpPr>
        <p:spPr>
          <a:xfrm>
            <a:off x="1665143" y="7401498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2FA3A749-A8DC-E92E-0158-56416FD76663}"/>
              </a:ext>
            </a:extLst>
          </p:cNvPr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đươc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Action Button: Home 5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BDF6F74-E546-A51C-1969-52BE1C6A59C8}"/>
              </a:ext>
            </a:extLst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32F41F5B-53AC-48F9-E8BD-674926769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C6E98A9-E5D7-C4CE-CA28-1C4BF66F1607}"/>
              </a:ext>
            </a:extLst>
          </p:cNvPr>
          <p:cNvGrpSpPr/>
          <p:nvPr/>
        </p:nvGrpSpPr>
        <p:grpSpPr>
          <a:xfrm>
            <a:off x="11817374" y="301147"/>
            <a:ext cx="6315075" cy="5219702"/>
            <a:chOff x="5572125" y="3086101"/>
            <a:chExt cx="6315075" cy="5219702"/>
          </a:xfrm>
        </p:grpSpPr>
        <p:grpSp>
          <p:nvGrpSpPr>
            <p:cNvPr id="22" name="Group 70">
              <a:extLst>
                <a:ext uri="{FF2B5EF4-FFF2-40B4-BE49-F238E27FC236}">
                  <a16:creationId xmlns:a16="http://schemas.microsoft.com/office/drawing/2014/main" id="{4EC918C6-84C7-CC1F-48BD-76FFA91EF1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72125" y="3086101"/>
              <a:ext cx="6315075" cy="5219702"/>
              <a:chOff x="-624" y="1362"/>
              <a:chExt cx="2652" cy="2192"/>
            </a:xfrm>
          </p:grpSpPr>
          <p:sp>
            <p:nvSpPr>
              <p:cNvPr id="27" name="Text Box 25">
                <a:extLst>
                  <a:ext uri="{FF2B5EF4-FFF2-40B4-BE49-F238E27FC236}">
                    <a16:creationId xmlns:a16="http://schemas.microsoft.com/office/drawing/2014/main" id="{BA5E244D-69C0-05EC-0CD7-E92D2D05DE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" y="3283"/>
                <a:ext cx="1073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3600" b="1">
                  <a:solidFill>
                    <a:srgbClr val="FF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28" name="AutoShape 17">
                <a:extLst>
                  <a:ext uri="{FF2B5EF4-FFF2-40B4-BE49-F238E27FC236}">
                    <a16:creationId xmlns:a16="http://schemas.microsoft.com/office/drawing/2014/main" id="{EA682061-08FB-7A65-ADC7-C92FAFC90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" y="1650"/>
                <a:ext cx="1649" cy="1461"/>
              </a:xfrm>
              <a:prstGeom prst="triangle">
                <a:avLst>
                  <a:gd name="adj" fmla="val 49398"/>
                </a:avLst>
              </a:prstGeom>
              <a:solidFill>
                <a:srgbClr val="99CC00"/>
              </a:solidFill>
              <a:ln w="3810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2700" b="1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18A16893-2D44-CA40-9FB4-9ED8170C4A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" y="1362"/>
                <a:ext cx="564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3600" b="1">
                    <a:solidFill>
                      <a:srgbClr val="0066FF"/>
                    </a:solidFill>
                    <a:latin typeface=".VnTime" pitchFamily="34" charset="0"/>
                  </a:rPr>
                  <a:t>K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39707079-62D9-326F-165E-04BC3FCF16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4" y="3077"/>
                <a:ext cx="564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3600" b="1">
                    <a:solidFill>
                      <a:srgbClr val="0066FF"/>
                    </a:solidFill>
                    <a:latin typeface=".VnTime" pitchFamily="34" charset="0"/>
                  </a:rPr>
                  <a:t>E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8F0A6251-BA95-F48B-762A-F5FD481501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9" y="3111"/>
                <a:ext cx="565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3600" b="1">
                    <a:solidFill>
                      <a:srgbClr val="0066FF"/>
                    </a:solidFill>
                    <a:latin typeface=".VnTime" pitchFamily="34" charset="0"/>
                  </a:rPr>
                  <a:t>D</a:t>
                </a:r>
              </a:p>
            </p:txBody>
          </p:sp>
          <p:sp>
            <p:nvSpPr>
              <p:cNvPr id="32" name="Text Box 22">
                <a:extLst>
                  <a:ext uri="{FF2B5EF4-FFF2-40B4-BE49-F238E27FC236}">
                    <a16:creationId xmlns:a16="http://schemas.microsoft.com/office/drawing/2014/main" id="{C580C2A7-0DE4-2F57-C938-C5DA3DD010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94" y="2754"/>
                <a:ext cx="564" cy="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4200" b="1">
                    <a:solidFill>
                      <a:srgbClr val="FF0000"/>
                    </a:solidFill>
                    <a:latin typeface=".VnTime" pitchFamily="34" charset="0"/>
                  </a:rPr>
                  <a:t>120</a:t>
                </a:r>
                <a:r>
                  <a:rPr lang="en-US" altLang="en-US" sz="4200" b="1" baseline="30000">
                    <a:solidFill>
                      <a:srgbClr val="FF0000"/>
                    </a:solidFill>
                    <a:latin typeface=".VnTime" pitchFamily="34" charset="0"/>
                  </a:rPr>
                  <a:t>0</a:t>
                </a:r>
                <a:endParaRPr lang="en-US" altLang="en-US" sz="4200" b="1">
                  <a:solidFill>
                    <a:srgbClr val="FF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33" name="Line 23">
                <a:extLst>
                  <a:ext uri="{FF2B5EF4-FFF2-40B4-BE49-F238E27FC236}">
                    <a16:creationId xmlns:a16="http://schemas.microsoft.com/office/drawing/2014/main" id="{823BF242-17CC-55F7-B242-323936705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624" y="3111"/>
                <a:ext cx="84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cxnSp>
          <p:nvCxnSpPr>
            <p:cNvPr id="23" name="Straight Connector 109">
              <a:extLst>
                <a:ext uri="{FF2B5EF4-FFF2-40B4-BE49-F238E27FC236}">
                  <a16:creationId xmlns:a16="http://schemas.microsoft.com/office/drawing/2014/main" id="{A64A07E5-749E-46FE-0043-7D375476F5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472738" y="5486400"/>
              <a:ext cx="342900" cy="342900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08">
              <a:extLst>
                <a:ext uri="{FF2B5EF4-FFF2-40B4-BE49-F238E27FC236}">
                  <a16:creationId xmlns:a16="http://schemas.microsoft.com/office/drawing/2014/main" id="{F864FDB2-9FC0-8C5A-E3A4-4B4AA97FB8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8351045" y="5486400"/>
              <a:ext cx="342900" cy="228600"/>
            </a:xfrm>
            <a:prstGeom prst="line">
              <a:avLst/>
            </a:prstGeom>
            <a:noFill/>
            <a:ln w="114300" cmpd="dbl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DCCCA9BB-AFE1-2724-D6EE-0A6F90AD2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300" y="4686301"/>
              <a:ext cx="16002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371600"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4200" b="1" dirty="0">
                  <a:solidFill>
                    <a:srgbClr val="0000FF"/>
                  </a:solidFill>
                  <a:latin typeface="VNI-Times" pitchFamily="2" charset="0"/>
                </a:rPr>
                <a:t>3 cm</a:t>
              </a:r>
            </a:p>
          </p:txBody>
        </p:sp>
      </p:grpSp>
      <p:sp>
        <p:nvSpPr>
          <p:cNvPr id="2" name="Plaque 1">
            <a:extLst>
              <a:ext uri="{FF2B5EF4-FFF2-40B4-BE49-F238E27FC236}">
                <a16:creationId xmlns:a16="http://schemas.microsoft.com/office/drawing/2014/main" id="{CDF9F192-51E4-C737-84C5-E73119E855D2}"/>
              </a:ext>
            </a:extLst>
          </p:cNvPr>
          <p:cNvSpPr/>
          <p:nvPr/>
        </p:nvSpPr>
        <p:spPr>
          <a:xfrm>
            <a:off x="1665143" y="5046627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2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 cm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5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B4D0-9E76-4AC1-C42D-0E160263C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5F13D0CE-F96B-032B-2E7B-FB0007884EA6}"/>
              </a:ext>
            </a:extLst>
          </p:cNvPr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7DFA4B-2253-C4E9-CA5A-BA5C5DD979F1}"/>
              </a:ext>
            </a:extLst>
          </p:cNvPr>
          <p:cNvSpPr txBox="1"/>
          <p:nvPr/>
        </p:nvSpPr>
        <p:spPr>
          <a:xfrm>
            <a:off x="4239941" y="319353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TRẮC NGHIỆM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12926DCC-321D-2BCD-AB07-BF195A37E328}"/>
              </a:ext>
            </a:extLst>
          </p:cNvPr>
          <p:cNvSpPr/>
          <p:nvPr/>
        </p:nvSpPr>
        <p:spPr>
          <a:xfrm>
            <a:off x="1784008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-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1.5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1" name="Action Button: Home 5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7F160DE-D50C-5B80-6DC2-3431231317E6}"/>
              </a:ext>
            </a:extLst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9CD27409-9349-00B1-8847-2539C8BFF4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  <p:sp>
        <p:nvSpPr>
          <p:cNvPr id="8" name="Plaque 7">
            <a:extLst>
              <a:ext uri="{FF2B5EF4-FFF2-40B4-BE49-F238E27FC236}">
                <a16:creationId xmlns:a16="http://schemas.microsoft.com/office/drawing/2014/main" id="{EC4C4B40-9E81-C04F-7B4F-6A9F424AF4C9}"/>
              </a:ext>
            </a:extLst>
          </p:cNvPr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3,5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laque 8">
                <a:extLst>
                  <a:ext uri="{FF2B5EF4-FFF2-40B4-BE49-F238E27FC236}">
                    <a16:creationId xmlns:a16="http://schemas.microsoft.com/office/drawing/2014/main" id="{98E8EBFD-BAAC-CCA2-35AB-0F32E0A4026E}"/>
                  </a:ext>
                </a:extLst>
              </p:cNvPr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vi-V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B.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Plaque 8">
                <a:extLst>
                  <a:ext uri="{FF2B5EF4-FFF2-40B4-BE49-F238E27FC236}">
                    <a16:creationId xmlns:a16="http://schemas.microsoft.com/office/drawing/2014/main" id="{98E8EBFD-BAAC-CCA2-35AB-0F32E0A402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>
                <a:blip r:embed="rId8"/>
                <a:stretch>
                  <a:fillRect l="-52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laque 13">
            <a:extLst>
              <a:ext uri="{FF2B5EF4-FFF2-40B4-BE49-F238E27FC236}">
                <a16:creationId xmlns:a16="http://schemas.microsoft.com/office/drawing/2014/main" id="{BEE4E52A-1F12-4E5A-652A-5EBD9AAF3917}"/>
              </a:ext>
            </a:extLst>
          </p:cNvPr>
          <p:cNvSpPr/>
          <p:nvPr/>
        </p:nvSpPr>
        <p:spPr>
          <a:xfrm>
            <a:off x="1671318" y="76581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5,5 m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A09A8D01-6186-A1CA-AD71-F6937AF80879}"/>
              </a:ext>
            </a:extLst>
          </p:cNvPr>
          <p:cNvSpPr/>
          <p:nvPr/>
        </p:nvSpPr>
        <p:spPr>
          <a:xfrm>
            <a:off x="9414167" y="7654413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D.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Đáp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khác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E200C7DC-9BD5-C05C-27DB-A820C2FCCB28}"/>
              </a:ext>
            </a:extLst>
          </p:cNvPr>
          <p:cNvSpPr/>
          <p:nvPr/>
        </p:nvSpPr>
        <p:spPr>
          <a:xfrm>
            <a:off x="1666402" y="7674559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C.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5,5 m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E2926-C21E-C601-23AC-1E0F76CB0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>
            <a:extLst>
              <a:ext uri="{FF2B5EF4-FFF2-40B4-BE49-F238E27FC236}">
                <a16:creationId xmlns:a16="http://schemas.microsoft.com/office/drawing/2014/main" id="{E7FAA495-9E93-A330-3AA5-F0FC6E09B4B1}"/>
              </a:ext>
            </a:extLst>
          </p:cNvPr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97556" b="-3675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AECF06-0A65-5F4B-E5D9-D68BD1ECEA71}"/>
              </a:ext>
            </a:extLst>
          </p:cNvPr>
          <p:cNvSpPr txBox="1"/>
          <p:nvPr/>
        </p:nvSpPr>
        <p:spPr>
          <a:xfrm>
            <a:off x="4239941" y="319353"/>
            <a:ext cx="1036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TRẮC NGHIỆM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F0F9F477-D719-1B0C-ED0A-F35DFF9D9292}"/>
              </a:ext>
            </a:extLst>
          </p:cNvPr>
          <p:cNvSpPr/>
          <p:nvPr/>
        </p:nvSpPr>
        <p:spPr>
          <a:xfrm>
            <a:off x="1784008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r>
              <a:rPr lang="en-US" sz="4400" spc="-6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6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4400" b="1" i="0" u="none" strike="noStrike" kern="1200" cap="none" spc="-6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0" i="0" u="none" strike="noStrike" kern="1200" cap="none" spc="-6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85264590-42E5-E528-34D6-2FC53FD61D24}"/>
              </a:ext>
            </a:extLst>
          </p:cNvPr>
          <p:cNvSpPr/>
          <p:nvPr/>
        </p:nvSpPr>
        <p:spPr>
          <a:xfrm>
            <a:off x="1784008" y="51631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852D0BAF-94CE-B7ED-544C-9A1BE02E1C79}"/>
              </a:ext>
            </a:extLst>
          </p:cNvPr>
          <p:cNvSpPr/>
          <p:nvPr/>
        </p:nvSpPr>
        <p:spPr>
          <a:xfrm>
            <a:off x="1784008" y="7635534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  <a:r>
              <a:rPr kumimoji="0" lang="en-US" sz="4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Plaque 49">
            <a:extLst>
              <a:ext uri="{FF2B5EF4-FFF2-40B4-BE49-F238E27FC236}">
                <a16:creationId xmlns:a16="http://schemas.microsoft.com/office/drawing/2014/main" id="{683943B5-5C66-9B9A-4A6E-2B56EA8F41EB}"/>
              </a:ext>
            </a:extLst>
          </p:cNvPr>
          <p:cNvSpPr/>
          <p:nvPr/>
        </p:nvSpPr>
        <p:spPr>
          <a:xfrm>
            <a:off x="9624028" y="516931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40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F385080D-799A-D20D-7E12-C8AD2468447E}"/>
              </a:ext>
            </a:extLst>
          </p:cNvPr>
          <p:cNvSpPr/>
          <p:nvPr/>
        </p:nvSpPr>
        <p:spPr>
          <a:xfrm>
            <a:off x="9631402" y="757868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Action Button: Home 5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509A09B-92F1-D8D7-85E6-64B86596F9AB}"/>
              </a:ext>
            </a:extLst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24F9A4B5-D424-8DE8-EB57-E75BFDD7E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9" y="-1"/>
            <a:ext cx="3178175" cy="2100693"/>
          </a:xfrm>
          <a:prstGeom prst="rect">
            <a:avLst/>
          </a:prstGeom>
        </p:spPr>
      </p:pic>
      <p:sp>
        <p:nvSpPr>
          <p:cNvPr id="8" name="Plaque 7">
            <a:extLst>
              <a:ext uri="{FF2B5EF4-FFF2-40B4-BE49-F238E27FC236}">
                <a16:creationId xmlns:a16="http://schemas.microsoft.com/office/drawing/2014/main" id="{07DB4A17-021C-EA36-B69D-DEEE06845A3B}"/>
              </a:ext>
            </a:extLst>
          </p:cNvPr>
          <p:cNvSpPr/>
          <p:nvPr/>
        </p:nvSpPr>
        <p:spPr>
          <a:xfrm>
            <a:off x="9624028" y="516931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40</a:t>
            </a:r>
            <a:r>
              <a:rPr kumimoji="0" lang="en-US" sz="40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6" name="Video vào bài tam giác cân">
            <a:hlinkClick r:id="" action="ppaction://media"/>
            <a:extLst>
              <a:ext uri="{FF2B5EF4-FFF2-40B4-BE49-F238E27FC236}">
                <a16:creationId xmlns:a16="http://schemas.microsoft.com/office/drawing/2014/main" id="{59DD5741-B1FD-33A9-5269-904DDEBE9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09620" y="737159"/>
            <a:ext cx="15149456" cy="85215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ận chiến 10 năm trước, cuộc dời 10 năm s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3719514"/>
            <a:ext cx="18835688" cy="175498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3529" t="20090" r="14325" b="67589"/>
          <a:stretch>
            <a:fillRect/>
          </a:stretch>
        </p:blipFill>
        <p:spPr>
          <a:xfrm>
            <a:off x="200027" y="0"/>
            <a:ext cx="17830800" cy="999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4" y="1711132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127050" y="217303"/>
            <a:ext cx="14826645" cy="7800504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5994613" y="7520352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/>
              <p:nvPr/>
            </p:nvSpPr>
            <p:spPr>
              <a:xfrm>
                <a:off x="2517977" y="1225623"/>
                <a:ext cx="11994063" cy="248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4.24 (SGK – 84)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5E609C-BAE0-8BAC-F64E-EED8C40DD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977" y="1225623"/>
                <a:ext cx="11994063" cy="2485745"/>
              </a:xfrm>
              <a:prstGeom prst="rect">
                <a:avLst/>
              </a:prstGeom>
              <a:blipFill>
                <a:blip r:embed="rId18"/>
                <a:stretch>
                  <a:fillRect l="-1524" r="-1575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93D4562-963C-5E8B-27FA-CABE07D26420}"/>
              </a:ext>
            </a:extLst>
          </p:cNvPr>
          <p:cNvGrpSpPr/>
          <p:nvPr/>
        </p:nvGrpSpPr>
        <p:grpSpPr>
          <a:xfrm>
            <a:off x="10046558" y="2917088"/>
            <a:ext cx="5404655" cy="5999355"/>
            <a:chOff x="10046558" y="2917088"/>
            <a:chExt cx="5404655" cy="59993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291259-D255-64A2-9BD4-9640AD9E2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046558" y="2917088"/>
              <a:ext cx="5404655" cy="599935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33F603E-82AC-A869-FC98-6321BED0151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08863" y="5623902"/>
              <a:ext cx="239148" cy="44827"/>
            </a:xfrm>
            <a:prstGeom prst="line">
              <a:avLst/>
            </a:prstGeom>
            <a:solidFill>
              <a:srgbClr val="FFFFCC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0F1E9B-ED59-3BED-B889-E64689F08D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761964" y="5646315"/>
              <a:ext cx="239148" cy="44827"/>
            </a:xfrm>
            <a:prstGeom prst="line">
              <a:avLst/>
            </a:prstGeom>
            <a:solidFill>
              <a:srgbClr val="FFFFCC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70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4666" y="-51183"/>
            <a:ext cx="2821311" cy="2978351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99760" y="1437993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/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 vì: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𝐴𝐵𝑀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𝐴𝐶𝑀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).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𝑀𝐴𝐶</m:t>
                        </m:r>
                      </m:e>
                    </m:acc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 thời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𝐴𝑀𝐵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180</m:t>
                            </m:r>
                          </m:e>
                          <m:sup>
                            <m:r>
                              <a:rPr lang="nl-NL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B6EE43-EE95-9D34-CB6C-D857DB9ED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31" y="2462738"/>
                <a:ext cx="12781443" cy="6787307"/>
              </a:xfrm>
              <a:prstGeom prst="rect">
                <a:avLst/>
              </a:prstGeom>
              <a:blipFill>
                <a:blip r:embed="rId12"/>
                <a:stretch>
                  <a:fillRect l="-1669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F55E22-9216-CFDC-B009-D3FD9F54DB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36597" y="1454321"/>
            <a:ext cx="5407621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580597"/>
            <a:chOff x="9335537" y="1333507"/>
            <a:chExt cx="9200616" cy="2580597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85422" y="2089181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Học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thuộc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nghĩa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tính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chất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dấu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hiệu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nhận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biết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tam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giác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đặc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biệt</a:t>
              </a: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61226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4.23 – 4.25.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646961" y="6788183"/>
              <a:ext cx="8735346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Nghiên cứu trước bài 2: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“ Đường trung trực của đoạn thẳng” 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1003725-EC34-12B2-FFB9-E54D14EF5D6B}"/>
              </a:ext>
            </a:extLst>
          </p:cNvPr>
          <p:cNvSpPr/>
          <p:nvPr/>
        </p:nvSpPr>
        <p:spPr>
          <a:xfrm>
            <a:off x="360097" y="544533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49CE-E94A-B3F2-EEAC-D5B00A219608}"/>
              </a:ext>
            </a:extLst>
          </p:cNvPr>
          <p:cNvSpPr txBox="1"/>
          <p:nvPr/>
        </p:nvSpPr>
        <p:spPr>
          <a:xfrm>
            <a:off x="1210337" y="1367103"/>
            <a:ext cx="1698103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4.59.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EEF7F8-ABD7-E2C8-2EF0-1F466F0E3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220" y="3978899"/>
            <a:ext cx="6679686" cy="4014991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E826481-C7D9-95C8-5B01-8373DFA13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26668"/>
              </p:ext>
            </p:extLst>
          </p:nvPr>
        </p:nvGraphicFramePr>
        <p:xfrm>
          <a:off x="271720" y="3978900"/>
          <a:ext cx="10811594" cy="39645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851966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10935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giác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ở đỉnh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ở đáy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56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56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56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80EE602-BBC0-0058-F718-4A03151168E6}"/>
              </a:ext>
            </a:extLst>
          </p:cNvPr>
          <p:cNvSpPr txBox="1"/>
          <p:nvPr/>
        </p:nvSpPr>
        <p:spPr>
          <a:xfrm>
            <a:off x="4482999" y="246379"/>
            <a:ext cx="953780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 – 3 PHÚT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2873">
            <a:off x="9429103" y="-536451"/>
            <a:ext cx="689038" cy="764536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-1447800" y="1607197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-1127830" y="1607197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-807859" y="1607197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0E894-1F64-5874-B113-A4445E4A65BC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4838700"/>
          <a:ext cx="16078200" cy="52578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863353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802844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802844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705716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903443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1263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  <a:tr h="9986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437879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/>
              <p:nvPr/>
            </p:nvSpPr>
            <p:spPr>
              <a:xfrm>
                <a:off x="1022023" y="5992574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6E2827-83DC-7F53-15F2-A9D251A7C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23" y="5992574"/>
                <a:ext cx="3691584" cy="901593"/>
              </a:xfrm>
              <a:prstGeom prst="rect">
                <a:avLst/>
              </a:prstGeom>
              <a:blipFill>
                <a:blip r:embed="rId4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/>
              <p:nvPr/>
            </p:nvSpPr>
            <p:spPr>
              <a:xfrm>
                <a:off x="956335" y="7075519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B9A48-05BD-DCB8-9981-8E280844C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35" y="7075519"/>
                <a:ext cx="3691584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/>
              <p:nvPr/>
            </p:nvSpPr>
            <p:spPr>
              <a:xfrm>
                <a:off x="914400" y="7985568"/>
                <a:ext cx="3691584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𝛥</m:t>
                    </m:r>
                    <m: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𝐶𝐷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D70DD0-16CA-6088-EDA4-19E9A5FB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7985568"/>
                <a:ext cx="3691584" cy="901593"/>
              </a:xfrm>
              <a:prstGeom prst="rect">
                <a:avLst/>
              </a:prstGeom>
              <a:blipFill>
                <a:blip r:embed="rId6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/>
              <p:nvPr/>
            </p:nvSpPr>
            <p:spPr>
              <a:xfrm>
                <a:off x="6159595" y="6173431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8A3035-4731-8C7D-BAAC-757826605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595" y="6173431"/>
                <a:ext cx="2025253" cy="8104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/>
              <p:nvPr/>
            </p:nvSpPr>
            <p:spPr>
              <a:xfrm>
                <a:off x="6110997" y="7153935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𝐴𝐵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29A02-6EA2-0D11-BAF3-0D29184C3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0997" y="7153935"/>
                <a:ext cx="2025253" cy="8104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/>
              <p:nvPr/>
            </p:nvSpPr>
            <p:spPr>
              <a:xfrm>
                <a:off x="6216035" y="8145514"/>
                <a:ext cx="202525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</m:t>
                      </m:r>
                      <m:r>
                        <a:rPr kumimoji="0" lang="nl-NL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𝐴𝐷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35C5D-2046-90F4-4779-6867DD8AB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035" y="8145514"/>
                <a:ext cx="2025253" cy="8104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/>
              <p:nvPr/>
            </p:nvSpPr>
            <p:spPr>
              <a:xfrm>
                <a:off x="9096243" y="6160732"/>
                <a:ext cx="985350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𝐵𝐶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779F28E-C232-CF80-67C6-188A83C14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243" y="6160732"/>
                <a:ext cx="985350" cy="8104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/>
              <p:nvPr/>
            </p:nvSpPr>
            <p:spPr>
              <a:xfrm>
                <a:off x="9042812" y="7128316"/>
                <a:ext cx="1032052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𝐵𝐷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389C85-A3E4-FBC4-62F9-AB78E94C6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812" y="7128316"/>
                <a:ext cx="1032052" cy="8104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/>
              <p:nvPr/>
            </p:nvSpPr>
            <p:spPr>
              <a:xfrm>
                <a:off x="9042812" y="8167329"/>
                <a:ext cx="935431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𝐶𝐷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76A7D4-FB3C-8F60-296D-3B0B1AAE5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812" y="8167329"/>
                <a:ext cx="935431" cy="8104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/>
              <p:nvPr/>
            </p:nvSpPr>
            <p:spPr>
              <a:xfrm>
                <a:off x="12088448" y="6173431"/>
                <a:ext cx="1193545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976244-4EE2-DA08-364B-E6EE23ACB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8448" y="6173431"/>
                <a:ext cx="1193545" cy="7285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/>
              <p:nvPr/>
            </p:nvSpPr>
            <p:spPr>
              <a:xfrm>
                <a:off x="12027033" y="7167398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12ABA9-C33C-5F29-12E9-BB81614C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7033" y="7167398"/>
                <a:ext cx="1236034" cy="7285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/>
              <p:nvPr/>
            </p:nvSpPr>
            <p:spPr>
              <a:xfrm>
                <a:off x="11985098" y="8102264"/>
                <a:ext cx="12360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𝐶𝐴𝐷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7D00-8A37-8405-881B-F49F475B8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098" y="8102264"/>
                <a:ext cx="1236034" cy="7285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/>
              <p:nvPr/>
            </p:nvSpPr>
            <p:spPr>
              <a:xfrm>
                <a:off x="14120193" y="6129467"/>
                <a:ext cx="2339801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𝐴𝐵𝐶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742AF6-09D2-1B38-5E2B-280C61EA5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193" y="6129467"/>
                <a:ext cx="2339801" cy="7285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/>
              <p:nvPr/>
            </p:nvSpPr>
            <p:spPr>
              <a:xfrm>
                <a:off x="13921675" y="7109338"/>
                <a:ext cx="273683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𝐴𝐵𝐷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0059160-969A-B326-17FC-DED02B155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1675" y="7109338"/>
                <a:ext cx="2736834" cy="7285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/>
              <p:nvPr/>
            </p:nvSpPr>
            <p:spPr>
              <a:xfrm>
                <a:off x="14066380" y="8102264"/>
                <a:ext cx="2447424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𝐴𝐶𝐷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nl-NL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𝐴𝐷𝐶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CDDA9F4-E41A-D6FF-F64E-B023168B0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6380" y="8102264"/>
                <a:ext cx="2447424" cy="72853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FE83AF4-4BC9-41E0-72C8-38F3365789A6}"/>
              </a:ext>
            </a:extLst>
          </p:cNvPr>
          <p:cNvSpPr/>
          <p:nvPr/>
        </p:nvSpPr>
        <p:spPr>
          <a:xfrm>
            <a:off x="132536" y="739000"/>
            <a:ext cx="1266648" cy="940677"/>
          </a:xfrm>
          <a:prstGeom prst="wedgeRoundRectCallout">
            <a:avLst>
              <a:gd name="adj1" fmla="val 40321"/>
              <a:gd name="adj2" fmla="val 6705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44BC92-F63E-343A-373F-97A353CB2BDF}"/>
              </a:ext>
            </a:extLst>
          </p:cNvPr>
          <p:cNvSpPr txBox="1"/>
          <p:nvPr/>
        </p:nvSpPr>
        <p:spPr>
          <a:xfrm>
            <a:off x="399742" y="1606206"/>
            <a:ext cx="10663129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4.59.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2406E9-0553-3BEC-5D40-82B3A049DC8A}"/>
              </a:ext>
            </a:extLst>
          </p:cNvPr>
          <p:cNvSpPr txBox="1"/>
          <p:nvPr/>
        </p:nvSpPr>
        <p:spPr>
          <a:xfrm>
            <a:off x="1039683" y="859691"/>
            <a:ext cx="953780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BÀN – 3 PHÚT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C1909-62BB-9A4E-A88E-7D61B744AB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72800" y="443462"/>
            <a:ext cx="7194020" cy="43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6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181ED-339C-841C-8B7C-A635DB34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BB6D282-BF0F-D1F7-93E7-6CACA1665FDC}"/>
              </a:ext>
            </a:extLst>
          </p:cNvPr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68E6CDC-A22A-C833-F7BF-FCB97DFF0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1D5D316-5A62-A640-85A8-FF9E73A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6EAF7A54-5BFB-6BC9-8E9B-AFB940F532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7D70C35-40F1-754C-DE63-3D0FBBED9D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C3D2B16-4A65-B2C0-DB3B-4101267286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69F0A46-DD5B-594E-08F7-B02DE8086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33490D1-80A5-C49F-7A66-EC422789B8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2A553A0-5A27-8786-B314-9310855353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CB8CF24B-110F-50A8-6EC6-074931112198}"/>
              </a:ext>
            </a:extLst>
          </p:cNvPr>
          <p:cNvSpPr/>
          <p:nvPr/>
        </p:nvSpPr>
        <p:spPr>
          <a:xfrm>
            <a:off x="704563" y="1464846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951FE93-ED60-4091-8383-C0CC10F12D42}"/>
              </a:ext>
            </a:extLst>
          </p:cNvPr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377C1552-3ADA-81F7-0E48-1BA93A5CA680}"/>
              </a:ext>
            </a:extLst>
          </p:cNvPr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0596E060-6AE2-B511-8D14-8BC8FAF60CE2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A6ABC63D-AECC-8C7B-156B-C2C61209F653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>
            <a:extLst>
              <a:ext uri="{FF2B5EF4-FFF2-40B4-BE49-F238E27FC236}">
                <a16:creationId xmlns:a16="http://schemas.microsoft.com/office/drawing/2014/main" id="{4621B1E7-F475-86D3-EDC1-73145A347E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>
            <a:extLst>
              <a:ext uri="{FF2B5EF4-FFF2-40B4-BE49-F238E27FC236}">
                <a16:creationId xmlns:a16="http://schemas.microsoft.com/office/drawing/2014/main" id="{7D5CDAAE-E1DF-1176-2006-F44ED73784C9}"/>
              </a:ext>
            </a:extLst>
          </p:cNvPr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0F703EDB-AA66-F107-21B9-CF93D4414506}"/>
                </a:ext>
              </a:extLst>
            </p:cNvPr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3499F81F-2A5B-6986-080F-684651270A82}"/>
                </a:ext>
              </a:extLst>
            </p:cNvPr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F25185-926D-EF90-F817-217006E6F0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66148" y="2851749"/>
            <a:ext cx="5138738" cy="5860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E3B248-0016-56D4-A278-6293C319EF0C}"/>
              </a:ext>
            </a:extLst>
          </p:cNvPr>
          <p:cNvSpPr txBox="1"/>
          <p:nvPr/>
        </p:nvSpPr>
        <p:spPr>
          <a:xfrm>
            <a:off x="2077455" y="2637827"/>
            <a:ext cx="11507216" cy="118872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4055E2-51B6-6355-7BBC-586FA8F74193}"/>
              </a:ext>
            </a:extLst>
          </p:cNvPr>
          <p:cNvSpPr txBox="1"/>
          <p:nvPr/>
        </p:nvSpPr>
        <p:spPr>
          <a:xfrm>
            <a:off x="1394618" y="1796449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B614E0-8572-8911-B2C7-909FBDE182A7}"/>
                  </a:ext>
                </a:extLst>
              </p:cNvPr>
              <p:cNvSpPr txBox="1"/>
              <p:nvPr/>
            </p:nvSpPr>
            <p:spPr>
              <a:xfrm>
                <a:off x="2223702" y="3794182"/>
                <a:ext cx="9142391" cy="3930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AB = AC &lt;=&gt;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nl-NL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cân tại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cạnh bên: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 đáy: </a:t>
                </a:r>
                <a14:m>
                  <m:oMath xmlns:m="http://schemas.openxmlformats.org/officeDocument/2006/math">
                    <m:r>
                      <a:rPr kumimoji="0" lang="nl-NL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 góc ở đáy: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kumimoji="0" lang="nl-NL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 ở đỉnh: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A502CC-527F-765D-FF26-04CA8FB43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702" y="3794182"/>
                <a:ext cx="9142391" cy="3930050"/>
              </a:xfrm>
              <a:prstGeom prst="rect">
                <a:avLst/>
              </a:prstGeom>
              <a:blipFill>
                <a:blip r:embed="rId17"/>
                <a:stretch>
                  <a:fillRect l="-2400" t="-2791" b="-5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10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allAtOnce"/>
      <p:bldP spid="21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/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4.25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461AD-7FCB-34CA-BE63-22755436B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100" y="2666903"/>
                <a:ext cx="12115800" cy="5518242"/>
              </a:xfrm>
              <a:prstGeom prst="rect">
                <a:avLst/>
              </a:prstGeom>
              <a:blipFill>
                <a:blip r:embed="rId21"/>
                <a:stretch>
                  <a:fillRect l="-1761" r="-176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1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277622" y="-2771243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3029">
            <a:off x="-703209" y="7856644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52684">
            <a:off x="11183928" y="9153528"/>
            <a:ext cx="2526621" cy="19202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  <p:sp>
        <p:nvSpPr>
          <p:cNvPr id="10" name="Hộp Văn bản 36">
            <a:extLst>
              <a:ext uri="{FF2B5EF4-FFF2-40B4-BE49-F238E27FC236}">
                <a16:creationId xmlns:a16="http://schemas.microsoft.com/office/drawing/2014/main" id="{C22796C2-14BA-2238-A29E-F10CF3583419}"/>
              </a:ext>
            </a:extLst>
          </p:cNvPr>
          <p:cNvSpPr txBox="1"/>
          <p:nvPr/>
        </p:nvSpPr>
        <p:spPr>
          <a:xfrm>
            <a:off x="7748505" y="1499043"/>
            <a:ext cx="2790990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/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𝐴𝐵𝑀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ACE16E-332C-F6D0-26AA-D9F2AD8DE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37" y="3972123"/>
                <a:ext cx="9836036" cy="3056029"/>
              </a:xfrm>
              <a:prstGeom prst="rect">
                <a:avLst/>
              </a:prstGeom>
              <a:blipFill>
                <a:blip r:embed="rId14"/>
                <a:stretch>
                  <a:fillRect l="-2232" r="-1550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4D8B902-77CA-F58A-06D6-C2AF70F847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29521" y="3323148"/>
            <a:ext cx="5873113" cy="48694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4055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140037" y="112246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6321134" y="-991145"/>
            <a:ext cx="4310854" cy="37308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699999" flipH="1">
            <a:off x="-1181515" y="655320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33720" y="2398065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/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Kéo dài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đoạn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 minh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từ đó suy ra tam giác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60AF31-49BB-06F7-AF00-012E7B80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206" y="2669748"/>
                <a:ext cx="8748712" cy="3825471"/>
              </a:xfrm>
              <a:prstGeom prst="rect">
                <a:avLst/>
              </a:prstGeom>
              <a:blipFill>
                <a:blip r:embed="rId19"/>
                <a:stretch>
                  <a:fillRect l="-2439" r="-2509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F512644-1754-292F-2AF7-523138C011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15469" y="700332"/>
            <a:ext cx="5507404" cy="79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5459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3378008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2590628" y="2120929"/>
            <a:ext cx="13809904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23 + 24: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BÀI 16: TAM GIÁC CÂN.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ĐƯỜNG TRUNG TRỰC CỦA ĐOẠN THẲNG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804" y="122131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4349031" y="-2026412"/>
            <a:ext cx="958993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-19606" y="7414482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E17BF2-7BA6-0DCE-D462-1C44143D97D5}"/>
              </a:ext>
            </a:extLst>
          </p:cNvPr>
          <p:cNvSpPr txBox="1"/>
          <p:nvPr/>
        </p:nvSpPr>
        <p:spPr>
          <a:xfrm>
            <a:off x="5981700" y="1221315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/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4.26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C08D83-7FC6-39C8-620D-A6EBD092B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319" y="2645658"/>
                <a:ext cx="11751361" cy="6441572"/>
              </a:xfrm>
              <a:prstGeom prst="rect">
                <a:avLst/>
              </a:prstGeom>
              <a:blipFill>
                <a:blip r:embed="rId15"/>
                <a:stretch>
                  <a:fillRect l="-1815" r="-1867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02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872" y="512181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76400" y="922437"/>
            <a:ext cx="15163799" cy="8749929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509789" y="734543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9712560" y="8818259"/>
            <a:ext cx="4036527" cy="3493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/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Nếu tam giác vuông cân tại góc nhọn thì sẽ có hai góc ở đáy bằng nhau và đều là góc vuông. Do đó tổng ba góc trong tam giác này lớn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đây là điều vô lí.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Theo phẩn a), tam giác vuông cân sẽ cân tại góc vuông, do vậy hai góc nhọn bằng nhau và có tổng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mỗi góc nhọn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Tam giác vuông có một góc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góc nhọn còn lại phụ với góc này và cũng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3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3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Do đó tam giác này là tam giác vuông cân.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0A43B1-A88E-568F-7987-29D0276A5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250" y="1486151"/>
                <a:ext cx="13975500" cy="8186215"/>
              </a:xfrm>
              <a:prstGeom prst="rect">
                <a:avLst/>
              </a:prstGeom>
              <a:blipFill>
                <a:blip r:embed="rId14"/>
                <a:stretch>
                  <a:fillRect l="-1440" r="-1483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ộp Văn bản 36">
            <a:extLst>
              <a:ext uri="{FF2B5EF4-FFF2-40B4-BE49-F238E27FC236}">
                <a16:creationId xmlns:a16="http://schemas.microsoft.com/office/drawing/2014/main" id="{81EF2D6E-115B-7765-4E5B-A51C1F1CE442}"/>
              </a:ext>
            </a:extLst>
          </p:cNvPr>
          <p:cNvSpPr txBox="1"/>
          <p:nvPr/>
        </p:nvSpPr>
        <p:spPr>
          <a:xfrm>
            <a:off x="8273113" y="307802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9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90600" y="1161513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/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4.28 (SGK – tr.84)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EC6A64B-E763-CA89-A66D-078DB9428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55" y="1394001"/>
                <a:ext cx="12471378" cy="2748253"/>
              </a:xfrm>
              <a:prstGeom prst="rect">
                <a:avLst/>
              </a:prstGeom>
              <a:blipFill>
                <a:blip r:embed="rId10"/>
                <a:stretch>
                  <a:fillRect l="-1760" r="-171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AC6A9548-51F4-06D7-DC05-3CE3FEE210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7925" y="4060751"/>
            <a:ext cx="6491790" cy="4886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/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(cạnh huyền - góc nhọn) vì: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nl-NL" sz="4000" i="0" dirty="0">
                    <a:effectLst/>
                    <a:latin typeface="+mj-lt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𝐷𝐵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trực của đoạn thẳng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8E8E259-DC75-694B-8B2F-EFE789DB9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12" y="5192325"/>
                <a:ext cx="8179326" cy="3856440"/>
              </a:xfrm>
              <a:prstGeom prst="rect">
                <a:avLst/>
              </a:prstGeom>
              <a:blipFill>
                <a:blip r:embed="rId12"/>
                <a:stretch>
                  <a:fillRect l="-2685" r="-2685" b="-6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7916D99A-049C-6E50-8979-4E50C2826491}"/>
              </a:ext>
            </a:extLst>
          </p:cNvPr>
          <p:cNvSpPr txBox="1"/>
          <p:nvPr/>
        </p:nvSpPr>
        <p:spPr>
          <a:xfrm>
            <a:off x="7086600" y="4327571"/>
            <a:ext cx="3173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87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1828800" y="2132465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5170" y="7821708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77580" y="-198421"/>
            <a:ext cx="4932649" cy="5436788"/>
          </a:xfrm>
          <a:prstGeom prst="rect">
            <a:avLst/>
          </a:prstGeom>
        </p:spPr>
      </p:pic>
      <p:sp>
        <p:nvSpPr>
          <p:cNvPr id="5" name="Hộp Văn bản 36">
            <a:extLst>
              <a:ext uri="{FF2B5EF4-FFF2-40B4-BE49-F238E27FC236}">
                <a16:creationId xmlns:a16="http://schemas.microsoft.com/office/drawing/2014/main" id="{58AA10C8-7B07-5006-AE64-DC44240F205F}"/>
              </a:ext>
            </a:extLst>
          </p:cNvPr>
          <p:cNvSpPr txBox="1"/>
          <p:nvPr/>
        </p:nvSpPr>
        <p:spPr>
          <a:xfrm>
            <a:off x="8127061" y="921846"/>
            <a:ext cx="1982482" cy="1081980"/>
          </a:xfrm>
          <a:prstGeom prst="wedgeEllipseCallout">
            <a:avLst/>
          </a:prstGeom>
          <a:solidFill>
            <a:srgbClr val="FEAB8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/>
              <p:nvPr/>
            </p:nvSpPr>
            <p:spPr>
              <a:xfrm>
                <a:off x="2640622" y="2432393"/>
                <a:ext cx="7935084" cy="426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40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cũng cân tại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𝐷𝐹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4AF03F-6A2D-F82D-90E3-16D243256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622" y="2432393"/>
                <a:ext cx="7935084" cy="4260077"/>
              </a:xfrm>
              <a:prstGeom prst="rect">
                <a:avLst/>
              </a:prstGeom>
              <a:blipFill>
                <a:blip r:embed="rId14"/>
                <a:stretch>
                  <a:fillRect l="-2688" r="-998" b="-5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E2235D9-C956-87B4-465B-99847969E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08015" y="2204371"/>
            <a:ext cx="6302219" cy="47453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/>
              <p:nvPr/>
            </p:nvSpPr>
            <p:spPr>
              <a:xfrm>
                <a:off x="2109617" y="6949748"/>
                <a:ext cx="1401737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b="1" i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Nhận xét:</a:t>
                </a:r>
                <a:r>
                  <a:rPr lang="en-US" sz="40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𝐷𝐸𝐹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các cạnh bằng nhau và các góc bằng nhau. Đó là tam giác đều.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60A826-ECD6-7AB1-81F7-FA1EB1A34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617" y="6949748"/>
                <a:ext cx="14017370" cy="1824923"/>
              </a:xfrm>
              <a:prstGeom prst="rect">
                <a:avLst/>
              </a:prstGeom>
              <a:blipFill>
                <a:blip r:embed="rId16"/>
                <a:stretch>
                  <a:fillRect l="-1522" r="-1522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314" y="19719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974905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2326877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97432" y="7621943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23665" y="4754406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233669" y="6487227"/>
              <a:ext cx="629047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Nhóm 20">
            <a:extLst>
              <a:ext uri="{FF2B5EF4-FFF2-40B4-BE49-F238E27FC236}">
                <a16:creationId xmlns:a16="http://schemas.microsoft.com/office/drawing/2014/main" id="{2D47C106-7244-11A4-D8CD-9CE42B8E83D1}"/>
              </a:ext>
            </a:extLst>
          </p:cNvPr>
          <p:cNvGrpSpPr/>
          <p:nvPr/>
        </p:nvGrpSpPr>
        <p:grpSpPr>
          <a:xfrm>
            <a:off x="7713745" y="2354575"/>
            <a:ext cx="8637066" cy="1973305"/>
            <a:chOff x="7543729" y="3074916"/>
            <a:chExt cx="8637066" cy="1973305"/>
          </a:xfrm>
        </p:grpSpPr>
        <p:grpSp>
          <p:nvGrpSpPr>
            <p:cNvPr id="33" name="Group 22">
              <a:extLst>
                <a:ext uri="{FF2B5EF4-FFF2-40B4-BE49-F238E27FC236}">
                  <a16:creationId xmlns:a16="http://schemas.microsoft.com/office/drawing/2014/main" id="{F4A1F4EB-88EC-438F-FDEB-E342180DD063}"/>
                </a:ext>
              </a:extLst>
            </p:cNvPr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290835D3-44A0-7AE2-2472-942CB111D7FD}"/>
                  </a:ext>
                </a:extLst>
              </p:cNvPr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4" name="Picture 36">
              <a:extLst>
                <a:ext uri="{FF2B5EF4-FFF2-40B4-BE49-F238E27FC236}">
                  <a16:creationId xmlns:a16="http://schemas.microsoft.com/office/drawing/2014/main" id="{D0F12E72-902D-5F0F-1096-3C47B5EAC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967191-7A53-0E36-86CF-69603DDCD063}"/>
                </a:ext>
              </a:extLst>
            </p:cNvPr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0" name="Hộp Văn bản 41">
              <a:extLst>
                <a:ext uri="{FF2B5EF4-FFF2-40B4-BE49-F238E27FC236}">
                  <a16:creationId xmlns:a16="http://schemas.microsoft.com/office/drawing/2014/main" id="{7A1A4B16-5152-40FB-9703-B674D04D8E9D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B029C-455F-CEC1-CC37-3A3E17C42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77DF8BA-539C-1E8D-A530-1BD0252E079D}"/>
              </a:ext>
            </a:extLst>
          </p:cNvPr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FC516AF7-7EC2-C629-0D5B-38839F585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58AD289-C57B-C83B-232D-A0B0868E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DCFE2C5-84E5-2C1E-2C2D-68A9955B2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DEC4DAF-D783-96E8-CB61-28CE8EF2B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E61B56C8-7062-55DC-7960-3825EEFF0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D05F6984-D7E6-13CD-6F67-600D8A58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F024BEA-71FE-A738-085C-EF34AA122F36}"/>
              </a:ext>
            </a:extLst>
          </p:cNvPr>
          <p:cNvGrpSpPr/>
          <p:nvPr/>
        </p:nvGrpSpPr>
        <p:grpSpPr>
          <a:xfrm>
            <a:off x="953291" y="2243582"/>
            <a:ext cx="14914163" cy="6123802"/>
            <a:chOff x="0" y="0"/>
            <a:chExt cx="3928010" cy="161285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84DE3F1-754B-D7EE-26F9-F16D02C0876A}"/>
                </a:ext>
              </a:extLst>
            </p:cNvPr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334F8E4-A47E-0B72-1FA3-2F242026F849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996BB7A7-5849-65A8-A32A-029D0F4B77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7CBE321E-36E0-5E4F-F420-0D4BA1F25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59587BDD-FE57-0E52-4487-4B304EA477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A29E0C24-33DC-3869-D58A-5BAE16FE97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7CF2000-DA1D-F7B3-F6D1-0817666950C8}"/>
              </a:ext>
            </a:extLst>
          </p:cNvPr>
          <p:cNvGrpSpPr/>
          <p:nvPr/>
        </p:nvGrpSpPr>
        <p:grpSpPr>
          <a:xfrm>
            <a:off x="1686918" y="1485901"/>
            <a:ext cx="14914163" cy="4336881"/>
            <a:chOff x="1686918" y="1485901"/>
            <a:chExt cx="14914163" cy="4336881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886E4678-0DBD-7736-95DF-DAD3AB3A1BCF}"/>
                </a:ext>
              </a:extLst>
            </p:cNvPr>
            <p:cNvGrpSpPr/>
            <p:nvPr/>
          </p:nvGrpSpPr>
          <p:grpSpPr>
            <a:xfrm>
              <a:off x="1686918" y="1940622"/>
              <a:ext cx="14914163" cy="940677"/>
              <a:chOff x="0" y="0"/>
              <a:chExt cx="3928010" cy="24775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AF184E0-A728-4403-F175-692368FAB6C0}"/>
                  </a:ext>
                </a:extLst>
              </p:cNvPr>
              <p:cNvSpPr/>
              <p:nvPr/>
            </p:nvSpPr>
            <p:spPr>
              <a:xfrm>
                <a:off x="0" y="0"/>
                <a:ext cx="3928010" cy="247750"/>
              </a:xfrm>
              <a:custGeom>
                <a:avLst/>
                <a:gdLst/>
                <a:ahLst/>
                <a:cxnLst/>
                <a:rect l="l" t="t" r="r" b="b"/>
                <a:pathLst>
                  <a:path w="3928010" h="247750">
                    <a:moveTo>
                      <a:pt x="0" y="0"/>
                    </a:moveTo>
                    <a:lnTo>
                      <a:pt x="3928010" y="0"/>
                    </a:lnTo>
                    <a:lnTo>
                      <a:pt x="3928010" y="247750"/>
                    </a:lnTo>
                    <a:lnTo>
                      <a:pt x="0" y="2477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74D7E9C9-4C3B-2370-0244-492F2A27FAB0}"/>
                  </a:ext>
                </a:extLst>
              </p:cNvPr>
              <p:cNvSpPr txBox="1"/>
              <p:nvPr/>
            </p:nvSpPr>
            <p:spPr>
              <a:xfrm>
                <a:off x="0" y="-142875"/>
                <a:ext cx="812800" cy="9556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D02538F7-6AB3-64FD-1646-EB323EAE6A60}"/>
                </a:ext>
              </a:extLst>
            </p:cNvPr>
            <p:cNvGrpSpPr/>
            <p:nvPr/>
          </p:nvGrpSpPr>
          <p:grpSpPr>
            <a:xfrm>
              <a:off x="2264274" y="2296968"/>
              <a:ext cx="230366" cy="227985"/>
              <a:chOff x="0" y="0"/>
              <a:chExt cx="430289" cy="425841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CE0B1D3C-FFB0-A842-96C5-A23F514D3C6D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7CBD8232-F6A7-F769-678A-10387294A01C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C874C94F-B8A1-FEBB-3743-3029C0F6B660}"/>
                </a:ext>
              </a:extLst>
            </p:cNvPr>
            <p:cNvGrpSpPr/>
            <p:nvPr/>
          </p:nvGrpSpPr>
          <p:grpSpPr>
            <a:xfrm>
              <a:off x="2584245" y="2296968"/>
              <a:ext cx="230366" cy="227985"/>
              <a:chOff x="0" y="0"/>
              <a:chExt cx="430289" cy="425841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74239F0E-96DF-36FB-76D7-068D629F744F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0F3E3BBC-9149-30D7-E5D8-97E91227126F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89B18655-F2D9-D9C2-2D4D-1E0322E50547}"/>
                </a:ext>
              </a:extLst>
            </p:cNvPr>
            <p:cNvGrpSpPr/>
            <p:nvPr/>
          </p:nvGrpSpPr>
          <p:grpSpPr>
            <a:xfrm>
              <a:off x="2904215" y="2296968"/>
              <a:ext cx="230366" cy="227985"/>
              <a:chOff x="0" y="0"/>
              <a:chExt cx="430289" cy="425841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0F5AF803-6817-241A-BA05-AE94911509C9}"/>
                  </a:ext>
                </a:extLst>
              </p:cNvPr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CA5F3B7A-2F05-9D26-7B74-5A332856C810}"/>
                  </a:ext>
                </a:extLst>
              </p:cNvPr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01F94138-9F46-8135-96D3-9A47BB278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0400" y="1943100"/>
              <a:ext cx="1257300" cy="285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7C1E8F80-00EF-CC7C-3AC3-C34E71EDF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7700" y="1943100"/>
              <a:ext cx="1257300" cy="2857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3" name="Line 14">
              <a:extLst>
                <a:ext uri="{FF2B5EF4-FFF2-40B4-BE49-F238E27FC236}">
                  <a16:creationId xmlns:a16="http://schemas.microsoft.com/office/drawing/2014/main" id="{73E318FB-CB4D-46B6-FD75-5EF4948B1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0400" y="4800600"/>
              <a:ext cx="2514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C2A53B10-5784-544F-E21E-DB22AD306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14859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A</a:t>
              </a:r>
            </a:p>
          </p:txBody>
        </p:sp>
        <p:sp>
          <p:nvSpPr>
            <p:cNvPr id="35" name="Text Box 16">
              <a:extLst>
                <a:ext uri="{FF2B5EF4-FFF2-40B4-BE49-F238E27FC236}">
                  <a16:creationId xmlns:a16="http://schemas.microsoft.com/office/drawing/2014/main" id="{C4F239AB-03EB-BB69-3BF2-930711771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07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C</a:t>
              </a:r>
            </a:p>
          </p:txBody>
        </p:sp>
        <p:sp>
          <p:nvSpPr>
            <p:cNvPr id="36" name="Text Box 17">
              <a:extLst>
                <a:ext uri="{FF2B5EF4-FFF2-40B4-BE49-F238E27FC236}">
                  <a16:creationId xmlns:a16="http://schemas.microsoft.com/office/drawing/2014/main" id="{FCD8CE2D-314E-AE8E-F530-EF10EC8DC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.VnBook-AntiquaH" pitchFamily="34" charset="0"/>
                </a:rPr>
                <a:t>B</a:t>
              </a:r>
            </a:p>
          </p:txBody>
        </p:sp>
        <p:sp>
          <p:nvSpPr>
            <p:cNvPr id="37" name="Line 18">
              <a:extLst>
                <a:ext uri="{FF2B5EF4-FFF2-40B4-BE49-F238E27FC236}">
                  <a16:creationId xmlns:a16="http://schemas.microsoft.com/office/drawing/2014/main" id="{BF514D30-1006-BD8A-A471-CB6B9EAD2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33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8" name="Line 19">
              <a:extLst>
                <a:ext uri="{FF2B5EF4-FFF2-40B4-BE49-F238E27FC236}">
                  <a16:creationId xmlns:a16="http://schemas.microsoft.com/office/drawing/2014/main" id="{E5D3341C-45BB-42DE-73C8-DFE80700E0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35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9" name="Line 20">
              <a:extLst>
                <a:ext uri="{FF2B5EF4-FFF2-40B4-BE49-F238E27FC236}">
                  <a16:creationId xmlns:a16="http://schemas.microsoft.com/office/drawing/2014/main" id="{A4AFC7DC-1120-E113-6626-AFE079C0AB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1943100"/>
              <a:ext cx="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0" name="Line 21">
              <a:extLst>
                <a:ext uri="{FF2B5EF4-FFF2-40B4-BE49-F238E27FC236}">
                  <a16:creationId xmlns:a16="http://schemas.microsoft.com/office/drawing/2014/main" id="{C77E73D0-A827-8E2D-36A6-2C52821676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4686300"/>
              <a:ext cx="28575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1" name="Line 22">
              <a:extLst>
                <a:ext uri="{FF2B5EF4-FFF2-40B4-BE49-F238E27FC236}">
                  <a16:creationId xmlns:a16="http://schemas.microsoft.com/office/drawing/2014/main" id="{802C876A-155E-A2DC-8BE4-9741F5541F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1943100"/>
              <a:ext cx="2857500" cy="274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6BBADC64-5EB6-8120-CAE9-6A87DA8C4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4572000"/>
              <a:ext cx="114300" cy="11430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2700">
                <a:latin typeface=".VnRevueH" pitchFamily="34" charset="0"/>
              </a:endParaRPr>
            </a:p>
          </p:txBody>
        </p:sp>
        <p:sp>
          <p:nvSpPr>
            <p:cNvPr id="43" name="Line 24">
              <a:extLst>
                <a:ext uri="{FF2B5EF4-FFF2-40B4-BE49-F238E27FC236}">
                  <a16:creationId xmlns:a16="http://schemas.microsoft.com/office/drawing/2014/main" id="{0098B470-1687-F01E-59D8-B3EB83DD7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5200" y="36576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4" name="Line 25">
              <a:extLst>
                <a:ext uri="{FF2B5EF4-FFF2-40B4-BE49-F238E27FC236}">
                  <a16:creationId xmlns:a16="http://schemas.microsoft.com/office/drawing/2014/main" id="{9A06D03F-3802-CD93-A6A8-860D7A6E3A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0" y="3771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CBAEE77A-A9C9-CDBE-E411-85735E4D0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8200" y="4572000"/>
              <a:ext cx="0" cy="2286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6" name="Line 27">
              <a:extLst>
                <a:ext uri="{FF2B5EF4-FFF2-40B4-BE49-F238E27FC236}">
                  <a16:creationId xmlns:a16="http://schemas.microsoft.com/office/drawing/2014/main" id="{A41BEA42-5FF4-2E27-1B68-EBBA94162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0" y="3771900"/>
              <a:ext cx="22860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7" name="Line 28">
              <a:extLst>
                <a:ext uri="{FF2B5EF4-FFF2-40B4-BE49-F238E27FC236}">
                  <a16:creationId xmlns:a16="http://schemas.microsoft.com/office/drawing/2014/main" id="{46339453-C58D-9A01-0FA0-63E67ECC24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58400" y="2286000"/>
              <a:ext cx="1828800" cy="240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8" name="Line 29">
              <a:extLst>
                <a:ext uri="{FF2B5EF4-FFF2-40B4-BE49-F238E27FC236}">
                  <a16:creationId xmlns:a16="http://schemas.microsoft.com/office/drawing/2014/main" id="{C20DEC61-1926-9994-7B2A-F1BFC01E4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7200" y="4686300"/>
              <a:ext cx="3543300" cy="114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9" name="Line 30">
              <a:extLst>
                <a:ext uri="{FF2B5EF4-FFF2-40B4-BE49-F238E27FC236}">
                  <a16:creationId xmlns:a16="http://schemas.microsoft.com/office/drawing/2014/main" id="{B5764C19-4B4A-1729-F395-F5F8954C5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58400" y="2286000"/>
              <a:ext cx="5372100" cy="2514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0" name="Line 31">
              <a:extLst>
                <a:ext uri="{FF2B5EF4-FFF2-40B4-BE49-F238E27FC236}">
                  <a16:creationId xmlns:a16="http://schemas.microsoft.com/office/drawing/2014/main" id="{DB0F0239-0DE3-3430-C3E5-D66C6F1001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58800" y="4572000"/>
              <a:ext cx="0" cy="2286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1" name="Line 32">
              <a:extLst>
                <a:ext uri="{FF2B5EF4-FFF2-40B4-BE49-F238E27FC236}">
                  <a16:creationId xmlns:a16="http://schemas.microsoft.com/office/drawing/2014/main" id="{C490F99D-F40B-0063-048D-7857AFC51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87100" y="3771900"/>
              <a:ext cx="22860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2" name="Text Box 33">
              <a:extLst>
                <a:ext uri="{FF2B5EF4-FFF2-40B4-BE49-F238E27FC236}">
                  <a16:creationId xmlns:a16="http://schemas.microsoft.com/office/drawing/2014/main" id="{C1EC26D8-CAB3-1F6D-CE29-04F1B37020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14859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N</a:t>
              </a:r>
            </a:p>
          </p:txBody>
        </p:sp>
        <p:sp>
          <p:nvSpPr>
            <p:cNvPr id="53" name="Text Box 34">
              <a:extLst>
                <a:ext uri="{FF2B5EF4-FFF2-40B4-BE49-F238E27FC236}">
                  <a16:creationId xmlns:a16="http://schemas.microsoft.com/office/drawing/2014/main" id="{DC3B24D5-C730-9BD1-D125-E9C5615CF8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23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M</a:t>
              </a:r>
            </a:p>
          </p:txBody>
        </p:sp>
        <p:sp>
          <p:nvSpPr>
            <p:cNvPr id="54" name="Text Box 35">
              <a:extLst>
                <a:ext uri="{FF2B5EF4-FFF2-40B4-BE49-F238E27FC236}">
                  <a16:creationId xmlns:a16="http://schemas.microsoft.com/office/drawing/2014/main" id="{7C4A57B6-0E76-E665-3F02-3D4167A1F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5500" y="17359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T</a:t>
              </a:r>
            </a:p>
          </p:txBody>
        </p:sp>
        <p:sp>
          <p:nvSpPr>
            <p:cNvPr id="55" name="Text Box 36">
              <a:extLst>
                <a:ext uri="{FF2B5EF4-FFF2-40B4-BE49-F238E27FC236}">
                  <a16:creationId xmlns:a16="http://schemas.microsoft.com/office/drawing/2014/main" id="{8FFD5E1C-B461-C87D-6DC4-8BE340CAC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8400" y="47077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P</a:t>
              </a:r>
            </a:p>
          </p:txBody>
        </p:sp>
        <p:sp>
          <p:nvSpPr>
            <p:cNvPr id="56" name="Text Box 37">
              <a:extLst>
                <a:ext uri="{FF2B5EF4-FFF2-40B4-BE49-F238E27FC236}">
                  <a16:creationId xmlns:a16="http://schemas.microsoft.com/office/drawing/2014/main" id="{B4882DD7-435F-BF02-29D2-BFF61E76C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44300" y="4593433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.VnBook-AntiquaH" pitchFamily="34" charset="0"/>
                </a:rPr>
                <a:t>U</a:t>
              </a:r>
            </a:p>
          </p:txBody>
        </p:sp>
        <p:sp>
          <p:nvSpPr>
            <p:cNvPr id="57" name="Text Box 38">
              <a:extLst>
                <a:ext uri="{FF2B5EF4-FFF2-40B4-BE49-F238E27FC236}">
                  <a16:creationId xmlns:a16="http://schemas.microsoft.com/office/drawing/2014/main" id="{054D448F-3923-5A7B-DF5A-DFE49A21C4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68600" y="4686301"/>
              <a:ext cx="457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.VnBook-AntiquaH" pitchFamily="34" charset="0"/>
                </a:rPr>
                <a:t>V</a:t>
              </a: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8949A3D1-DB1F-A758-B1BB-36CAF4E2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5314951"/>
              <a:ext cx="7048500" cy="507831"/>
            </a:xfrm>
            <a:custGeom>
              <a:avLst/>
              <a:gdLst>
                <a:gd name="T0" fmla="*/ 0 w 2960"/>
                <a:gd name="T1" fmla="*/ 2147483646 h 1240"/>
                <a:gd name="T2" fmla="*/ 2147483646 w 2960"/>
                <a:gd name="T3" fmla="*/ 2147483646 h 1240"/>
                <a:gd name="T4" fmla="*/ 2147483646 w 2960"/>
                <a:gd name="T5" fmla="*/ 2147483646 h 1240"/>
                <a:gd name="T6" fmla="*/ 2147483646 w 2960"/>
                <a:gd name="T7" fmla="*/ 2147483646 h 1240"/>
                <a:gd name="T8" fmla="*/ 2147483646 w 2960"/>
                <a:gd name="T9" fmla="*/ 2147483646 h 1240"/>
                <a:gd name="T10" fmla="*/ 2147483646 w 2960"/>
                <a:gd name="T11" fmla="*/ 2147483646 h 1240"/>
                <a:gd name="T12" fmla="*/ 2147483646 w 2960"/>
                <a:gd name="T13" fmla="*/ 2147483646 h 1240"/>
                <a:gd name="T14" fmla="*/ 2147483646 w 2960"/>
                <a:gd name="T15" fmla="*/ 2147483646 h 1240"/>
                <a:gd name="T16" fmla="*/ 2147483646 w 2960"/>
                <a:gd name="T17" fmla="*/ 2147483646 h 1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60" h="1240">
                  <a:moveTo>
                    <a:pt x="0" y="840"/>
                  </a:moveTo>
                  <a:cubicBezTo>
                    <a:pt x="892" y="576"/>
                    <a:pt x="1784" y="312"/>
                    <a:pt x="2160" y="216"/>
                  </a:cubicBezTo>
                  <a:cubicBezTo>
                    <a:pt x="2536" y="120"/>
                    <a:pt x="2536" y="96"/>
                    <a:pt x="2256" y="264"/>
                  </a:cubicBezTo>
                  <a:cubicBezTo>
                    <a:pt x="1976" y="432"/>
                    <a:pt x="752" y="1240"/>
                    <a:pt x="480" y="1224"/>
                  </a:cubicBezTo>
                  <a:cubicBezTo>
                    <a:pt x="208" y="1208"/>
                    <a:pt x="264" y="336"/>
                    <a:pt x="624" y="168"/>
                  </a:cubicBezTo>
                  <a:cubicBezTo>
                    <a:pt x="984" y="0"/>
                    <a:pt x="2320" y="208"/>
                    <a:pt x="2640" y="216"/>
                  </a:cubicBezTo>
                  <a:cubicBezTo>
                    <a:pt x="2960" y="224"/>
                    <a:pt x="2600" y="216"/>
                    <a:pt x="2544" y="216"/>
                  </a:cubicBezTo>
                  <a:cubicBezTo>
                    <a:pt x="2488" y="216"/>
                    <a:pt x="2336" y="216"/>
                    <a:pt x="2304" y="216"/>
                  </a:cubicBezTo>
                  <a:cubicBezTo>
                    <a:pt x="2272" y="216"/>
                    <a:pt x="2312" y="216"/>
                    <a:pt x="2352" y="216"/>
                  </a:cubicBez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2700"/>
            </a:p>
          </p:txBody>
        </p:sp>
      </p:grpSp>
      <p:sp>
        <p:nvSpPr>
          <p:cNvPr id="59" name="AutoShape 59">
            <a:extLst>
              <a:ext uri="{FF2B5EF4-FFF2-40B4-BE49-F238E27FC236}">
                <a16:creationId xmlns:a16="http://schemas.microsoft.com/office/drawing/2014/main" id="{8AF03146-5F08-F077-B9AD-ACF860AFB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594" y="5685527"/>
            <a:ext cx="10594768" cy="2400300"/>
          </a:xfrm>
          <a:prstGeom prst="cloudCallout">
            <a:avLst>
              <a:gd name="adj1" fmla="val -80019"/>
              <a:gd name="adj2" fmla="val 54264"/>
            </a:avLst>
          </a:prstGeom>
          <a:gradFill rotWithShape="1">
            <a:gsLst>
              <a:gs pos="0">
                <a:srgbClr val="D41AB9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Times New Roman" panose="02020603050405020304" pitchFamily="18" charset="0"/>
              </a:rPr>
              <a:t>Em </a:t>
            </a:r>
            <a:r>
              <a:rPr lang="en-US" altLang="en-US" sz="4800" dirty="0" err="1">
                <a:latin typeface="Times New Roman" panose="02020603050405020304" pitchFamily="18" charset="0"/>
              </a:rPr>
              <a:t>có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xét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4800" dirty="0">
                <a:latin typeface="Times New Roman" panose="02020603050405020304" pitchFamily="18" charset="0"/>
              </a:rPr>
              <a:t> tam </a:t>
            </a:r>
            <a:r>
              <a:rPr lang="en-US" altLang="en-US" sz="48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4800" dirty="0"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4800" dirty="0">
                <a:latin typeface="Times New Roman" panose="02020603050405020304" pitchFamily="18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i="1" dirty="0">
              <a:latin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D552634-E278-D7CC-9EA8-375D751E5152}"/>
              </a:ext>
            </a:extLst>
          </p:cNvPr>
          <p:cNvGrpSpPr>
            <a:grpSpLocks/>
          </p:cNvGrpSpPr>
          <p:nvPr/>
        </p:nvGrpSpPr>
        <p:grpSpPr bwMode="auto">
          <a:xfrm>
            <a:off x="1637552" y="5123309"/>
            <a:ext cx="3543300" cy="3569495"/>
            <a:chOff x="0" y="1680"/>
            <a:chExt cx="2560" cy="2561"/>
          </a:xfrm>
        </p:grpSpPr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101C5415-2110-A47B-7FC8-324A0C5A3B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1" y="2614"/>
            <a:ext cx="1728" cy="1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2" imgW="4046538" imgH="3352800" progId="MS_ClipArt_Gallery.5">
                    <p:embed/>
                  </p:oleObj>
                </mc:Choice>
                <mc:Fallback>
                  <p:oleObj name="Clip" r:id="rId12" imgW="4046538" imgH="3352800" progId="MS_ClipArt_Gallery.5">
                    <p:embed/>
                    <p:pic>
                      <p:nvPicPr>
                        <p:cNvPr id="9248" name="Object 61">
                          <a:extLst>
                            <a:ext uri="{FF2B5EF4-FFF2-40B4-BE49-F238E27FC236}">
                              <a16:creationId xmlns:a16="http://schemas.microsoft.com/office/drawing/2014/main" id="{957A49A7-CA2C-E1B3-B6BD-BEA2A31FC4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2614"/>
                          <a:ext cx="1728" cy="1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63" name="Picture 62" descr="TPFAQ">
              <a:extLst>
                <a:ext uri="{FF2B5EF4-FFF2-40B4-BE49-F238E27FC236}">
                  <a16:creationId xmlns:a16="http://schemas.microsoft.com/office/drawing/2014/main" id="{FE91966A-2C94-4547-7EBA-CC27C67BD2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80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3" descr="TYFAQ">
              <a:extLst>
                <a:ext uri="{FF2B5EF4-FFF2-40B4-BE49-F238E27FC236}">
                  <a16:creationId xmlns:a16="http://schemas.microsoft.com/office/drawing/2014/main" id="{7EB92DC2-1484-795F-3F25-A4617459F05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" y="2496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64" descr="TYFAQ">
              <a:extLst>
                <a:ext uri="{FF2B5EF4-FFF2-40B4-BE49-F238E27FC236}">
                  <a16:creationId xmlns:a16="http://schemas.microsoft.com/office/drawing/2014/main" id="{942F320D-76F0-3905-46AC-5E3AA15A46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14"/>
              <a:ext cx="533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6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704563" y="1464846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2955ECB-5380-51AD-E73D-B9A5C1C36D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66148" y="2851749"/>
            <a:ext cx="5138738" cy="5860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9A410E-221A-6B41-C955-8E26B4896482}"/>
              </a:ext>
            </a:extLst>
          </p:cNvPr>
          <p:cNvSpPr txBox="1"/>
          <p:nvPr/>
        </p:nvSpPr>
        <p:spPr>
          <a:xfrm>
            <a:off x="1583548" y="3382039"/>
            <a:ext cx="11507216" cy="118872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 giác cân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tam giác có hai cạnh bằng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CC5F8-BE41-1B98-2BA9-622AC63872D3}"/>
              </a:ext>
            </a:extLst>
          </p:cNvPr>
          <p:cNvSpPr txBox="1"/>
          <p:nvPr/>
        </p:nvSpPr>
        <p:spPr>
          <a:xfrm>
            <a:off x="1662477" y="2567432"/>
            <a:ext cx="407550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BFE75-E49C-B492-0D37-47D6E4D53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8">
            <a:extLst>
              <a:ext uri="{FF2B5EF4-FFF2-40B4-BE49-F238E27FC236}">
                <a16:creationId xmlns:a16="http://schemas.microsoft.com/office/drawing/2014/main" id="{12C32A94-C3D2-1687-A40E-A83EFC91B275}"/>
              </a:ext>
            </a:extLst>
          </p:cNvPr>
          <p:cNvSpPr>
            <a:spLocks/>
          </p:cNvSpPr>
          <p:nvPr/>
        </p:nvSpPr>
        <p:spPr bwMode="auto">
          <a:xfrm>
            <a:off x="3106198" y="5931069"/>
            <a:ext cx="7048500" cy="507831"/>
          </a:xfrm>
          <a:custGeom>
            <a:avLst/>
            <a:gdLst>
              <a:gd name="T0" fmla="*/ 0 w 2960"/>
              <a:gd name="T1" fmla="*/ 2147483646 h 1240"/>
              <a:gd name="T2" fmla="*/ 2147483646 w 2960"/>
              <a:gd name="T3" fmla="*/ 2147483646 h 1240"/>
              <a:gd name="T4" fmla="*/ 2147483646 w 2960"/>
              <a:gd name="T5" fmla="*/ 2147483646 h 1240"/>
              <a:gd name="T6" fmla="*/ 2147483646 w 2960"/>
              <a:gd name="T7" fmla="*/ 2147483646 h 1240"/>
              <a:gd name="T8" fmla="*/ 2147483646 w 2960"/>
              <a:gd name="T9" fmla="*/ 2147483646 h 1240"/>
              <a:gd name="T10" fmla="*/ 2147483646 w 2960"/>
              <a:gd name="T11" fmla="*/ 2147483646 h 1240"/>
              <a:gd name="T12" fmla="*/ 2147483646 w 2960"/>
              <a:gd name="T13" fmla="*/ 2147483646 h 1240"/>
              <a:gd name="T14" fmla="*/ 2147483646 w 2960"/>
              <a:gd name="T15" fmla="*/ 2147483646 h 1240"/>
              <a:gd name="T16" fmla="*/ 2147483646 w 2960"/>
              <a:gd name="T17" fmla="*/ 2147483646 h 1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60" h="1240">
                <a:moveTo>
                  <a:pt x="0" y="840"/>
                </a:moveTo>
                <a:cubicBezTo>
                  <a:pt x="892" y="576"/>
                  <a:pt x="1784" y="312"/>
                  <a:pt x="2160" y="216"/>
                </a:cubicBezTo>
                <a:cubicBezTo>
                  <a:pt x="2536" y="120"/>
                  <a:pt x="2536" y="96"/>
                  <a:pt x="2256" y="264"/>
                </a:cubicBezTo>
                <a:cubicBezTo>
                  <a:pt x="1976" y="432"/>
                  <a:pt x="752" y="1240"/>
                  <a:pt x="480" y="1224"/>
                </a:cubicBezTo>
                <a:cubicBezTo>
                  <a:pt x="208" y="1208"/>
                  <a:pt x="264" y="336"/>
                  <a:pt x="624" y="168"/>
                </a:cubicBezTo>
                <a:cubicBezTo>
                  <a:pt x="984" y="0"/>
                  <a:pt x="2320" y="208"/>
                  <a:pt x="2640" y="216"/>
                </a:cubicBezTo>
                <a:cubicBezTo>
                  <a:pt x="2960" y="224"/>
                  <a:pt x="2600" y="216"/>
                  <a:pt x="2544" y="216"/>
                </a:cubicBezTo>
                <a:cubicBezTo>
                  <a:pt x="2488" y="216"/>
                  <a:pt x="2336" y="216"/>
                  <a:pt x="2304" y="216"/>
                </a:cubicBezTo>
                <a:cubicBezTo>
                  <a:pt x="2272" y="216"/>
                  <a:pt x="2312" y="216"/>
                  <a:pt x="2352" y="216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0AA59-D1D4-F97F-9424-2474B5228FB0}"/>
              </a:ext>
            </a:extLst>
          </p:cNvPr>
          <p:cNvSpPr txBox="1"/>
          <p:nvPr/>
        </p:nvSpPr>
        <p:spPr>
          <a:xfrm>
            <a:off x="796521" y="266041"/>
            <a:ext cx="16694958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spc="-5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61ADD1-2498-41F1-8029-D08055DFA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497131"/>
              </p:ext>
            </p:extLst>
          </p:nvPr>
        </p:nvGraphicFramePr>
        <p:xfrm>
          <a:off x="3364366" y="6056450"/>
          <a:ext cx="10811594" cy="396453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851966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239907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10935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giác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ở đỉnh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 ở đáy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956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956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956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</a:tbl>
          </a:graphicData>
        </a:graphic>
      </p:graphicFrame>
      <p:pic>
        <p:nvPicPr>
          <p:cNvPr id="4" name="Picture 10" descr="Digit 180">
            <a:extLst>
              <a:ext uri="{FF2B5EF4-FFF2-40B4-BE49-F238E27FC236}">
                <a16:creationId xmlns:a16="http://schemas.microsoft.com/office/drawing/2014/main" id="{DB58687B-91E7-5DDA-A55C-8BEA431EBD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634" y="7568769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D853F4-BDDD-C25D-312C-2CB054ED23EA}"/>
              </a:ext>
            </a:extLst>
          </p:cNvPr>
          <p:cNvGrpSpPr/>
          <p:nvPr/>
        </p:nvGrpSpPr>
        <p:grpSpPr>
          <a:xfrm rot="6960000">
            <a:off x="3673468" y="2956095"/>
            <a:ext cx="2514600" cy="2857500"/>
            <a:chOff x="3334798" y="1576532"/>
            <a:chExt cx="2514600" cy="2857500"/>
          </a:xfrm>
        </p:grpSpPr>
        <p:sp>
          <p:nvSpPr>
            <p:cNvPr id="6" name="Line 12">
              <a:extLst>
                <a:ext uri="{FF2B5EF4-FFF2-40B4-BE49-F238E27FC236}">
                  <a16:creationId xmlns:a16="http://schemas.microsoft.com/office/drawing/2014/main" id="{15665756-C3CA-8904-B52F-D3B973720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4798" y="1576532"/>
              <a:ext cx="1257300" cy="2857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BF9BBCF3-C564-7403-C0B4-BEA537937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098" y="1576532"/>
              <a:ext cx="1257300" cy="2857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14">
              <a:extLst>
                <a:ext uri="{FF2B5EF4-FFF2-40B4-BE49-F238E27FC236}">
                  <a16:creationId xmlns:a16="http://schemas.microsoft.com/office/drawing/2014/main" id="{46700286-C153-BD19-3A18-80B169F03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798" y="4434032"/>
              <a:ext cx="2514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 Box 15">
            <a:extLst>
              <a:ext uri="{FF2B5EF4-FFF2-40B4-BE49-F238E27FC236}">
                <a16:creationId xmlns:a16="http://schemas.microsoft.com/office/drawing/2014/main" id="{01A3FC70-0649-C7D6-E90B-08AF413E7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569" y="2014599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2074460B-0D38-30ED-4014-59567BB6E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219" y="5049179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C1C5EBC4-8269-8C70-BFDD-AA7D646B9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959" y="4817803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Line 20">
            <a:extLst>
              <a:ext uri="{FF2B5EF4-FFF2-40B4-BE49-F238E27FC236}">
                <a16:creationId xmlns:a16="http://schemas.microsoft.com/office/drawing/2014/main" id="{5DED8E1C-7DAE-22B2-A73D-DC68B3A40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2351579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Line 21">
            <a:extLst>
              <a:ext uri="{FF2B5EF4-FFF2-40B4-BE49-F238E27FC236}">
                <a16:creationId xmlns:a16="http://schemas.microsoft.com/office/drawing/2014/main" id="{FF55AB8D-51CC-7BFC-3CB3-2B8477CF2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5094779"/>
            <a:ext cx="2857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Line 22">
            <a:extLst>
              <a:ext uri="{FF2B5EF4-FFF2-40B4-BE49-F238E27FC236}">
                <a16:creationId xmlns:a16="http://schemas.microsoft.com/office/drawing/2014/main" id="{9CFFAB2C-8B7A-FFA3-7BAB-3616D03AF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2351579"/>
            <a:ext cx="285750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4C0E8526-A46E-C307-C904-ABC141C32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598" y="4980479"/>
            <a:ext cx="114300" cy="1143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RevueH" pitchFamily="34" charset="0"/>
              <a:ea typeface="+mn-ea"/>
              <a:cs typeface="+mn-cs"/>
            </a:endParaRPr>
          </a:p>
        </p:txBody>
      </p:sp>
      <p:sp>
        <p:nvSpPr>
          <p:cNvPr id="60" name="Line 24">
            <a:extLst>
              <a:ext uri="{FF2B5EF4-FFF2-40B4-BE49-F238E27FC236}">
                <a16:creationId xmlns:a16="http://schemas.microsoft.com/office/drawing/2014/main" id="{9C827656-ACF7-FAC7-A06D-226EB346C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4066079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Line 25">
            <a:extLst>
              <a:ext uri="{FF2B5EF4-FFF2-40B4-BE49-F238E27FC236}">
                <a16:creationId xmlns:a16="http://schemas.microsoft.com/office/drawing/2014/main" id="{2CF6A0F6-6A06-A8ED-6DC6-C1AF5A3C8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5298" y="4180379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ine 26">
            <a:extLst>
              <a:ext uri="{FF2B5EF4-FFF2-40B4-BE49-F238E27FC236}">
                <a16:creationId xmlns:a16="http://schemas.microsoft.com/office/drawing/2014/main" id="{F204FEC4-1738-610B-15C2-E9089DE796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2598" y="4980479"/>
            <a:ext cx="0" cy="22860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Line 27">
            <a:extLst>
              <a:ext uri="{FF2B5EF4-FFF2-40B4-BE49-F238E27FC236}">
                <a16:creationId xmlns:a16="http://schemas.microsoft.com/office/drawing/2014/main" id="{0E33F0F8-4FE7-409A-276D-51034A7E9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5298" y="4180379"/>
            <a:ext cx="228600" cy="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Line 28">
            <a:extLst>
              <a:ext uri="{FF2B5EF4-FFF2-40B4-BE49-F238E27FC236}">
                <a16:creationId xmlns:a16="http://schemas.microsoft.com/office/drawing/2014/main" id="{1D059FD0-073A-2F1B-41D2-537E4FA60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2798" y="2694479"/>
            <a:ext cx="1828800" cy="2400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Line 29">
            <a:extLst>
              <a:ext uri="{FF2B5EF4-FFF2-40B4-BE49-F238E27FC236}">
                <a16:creationId xmlns:a16="http://schemas.microsoft.com/office/drawing/2014/main" id="{382A7323-F632-A8BE-8B36-A8195F1F5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21598" y="5094779"/>
            <a:ext cx="35433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Line 30">
            <a:extLst>
              <a:ext uri="{FF2B5EF4-FFF2-40B4-BE49-F238E27FC236}">
                <a16:creationId xmlns:a16="http://schemas.microsoft.com/office/drawing/2014/main" id="{D08A5486-476C-6FDA-8B87-E1D4C2BCD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2798" y="2694479"/>
            <a:ext cx="537210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Line 31">
            <a:extLst>
              <a:ext uri="{FF2B5EF4-FFF2-40B4-BE49-F238E27FC236}">
                <a16:creationId xmlns:a16="http://schemas.microsoft.com/office/drawing/2014/main" id="{8A9F2B60-1C50-1680-BAEB-323E4243E9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93198" y="4980479"/>
            <a:ext cx="0" cy="22860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Line 32">
            <a:extLst>
              <a:ext uri="{FF2B5EF4-FFF2-40B4-BE49-F238E27FC236}">
                <a16:creationId xmlns:a16="http://schemas.microsoft.com/office/drawing/2014/main" id="{F6EEA543-B64B-2C5D-50AC-30713C51B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0994" y="4243848"/>
            <a:ext cx="228600" cy="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 Box 33">
            <a:extLst>
              <a:ext uri="{FF2B5EF4-FFF2-40B4-BE49-F238E27FC236}">
                <a16:creationId xmlns:a16="http://schemas.microsoft.com/office/drawing/2014/main" id="{7EB3AC17-9F97-EA0B-8F2C-9A8985E53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894380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7" name="Text Box 34">
            <a:extLst>
              <a:ext uri="{FF2B5EF4-FFF2-40B4-BE49-F238E27FC236}">
                <a16:creationId xmlns:a16="http://schemas.microsoft.com/office/drawing/2014/main" id="{6733FDBC-E619-681A-2000-4797AA7F1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698" y="5140180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8" name="Text Box 35">
            <a:extLst>
              <a:ext uri="{FF2B5EF4-FFF2-40B4-BE49-F238E27FC236}">
                <a16:creationId xmlns:a16="http://schemas.microsoft.com/office/drawing/2014/main" id="{E45FE753-2C88-2975-2F89-1FCF332E6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914" y="2144412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79" name="Text Box 36">
            <a:extLst>
              <a:ext uri="{FF2B5EF4-FFF2-40B4-BE49-F238E27FC236}">
                <a16:creationId xmlns:a16="http://schemas.microsoft.com/office/drawing/2014/main" id="{51605CAA-0585-FCA0-D790-EADF9C7F0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2798" y="5161612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80" name="Text Box 37">
            <a:extLst>
              <a:ext uri="{FF2B5EF4-FFF2-40B4-BE49-F238E27FC236}">
                <a16:creationId xmlns:a16="http://schemas.microsoft.com/office/drawing/2014/main" id="{087A91B3-0FED-5261-8E0E-40A86792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8698" y="5001912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81" name="Text Box 38">
            <a:extLst>
              <a:ext uri="{FF2B5EF4-FFF2-40B4-BE49-F238E27FC236}">
                <a16:creationId xmlns:a16="http://schemas.microsoft.com/office/drawing/2014/main" id="{8B33DFD6-D250-64ED-62BE-36EB3BAFF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2998" y="5094780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82" name="Freeform 58">
            <a:extLst>
              <a:ext uri="{FF2B5EF4-FFF2-40B4-BE49-F238E27FC236}">
                <a16:creationId xmlns:a16="http://schemas.microsoft.com/office/drawing/2014/main" id="{74176FC1-9643-1204-A636-6E35A06C0AD1}"/>
              </a:ext>
            </a:extLst>
          </p:cNvPr>
          <p:cNvSpPr>
            <a:spLocks/>
          </p:cNvSpPr>
          <p:nvPr/>
        </p:nvSpPr>
        <p:spPr bwMode="auto">
          <a:xfrm>
            <a:off x="3106198" y="6085839"/>
            <a:ext cx="7048500" cy="507831"/>
          </a:xfrm>
          <a:custGeom>
            <a:avLst/>
            <a:gdLst>
              <a:gd name="T0" fmla="*/ 0 w 2960"/>
              <a:gd name="T1" fmla="*/ 2147483646 h 1240"/>
              <a:gd name="T2" fmla="*/ 2147483646 w 2960"/>
              <a:gd name="T3" fmla="*/ 2147483646 h 1240"/>
              <a:gd name="T4" fmla="*/ 2147483646 w 2960"/>
              <a:gd name="T5" fmla="*/ 2147483646 h 1240"/>
              <a:gd name="T6" fmla="*/ 2147483646 w 2960"/>
              <a:gd name="T7" fmla="*/ 2147483646 h 1240"/>
              <a:gd name="T8" fmla="*/ 2147483646 w 2960"/>
              <a:gd name="T9" fmla="*/ 2147483646 h 1240"/>
              <a:gd name="T10" fmla="*/ 2147483646 w 2960"/>
              <a:gd name="T11" fmla="*/ 2147483646 h 1240"/>
              <a:gd name="T12" fmla="*/ 2147483646 w 2960"/>
              <a:gd name="T13" fmla="*/ 2147483646 h 1240"/>
              <a:gd name="T14" fmla="*/ 2147483646 w 2960"/>
              <a:gd name="T15" fmla="*/ 2147483646 h 1240"/>
              <a:gd name="T16" fmla="*/ 2147483646 w 2960"/>
              <a:gd name="T17" fmla="*/ 2147483646 h 1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60" h="1240">
                <a:moveTo>
                  <a:pt x="0" y="840"/>
                </a:moveTo>
                <a:cubicBezTo>
                  <a:pt x="892" y="576"/>
                  <a:pt x="1784" y="312"/>
                  <a:pt x="2160" y="216"/>
                </a:cubicBezTo>
                <a:cubicBezTo>
                  <a:pt x="2536" y="120"/>
                  <a:pt x="2536" y="96"/>
                  <a:pt x="2256" y="264"/>
                </a:cubicBezTo>
                <a:cubicBezTo>
                  <a:pt x="1976" y="432"/>
                  <a:pt x="752" y="1240"/>
                  <a:pt x="480" y="1224"/>
                </a:cubicBezTo>
                <a:cubicBezTo>
                  <a:pt x="208" y="1208"/>
                  <a:pt x="264" y="336"/>
                  <a:pt x="624" y="168"/>
                </a:cubicBezTo>
                <a:cubicBezTo>
                  <a:pt x="984" y="0"/>
                  <a:pt x="2320" y="208"/>
                  <a:pt x="2640" y="216"/>
                </a:cubicBezTo>
                <a:cubicBezTo>
                  <a:pt x="2960" y="224"/>
                  <a:pt x="2600" y="216"/>
                  <a:pt x="2544" y="216"/>
                </a:cubicBezTo>
                <a:cubicBezTo>
                  <a:pt x="2488" y="216"/>
                  <a:pt x="2336" y="216"/>
                  <a:pt x="2304" y="216"/>
                </a:cubicBezTo>
                <a:cubicBezTo>
                  <a:pt x="2272" y="216"/>
                  <a:pt x="2312" y="216"/>
                  <a:pt x="2352" y="216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 Box 15">
            <a:extLst>
              <a:ext uri="{FF2B5EF4-FFF2-40B4-BE49-F238E27FC236}">
                <a16:creationId xmlns:a16="http://schemas.microsoft.com/office/drawing/2014/main" id="{909A7CE7-AC36-8240-8134-BF8DE51E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499" y="4904799"/>
            <a:ext cx="1059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 Box 15">
            <a:extLst>
              <a:ext uri="{FF2B5EF4-FFF2-40B4-BE49-F238E27FC236}">
                <a16:creationId xmlns:a16="http://schemas.microsoft.com/office/drawing/2014/main" id="{F3C6B3D6-A7CD-AA54-F2B9-AA52EF1F3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579" y="3399855"/>
            <a:ext cx="1059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31">
            <a:extLst>
              <a:ext uri="{FF2B5EF4-FFF2-40B4-BE49-F238E27FC236}">
                <a16:creationId xmlns:a16="http://schemas.microsoft.com/office/drawing/2014/main" id="{07150D91-0ACF-CC4D-E77D-54778BB14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7904" y="4995227"/>
            <a:ext cx="0" cy="22860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Line 32">
            <a:extLst>
              <a:ext uri="{FF2B5EF4-FFF2-40B4-BE49-F238E27FC236}">
                <a16:creationId xmlns:a16="http://schemas.microsoft.com/office/drawing/2014/main" id="{96856614-3058-CDAC-2BE8-2D7822F71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01400" y="4180379"/>
            <a:ext cx="228600" cy="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7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BCEB2-1D0E-44E7-4AF2-C03BC244C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16B9F8D-969D-F1A3-2B95-A2B5646404EC}"/>
              </a:ext>
            </a:extLst>
          </p:cNvPr>
          <p:cNvGrpSpPr/>
          <p:nvPr/>
        </p:nvGrpSpPr>
        <p:grpSpPr>
          <a:xfrm rot="6960000">
            <a:off x="3673468" y="2543150"/>
            <a:ext cx="2514600" cy="2857500"/>
            <a:chOff x="3334798" y="1576532"/>
            <a:chExt cx="2514600" cy="2857500"/>
          </a:xfrm>
        </p:grpSpPr>
        <p:sp>
          <p:nvSpPr>
            <p:cNvPr id="29" name="Line 12">
              <a:extLst>
                <a:ext uri="{FF2B5EF4-FFF2-40B4-BE49-F238E27FC236}">
                  <a16:creationId xmlns:a16="http://schemas.microsoft.com/office/drawing/2014/main" id="{D6EACCD0-CDA7-705E-F93C-AA622DB81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4798" y="1576532"/>
              <a:ext cx="1257300" cy="2857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Line 13">
              <a:extLst>
                <a:ext uri="{FF2B5EF4-FFF2-40B4-BE49-F238E27FC236}">
                  <a16:creationId xmlns:a16="http://schemas.microsoft.com/office/drawing/2014/main" id="{C0787AC6-90F4-7892-26BE-48B6B2022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2098" y="1576532"/>
              <a:ext cx="1257300" cy="28575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Line 14">
              <a:extLst>
                <a:ext uri="{FF2B5EF4-FFF2-40B4-BE49-F238E27FC236}">
                  <a16:creationId xmlns:a16="http://schemas.microsoft.com/office/drawing/2014/main" id="{32F37075-2B19-7984-F4F6-2F6F1E1F5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4798" y="4434032"/>
              <a:ext cx="25146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 Box 15">
            <a:extLst>
              <a:ext uri="{FF2B5EF4-FFF2-40B4-BE49-F238E27FC236}">
                <a16:creationId xmlns:a16="http://schemas.microsoft.com/office/drawing/2014/main" id="{18A1DEEB-1F09-B4B1-2CF6-F8EDF3E69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569" y="1601654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id="{211C11AC-C00F-74D5-D711-0CCD1698B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8219" y="4636234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 Box 17">
            <a:extLst>
              <a:ext uri="{FF2B5EF4-FFF2-40B4-BE49-F238E27FC236}">
                <a16:creationId xmlns:a16="http://schemas.microsoft.com/office/drawing/2014/main" id="{808337BE-F9E7-2EAB-58CE-2A606D3B4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959" y="4404858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Line 20">
            <a:extLst>
              <a:ext uri="{FF2B5EF4-FFF2-40B4-BE49-F238E27FC236}">
                <a16:creationId xmlns:a16="http://schemas.microsoft.com/office/drawing/2014/main" id="{DDA2BF48-F6E0-58E2-769A-641B17FD1F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1938634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21">
            <a:extLst>
              <a:ext uri="{FF2B5EF4-FFF2-40B4-BE49-F238E27FC236}">
                <a16:creationId xmlns:a16="http://schemas.microsoft.com/office/drawing/2014/main" id="{BFD6F01B-7BFD-2875-935E-5456D2E9326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4681834"/>
            <a:ext cx="2857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22">
            <a:extLst>
              <a:ext uri="{FF2B5EF4-FFF2-40B4-BE49-F238E27FC236}">
                <a16:creationId xmlns:a16="http://schemas.microsoft.com/office/drawing/2014/main" id="{CEE70B3F-5FD6-CDA4-CF54-A3A64805F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1938634"/>
            <a:ext cx="285750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23">
            <a:extLst>
              <a:ext uri="{FF2B5EF4-FFF2-40B4-BE49-F238E27FC236}">
                <a16:creationId xmlns:a16="http://schemas.microsoft.com/office/drawing/2014/main" id="{30C62DAA-2035-AFF3-FF6F-E3B15325E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598" y="4567534"/>
            <a:ext cx="114300" cy="11430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RevueH" pitchFamily="34" charset="0"/>
              <a:ea typeface="+mn-ea"/>
              <a:cs typeface="+mn-cs"/>
            </a:endParaRPr>
          </a:p>
        </p:txBody>
      </p:sp>
      <p:sp>
        <p:nvSpPr>
          <p:cNvPr id="43" name="Line 24">
            <a:extLst>
              <a:ext uri="{FF2B5EF4-FFF2-40B4-BE49-F238E27FC236}">
                <a16:creationId xmlns:a16="http://schemas.microsoft.com/office/drawing/2014/main" id="{C260C0FE-3F40-AE3D-35EF-E75213526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9598" y="3653134"/>
            <a:ext cx="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25">
            <a:extLst>
              <a:ext uri="{FF2B5EF4-FFF2-40B4-BE49-F238E27FC236}">
                <a16:creationId xmlns:a16="http://schemas.microsoft.com/office/drawing/2014/main" id="{8B0391D5-0D5C-2EEC-B723-FCD8B21190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5298" y="3767434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ine 26">
            <a:extLst>
              <a:ext uri="{FF2B5EF4-FFF2-40B4-BE49-F238E27FC236}">
                <a16:creationId xmlns:a16="http://schemas.microsoft.com/office/drawing/2014/main" id="{965D2BE6-118C-A6E1-2F68-22C89F3C8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2598" y="4567534"/>
            <a:ext cx="0" cy="22860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ine 27">
            <a:extLst>
              <a:ext uri="{FF2B5EF4-FFF2-40B4-BE49-F238E27FC236}">
                <a16:creationId xmlns:a16="http://schemas.microsoft.com/office/drawing/2014/main" id="{F6167693-B7A2-8CA6-E701-8D6CFF41F0A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5298" y="3767434"/>
            <a:ext cx="228600" cy="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ne 28">
            <a:extLst>
              <a:ext uri="{FF2B5EF4-FFF2-40B4-BE49-F238E27FC236}">
                <a16:creationId xmlns:a16="http://schemas.microsoft.com/office/drawing/2014/main" id="{A965E76B-8DA7-05B1-FCCF-282F4F2B5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2798" y="2281534"/>
            <a:ext cx="1828800" cy="2400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Line 29">
            <a:extLst>
              <a:ext uri="{FF2B5EF4-FFF2-40B4-BE49-F238E27FC236}">
                <a16:creationId xmlns:a16="http://schemas.microsoft.com/office/drawing/2014/main" id="{FB36CEA1-F0B2-FDD3-7B7D-D28F4BD993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21598" y="4681834"/>
            <a:ext cx="3543300" cy="114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Line 30">
            <a:extLst>
              <a:ext uri="{FF2B5EF4-FFF2-40B4-BE49-F238E27FC236}">
                <a16:creationId xmlns:a16="http://schemas.microsoft.com/office/drawing/2014/main" id="{A63F3727-69AE-CA9C-F3F2-F33D76B5B5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92798" y="2281534"/>
            <a:ext cx="537210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1">
            <a:extLst>
              <a:ext uri="{FF2B5EF4-FFF2-40B4-BE49-F238E27FC236}">
                <a16:creationId xmlns:a16="http://schemas.microsoft.com/office/drawing/2014/main" id="{C0D75E22-9663-FDAF-195D-3C40B31AE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93198" y="4597030"/>
            <a:ext cx="0" cy="22860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Line 32">
            <a:extLst>
              <a:ext uri="{FF2B5EF4-FFF2-40B4-BE49-F238E27FC236}">
                <a16:creationId xmlns:a16="http://schemas.microsoft.com/office/drawing/2014/main" id="{CAE10C0E-F18E-BFBD-7D32-5EB779567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21498" y="3767434"/>
            <a:ext cx="228600" cy="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 Box 33">
            <a:extLst>
              <a:ext uri="{FF2B5EF4-FFF2-40B4-BE49-F238E27FC236}">
                <a16:creationId xmlns:a16="http://schemas.microsoft.com/office/drawing/2014/main" id="{D4CD14DB-BEE8-3972-6C83-053F4BB66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81435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3" name="Text Box 34">
            <a:extLst>
              <a:ext uri="{FF2B5EF4-FFF2-40B4-BE49-F238E27FC236}">
                <a16:creationId xmlns:a16="http://schemas.microsoft.com/office/drawing/2014/main" id="{16A09424-40E1-F2B5-8621-0FFF68E4B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698" y="4727235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4" name="Text Box 35">
            <a:extLst>
              <a:ext uri="{FF2B5EF4-FFF2-40B4-BE49-F238E27FC236}">
                <a16:creationId xmlns:a16="http://schemas.microsoft.com/office/drawing/2014/main" id="{050D40B4-A059-A416-21F2-CDEAD0DD1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914" y="1731467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5" name="Text Box 36">
            <a:extLst>
              <a:ext uri="{FF2B5EF4-FFF2-40B4-BE49-F238E27FC236}">
                <a16:creationId xmlns:a16="http://schemas.microsoft.com/office/drawing/2014/main" id="{BCBEFDC4-7EF2-D442-9436-0B4B3FC6E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2798" y="4748667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56" name="Text Box 37">
            <a:extLst>
              <a:ext uri="{FF2B5EF4-FFF2-40B4-BE49-F238E27FC236}">
                <a16:creationId xmlns:a16="http://schemas.microsoft.com/office/drawing/2014/main" id="{F924D6DE-77B8-FBE5-0655-C6BB29CD5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8698" y="4588967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57" name="Text Box 38">
            <a:extLst>
              <a:ext uri="{FF2B5EF4-FFF2-40B4-BE49-F238E27FC236}">
                <a16:creationId xmlns:a16="http://schemas.microsoft.com/office/drawing/2014/main" id="{3E419E9D-F3A9-5B8F-52F5-F06167B99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2998" y="4681835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8331D675-D864-7D64-90CA-D3744F642121}"/>
              </a:ext>
            </a:extLst>
          </p:cNvPr>
          <p:cNvSpPr>
            <a:spLocks/>
          </p:cNvSpPr>
          <p:nvPr/>
        </p:nvSpPr>
        <p:spPr bwMode="auto">
          <a:xfrm>
            <a:off x="3106198" y="5672894"/>
            <a:ext cx="7048500" cy="507831"/>
          </a:xfrm>
          <a:custGeom>
            <a:avLst/>
            <a:gdLst>
              <a:gd name="T0" fmla="*/ 0 w 2960"/>
              <a:gd name="T1" fmla="*/ 2147483646 h 1240"/>
              <a:gd name="T2" fmla="*/ 2147483646 w 2960"/>
              <a:gd name="T3" fmla="*/ 2147483646 h 1240"/>
              <a:gd name="T4" fmla="*/ 2147483646 w 2960"/>
              <a:gd name="T5" fmla="*/ 2147483646 h 1240"/>
              <a:gd name="T6" fmla="*/ 2147483646 w 2960"/>
              <a:gd name="T7" fmla="*/ 2147483646 h 1240"/>
              <a:gd name="T8" fmla="*/ 2147483646 w 2960"/>
              <a:gd name="T9" fmla="*/ 2147483646 h 1240"/>
              <a:gd name="T10" fmla="*/ 2147483646 w 2960"/>
              <a:gd name="T11" fmla="*/ 2147483646 h 1240"/>
              <a:gd name="T12" fmla="*/ 2147483646 w 2960"/>
              <a:gd name="T13" fmla="*/ 2147483646 h 1240"/>
              <a:gd name="T14" fmla="*/ 2147483646 w 2960"/>
              <a:gd name="T15" fmla="*/ 2147483646 h 1240"/>
              <a:gd name="T16" fmla="*/ 2147483646 w 2960"/>
              <a:gd name="T17" fmla="*/ 2147483646 h 1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60" h="1240">
                <a:moveTo>
                  <a:pt x="0" y="840"/>
                </a:moveTo>
                <a:cubicBezTo>
                  <a:pt x="892" y="576"/>
                  <a:pt x="1784" y="312"/>
                  <a:pt x="2160" y="216"/>
                </a:cubicBezTo>
                <a:cubicBezTo>
                  <a:pt x="2536" y="120"/>
                  <a:pt x="2536" y="96"/>
                  <a:pt x="2256" y="264"/>
                </a:cubicBezTo>
                <a:cubicBezTo>
                  <a:pt x="1976" y="432"/>
                  <a:pt x="752" y="1240"/>
                  <a:pt x="480" y="1224"/>
                </a:cubicBezTo>
                <a:cubicBezTo>
                  <a:pt x="208" y="1208"/>
                  <a:pt x="264" y="336"/>
                  <a:pt x="624" y="168"/>
                </a:cubicBezTo>
                <a:cubicBezTo>
                  <a:pt x="984" y="0"/>
                  <a:pt x="2320" y="208"/>
                  <a:pt x="2640" y="216"/>
                </a:cubicBezTo>
                <a:cubicBezTo>
                  <a:pt x="2960" y="224"/>
                  <a:pt x="2600" y="216"/>
                  <a:pt x="2544" y="216"/>
                </a:cubicBezTo>
                <a:cubicBezTo>
                  <a:pt x="2488" y="216"/>
                  <a:pt x="2336" y="216"/>
                  <a:pt x="2304" y="216"/>
                </a:cubicBezTo>
                <a:cubicBezTo>
                  <a:pt x="2272" y="216"/>
                  <a:pt x="2312" y="216"/>
                  <a:pt x="2352" y="216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 Box 15">
            <a:extLst>
              <a:ext uri="{FF2B5EF4-FFF2-40B4-BE49-F238E27FC236}">
                <a16:creationId xmlns:a16="http://schemas.microsoft.com/office/drawing/2014/main" id="{D97DD586-5888-C2A5-8A43-232D1DEA3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499" y="4491854"/>
            <a:ext cx="1059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 Box 15">
            <a:extLst>
              <a:ext uri="{FF2B5EF4-FFF2-40B4-BE49-F238E27FC236}">
                <a16:creationId xmlns:a16="http://schemas.microsoft.com/office/drawing/2014/main" id="{B20FA123-2DF2-FD22-EB7F-79AB0F61A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579" y="2986910"/>
            <a:ext cx="1059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495ACD-7ED2-A476-5977-FBCE34C8BB89}"/>
              </a:ext>
            </a:extLst>
          </p:cNvPr>
          <p:cNvSpPr txBox="1"/>
          <p:nvPr/>
        </p:nvSpPr>
        <p:spPr>
          <a:xfrm>
            <a:off x="695333" y="75426"/>
            <a:ext cx="16694958" cy="150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spc="-5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pc="-5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spc="-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BB09A4-5E32-4DC3-84D3-D24AA8BF1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231762"/>
              </p:ext>
            </p:extLst>
          </p:nvPr>
        </p:nvGraphicFramePr>
        <p:xfrm>
          <a:off x="914400" y="5657869"/>
          <a:ext cx="15552281" cy="4210031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704272">
                  <a:extLst>
                    <a:ext uri="{9D8B030D-6E8A-4147-A177-3AD203B41FA5}">
                      <a16:colId xmlns:a16="http://schemas.microsoft.com/office/drawing/2014/main" val="2016498550"/>
                    </a:ext>
                  </a:extLst>
                </a:gridCol>
                <a:gridCol w="2711163">
                  <a:extLst>
                    <a:ext uri="{9D8B030D-6E8A-4147-A177-3AD203B41FA5}">
                      <a16:colId xmlns:a16="http://schemas.microsoft.com/office/drawing/2014/main" val="2990907160"/>
                    </a:ext>
                  </a:extLst>
                </a:gridCol>
                <a:gridCol w="2711163">
                  <a:extLst>
                    <a:ext uri="{9D8B030D-6E8A-4147-A177-3AD203B41FA5}">
                      <a16:colId xmlns:a16="http://schemas.microsoft.com/office/drawing/2014/main" val="3935734523"/>
                    </a:ext>
                  </a:extLst>
                </a:gridCol>
                <a:gridCol w="2903602">
                  <a:extLst>
                    <a:ext uri="{9D8B030D-6E8A-4147-A177-3AD203B41FA5}">
                      <a16:colId xmlns:a16="http://schemas.microsoft.com/office/drawing/2014/main" val="3600248507"/>
                    </a:ext>
                  </a:extLst>
                </a:gridCol>
                <a:gridCol w="2522081">
                  <a:extLst>
                    <a:ext uri="{9D8B030D-6E8A-4147-A177-3AD203B41FA5}">
                      <a16:colId xmlns:a16="http://schemas.microsoft.com/office/drawing/2014/main" val="4181893917"/>
                    </a:ext>
                  </a:extLst>
                </a:gridCol>
              </a:tblGrid>
              <a:tr h="1004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 giác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bên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Cạnh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đỉnh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Góc ở đáy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EAB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464383"/>
                  </a:ext>
                </a:extLst>
              </a:tr>
              <a:tr h="794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9180945"/>
                  </a:ext>
                </a:extLst>
              </a:tr>
              <a:tr h="794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310612"/>
                  </a:ext>
                </a:extLst>
              </a:tr>
              <a:tr h="794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327194"/>
                  </a:ext>
                </a:extLst>
              </a:tr>
              <a:tr h="794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tabLst>
                          <a:tab pos="360045" algn="l"/>
                          <a:tab pos="720090" algn="l"/>
                        </a:tabLst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360045" algn="l"/>
                          <a:tab pos="720090" algn="l"/>
                        </a:tabLst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437879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243F55-B60E-78E4-58A8-1E0005891F9D}"/>
                  </a:ext>
                </a:extLst>
              </p:cNvPr>
              <p:cNvSpPr txBox="1"/>
              <p:nvPr/>
            </p:nvSpPr>
            <p:spPr>
              <a:xfrm>
                <a:off x="1022023" y="6577715"/>
                <a:ext cx="4285197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DEF</m:t>
                    </m:r>
                  </m:oMath>
                </a14:m>
                <a:r>
                  <a:rPr kumimoji="0" lang="nl-NL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243F55-B60E-78E4-58A8-1E0005891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23" y="6577715"/>
                <a:ext cx="4285197" cy="901593"/>
              </a:xfrm>
              <a:prstGeom prst="rect">
                <a:avLst/>
              </a:prstGeom>
              <a:blipFill>
                <a:blip r:embed="rId2"/>
                <a:stretch>
                  <a:fillRect b="-29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D20D62-F5A5-8FDF-8EEC-7185795A28DC}"/>
                  </a:ext>
                </a:extLst>
              </p:cNvPr>
              <p:cNvSpPr txBox="1"/>
              <p:nvPr/>
            </p:nvSpPr>
            <p:spPr>
              <a:xfrm>
                <a:off x="851597" y="7318953"/>
                <a:ext cx="4455623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MNP</m:t>
                    </m:r>
                  </m:oMath>
                </a14:m>
                <a:r>
                  <a:rPr kumimoji="0" lang="nl-NL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cân tại M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D20D62-F5A5-8FDF-8EEC-7185795A2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97" y="7318953"/>
                <a:ext cx="4455623" cy="901593"/>
              </a:xfrm>
              <a:prstGeom prst="rect">
                <a:avLst/>
              </a:prstGeom>
              <a:blipFill>
                <a:blip r:embed="rId3"/>
                <a:stretch>
                  <a:fillRect b="-29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6F72F3-9567-584A-0457-F179612F8EEB}"/>
                  </a:ext>
                </a:extLst>
              </p:cNvPr>
              <p:cNvSpPr txBox="1"/>
              <p:nvPr/>
            </p:nvSpPr>
            <p:spPr>
              <a:xfrm>
                <a:off x="975411" y="8114660"/>
                <a:ext cx="4275179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kumimoji="0" lang="nl-NL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UTV cân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U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6F72F3-9567-584A-0457-F179612F8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11" y="8114660"/>
                <a:ext cx="4275179" cy="901593"/>
              </a:xfrm>
              <a:prstGeom prst="rect">
                <a:avLst/>
              </a:prstGeom>
              <a:blipFill>
                <a:blip r:embed="rId4"/>
                <a:stretch>
                  <a:fillRect b="-29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312C30-0C73-C10A-28D9-1FCD1B9F172B}"/>
                  </a:ext>
                </a:extLst>
              </p:cNvPr>
              <p:cNvSpPr txBox="1"/>
              <p:nvPr/>
            </p:nvSpPr>
            <p:spPr>
              <a:xfrm>
                <a:off x="6072900" y="6663743"/>
                <a:ext cx="1959007" cy="830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𝐸𝐷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𝐸𝐹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312C30-0C73-C10A-28D9-1FCD1B9F1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900" y="6663743"/>
                <a:ext cx="1959007" cy="830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34659B-DE0E-7C4B-2249-61398828DD3E}"/>
                  </a:ext>
                </a:extLst>
              </p:cNvPr>
              <p:cNvSpPr txBox="1"/>
              <p:nvPr/>
            </p:nvSpPr>
            <p:spPr>
              <a:xfrm>
                <a:off x="6072900" y="7525111"/>
                <a:ext cx="1959007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𝑀𝑁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𝑀𝑃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34659B-DE0E-7C4B-2249-61398828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900" y="7525111"/>
                <a:ext cx="1959007" cy="8104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84A254-0ED6-0C04-A1BC-DF76B882397D}"/>
                  </a:ext>
                </a:extLst>
              </p:cNvPr>
              <p:cNvSpPr txBox="1"/>
              <p:nvPr/>
            </p:nvSpPr>
            <p:spPr>
              <a:xfrm>
                <a:off x="6084291" y="8289841"/>
                <a:ext cx="1959007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𝑈𝑇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, </m:t>
                      </m:r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𝑈𝑉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84A254-0ED6-0C04-A1BC-DF76B8823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291" y="8289841"/>
                <a:ext cx="1959007" cy="8104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F1F2CE-99C1-2062-3F75-6EC9BB59E966}"/>
                  </a:ext>
                </a:extLst>
              </p:cNvPr>
              <p:cNvSpPr txBox="1"/>
              <p:nvPr/>
            </p:nvSpPr>
            <p:spPr>
              <a:xfrm>
                <a:off x="9096243" y="6801395"/>
                <a:ext cx="953119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𝐷𝐹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F1F2CE-99C1-2062-3F75-6EC9BB59E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243" y="6801395"/>
                <a:ext cx="953119" cy="8104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EE1F7E-3CA0-4931-022F-FCD457997A73}"/>
                  </a:ext>
                </a:extLst>
              </p:cNvPr>
              <p:cNvSpPr txBox="1"/>
              <p:nvPr/>
            </p:nvSpPr>
            <p:spPr>
              <a:xfrm>
                <a:off x="9042812" y="7596090"/>
                <a:ext cx="99829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𝑁𝑃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EE1F7E-3CA0-4931-022F-FCD457997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812" y="7596090"/>
                <a:ext cx="998293" cy="8104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78CED2-8C23-6F08-78F9-CD44B7162F68}"/>
                  </a:ext>
                </a:extLst>
              </p:cNvPr>
              <p:cNvSpPr txBox="1"/>
              <p:nvPr/>
            </p:nvSpPr>
            <p:spPr>
              <a:xfrm>
                <a:off x="9042812" y="8325395"/>
                <a:ext cx="904833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𝑉𝑇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C78CED2-8C23-6F08-78F9-CD44B7162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812" y="8325395"/>
                <a:ext cx="904833" cy="8104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70E9C7-FEA5-F731-7891-5A28719BC27C}"/>
                  </a:ext>
                </a:extLst>
              </p:cNvPr>
              <p:cNvSpPr txBox="1"/>
              <p:nvPr/>
            </p:nvSpPr>
            <p:spPr>
              <a:xfrm>
                <a:off x="11906996" y="6705321"/>
                <a:ext cx="1154504" cy="728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DEF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70E9C7-FEA5-F731-7891-5A28719BC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996" y="6705321"/>
                <a:ext cx="1154504" cy="7280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1F8F4F-092A-1C10-600E-B3CDB23BFEE2}"/>
                  </a:ext>
                </a:extLst>
              </p:cNvPr>
              <p:cNvSpPr txBox="1"/>
              <p:nvPr/>
            </p:nvSpPr>
            <p:spPr>
              <a:xfrm>
                <a:off x="11999845" y="7499879"/>
                <a:ext cx="1195603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MNP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1F8F4F-092A-1C10-600E-B3CDB23BF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9845" y="7499879"/>
                <a:ext cx="1195603" cy="7285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6FACC43-D7EF-8DD0-90CA-48D8FBADADBF}"/>
                  </a:ext>
                </a:extLst>
              </p:cNvPr>
              <p:cNvSpPr txBox="1"/>
              <p:nvPr/>
            </p:nvSpPr>
            <p:spPr>
              <a:xfrm>
                <a:off x="11999846" y="8294950"/>
                <a:ext cx="1195603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TUV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6FACC43-D7EF-8DD0-90CA-48D8FBADA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9846" y="8294950"/>
                <a:ext cx="1195603" cy="7285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2393A24-C4AB-9C1D-534F-D070232E3E8A}"/>
                  </a:ext>
                </a:extLst>
              </p:cNvPr>
              <p:cNvSpPr txBox="1"/>
              <p:nvPr/>
            </p:nvSpPr>
            <p:spPr>
              <a:xfrm>
                <a:off x="14120194" y="6671197"/>
                <a:ext cx="2263266" cy="728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EDF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EFD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2393A24-C4AB-9C1D-534F-D070232E3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194" y="6671197"/>
                <a:ext cx="2263266" cy="7280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EEC349-5819-70C3-684F-0A75FADB4C4F}"/>
                  </a:ext>
                </a:extLst>
              </p:cNvPr>
              <p:cNvSpPr txBox="1"/>
              <p:nvPr/>
            </p:nvSpPr>
            <p:spPr>
              <a:xfrm>
                <a:off x="13921675" y="7533084"/>
                <a:ext cx="2647312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MNP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MPN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BEEC349-5819-70C3-684F-0A75FADB4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1675" y="7533084"/>
                <a:ext cx="2647312" cy="7285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ACAD3FB-8950-C3B1-73E6-5BBA7E3419F3}"/>
                  </a:ext>
                </a:extLst>
              </p:cNvPr>
              <p:cNvSpPr txBox="1"/>
              <p:nvPr/>
            </p:nvSpPr>
            <p:spPr>
              <a:xfrm>
                <a:off x="14066380" y="8304790"/>
                <a:ext cx="2367368" cy="72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TV</m:t>
                          </m:r>
                        </m:e>
                      </m:acc>
                      <m:r>
                        <a:rPr kumimoji="0" lang="nl-NL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UTV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ACAD3FB-8950-C3B1-73E6-5BBA7E341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6380" y="8304790"/>
                <a:ext cx="2367368" cy="7285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Line 31">
            <a:extLst>
              <a:ext uri="{FF2B5EF4-FFF2-40B4-BE49-F238E27FC236}">
                <a16:creationId xmlns:a16="http://schemas.microsoft.com/office/drawing/2014/main" id="{9CEDBDAA-16DE-8326-30B0-EE8EBCA2E0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71858" y="4610100"/>
            <a:ext cx="0" cy="22860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Line 32">
            <a:extLst>
              <a:ext uri="{FF2B5EF4-FFF2-40B4-BE49-F238E27FC236}">
                <a16:creationId xmlns:a16="http://schemas.microsoft.com/office/drawing/2014/main" id="{95BA6C44-060D-7C51-62F9-24FC2C68E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85410" y="3831346"/>
            <a:ext cx="228600" cy="0"/>
          </a:xfrm>
          <a:prstGeom prst="line">
            <a:avLst/>
          </a:prstGeom>
          <a:noFill/>
          <a:ln w="28575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2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2288</Words>
  <Application>Microsoft Office PowerPoint</Application>
  <PresentationFormat>Custom</PresentationFormat>
  <Paragraphs>379</Paragraphs>
  <Slides>44</Slides>
  <Notes>5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.VnTime</vt:lpstr>
      <vt:lpstr>Cambria Math</vt:lpstr>
      <vt:lpstr>Calibri</vt:lpstr>
      <vt:lpstr>.VnRevueH</vt:lpstr>
      <vt:lpstr>Arial</vt:lpstr>
      <vt:lpstr>Arial (Thân)</vt:lpstr>
      <vt:lpstr>.VnBook-AntiquaH</vt:lpstr>
      <vt:lpstr>.VnArial</vt:lpstr>
      <vt:lpstr>Times New Roman</vt:lpstr>
      <vt:lpstr>VNI-Times</vt:lpstr>
      <vt:lpstr>Office Theme</vt:lpstr>
      <vt:lpstr>1_Default Design</vt:lpstr>
      <vt:lpstr>Clip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Administrator</cp:lastModifiedBy>
  <cp:revision>35</cp:revision>
  <dcterms:created xsi:type="dcterms:W3CDTF">2006-08-16T00:00:00Z</dcterms:created>
  <dcterms:modified xsi:type="dcterms:W3CDTF">2025-12-08T03:44:42Z</dcterms:modified>
  <dc:identifier>DAFNmfvgkP4</dc:identifier>
</cp:coreProperties>
</file>