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45" r:id="rId8"/>
    <p:sldId id="319" r:id="rId9"/>
    <p:sldId id="312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Oswald" panose="02000503000000000000" pitchFamily="2" charset="0"/>
      <p:regular r:id="rId37"/>
      <p:bold r:id="rId38"/>
    </p:embeddedFont>
    <p:embeddedFont>
      <p:font typeface="Goudy Stout" panose="020B0604020202020204" charset="0"/>
      <p:regular r:id="rId39"/>
    </p:embeddedFont>
    <p:embeddedFont>
      <p:font typeface="SimSun" panose="02010600030101010101" pitchFamily="2" charset="-122"/>
      <p:regular r:id="rId40"/>
    </p:embeddedFont>
    <p:embeddedFont>
      <p:font typeface="Cambria Math" panose="02040503050406030204" pitchFamily="18" charset="0"/>
      <p:regular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928"/>
    <a:srgbClr val="44DBF8"/>
    <a:srgbClr val="E32B27"/>
    <a:srgbClr val="D2838C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7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audio" Target="../media/audio2.wav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79.png"/><Relationship Id="rId5" Type="http://schemas.openxmlformats.org/officeDocument/2006/relationships/image" Target="../media/image53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57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2.png"/><Relationship Id="rId5" Type="http://schemas.openxmlformats.org/officeDocument/2006/relationships/image" Target="../media/image53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59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2655" cy="3470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5" y="1208423"/>
            <a:ext cx="796307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57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FF0000"/>
                    </a:solidFill>
                  </a:rPr>
                  <a:t>Luyện tập 2</a:t>
                </a:r>
              </a:p>
              <a:p>
                <a:r>
                  <a:rPr lang="en-US" sz="2000" smtClean="0">
                    <a:solidFill>
                      <a:srgbClr val="FF0000"/>
                    </a:solidFill>
                  </a:rPr>
                  <a:t>Giải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smtClean="0"/>
                  <a:t>       </a:t>
                </a:r>
                <a:r>
                  <a:rPr lang="en-US" sz="2000" smtClean="0"/>
                  <a:t>  </a:t>
                </a:r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579663"/>
              </a:xfrm>
              <a:prstGeom prst="rect">
                <a:avLst/>
              </a:prstGeom>
              <a:blipFill>
                <a:blip r:embed="rId3"/>
                <a:stretch>
                  <a:fillRect l="-1117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smtClean="0"/>
              <a:t>Lấy ví dụ về phân số trong tập số nguyên Z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57231" y="2112808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7" y="2793656"/>
            <a:ext cx="8870014" cy="16158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/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/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/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054533" y="566017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smtClean="0">
                <a:solidFill>
                  <a:srgbClr val="0070C0"/>
                </a:solidFill>
              </a:rPr>
              <a:t>CHƯƠNG VI: </a:t>
            </a:r>
            <a:r>
              <a:rPr lang="en-US" altLang="en-US" sz="2100" smtClean="0">
                <a:solidFill>
                  <a:srgbClr val="0070C0"/>
                </a:solidFill>
              </a:rPr>
              <a:t> PHÂN SỐ</a:t>
            </a:r>
            <a:endParaRPr lang="en-US" altLang="en-US" sz="2100" dirty="0">
              <a:solidFill>
                <a:srgbClr val="0070C0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288472" y="1415488"/>
            <a:ext cx="71073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smtClean="0">
                <a:solidFill>
                  <a:srgbClr val="E52928"/>
                </a:solidFill>
              </a:rPr>
              <a:t>BÀI 23: MỞ RỘNG PHÂN SỐ. PHÂN SỐ BẰNG NHAU</a:t>
            </a:r>
            <a:endParaRPr lang="en-US" altLang="en-US" sz="2100" dirty="0">
              <a:solidFill>
                <a:srgbClr val="E52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8374" y="2254827"/>
                <a:ext cx="7990608" cy="837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0000"/>
                    </a:solidFill>
                  </a:rPr>
                  <a:t>GIẢI</a:t>
                </a:r>
              </a:p>
              <a:p>
                <a:r>
                  <a:rPr lang="en-US" sz="2000" smtClean="0"/>
                  <a:t>?  Phân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74" y="2254827"/>
                <a:ext cx="7990608" cy="837473"/>
              </a:xfrm>
              <a:prstGeom prst="rect">
                <a:avLst/>
              </a:prstGeom>
              <a:blipFill>
                <a:blip r:embed="rId3"/>
                <a:stretch>
                  <a:fillRect l="-763" t="-3650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6"/>
            <a:ext cx="7810252" cy="1475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708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rgbClr val="FF0000"/>
                    </a:solidFill>
                  </a:rPr>
                  <a:t>Luyện tập 1: 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	 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708288"/>
              </a:xfrm>
              <a:prstGeom prst="rect">
                <a:avLst/>
              </a:prstGeom>
              <a:blipFill>
                <a:blip r:embed="rId3"/>
                <a:stretch>
                  <a:fillRect l="-908" t="-178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650</Words>
  <Application>Microsoft Office PowerPoint</Application>
  <PresentationFormat>On-screen Show (16:9)</PresentationFormat>
  <Paragraphs>135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Oswald</vt:lpstr>
      <vt:lpstr>Goudy Stout</vt:lpstr>
      <vt:lpstr>Arial</vt:lpstr>
      <vt:lpstr>SimSun</vt:lpstr>
      <vt:lpstr>Cambria Math</vt:lpstr>
      <vt:lpstr>Times New Roman</vt:lpstr>
      <vt:lpstr>Source Sans Pro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68</cp:revision>
  <dcterms:modified xsi:type="dcterms:W3CDTF">2021-12-10T06:54:20Z</dcterms:modified>
</cp:coreProperties>
</file>