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png"/>
  <Override PartName="/ppt/media/image6.jpg" ContentType="image/png"/>
  <Override PartName="/ppt/notesSlides/notesSlide1.xml" ContentType="application/vnd.openxmlformats-officedocument.presentationml.notesSlide+xml"/>
  <Override PartName="/ppt/media/image7.jpg" ContentType="image/png"/>
  <Override PartName="/ppt/media/image8.jpg" ContentType="image/png"/>
  <Override PartName="/ppt/media/image9.jpg" ContentType="image/png"/>
  <Override PartName="/ppt/media/image10.jpg" ContentType="image/png"/>
  <Override PartName="/ppt/media/image1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9" r:id="rId16"/>
    <p:sldId id="280" r:id="rId17"/>
    <p:sldId id="281" r:id="rId18"/>
    <p:sldId id="282" r:id="rId19"/>
    <p:sldId id="283" r:id="rId20"/>
    <p:sldId id="284" r:id="rId21"/>
    <p:sldId id="285"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83" autoAdjust="0"/>
  </p:normalViewPr>
  <p:slideViewPr>
    <p:cSldViewPr>
      <p:cViewPr varScale="1">
        <p:scale>
          <a:sx n="70" d="100"/>
          <a:sy n="70" d="100"/>
        </p:scale>
        <p:origin x="74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D1E96-2F49-4C60-9D93-EF9E2AD08022}" type="datetimeFigureOut">
              <a:rPr lang="en-US" smtClean="0"/>
              <a:t>3/21/2022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D319D7-AF4C-43DB-9CB4-5017E7849638}" type="slidenum">
              <a:rPr lang="en-US" smtClean="0"/>
              <a:t>‹#›</a:t>
            </a:fld>
            <a:endParaRPr lang="en-US"/>
          </a:p>
        </p:txBody>
      </p:sp>
    </p:spTree>
    <p:extLst>
      <p:ext uri="{BB962C8B-B14F-4D97-AF65-F5344CB8AC3E}">
        <p14:creationId xmlns:p14="http://schemas.microsoft.com/office/powerpoint/2010/main" val="127593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319D7-AF4C-43DB-9CB4-5017E7849638}" type="slidenum">
              <a:rPr lang="en-US" smtClean="0"/>
              <a:t>6</a:t>
            </a:fld>
            <a:endParaRPr lang="en-US"/>
          </a:p>
        </p:txBody>
      </p:sp>
    </p:spTree>
    <p:extLst>
      <p:ext uri="{BB962C8B-B14F-4D97-AF65-F5344CB8AC3E}">
        <p14:creationId xmlns:p14="http://schemas.microsoft.com/office/powerpoint/2010/main" val="227502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48457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70534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225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97720-D044-4DF3-86B7-25E8754BFEB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03088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997720-D044-4DF3-86B7-25E8754BFEB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38631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997720-D044-4DF3-86B7-25E8754BFEB6}"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18894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997720-D044-4DF3-86B7-25E8754BFEB6}" type="datetimeFigureOut">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249981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997720-D044-4DF3-86B7-25E8754BFEB6}"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5186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97720-D044-4DF3-86B7-25E8754BFEB6}" type="datetimeFigureOut">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82375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98364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97720-D044-4DF3-86B7-25E8754BFEB6}"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4ECB3-59BB-4BA7-8803-75C03DBD74B8}" type="slidenum">
              <a:rPr lang="en-US" smtClean="0"/>
              <a:t>‹#›</a:t>
            </a:fld>
            <a:endParaRPr lang="en-US"/>
          </a:p>
        </p:txBody>
      </p:sp>
    </p:spTree>
    <p:extLst>
      <p:ext uri="{BB962C8B-B14F-4D97-AF65-F5344CB8AC3E}">
        <p14:creationId xmlns:p14="http://schemas.microsoft.com/office/powerpoint/2010/main" val="361539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4000" r="-3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97720-D044-4DF3-86B7-25E8754BFEB6}" type="datetimeFigureOut">
              <a:rPr lang="en-US" smtClean="0"/>
              <a:t>3/21/2022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4ECB3-59BB-4BA7-8803-75C03DBD74B8}" type="slidenum">
              <a:rPr lang="en-US" smtClean="0"/>
              <a:t>‹#›</a:t>
            </a:fld>
            <a:endParaRPr lang="en-US"/>
          </a:p>
        </p:txBody>
      </p:sp>
    </p:spTree>
    <p:extLst>
      <p:ext uri="{BB962C8B-B14F-4D97-AF65-F5344CB8AC3E}">
        <p14:creationId xmlns:p14="http://schemas.microsoft.com/office/powerpoint/2010/main" val="203261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slideLayout" Target="../slideLayouts/slideLayout1.xml"/><Relationship Id="rId7" Type="http://schemas.openxmlformats.org/officeDocument/2006/relationships/image" Target="../media/image15.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4.gif"/><Relationship Id="rId5" Type="http://schemas.openxmlformats.org/officeDocument/2006/relationships/image" Target="../media/image13.gif"/><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image" Target="../media/image14.gif"/><Relationship Id="rId18" Type="http://schemas.openxmlformats.org/officeDocument/2006/relationships/image" Target="../media/image22.gif"/><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12.png"/><Relationship Id="rId17" Type="http://schemas.openxmlformats.org/officeDocument/2006/relationships/image" Target="../media/image21.gif"/><Relationship Id="rId2" Type="http://schemas.openxmlformats.org/officeDocument/2006/relationships/audio" Target="../media/media2.mp3"/><Relationship Id="rId16" Type="http://schemas.openxmlformats.org/officeDocument/2006/relationships/image" Target="../media/image20.gif"/><Relationship Id="rId20" Type="http://schemas.openxmlformats.org/officeDocument/2006/relationships/image" Target="../media/image18.png"/><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slideLayout" Target="../slideLayouts/slideLayout1.xml"/><Relationship Id="rId5" Type="http://schemas.microsoft.com/office/2007/relationships/media" Target="../media/media4.mp3"/><Relationship Id="rId15" Type="http://schemas.openxmlformats.org/officeDocument/2006/relationships/image" Target="../media/image19.gif"/><Relationship Id="rId10" Type="http://schemas.openxmlformats.org/officeDocument/2006/relationships/audio" Target="../media/media6.mp3"/><Relationship Id="rId19" Type="http://schemas.openxmlformats.org/officeDocument/2006/relationships/image" Target="../media/image17.png"/><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image" Target="../media/image13.gif"/></Relationships>
</file>

<file path=ppt/slides/_rels/slide17.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3.gif"/><Relationship Id="rId12" Type="http://schemas.openxmlformats.org/officeDocument/2006/relationships/image" Target="../media/image25.gif"/><Relationship Id="rId2" Type="http://schemas.openxmlformats.org/officeDocument/2006/relationships/audio" Target="../media/audio1.wav"/><Relationship Id="rId16"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2.gif"/><Relationship Id="rId5" Type="http://schemas.openxmlformats.org/officeDocument/2006/relationships/audio" Target="../media/audio4.wav"/><Relationship Id="rId15" Type="http://schemas.openxmlformats.org/officeDocument/2006/relationships/image" Target="../media/image17.png"/><Relationship Id="rId10" Type="http://schemas.openxmlformats.org/officeDocument/2006/relationships/image" Target="../media/image24.gif"/><Relationship Id="rId4" Type="http://schemas.openxmlformats.org/officeDocument/2006/relationships/audio" Target="../media/audio3.wav"/><Relationship Id="rId9" Type="http://schemas.openxmlformats.org/officeDocument/2006/relationships/image" Target="../media/image13.gif"/><Relationship Id="rId1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13.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14.gif"/><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5.gif"/><Relationship Id="rId5" Type="http://schemas.openxmlformats.org/officeDocument/2006/relationships/image" Target="../media/image12.png"/><Relationship Id="rId15" Type="http://schemas.openxmlformats.org/officeDocument/2006/relationships/image" Target="../media/image28.gif"/><Relationship Id="rId10" Type="http://schemas.openxmlformats.org/officeDocument/2006/relationships/image" Target="../media/image22.gif"/><Relationship Id="rId4" Type="http://schemas.openxmlformats.org/officeDocument/2006/relationships/audio" Target="../media/audio4.wav"/><Relationship Id="rId9" Type="http://schemas.openxmlformats.org/officeDocument/2006/relationships/image" Target="../media/image24.gif"/><Relationship Id="rId1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4.gif"/><Relationship Id="rId13" Type="http://schemas.microsoft.com/office/2007/relationships/hdphoto" Target="../media/hdphoto1.wdp"/><Relationship Id="rId3" Type="http://schemas.openxmlformats.org/officeDocument/2006/relationships/audio" Target="../media/audio3.wav"/><Relationship Id="rId7" Type="http://schemas.openxmlformats.org/officeDocument/2006/relationships/image" Target="../media/image25.gif"/><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2.gif"/><Relationship Id="rId5" Type="http://schemas.openxmlformats.org/officeDocument/2006/relationships/image" Target="../media/image12.png"/><Relationship Id="rId15" Type="http://schemas.openxmlformats.org/officeDocument/2006/relationships/image" Target="../media/image29.gif"/><Relationship Id="rId10" Type="http://schemas.openxmlformats.org/officeDocument/2006/relationships/image" Target="../media/image24.gif"/><Relationship Id="rId4" Type="http://schemas.openxmlformats.org/officeDocument/2006/relationships/audio" Target="../media/audio4.wav"/><Relationship Id="rId9" Type="http://schemas.openxmlformats.org/officeDocument/2006/relationships/image" Target="../media/image13.gif"/><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29.gif"/><Relationship Id="rId3" Type="http://schemas.openxmlformats.org/officeDocument/2006/relationships/audio" Target="../media/audio1.wav"/><Relationship Id="rId7" Type="http://schemas.openxmlformats.org/officeDocument/2006/relationships/image" Target="../media/image30.gif"/><Relationship Id="rId12" Type="http://schemas.openxmlformats.org/officeDocument/2006/relationships/image" Target="../media/image22.gif"/><Relationship Id="rId2" Type="http://schemas.openxmlformats.org/officeDocument/2006/relationships/audio" Target="../media/audio3.wav"/><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4.gif"/><Relationship Id="rId5" Type="http://schemas.openxmlformats.org/officeDocument/2006/relationships/image" Target="../media/image12.png"/><Relationship Id="rId15" Type="http://schemas.openxmlformats.org/officeDocument/2006/relationships/image" Target="../media/image26.png"/><Relationship Id="rId10" Type="http://schemas.openxmlformats.org/officeDocument/2006/relationships/image" Target="../media/image13.gif"/><Relationship Id="rId4" Type="http://schemas.openxmlformats.org/officeDocument/2006/relationships/audio" Target="../media/audio4.wav"/><Relationship Id="rId9" Type="http://schemas.openxmlformats.org/officeDocument/2006/relationships/image" Target="../media/image14.gif"/><Relationship Id="rId1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219200"/>
            <a:ext cx="7010400" cy="2667000"/>
          </a:xfrm>
        </p:spPr>
        <p:txBody>
          <a:bodyPr>
            <a:prstTxWarp prst="textCanUp">
              <a:avLst/>
            </a:prstTxWarp>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38. DỮ LIỆU VÀ THU THẬP DỮ LIỆU</a:t>
            </a:r>
          </a:p>
        </p:txBody>
      </p:sp>
    </p:spTree>
    <p:extLst>
      <p:ext uri="{BB962C8B-B14F-4D97-AF65-F5344CB8AC3E}">
        <p14:creationId xmlns:p14="http://schemas.microsoft.com/office/powerpoint/2010/main" val="1889498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81176624"/>
              </p:ext>
            </p:extLst>
          </p:nvPr>
        </p:nvGraphicFramePr>
        <p:xfrm>
          <a:off x="2438400" y="1848644"/>
          <a:ext cx="3962400" cy="914400"/>
        </p:xfrm>
        <a:graphic>
          <a:graphicData uri="http://schemas.openxmlformats.org/drawingml/2006/table">
            <a:tbl>
              <a:tblPr firstRow="1" bandRow="1">
                <a:tableStyleId>{5C22544A-7EE6-4342-B048-85BDC9FD1C3A}</a:tableStyleId>
              </a:tblPr>
              <a:tblGrid>
                <a:gridCol w="1981200"/>
                <a:gridCol w="1981200"/>
              </a:tblGrid>
              <a:tr h="390684">
                <a:tc>
                  <a:txBody>
                    <a:bodyPr/>
                    <a:lstStyle/>
                    <a:p>
                      <a:r>
                        <a:rPr lang="en-US" sz="2400" b="0" dirty="0" err="1" smtClean="0">
                          <a:solidFill>
                            <a:schemeClr val="tx1"/>
                          </a:solidFill>
                          <a:latin typeface="Times New Roman" pitchFamily="18" charset="0"/>
                          <a:cs typeface="Times New Roman" pitchFamily="18" charset="0"/>
                        </a:rPr>
                        <a:t>Mặt</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sấp</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0684">
                <a:tc>
                  <a:txBody>
                    <a:bodyPr/>
                    <a:lstStyle/>
                    <a:p>
                      <a:r>
                        <a:rPr lang="en-US" sz="2400" b="0" dirty="0" err="1" smtClean="0">
                          <a:solidFill>
                            <a:schemeClr val="tx1"/>
                          </a:solidFill>
                          <a:latin typeface="Times New Roman" pitchFamily="18" charset="0"/>
                          <a:cs typeface="Times New Roman" pitchFamily="18" charset="0"/>
                        </a:rPr>
                        <a:t>Mặt</a:t>
                      </a:r>
                      <a:r>
                        <a:rPr lang="en-US" sz="2400" b="0" baseline="0" dirty="0" smtClean="0">
                          <a:solidFill>
                            <a:schemeClr val="tx1"/>
                          </a:solidFill>
                          <a:latin typeface="Times New Roman" pitchFamily="18" charset="0"/>
                          <a:cs typeface="Times New Roman" pitchFamily="18" charset="0"/>
                        </a:rPr>
                        <a:t> </a:t>
                      </a:r>
                      <a:r>
                        <a:rPr lang="en-US" sz="2400" b="0" baseline="0" dirty="0" err="1" smtClean="0">
                          <a:solidFill>
                            <a:schemeClr val="tx1"/>
                          </a:solidFill>
                          <a:latin typeface="Times New Roman" pitchFamily="18" charset="0"/>
                          <a:cs typeface="Times New Roman" pitchFamily="18" charset="0"/>
                        </a:rPr>
                        <a:t>ngửa</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762000" y="695324"/>
            <a:ext cx="7924800" cy="2862322"/>
          </a:xfrm>
          <a:prstGeom prst="rect">
            <a:avLst/>
          </a:prstGeom>
          <a:noFill/>
        </p:spPr>
        <p:txBody>
          <a:bodyPr wrap="square" rtlCol="0">
            <a:spAutoFit/>
          </a:bodyPr>
          <a:lstStyle/>
          <a:p>
            <a:pPr algn="just"/>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HĐ4: </a:t>
            </a:r>
            <a:r>
              <a:rPr lang="en-US" sz="3000" dirty="0" err="1" smtClean="0">
                <a:latin typeface="Times New Roman" pitchFamily="18" charset="0"/>
                <a:cs typeface="Times New Roman" pitchFamily="18" charset="0"/>
              </a:rPr>
              <a:t>Hãy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gieo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đồng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xu</a:t>
            </a:r>
            <a:r>
              <a:rPr lang="en-US" sz="3000" dirty="0" smtClean="0">
                <a:latin typeface="Times New Roman" pitchFamily="18" charset="0"/>
                <a:cs typeface="Times New Roman" pitchFamily="18" charset="0"/>
              </a:rPr>
              <a:t> 5 </a:t>
            </a:r>
            <a:r>
              <a:rPr lang="en-US" sz="3000" dirty="0" err="1" smtClean="0">
                <a:latin typeface="Times New Roman" pitchFamily="18" charset="0"/>
                <a:cs typeface="Times New Roman" pitchFamily="18" charset="0"/>
              </a:rPr>
              <a:t>lần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ghi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kết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quả</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bảng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sau</a:t>
            </a:r>
            <a:r>
              <a:rPr lang="en-US" sz="3000" dirty="0" smtClean="0">
                <a:latin typeface="Times New Roman" pitchFamily="18" charset="0"/>
                <a:cs typeface="Times New Roman" pitchFamily="18" charset="0"/>
              </a:rPr>
              <a:t> ( </a:t>
            </a:r>
            <a:r>
              <a:rPr lang="en-US" sz="3000" dirty="0" err="1" smtClean="0">
                <a:latin typeface="Times New Roman" pitchFamily="18" charset="0"/>
                <a:cs typeface="Times New Roman" pitchFamily="18" charset="0"/>
              </a:rPr>
              <a:t>mỗi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vạch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tương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ứng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với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lần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gieo</a:t>
            </a:r>
            <a:r>
              <a:rPr lang="en-US" sz="3000" dirty="0">
                <a:latin typeface="Times New Roman" pitchFamily="18" charset="0"/>
                <a:cs typeface="Times New Roman" pitchFamily="18" charset="0"/>
              </a:rPr>
              <a:t>)</a:t>
            </a:r>
            <a:r>
              <a:rPr lang="en-US" sz="3000" dirty="0" smtClean="0">
                <a:latin typeface="Times New Roman" pitchFamily="18" charset="0"/>
                <a:cs typeface="Times New Roman" pitchFamily="18" charset="0"/>
              </a:rPr>
              <a:t>:</a:t>
            </a:r>
          </a:p>
          <a:p>
            <a:pPr algn="just"/>
            <a:r>
              <a:rPr lang="en-US" sz="3000" dirty="0" smtClean="0">
                <a:latin typeface="Times New Roman" pitchFamily="18" charset="0"/>
                <a:cs typeface="Times New Roman" pitchFamily="18" charset="0"/>
              </a:rPr>
              <a:t> </a:t>
            </a:r>
          </a:p>
          <a:p>
            <a:pPr algn="just"/>
            <a:endParaRPr lang="en-US" sz="3000" dirty="0">
              <a:latin typeface="Times New Roman" pitchFamily="18" charset="0"/>
              <a:cs typeface="Times New Roman" pitchFamily="18" charset="0"/>
            </a:endParaRPr>
          </a:p>
          <a:p>
            <a:pPr algn="just"/>
            <a:r>
              <a:rPr lang="en-US" sz="3000" dirty="0" err="1" smtClean="0">
                <a:latin typeface="Times New Roman" pitchFamily="18" charset="0"/>
                <a:cs typeface="Times New Roman" pitchFamily="18" charset="0"/>
              </a:rPr>
              <a:t>Tương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tự</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hãy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với</a:t>
            </a:r>
            <a:r>
              <a:rPr lang="en-US" sz="3000" dirty="0" smtClean="0">
                <a:latin typeface="Times New Roman" pitchFamily="18" charset="0"/>
                <a:cs typeface="Times New Roman" pitchFamily="18" charset="0"/>
              </a:rPr>
              <a:t> 10 </a:t>
            </a:r>
            <a:r>
              <a:rPr lang="en-US" sz="3000" dirty="0" err="1" smtClean="0">
                <a:latin typeface="Times New Roman" pitchFamily="18" charset="0"/>
                <a:cs typeface="Times New Roman" pitchFamily="18" charset="0"/>
              </a:rPr>
              <a:t>lần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gieo</a:t>
            </a:r>
            <a:endParaRPr lang="en-US" sz="3000" dirty="0" smtClean="0">
              <a:latin typeface="Times New Roman" pitchFamily="18" charset="0"/>
              <a:cs typeface="Times New Roman" pitchFamily="18" charset="0"/>
            </a:endParaRPr>
          </a:p>
        </p:txBody>
      </p:sp>
      <p:sp>
        <p:nvSpPr>
          <p:cNvPr id="7" name="Content Placeholder 2"/>
          <p:cNvSpPr txBox="1">
            <a:spLocks/>
          </p:cNvSpPr>
          <p:nvPr/>
        </p:nvSpPr>
        <p:spPr>
          <a:xfrm>
            <a:off x="762000" y="3810000"/>
            <a:ext cx="7924800"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i="1" dirty="0" err="1" smtClean="0">
                <a:latin typeface="Times New Roman" pitchFamily="18" charset="0"/>
                <a:cs typeface="Times New Roman" pitchFamily="18" charset="0"/>
              </a:rPr>
              <a:t>Để</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dữ</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liệu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trong</a:t>
            </a:r>
            <a:r>
              <a:rPr lang="en-US" i="1" dirty="0" smtClean="0">
                <a:latin typeface="Times New Roman" pitchFamily="18" charset="0"/>
                <a:cs typeface="Times New Roman" pitchFamily="18" charset="0"/>
              </a:rPr>
              <a:t> </a:t>
            </a:r>
            <a:r>
              <a:rPr lang="en-US"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HĐ4</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các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em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đã</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dùng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cách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nào</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để</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dữ</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liệu</a:t>
            </a:r>
            <a:r>
              <a:rPr lang="en-US" i="1" dirty="0" smtClean="0">
                <a:latin typeface="Times New Roman" pitchFamily="18" charset="0"/>
                <a:cs typeface="Times New Roman" pitchFamily="18" charset="0"/>
              </a:rPr>
              <a:t> ?</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37173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762000" y="715962"/>
            <a:ext cx="7924800" cy="1107996"/>
          </a:xfrm>
          <a:prstGeom prst="rect">
            <a:avLst/>
          </a:prstGeom>
          <a:noFill/>
        </p:spPr>
        <p:txBody>
          <a:bodyPr wrap="square" rtlCol="0">
            <a:spAutoFit/>
          </a:bodyPr>
          <a:lstStyle/>
          <a:p>
            <a:pPr algn="just"/>
            <a:r>
              <a:rPr lang="en-US" sz="2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HĐ5:</a:t>
            </a:r>
            <a:r>
              <a:rPr lang="en-US" sz="2200" dirty="0" smtClean="0">
                <a:solidFill>
                  <a:srgbClr val="C00000"/>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Trong</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giờ</a:t>
            </a:r>
            <a:r>
              <a:rPr lang="en-US" sz="2200" dirty="0" smtClean="0">
                <a:solidFill>
                  <a:schemeClr val="tx1">
                    <a:lumMod val="95000"/>
                    <a:lumOff val="5000"/>
                  </a:schemeClr>
                </a:solidFill>
                <a:latin typeface="Times New Roman" pitchFamily="18" charset="0"/>
                <a:cs typeface="Times New Roman" pitchFamily="18" charset="0"/>
              </a:rPr>
              <a:t> GDCD, </a:t>
            </a:r>
            <a:r>
              <a:rPr lang="en-US" sz="2200" dirty="0" err="1" smtClean="0">
                <a:solidFill>
                  <a:schemeClr val="tx1">
                    <a:lumMod val="95000"/>
                    <a:lumOff val="5000"/>
                  </a:schemeClr>
                </a:solidFill>
                <a:latin typeface="Times New Roman" pitchFamily="18" charset="0"/>
                <a:cs typeface="Times New Roman" pitchFamily="18" charset="0"/>
              </a:rPr>
              <a:t>em</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được</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giao</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nhiệm</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vụ</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khảo</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sát</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cách</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xử</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lí</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của</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các</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bạn</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trong</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lớp</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khi</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phát</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hiện</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bạn</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của</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mình</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chưa</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trung</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thực</a:t>
            </a:r>
            <a:r>
              <a:rPr lang="en-US" sz="2200" dirty="0" smtClean="0">
                <a:solidFill>
                  <a:schemeClr val="tx1">
                    <a:lumMod val="95000"/>
                    <a:lumOff val="5000"/>
                  </a:schemeClr>
                </a:solidFill>
                <a:latin typeface="Times New Roman" pitchFamily="18" charset="0"/>
                <a:cs typeface="Times New Roman" pitchFamily="18" charset="0"/>
              </a:rPr>
              <a:t>.</a:t>
            </a:r>
          </a:p>
          <a:p>
            <a:pPr algn="just"/>
            <a:r>
              <a:rPr lang="en-US" sz="2200" dirty="0" err="1" smtClean="0">
                <a:solidFill>
                  <a:schemeClr val="tx1">
                    <a:lumMod val="95000"/>
                    <a:lumOff val="5000"/>
                  </a:schemeClr>
                </a:solidFill>
                <a:latin typeface="Times New Roman" pitchFamily="18" charset="0"/>
                <a:cs typeface="Times New Roman" pitchFamily="18" charset="0"/>
              </a:rPr>
              <a:t>Em</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hãy</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làm</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khảo</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sát</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theo</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gợi</a:t>
            </a:r>
            <a:r>
              <a:rPr lang="en-US" sz="2200" dirty="0" smtClean="0">
                <a:solidFill>
                  <a:schemeClr val="tx1">
                    <a:lumMod val="95000"/>
                    <a:lumOff val="5000"/>
                  </a:schemeClr>
                </a:solidFill>
                <a:latin typeface="Times New Roman" pitchFamily="18" charset="0"/>
                <a:cs typeface="Times New Roman" pitchFamily="18" charset="0"/>
              </a:rPr>
              <a:t> ý </a:t>
            </a:r>
            <a:r>
              <a:rPr lang="en-US" sz="2200" dirty="0" err="1" smtClean="0">
                <a:solidFill>
                  <a:schemeClr val="tx1">
                    <a:lumMod val="95000"/>
                    <a:lumOff val="5000"/>
                  </a:schemeClr>
                </a:solidFill>
                <a:latin typeface="Times New Roman" pitchFamily="18" charset="0"/>
                <a:cs typeface="Times New Roman" pitchFamily="18" charset="0"/>
              </a:rPr>
              <a:t>sau</a:t>
            </a:r>
            <a:r>
              <a:rPr lang="en-US" sz="2200" dirty="0" smtClean="0">
                <a:solidFill>
                  <a:schemeClr val="tx1">
                    <a:lumMod val="95000"/>
                    <a:lumOff val="5000"/>
                  </a:schemeClr>
                </a:solidFill>
                <a:latin typeface="Times New Roman" pitchFamily="18" charset="0"/>
                <a:cs typeface="Times New Roman"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62512"/>
            <a:ext cx="2362200" cy="2257087"/>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514600"/>
            <a:ext cx="4134427" cy="2133898"/>
          </a:xfrm>
          <a:prstGeom prst="rect">
            <a:avLst/>
          </a:prstGeom>
        </p:spPr>
      </p:pic>
      <p:sp>
        <p:nvSpPr>
          <p:cNvPr id="8" name="Content Placeholder 2"/>
          <p:cNvSpPr txBox="1">
            <a:spLocks/>
          </p:cNvSpPr>
          <p:nvPr/>
        </p:nvSpPr>
        <p:spPr>
          <a:xfrm>
            <a:off x="762000" y="5164665"/>
            <a:ext cx="7924800"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600" i="1" dirty="0" err="1" smtClean="0">
                <a:latin typeface="Times New Roman" pitchFamily="18" charset="0"/>
                <a:cs typeface="Times New Roman" pitchFamily="18" charset="0"/>
              </a:rPr>
              <a:t>Để</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thu</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thập</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dữ</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liệu</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trong</a:t>
            </a:r>
            <a:r>
              <a:rPr lang="en-US" sz="2600" i="1" dirty="0" smtClean="0">
                <a:latin typeface="Times New Roman" pitchFamily="18" charset="0"/>
                <a:cs typeface="Times New Roman" pitchFamily="18" charset="0"/>
              </a:rPr>
              <a:t> </a:t>
            </a:r>
            <a:r>
              <a:rPr lang="en-US" sz="2600"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HĐ5</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các</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em</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đã</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dùng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cách</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nào</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để</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thu</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thập</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dữ</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liệu</a:t>
            </a:r>
            <a:r>
              <a:rPr lang="en-US" sz="2600" i="1" dirty="0" smtClean="0">
                <a:latin typeface="Times New Roman" pitchFamily="18" charset="0"/>
                <a:cs typeface="Times New Roman" pitchFamily="18" charset="0"/>
              </a:rPr>
              <a:t> ?</a:t>
            </a:r>
            <a:endParaRPr lang="en-US" sz="2600" i="1" dirty="0">
              <a:latin typeface="Times New Roman" pitchFamily="18" charset="0"/>
              <a:cs typeface="Times New Roman"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70979"/>
            <a:ext cx="2362200" cy="2257087"/>
          </a:xfrm>
          <a:prstGeom prst="rect">
            <a:avLst/>
          </a:prstGeom>
          <a:ln>
            <a:solidFill>
              <a:schemeClr val="tx1"/>
            </a:solidFill>
          </a:ln>
        </p:spPr>
      </p:pic>
      <p:sp>
        <p:nvSpPr>
          <p:cNvPr id="13" name="TextBox 12"/>
          <p:cNvSpPr txBox="1"/>
          <p:nvPr/>
        </p:nvSpPr>
        <p:spPr>
          <a:xfrm>
            <a:off x="1143000" y="1676400"/>
            <a:ext cx="7239000" cy="430887"/>
          </a:xfrm>
          <a:prstGeom prst="rect">
            <a:avLst/>
          </a:prstGeom>
          <a:noFill/>
        </p:spPr>
        <p:txBody>
          <a:bodyPr wrap="square" rtlCol="0">
            <a:spAutoFit/>
          </a:bodyPr>
          <a:lstStyle/>
          <a:p>
            <a:r>
              <a:rPr lang="en-US" sz="2200" dirty="0" smtClean="0">
                <a:solidFill>
                  <a:schemeClr val="tx1">
                    <a:lumMod val="95000"/>
                    <a:lumOff val="5000"/>
                  </a:schemeClr>
                </a:solidFill>
                <a:latin typeface="Times New Roman" pitchFamily="18" charset="0"/>
                <a:cs typeface="Times New Roman" pitchFamily="18" charset="0"/>
              </a:rPr>
              <a:t>1. </a:t>
            </a:r>
            <a:r>
              <a:rPr lang="en-US" sz="2200" dirty="0" err="1" smtClean="0">
                <a:solidFill>
                  <a:schemeClr val="tx1">
                    <a:lumMod val="95000"/>
                    <a:lumOff val="5000"/>
                  </a:schemeClr>
                </a:solidFill>
                <a:latin typeface="Times New Roman" pitchFamily="18" charset="0"/>
                <a:cs typeface="Times New Roman" pitchFamily="18" charset="0"/>
              </a:rPr>
              <a:t>Lập</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phiếu</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hỏi</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theo</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mẫu</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và</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phát</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cho</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các</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bạn</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trong</a:t>
            </a:r>
            <a:r>
              <a:rPr lang="en-US" sz="2200" dirty="0" smtClean="0">
                <a:solidFill>
                  <a:schemeClr val="tx1">
                    <a:lumMod val="95000"/>
                    <a:lumOff val="5000"/>
                  </a:schemeClr>
                </a:solidFill>
                <a:latin typeface="Times New Roman" pitchFamily="18" charset="0"/>
                <a:cs typeface="Times New Roman" pitchFamily="18" charset="0"/>
              </a:rPr>
              <a:t> </a:t>
            </a:r>
            <a:r>
              <a:rPr lang="en-US" sz="2200" dirty="0" err="1" smtClean="0">
                <a:solidFill>
                  <a:schemeClr val="tx1">
                    <a:lumMod val="95000"/>
                    <a:lumOff val="5000"/>
                  </a:schemeClr>
                </a:solidFill>
                <a:latin typeface="Times New Roman" pitchFamily="18" charset="0"/>
                <a:cs typeface="Times New Roman" pitchFamily="18" charset="0"/>
              </a:rPr>
              <a:t>lớp</a:t>
            </a:r>
            <a:r>
              <a:rPr lang="en-US" sz="2200" dirty="0" smtClean="0">
                <a:solidFill>
                  <a:schemeClr val="tx1">
                    <a:lumMod val="95000"/>
                    <a:lumOff val="5000"/>
                  </a:schemeClr>
                </a:solidFill>
                <a:latin typeface="Times New Roman" pitchFamily="18" charset="0"/>
                <a:cs typeface="Times New Roman" pitchFamily="18" charset="0"/>
              </a:rPr>
              <a:t>.</a:t>
            </a:r>
          </a:p>
        </p:txBody>
      </p:sp>
      <p:sp>
        <p:nvSpPr>
          <p:cNvPr id="14" name="TextBox 13"/>
          <p:cNvSpPr txBox="1"/>
          <p:nvPr/>
        </p:nvSpPr>
        <p:spPr>
          <a:xfrm>
            <a:off x="1143000" y="2083713"/>
            <a:ext cx="4953000" cy="430887"/>
          </a:xfrm>
          <a:prstGeom prst="rect">
            <a:avLst/>
          </a:prstGeom>
          <a:noFill/>
        </p:spPr>
        <p:txBody>
          <a:bodyPr wrap="square" rtlCol="0">
            <a:spAutoFit/>
          </a:bodyPr>
          <a:lstStyle/>
          <a:p>
            <a:r>
              <a:rPr lang="en-US" sz="2200" dirty="0" smtClean="0">
                <a:latin typeface="Times New Roman" pitchFamily="18" charset="0"/>
                <a:cs typeface="Times New Roman" pitchFamily="18" charset="0"/>
              </a:rPr>
              <a:t>2. Thu </a:t>
            </a:r>
            <a:r>
              <a:rPr lang="en-US" sz="2200" dirty="0" err="1" smtClean="0">
                <a:latin typeface="Times New Roman" pitchFamily="18" charset="0"/>
                <a:cs typeface="Times New Roman" pitchFamily="18" charset="0"/>
              </a:rPr>
              <a:t>phiếu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tổng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hợp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vào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bảng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
        <p:nvSpPr>
          <p:cNvPr id="15" name="TextBox 14"/>
          <p:cNvSpPr txBox="1"/>
          <p:nvPr/>
        </p:nvSpPr>
        <p:spPr>
          <a:xfrm>
            <a:off x="1295400" y="4724400"/>
            <a:ext cx="6705600" cy="430887"/>
          </a:xfrm>
          <a:prstGeom prst="rect">
            <a:avLst/>
          </a:prstGeom>
          <a:noFill/>
        </p:spPr>
        <p:txBody>
          <a:bodyPr wrap="square" rtlCol="0">
            <a:spAutoFit/>
          </a:bodyPr>
          <a:lstStyle/>
          <a:p>
            <a:r>
              <a:rPr lang="en-US" sz="2200" dirty="0" smtClean="0">
                <a:latin typeface="Times New Roman" pitchFamily="18" charset="0"/>
                <a:cs typeface="Times New Roman" pitchFamily="18" charset="0"/>
              </a:rPr>
              <a:t>3. </a:t>
            </a:r>
            <a:r>
              <a:rPr lang="en-US" sz="2200" dirty="0" err="1" smtClean="0">
                <a:latin typeface="Times New Roman" pitchFamily="18" charset="0"/>
                <a:cs typeface="Times New Roman" pitchFamily="18" charset="0"/>
              </a:rPr>
              <a:t>Cách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nào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được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nhiều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bạn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chọn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nhất</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24297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1828800"/>
          </a:xfrm>
          <a:solidFill>
            <a:schemeClr val="bg2">
              <a:lumMod val="90000"/>
            </a:schemeClr>
          </a:solidFill>
          <a:ln>
            <a:solidFill>
              <a:schemeClr val="tx1"/>
            </a:solidFill>
          </a:ln>
        </p:spPr>
        <p:txBody>
          <a:bodyPr/>
          <a:lstStyle/>
          <a:p>
            <a:pPr marL="0" indent="0">
              <a:buNone/>
            </a:pP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thu</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thập</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dữ</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liệu</a:t>
            </a:r>
            <a:r>
              <a:rPr lang="en-US" dirty="0" smtClean="0">
                <a:solidFill>
                  <a:srgbClr val="C00000"/>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quan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sát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làm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thí</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nghiệm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phiếu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hỏi</a:t>
            </a:r>
            <a:r>
              <a:rPr lang="en-US" dirty="0" smtClean="0">
                <a:latin typeface="Times New Roman" pitchFamily="18" charset="0"/>
                <a:cs typeface="Times New Roman" pitchFamily="18" charset="0"/>
              </a:rPr>
              <a:t>,… hay </a:t>
            </a:r>
            <a:r>
              <a:rPr lang="en-US" i="1" dirty="0" err="1" smtClean="0">
                <a:latin typeface="Times New Roman" pitchFamily="18" charset="0"/>
                <a:cs typeface="Times New Roman" pitchFamily="18" charset="0"/>
              </a:rPr>
              <a:t>thu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từ</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những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nguồn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sẵn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trang</a:t>
            </a:r>
            <a:r>
              <a:rPr lang="en-US" dirty="0" smtClean="0">
                <a:latin typeface="Times New Roman" pitchFamily="18" charset="0"/>
                <a:cs typeface="Times New Roman" pitchFamily="18" charset="0"/>
              </a:rPr>
              <a:t> web</a:t>
            </a:r>
            <a:endParaRPr lang="en-US" dirty="0">
              <a:latin typeface="Times New Roman" pitchFamily="18" charset="0"/>
              <a:cs typeface="Times New Roman" pitchFamily="18" charset="0"/>
            </a:endParaRPr>
          </a:p>
        </p:txBody>
      </p:sp>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1151467" y="2931067"/>
            <a:ext cx="3276600" cy="492443"/>
          </a:xfrm>
          <a:prstGeom prst="rect">
            <a:avLst/>
          </a:prstGeom>
          <a:noFill/>
        </p:spPr>
        <p:txBody>
          <a:bodyPr wrap="square" rtlCol="0">
            <a:spAutoFit/>
          </a:bodyPr>
          <a:lstStyle/>
          <a:p>
            <a:r>
              <a:rPr lang="en-US" sz="2600" b="1" dirty="0" err="1" smtClean="0">
                <a:solidFill>
                  <a:srgbClr val="C00000"/>
                </a:solidFill>
                <a:latin typeface="Times New Roman" pitchFamily="18" charset="0"/>
                <a:cs typeface="Times New Roman" pitchFamily="18" charset="0"/>
              </a:rPr>
              <a:t>Ví</a:t>
            </a:r>
            <a:r>
              <a:rPr lang="en-US" sz="2600" b="1" dirty="0" smtClean="0">
                <a:solidFill>
                  <a:srgbClr val="C00000"/>
                </a:solidFill>
                <a:latin typeface="Times New Roman" pitchFamily="18" charset="0"/>
                <a:cs typeface="Times New Roman" pitchFamily="18" charset="0"/>
              </a:rPr>
              <a:t> </a:t>
            </a:r>
            <a:r>
              <a:rPr lang="en-US" sz="2600" b="1" dirty="0" err="1" smtClean="0">
                <a:solidFill>
                  <a:srgbClr val="C00000"/>
                </a:solidFill>
                <a:latin typeface="Times New Roman" pitchFamily="18" charset="0"/>
                <a:cs typeface="Times New Roman" pitchFamily="18" charset="0"/>
              </a:rPr>
              <a:t>dụ</a:t>
            </a:r>
            <a:r>
              <a:rPr lang="en-US" sz="2600" b="1" dirty="0" smtClean="0">
                <a:solidFill>
                  <a:srgbClr val="C00000"/>
                </a:solidFill>
                <a:latin typeface="Times New Roman" pitchFamily="18" charset="0"/>
                <a:cs typeface="Times New Roman" pitchFamily="18" charset="0"/>
              </a:rPr>
              <a:t> 2: </a:t>
            </a:r>
            <a:r>
              <a:rPr lang="en-US" sz="2600" dirty="0" smtClean="0">
                <a:latin typeface="Times New Roman" pitchFamily="18" charset="0"/>
                <a:cs typeface="Times New Roman" pitchFamily="18" charset="0"/>
              </a:rPr>
              <a:t>SGK </a:t>
            </a:r>
            <a:r>
              <a:rPr lang="en-US" sz="2600" dirty="0" err="1" smtClean="0">
                <a:latin typeface="Times New Roman" pitchFamily="18" charset="0"/>
                <a:cs typeface="Times New Roman" pitchFamily="18" charset="0"/>
              </a:rPr>
              <a:t>trang</a:t>
            </a:r>
            <a:r>
              <a:rPr lang="en-US" sz="2600" dirty="0" smtClean="0">
                <a:latin typeface="Times New Roman" pitchFamily="18" charset="0"/>
                <a:cs typeface="Times New Roman" pitchFamily="18" charset="0"/>
              </a:rPr>
              <a:t> 71</a:t>
            </a:r>
          </a:p>
        </p:txBody>
      </p:sp>
      <p:sp>
        <p:nvSpPr>
          <p:cNvPr id="6" name="TextBox 5"/>
          <p:cNvSpPr txBox="1"/>
          <p:nvPr/>
        </p:nvSpPr>
        <p:spPr>
          <a:xfrm>
            <a:off x="533400" y="3276600"/>
            <a:ext cx="8229600" cy="1692771"/>
          </a:xfrm>
          <a:prstGeom prst="rect">
            <a:avLst/>
          </a:prstGeom>
          <a:noFill/>
        </p:spPr>
        <p:txBody>
          <a:bodyPr wrap="square" rtlCol="0">
            <a:spAutoFit/>
          </a:bodyPr>
          <a:lstStyle/>
          <a:p>
            <a:r>
              <a:rPr lang="en-US" sz="2600" u="sng" dirty="0" err="1" smtClean="0">
                <a:latin typeface="Times New Roman" pitchFamily="18" charset="0"/>
                <a:cs typeface="Times New Roman" pitchFamily="18" charset="0"/>
              </a:rPr>
              <a:t>Giải</a:t>
            </a:r>
            <a:r>
              <a:rPr lang="en-US" sz="2600" dirty="0" smtClean="0">
                <a:latin typeface="Times New Roman" pitchFamily="18" charset="0"/>
                <a:cs typeface="Times New Roman" pitchFamily="18" charset="0"/>
              </a:rPr>
              <a:t>:</a:t>
            </a:r>
          </a:p>
          <a:p>
            <a:pPr algn="just"/>
            <a:r>
              <a:rPr lang="en-US" sz="2600" dirty="0" err="1" smtClean="0">
                <a:latin typeface="Times New Roman" pitchFamily="18" charset="0"/>
                <a:cs typeface="Times New Roman" pitchFamily="18" charset="0"/>
              </a:rPr>
              <a:t>Các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địa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danh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xuất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bài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a:t>
            </a:r>
            <a:r>
              <a:rPr lang="en-US" sz="2600"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Mê</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Kông</a:t>
            </a:r>
            <a:r>
              <a:rPr lang="en-US" sz="2600" i="1" dirty="0" smtClean="0">
                <a:latin typeface="Times New Roman" pitchFamily="18" charset="0"/>
                <a:cs typeface="Times New Roman" pitchFamily="18" charset="0"/>
              </a:rPr>
              <a:t>, Nam </a:t>
            </a:r>
            <a:r>
              <a:rPr lang="en-US" sz="2600" i="1" dirty="0" err="1" smtClean="0">
                <a:latin typeface="Times New Roman" pitchFamily="18" charset="0"/>
                <a:cs typeface="Times New Roman" pitchFamily="18" charset="0"/>
              </a:rPr>
              <a:t>Bộ</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Hà</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Tiên</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Gia</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Định</a:t>
            </a:r>
            <a:r>
              <a:rPr lang="en-US" sz="2600" i="1" dirty="0" smtClean="0">
                <a:latin typeface="Times New Roman" pitchFamily="18" charset="0"/>
                <a:cs typeface="Times New Roman" pitchFamily="18" charset="0"/>
              </a:rPr>
              <a:t>, Long </a:t>
            </a:r>
            <a:r>
              <a:rPr lang="en-US" sz="2600" i="1" dirty="0" err="1" smtClean="0">
                <a:latin typeface="Times New Roman" pitchFamily="18" charset="0"/>
                <a:cs typeface="Times New Roman" pitchFamily="18" charset="0"/>
              </a:rPr>
              <a:t>Châu</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Gò</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Công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Gò</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Vấp</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Đồng</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Tháp</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Cà</a:t>
            </a:r>
            <a:r>
              <a:rPr lang="en-US" sz="2600" i="1" dirty="0" smtClean="0">
                <a:latin typeface="Times New Roman" pitchFamily="18" charset="0"/>
                <a:cs typeface="Times New Roman" pitchFamily="18" charset="0"/>
              </a:rPr>
              <a:t> Mau.</a:t>
            </a:r>
            <a:endParaRPr lang="en-US" sz="2600" i="1" dirty="0">
              <a:latin typeface="Times New Roman" pitchFamily="18" charset="0"/>
              <a:cs typeface="Times New Roman" pitchFamily="18" charset="0"/>
            </a:endParaRPr>
          </a:p>
        </p:txBody>
      </p:sp>
    </p:spTree>
    <p:extLst>
      <p:ext uri="{BB962C8B-B14F-4D97-AF65-F5344CB8AC3E}">
        <p14:creationId xmlns:p14="http://schemas.microsoft.com/office/powerpoint/2010/main" val="414038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a:bodyPr>
          <a:lstStyle/>
          <a:p>
            <a:pPr algn="just"/>
            <a:r>
              <a:rPr lang="en-US" sz="2800" dirty="0" err="1" smtClean="0">
                <a:latin typeface="Times New Roman" pitchFamily="18" charset="0"/>
                <a:cs typeface="Times New Roman" pitchFamily="18" charset="0"/>
              </a:rPr>
              <a:t>Dựa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tháng</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8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mẫu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Title 1"/>
          <p:cNvSpPr txBox="1">
            <a:spLocks/>
          </p:cNvSpPr>
          <p:nvPr/>
        </p:nvSpPr>
        <p:spPr>
          <a:xfrm>
            <a:off x="457200" y="274638"/>
            <a:ext cx="8229600" cy="639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2</a:t>
            </a:r>
            <a:endPar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6092495"/>
              </p:ext>
            </p:extLst>
          </p:nvPr>
        </p:nvGraphicFramePr>
        <p:xfrm>
          <a:off x="4724400" y="2293250"/>
          <a:ext cx="3810000" cy="2757704"/>
        </p:xfrm>
        <a:graphic>
          <a:graphicData uri="http://schemas.openxmlformats.org/drawingml/2006/table">
            <a:tbl>
              <a:tblPr firstRow="1" bandRow="1">
                <a:tableStyleId>{5C22544A-7EE6-4342-B048-85BDC9FD1C3A}</a:tableStyleId>
              </a:tblPr>
              <a:tblGrid>
                <a:gridCol w="1905000"/>
                <a:gridCol w="1905000"/>
              </a:tblGrid>
              <a:tr h="689426">
                <a:tc>
                  <a:txBody>
                    <a:bodyPr/>
                    <a:lstStyle/>
                    <a:p>
                      <a:pPr algn="ctr"/>
                      <a:r>
                        <a:rPr lang="en-US" dirty="0" err="1" smtClean="0">
                          <a:latin typeface="Times New Roman" pitchFamily="18" charset="0"/>
                          <a:cs typeface="Times New Roman" pitchFamily="18" charset="0"/>
                        </a:rPr>
                        <a:t>Tên</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latin typeface="Times New Roman" pitchFamily="18" charset="0"/>
                          <a:cs typeface="Times New Roman" pitchFamily="18" charset="0"/>
                        </a:rPr>
                        <a:t>Số</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điểm</a:t>
                      </a:r>
                      <a:r>
                        <a:rPr lang="en-US" baseline="0" dirty="0" smtClean="0">
                          <a:latin typeface="Times New Roman" pitchFamily="18" charset="0"/>
                          <a:cs typeface="Times New Roman" pitchFamily="18" charset="0"/>
                        </a:rPr>
                        <a:t> 8</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426">
                <a:tc>
                  <a:txBody>
                    <a:bodyPr/>
                    <a:lstStyle/>
                    <a:p>
                      <a:r>
                        <a:rPr lang="en-US" dirty="0" smtClean="0">
                          <a:latin typeface="Times New Roman" pitchFamily="18" charset="0"/>
                          <a:cs typeface="Times New Roman" pitchFamily="18" charset="0"/>
                        </a:rPr>
                        <a:t>Nam </a:t>
                      </a:r>
                      <a:r>
                        <a:rPr lang="en-US" dirty="0" err="1" smtClean="0">
                          <a:latin typeface="Times New Roman" pitchFamily="18" charset="0"/>
                          <a:cs typeface="Times New Roman" pitchFamily="18" charset="0"/>
                        </a:rPr>
                        <a:t>Anh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426">
                <a:tc>
                  <a:txBody>
                    <a:bodyPr/>
                    <a:lstStyle/>
                    <a:p>
                      <a:r>
                        <a:rPr lang="en-US" dirty="0" err="1" smtClean="0">
                          <a:latin typeface="Times New Roman" pitchFamily="18" charset="0"/>
                          <a:cs typeface="Times New Roman" pitchFamily="18" charset="0"/>
                        </a:rPr>
                        <a:t>Thanh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Hằng</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426">
                <a:tc>
                  <a:txBody>
                    <a:bodyPr/>
                    <a:lstStyle/>
                    <a:p>
                      <a:r>
                        <a:rPr lang="en-US" dirty="0" err="1" smtClean="0">
                          <a:latin typeface="Times New Roman" pitchFamily="18" charset="0"/>
                          <a:cs typeface="Times New Roman" pitchFamily="18" charset="0"/>
                        </a:rPr>
                        <a:t>Đức</a:t>
                      </a:r>
                      <a:r>
                        <a:rPr lang="en-US" baseline="0" dirty="0" smtClean="0">
                          <a:latin typeface="Times New Roman" pitchFamily="18" charset="0"/>
                          <a:cs typeface="Times New Roman" pitchFamily="18" charset="0"/>
                        </a:rPr>
                        <a:t> Minh</a:t>
                      </a:r>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3600"/>
            <a:ext cx="3962400" cy="2971800"/>
          </a:xfrm>
          <a:prstGeom prst="rect">
            <a:avLst/>
          </a:prstGeom>
        </p:spPr>
      </p:pic>
      <p:sp>
        <p:nvSpPr>
          <p:cNvPr id="8" name="TextBox 7"/>
          <p:cNvSpPr txBox="1"/>
          <p:nvPr/>
        </p:nvSpPr>
        <p:spPr>
          <a:xfrm>
            <a:off x="7239000" y="3124200"/>
            <a:ext cx="609600" cy="430887"/>
          </a:xfrm>
          <a:prstGeom prst="rect">
            <a:avLst/>
          </a:prstGeom>
          <a:noFill/>
        </p:spPr>
        <p:txBody>
          <a:bodyPr wrap="square" rtlCol="0">
            <a:spAutoFit/>
          </a:bodyPr>
          <a:lstStyle/>
          <a:p>
            <a:r>
              <a:rPr lang="en-US" sz="2200" dirty="0" smtClean="0">
                <a:solidFill>
                  <a:srgbClr val="C00000"/>
                </a:solidFill>
                <a:latin typeface="Times New Roman" pitchFamily="18" charset="0"/>
                <a:cs typeface="Times New Roman" pitchFamily="18" charset="0"/>
              </a:rPr>
              <a:t>2</a:t>
            </a:r>
            <a:endParaRPr lang="en-US" sz="2200" dirty="0">
              <a:solidFill>
                <a:srgbClr val="C00000"/>
              </a:solidFill>
              <a:latin typeface="Times New Roman" pitchFamily="18" charset="0"/>
              <a:cs typeface="Times New Roman" pitchFamily="18" charset="0"/>
            </a:endParaRPr>
          </a:p>
        </p:txBody>
      </p:sp>
      <p:sp>
        <p:nvSpPr>
          <p:cNvPr id="9" name="TextBox 8"/>
          <p:cNvSpPr txBox="1"/>
          <p:nvPr/>
        </p:nvSpPr>
        <p:spPr>
          <a:xfrm>
            <a:off x="7239000" y="3810000"/>
            <a:ext cx="609600" cy="430887"/>
          </a:xfrm>
          <a:prstGeom prst="rect">
            <a:avLst/>
          </a:prstGeom>
          <a:noFill/>
        </p:spPr>
        <p:txBody>
          <a:bodyPr wrap="square" rtlCol="0">
            <a:spAutoFit/>
          </a:bodyPr>
          <a:lstStyle/>
          <a:p>
            <a:r>
              <a:rPr lang="en-US" sz="2200" dirty="0" smtClean="0">
                <a:solidFill>
                  <a:srgbClr val="C00000"/>
                </a:solidFill>
                <a:latin typeface="Times New Roman" pitchFamily="18" charset="0"/>
                <a:cs typeface="Times New Roman" pitchFamily="18" charset="0"/>
              </a:rPr>
              <a:t>2</a:t>
            </a:r>
            <a:endParaRPr lang="en-US" sz="2200" dirty="0">
              <a:solidFill>
                <a:srgbClr val="C00000"/>
              </a:solidFill>
              <a:latin typeface="Times New Roman" pitchFamily="18" charset="0"/>
              <a:cs typeface="Times New Roman" pitchFamily="18" charset="0"/>
            </a:endParaRPr>
          </a:p>
        </p:txBody>
      </p:sp>
      <p:sp>
        <p:nvSpPr>
          <p:cNvPr id="10" name="TextBox 9"/>
          <p:cNvSpPr txBox="1"/>
          <p:nvPr/>
        </p:nvSpPr>
        <p:spPr>
          <a:xfrm>
            <a:off x="7239000" y="4495800"/>
            <a:ext cx="609600" cy="430887"/>
          </a:xfrm>
          <a:prstGeom prst="rect">
            <a:avLst/>
          </a:prstGeom>
          <a:noFill/>
        </p:spPr>
        <p:txBody>
          <a:bodyPr wrap="square" rtlCol="0">
            <a:spAutoFit/>
          </a:bodyPr>
          <a:lstStyle/>
          <a:p>
            <a:r>
              <a:rPr lang="en-US" sz="2200" dirty="0">
                <a:solidFill>
                  <a:srgbClr val="C00000"/>
                </a:solidFill>
                <a:latin typeface="Times New Roman" pitchFamily="18" charset="0"/>
                <a:cs typeface="Times New Roman" pitchFamily="18" charset="0"/>
              </a:rPr>
              <a:t>1</a:t>
            </a:r>
          </a:p>
        </p:txBody>
      </p:sp>
      <p:sp>
        <p:nvSpPr>
          <p:cNvPr id="11" name="TextBox 10"/>
          <p:cNvSpPr txBox="1"/>
          <p:nvPr/>
        </p:nvSpPr>
        <p:spPr>
          <a:xfrm>
            <a:off x="990600" y="5181600"/>
            <a:ext cx="5867400" cy="769441"/>
          </a:xfrm>
          <a:prstGeom prst="rect">
            <a:avLst/>
          </a:prstGeom>
          <a:noFill/>
        </p:spPr>
        <p:txBody>
          <a:bodyPr wrap="square" rtlCol="0">
            <a:spAutoFit/>
          </a:bodyPr>
          <a:lstStyle/>
          <a:p>
            <a:r>
              <a:rPr lang="en-US" sz="2200" i="1" dirty="0" err="1" smtClean="0">
                <a:latin typeface="Times New Roman" pitchFamily="18" charset="0"/>
                <a:cs typeface="Times New Roman" pitchFamily="18" charset="0"/>
              </a:rPr>
              <a:t>Ngoài</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thông</a:t>
            </a:r>
            <a:r>
              <a:rPr lang="en-US" sz="2200" i="1" dirty="0" smtClean="0">
                <a:latin typeface="Times New Roman" pitchFamily="18" charset="0"/>
                <a:cs typeface="Times New Roman" pitchFamily="18" charset="0"/>
              </a:rPr>
              <a:t> tin </a:t>
            </a:r>
            <a:r>
              <a:rPr lang="en-US" sz="2200" i="1" dirty="0" err="1" smtClean="0">
                <a:latin typeface="Times New Roman" pitchFamily="18" charset="0"/>
                <a:cs typeface="Times New Roman" pitchFamily="18" charset="0"/>
              </a:rPr>
              <a:t>này</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em</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còn</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thu</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được</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những</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thông</a:t>
            </a:r>
            <a:r>
              <a:rPr lang="en-US" sz="2200" i="1" dirty="0" smtClean="0">
                <a:latin typeface="Times New Roman" pitchFamily="18" charset="0"/>
                <a:cs typeface="Times New Roman" pitchFamily="18" charset="0"/>
              </a:rPr>
              <a:t> tin </a:t>
            </a:r>
            <a:r>
              <a:rPr lang="en-US" sz="2200" i="1" dirty="0" err="1" smtClean="0">
                <a:latin typeface="Times New Roman" pitchFamily="18" charset="0"/>
                <a:cs typeface="Times New Roman" pitchFamily="18" charset="0"/>
              </a:rPr>
              <a:t>nào</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khác</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từ</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bảng</a:t>
            </a:r>
            <a:r>
              <a:rPr lang="en-US" sz="2200" i="1" dirty="0" smtClean="0">
                <a:latin typeface="Times New Roman" pitchFamily="18" charset="0"/>
                <a:cs typeface="Times New Roman" pitchFamily="18" charset="0"/>
              </a:rPr>
              <a:t> 9.1</a:t>
            </a:r>
            <a:endParaRPr lang="en-US" sz="2200" i="1" dirty="0">
              <a:latin typeface="Times New Roman" pitchFamily="18" charset="0"/>
              <a:cs typeface="Times New Roman" pitchFamily="18" charset="0"/>
            </a:endParaRPr>
          </a:p>
        </p:txBody>
      </p:sp>
    </p:spTree>
    <p:extLst>
      <p:ext uri="{BB962C8B-B14F-4D97-AF65-F5344CB8AC3E}">
        <p14:creationId xmlns:p14="http://schemas.microsoft.com/office/powerpoint/2010/main" val="151980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6300" y="1219200"/>
            <a:ext cx="7391400" cy="2971800"/>
          </a:xfrm>
        </p:spPr>
      </p:pic>
      <p:sp>
        <p:nvSpPr>
          <p:cNvPr id="4"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TRANH LUẬN</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1371600" y="4419600"/>
            <a:ext cx="6400800" cy="1508105"/>
          </a:xfrm>
          <a:prstGeom prst="rect">
            <a:avLst/>
          </a:prstGeom>
          <a:noFill/>
        </p:spPr>
        <p:txBody>
          <a:bodyPr wrap="square" rtlCol="0">
            <a:spAutoFit/>
          </a:bodyPr>
          <a:lstStyle/>
          <a:p>
            <a:pPr algn="just"/>
            <a:r>
              <a:rPr lang="nl-NL" sz="2300" b="1" dirty="0">
                <a:solidFill>
                  <a:srgbClr val="C00000"/>
                </a:solidFill>
                <a:latin typeface="Times New Roman" pitchFamily="18" charset="0"/>
                <a:cs typeface="Times New Roman" pitchFamily="18" charset="0"/>
              </a:rPr>
              <a:t>Tranh luận: </a:t>
            </a:r>
            <a:r>
              <a:rPr lang="nl-NL" sz="2300" dirty="0">
                <a:latin typeface="Times New Roman" pitchFamily="18" charset="0"/>
                <a:cs typeface="Times New Roman" pitchFamily="18" charset="0"/>
              </a:rPr>
              <a:t>Nên dùng phương pháp quan sát bởi nếu dùng phiếu hỏi, sẽ không thu được kết quả chính xác. Nhiều người vi phạm luật giao thông nhưng vẫn có thể trả lời là không </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298354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1084" y="0"/>
            <a:ext cx="2708752" cy="5277396"/>
          </a:xfrm>
          <a:prstGeom prst="rect">
            <a:avLst/>
          </a:prstGeom>
        </p:spPr>
      </p:pic>
      <p:sp>
        <p:nvSpPr>
          <p:cNvPr id="4" name="Rectangle 3"/>
          <p:cNvSpPr/>
          <p:nvPr/>
        </p:nvSpPr>
        <p:spPr>
          <a:xfrm>
            <a:off x="3876162" y="1843385"/>
            <a:ext cx="4630178" cy="1107996"/>
          </a:xfrm>
          <a:prstGeom prst="rect">
            <a:avLst/>
          </a:prstGeom>
          <a:noFill/>
        </p:spPr>
        <p:txBody>
          <a:bodyPr wrap="none" lIns="91440" tIns="45720" rIns="91440" bIns="45720">
            <a:spAutoFit/>
          </a:bodyPr>
          <a:lstStyle/>
          <a:p>
            <a:pPr algn="ctr"/>
            <a:r>
              <a:rPr lang="en-US" sz="6600" b="1" cap="none" spc="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NHỔ CÀ RỐT</a:t>
            </a:r>
            <a:endParaRPr lang="en-US" sz="66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7264" y="2379173"/>
            <a:ext cx="2039956" cy="185261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9658" y="3201544"/>
            <a:ext cx="1485873" cy="207585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19" name="Rectangle 18"/>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2060"/>
                </a:solidFill>
                <a:latin typeface="Times New Roman" panose="02020603050405020304" pitchFamily="18" charset="0"/>
                <a:cs typeface="Times New Roman" panose="02020603050405020304" pitchFamily="18" charset="0"/>
              </a:rPr>
              <a:t>  </a:t>
            </a:r>
            <a:endParaRPr lang="en-US" sz="3200">
              <a:solidFill>
                <a:srgbClr val="002060"/>
              </a:solidFill>
              <a:latin typeface="Times New Roman" panose="02020603050405020304" pitchFamily="18" charset="0"/>
              <a:cs typeface="Times New Roman" panose="02020603050405020304" pitchFamily="18" charset="0"/>
            </a:endParaRPr>
          </a:p>
        </p:txBody>
      </p:sp>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612666" y="2537037"/>
            <a:ext cx="609600" cy="609600"/>
          </a:xfrm>
          <a:prstGeom prst="rect">
            <a:avLst/>
          </a:prstGeom>
        </p:spPr>
      </p:pic>
    </p:spTree>
    <p:extLst>
      <p:ext uri="{BB962C8B-B14F-4D97-AF65-F5344CB8AC3E}">
        <p14:creationId xmlns:p14="http://schemas.microsoft.com/office/powerpoint/2010/main" val="9869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4">
                                            <p:txEl>
                                              <p:pRg st="0" end="0"/>
                                            </p:txEl>
                                          </p:spTgt>
                                        </p:tgtEl>
                                        <p:attrNameLst>
                                          <p:attrName>style.color</p:attrName>
                                        </p:attrNameLst>
                                      </p:cBhvr>
                                      <p:to>
                                        <a:srgbClr val="BDD7EE"/>
                                      </p:to>
                                    </p:animClr>
                                    <p:animClr clrSpc="rgb" dir="cw">
                                      <p:cBhvr>
                                        <p:cTn id="7" dur="500" fill="hold"/>
                                        <p:tgtEl>
                                          <p:spTgt spid="4">
                                            <p:txEl>
                                              <p:pRg st="0" end="0"/>
                                            </p:txEl>
                                          </p:spTgt>
                                        </p:tgtEl>
                                        <p:attrNameLst>
                                          <p:attrName>fillcolor</p:attrName>
                                        </p:attrNameLst>
                                      </p:cBhvr>
                                      <p:to>
                                        <a:srgbClr val="BDD7EE"/>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2476500" y="442174"/>
            <a:ext cx="2476500" cy="3810000"/>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32520" y="3301355"/>
            <a:ext cx="1683130" cy="1683130"/>
          </a:xfrm>
          <a:prstGeom prst="rect">
            <a:avLst/>
          </a:prstGeom>
        </p:spPr>
      </p:pic>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79006" y="2284901"/>
            <a:ext cx="1581150" cy="2032907"/>
          </a:xfrm>
          <a:prstGeom prst="rect">
            <a:avLst/>
          </a:prstGeom>
        </p:spPr>
      </p:pic>
      <p:sp>
        <p:nvSpPr>
          <p:cNvPr id="9" name="Rounded Rectangular Callout 8"/>
          <p:cNvSpPr/>
          <p:nvPr/>
        </p:nvSpPr>
        <p:spPr>
          <a:xfrm>
            <a:off x="4241420" y="3027879"/>
            <a:ext cx="3409950" cy="1345724"/>
          </a:xfrm>
          <a:prstGeom prst="wedgeRoundRectCallout">
            <a:avLst>
              <a:gd name="adj1" fmla="val -77817"/>
              <a:gd name="adj2" fmla="val -23801"/>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smtClean="0">
                <a:solidFill>
                  <a:schemeClr val="bg1"/>
                </a:solidFill>
                <a:latin typeface="Times New Roman" panose="02020603050405020304" pitchFamily="18" charset="0"/>
                <a:cs typeface="Times New Roman" panose="02020603050405020304" pitchFamily="18" charset="0"/>
              </a:rPr>
              <a:t>Bác ơi ! Cháu đói lắm bác cho cháu củ cà rốt được không ạ ?</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0" name="Rounded Rectangular Callout 9"/>
          <p:cNvSpPr/>
          <p:nvPr/>
        </p:nvSpPr>
        <p:spPr>
          <a:xfrm>
            <a:off x="2571629" y="1276350"/>
            <a:ext cx="3023048" cy="1341211"/>
          </a:xfrm>
          <a:prstGeom prst="wedgeRoundRectCallout">
            <a:avLst>
              <a:gd name="adj1" fmla="val -103719"/>
              <a:gd name="adj2" fmla="val -56700"/>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smtClean="0">
                <a:solidFill>
                  <a:schemeClr val="bg1"/>
                </a:solidFill>
                <a:latin typeface="Times New Roman" panose="02020603050405020304" pitchFamily="18" charset="0"/>
                <a:cs typeface="Times New Roman" panose="02020603050405020304" pitchFamily="18" charset="0"/>
              </a:rPr>
              <a:t>Được chứ. Nhưng để ta xem con ở trường có học hành đàng hoàng không thì ta mới cho</a:t>
            </a:r>
            <a:endParaRPr lang="en-US" sz="2000">
              <a:solidFill>
                <a:schemeClr val="bg1"/>
              </a:solidFill>
              <a:latin typeface="Times New Roman" panose="02020603050405020304" pitchFamily="18" charset="0"/>
              <a:cs typeface="Times New Roman" panose="02020603050405020304" pitchFamily="18" charset="0"/>
            </a:endParaRPr>
          </a:p>
        </p:txBody>
      </p:sp>
      <p:sp>
        <p:nvSpPr>
          <p:cNvPr id="11" name="Rounded Rectangular Callout 10"/>
          <p:cNvSpPr/>
          <p:nvPr/>
        </p:nvSpPr>
        <p:spPr>
          <a:xfrm>
            <a:off x="191915" y="3924301"/>
            <a:ext cx="3124200" cy="1060184"/>
          </a:xfrm>
          <a:prstGeom prst="wedgeRoundRectCallout">
            <a:avLst>
              <a:gd name="adj1" fmla="val -25718"/>
              <a:gd name="adj2" fmla="val -29907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smtClean="0">
                <a:solidFill>
                  <a:schemeClr val="bg1"/>
                </a:solidFill>
                <a:latin typeface="Times New Roman" panose="02020603050405020304" pitchFamily="18" charset="0"/>
                <a:cs typeface="Times New Roman" panose="02020603050405020304" pitchFamily="18" charset="0"/>
              </a:rPr>
              <a:t>Giờ ta sẽ cho con tự nhổ cà rốt</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2" name="Rounded Rectangular Callout 11"/>
          <p:cNvSpPr/>
          <p:nvPr/>
        </p:nvSpPr>
        <p:spPr>
          <a:xfrm>
            <a:off x="3405342" y="408655"/>
            <a:ext cx="4894435" cy="726840"/>
          </a:xfrm>
          <a:prstGeom prst="wedgeRoundRectCallout">
            <a:avLst>
              <a:gd name="adj1" fmla="val -96880"/>
              <a:gd name="adj2" fmla="val 47257"/>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cs typeface="Times New Roman" panose="02020603050405020304" pitchFamily="18" charset="0"/>
              </a:rPr>
              <a:t>Con có dám thử không?</a:t>
            </a:r>
            <a:endParaRPr lang="en-US" sz="2800">
              <a:solidFill>
                <a:schemeClr val="bg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87091" y="2690473"/>
            <a:ext cx="1683130" cy="1683130"/>
          </a:xfrm>
          <a:prstGeom prst="rect">
            <a:avLst/>
          </a:prstGeom>
        </p:spPr>
      </p:pic>
      <p:pic>
        <p:nvPicPr>
          <p:cNvPr id="15" name="Picture 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sp>
        <p:nvSpPr>
          <p:cNvPr id="17" name="Rounded Rectangular Callout 16"/>
          <p:cNvSpPr/>
          <p:nvPr/>
        </p:nvSpPr>
        <p:spPr>
          <a:xfrm>
            <a:off x="184634" y="3769123"/>
            <a:ext cx="3409950" cy="1345724"/>
          </a:xfrm>
          <a:prstGeom prst="wedgeRoundRectCallout">
            <a:avLst>
              <a:gd name="adj1" fmla="val -37594"/>
              <a:gd name="adj2" fmla="val -100244"/>
              <a:gd name="adj3" fmla="val 16667"/>
            </a:avLst>
          </a:prstGeom>
          <a:solidFill>
            <a:schemeClr val="accent2">
              <a:alpha val="7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smtClean="0">
                <a:solidFill>
                  <a:schemeClr val="bg1"/>
                </a:solidFill>
                <a:latin typeface="Times New Roman" panose="02020603050405020304" pitchFamily="18" charset="0"/>
                <a:cs typeface="Times New Roman" panose="02020603050405020304" pitchFamily="18" charset="0"/>
              </a:rPr>
              <a:t>Dạ. Con đồng ý</a:t>
            </a:r>
            <a:endParaRPr lang="en-US" sz="2400">
              <a:solidFill>
                <a:schemeClr val="bg1"/>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24" name="Rectangle 23"/>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2060"/>
                </a:solidFill>
                <a:latin typeface="Times New Roman" panose="02020603050405020304" pitchFamily="18" charset="0"/>
                <a:cs typeface="Times New Roman" panose="02020603050405020304" pitchFamily="18" charset="0"/>
              </a:rPr>
              <a:t>  </a:t>
            </a:r>
            <a:endParaRPr lang="en-US" sz="3200">
              <a:solidFill>
                <a:srgbClr val="002060"/>
              </a:solidFill>
              <a:latin typeface="Times New Roman" panose="02020603050405020304" pitchFamily="18" charset="0"/>
              <a:cs typeface="Times New Roman" panose="02020603050405020304" pitchFamily="18" charset="0"/>
            </a:endParaRPr>
          </a:p>
        </p:txBody>
      </p:sp>
      <p:pic>
        <p:nvPicPr>
          <p:cNvPr id="29" name="voice 1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464485" y="-90342"/>
            <a:ext cx="609600" cy="609600"/>
          </a:xfrm>
          <a:prstGeom prst="rect">
            <a:avLst/>
          </a:prstGeom>
        </p:spPr>
      </p:pic>
      <p:pic>
        <p:nvPicPr>
          <p:cNvPr id="30" name="voice1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9464485" y="1207860"/>
            <a:ext cx="609600" cy="609600"/>
          </a:xfrm>
          <a:prstGeom prst="rect">
            <a:avLst/>
          </a:prstGeom>
        </p:spPr>
      </p:pic>
      <p:pic>
        <p:nvPicPr>
          <p:cNvPr id="31" name="voice2b">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0306050" y="1207860"/>
            <a:ext cx="609600" cy="609600"/>
          </a:xfrm>
          <a:prstGeom prst="rect">
            <a:avLst/>
          </a:prstGeom>
        </p:spPr>
      </p:pic>
      <p:pic>
        <p:nvPicPr>
          <p:cNvPr id="32" name="voice3b">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1334750" y="1167754"/>
            <a:ext cx="609600" cy="609600"/>
          </a:xfrm>
          <a:prstGeom prst="rect">
            <a:avLst/>
          </a:prstGeom>
        </p:spPr>
      </p:pic>
      <p:pic>
        <p:nvPicPr>
          <p:cNvPr id="33" name="voice2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0306050" y="0"/>
            <a:ext cx="609600" cy="609600"/>
          </a:xfrm>
          <a:prstGeom prst="rect">
            <a:avLst/>
          </a:prstGeom>
        </p:spPr>
      </p:pic>
    </p:spTree>
    <p:extLst>
      <p:ext uri="{BB962C8B-B14F-4D97-AF65-F5344CB8AC3E}">
        <p14:creationId xmlns:p14="http://schemas.microsoft.com/office/powerpoint/2010/main" val="120485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3.33333E-6 -1.11111E-6 L 0.21684 -0.05417 " pathEditMode="relative" rAng="0" ptsTypes="AA">
                                      <p:cBhvr>
                                        <p:cTn id="6" dur="2000" fill="hold"/>
                                        <p:tgtEl>
                                          <p:spTgt spid="5"/>
                                        </p:tgtEl>
                                        <p:attrNameLst>
                                          <p:attrName>ppt_x</p:attrName>
                                          <p:attrName>ppt_y</p:attrName>
                                        </p:attrNameLst>
                                      </p:cBhvr>
                                      <p:rCtr x="10851" y="-2708"/>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10"/>
                                        <p:tgtEl>
                                          <p:spTgt spid="5"/>
                                        </p:tgtEl>
                                      </p:cBhvr>
                                    </p:animEffect>
                                    <p:set>
                                      <p:cBhvr>
                                        <p:cTn id="10" dur="1" fill="hold">
                                          <p:stCondLst>
                                            <p:cond delay="9"/>
                                          </p:stCondLst>
                                        </p:cTn>
                                        <p:tgtEl>
                                          <p:spTgt spid="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
                                        <p:tgtEl>
                                          <p:spTgt spid="16"/>
                                        </p:tgtEl>
                                      </p:cBhvr>
                                    </p:animEffect>
                                  </p:childTnLst>
                                </p:cTn>
                              </p:par>
                              <p:par>
                                <p:cTn id="14" presetID="35" presetClass="path" presetSubtype="0" accel="50000" decel="50000" fill="hold" nodeType="withEffect">
                                  <p:stCondLst>
                                    <p:cond delay="0"/>
                                  </p:stCondLst>
                                  <p:childTnLst>
                                    <p:animMotion origin="layout" path="M 3.88889E-6 3.33333E-6 L -0.76302 -0.09584 " pathEditMode="relative" rAng="0" ptsTypes="AA">
                                      <p:cBhvr>
                                        <p:cTn id="15" dur="4000" fill="hold"/>
                                        <p:tgtEl>
                                          <p:spTgt spid="7"/>
                                        </p:tgtEl>
                                        <p:attrNameLst>
                                          <p:attrName>ppt_x</p:attrName>
                                          <p:attrName>ppt_y</p:attrName>
                                        </p:attrNameLst>
                                      </p:cBhvr>
                                      <p:rCtr x="-38160" y="-4792"/>
                                    </p:animMotion>
                                  </p:childTnLst>
                                </p:cTn>
                              </p:par>
                            </p:childTnLst>
                          </p:cTn>
                        </p:par>
                        <p:par>
                          <p:cTn id="16" fill="hold">
                            <p:stCondLst>
                              <p:cond delay="6000"/>
                            </p:stCondLst>
                            <p:childTnLst>
                              <p:par>
                                <p:cTn id="17" presetID="10" presetClass="exit" presetSubtype="0" fill="hold" nodeType="afterEffect">
                                  <p:stCondLst>
                                    <p:cond delay="0"/>
                                  </p:stCondLst>
                                  <p:childTnLst>
                                    <p:animEffect transition="out" filter="fade">
                                      <p:cBhvr>
                                        <p:cTn id="18" dur="10"/>
                                        <p:tgtEl>
                                          <p:spTgt spid="7"/>
                                        </p:tgtEl>
                                      </p:cBhvr>
                                    </p:animEffect>
                                    <p:set>
                                      <p:cBhvr>
                                        <p:cTn id="19" dur="1" fill="hold">
                                          <p:stCondLst>
                                            <p:cond delay="9"/>
                                          </p:stCondLst>
                                        </p:cTn>
                                        <p:tgtEl>
                                          <p:spTgt spid="7"/>
                                        </p:tgtEl>
                                        <p:attrNameLst>
                                          <p:attrName>style.visibility</p:attrName>
                                        </p:attrNameLst>
                                      </p:cBhvr>
                                      <p:to>
                                        <p:strVal val="hidden"/>
                                      </p:to>
                                    </p:set>
                                  </p:childTnLst>
                                </p:cTn>
                              </p:par>
                            </p:childTnLst>
                          </p:cTn>
                        </p:par>
                        <p:par>
                          <p:cTn id="20" fill="hold">
                            <p:stCondLst>
                              <p:cond delay="601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
                                        <p:tgtEl>
                                          <p:spTgt spid="8"/>
                                        </p:tgtEl>
                                      </p:cBhvr>
                                    </p:animEffect>
                                  </p:childTnLst>
                                </p:cTn>
                              </p:par>
                            </p:childTnLst>
                          </p:cTn>
                        </p:par>
                        <p:par>
                          <p:cTn id="24" fill="hold">
                            <p:stCondLst>
                              <p:cond delay="6020"/>
                            </p:stCondLst>
                            <p:childTnLst>
                              <p:par>
                                <p:cTn id="25" presetID="50" presetClass="entr" presetSubtype="0" decel="10000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1" presetClass="mediacall" presetSubtype="0" fill="hold" nodeType="withEffect">
                                  <p:stCondLst>
                                    <p:cond delay="0"/>
                                  </p:stCondLst>
                                  <p:childTnLst>
                                    <p:cmd type="call" cmd="playFrom(0.0)">
                                      <p:cBhvr>
                                        <p:cTn id="31" dur="5984" fill="hold"/>
                                        <p:tgtEl>
                                          <p:spTgt spid="29"/>
                                        </p:tgtEl>
                                      </p:cBhvr>
                                    </p:cmd>
                                  </p:childTnLst>
                                </p:cTn>
                              </p:par>
                            </p:childTnLst>
                          </p:cTn>
                        </p:par>
                        <p:par>
                          <p:cTn id="32" fill="hold">
                            <p:stCondLst>
                              <p:cond delay="12004"/>
                            </p:stCondLst>
                            <p:childTnLst>
                              <p:par>
                                <p:cTn id="33" presetID="10" presetClass="exit" presetSubtype="0" fill="hold" grpId="1" nodeType="after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12504"/>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250" fill="hold"/>
                                        <p:tgtEl>
                                          <p:spTgt spid="10"/>
                                        </p:tgtEl>
                                        <p:attrNameLst>
                                          <p:attrName>ppt_w</p:attrName>
                                        </p:attrNameLst>
                                      </p:cBhvr>
                                      <p:tavLst>
                                        <p:tav tm="0">
                                          <p:val>
                                            <p:strVal val="#ppt_w+.3"/>
                                          </p:val>
                                        </p:tav>
                                        <p:tav tm="100000">
                                          <p:val>
                                            <p:strVal val="#ppt_w"/>
                                          </p:val>
                                        </p:tav>
                                      </p:tavLst>
                                    </p:anim>
                                    <p:anim calcmode="lin" valueType="num">
                                      <p:cBhvr>
                                        <p:cTn id="40" dur="1250" fill="hold"/>
                                        <p:tgtEl>
                                          <p:spTgt spid="10"/>
                                        </p:tgtEl>
                                        <p:attrNameLst>
                                          <p:attrName>ppt_h</p:attrName>
                                        </p:attrNameLst>
                                      </p:cBhvr>
                                      <p:tavLst>
                                        <p:tav tm="0">
                                          <p:val>
                                            <p:strVal val="#ppt_h"/>
                                          </p:val>
                                        </p:tav>
                                        <p:tav tm="100000">
                                          <p:val>
                                            <p:strVal val="#ppt_h"/>
                                          </p:val>
                                        </p:tav>
                                      </p:tavLst>
                                    </p:anim>
                                    <p:animEffect transition="in" filter="fade">
                                      <p:cBhvr>
                                        <p:cTn id="41" dur="1250"/>
                                        <p:tgtEl>
                                          <p:spTgt spid="10"/>
                                        </p:tgtEl>
                                      </p:cBhvr>
                                    </p:animEffect>
                                  </p:childTnLst>
                                </p:cTn>
                              </p:par>
                              <p:par>
                                <p:cTn id="42" presetID="1" presetClass="mediacall" presetSubtype="0" fill="hold" nodeType="withEffect">
                                  <p:stCondLst>
                                    <p:cond delay="0"/>
                                  </p:stCondLst>
                                  <p:childTnLst>
                                    <p:cmd type="call" cmd="playFrom(0.0)">
                                      <p:cBhvr>
                                        <p:cTn id="43" dur="7184" fill="hold"/>
                                        <p:tgtEl>
                                          <p:spTgt spid="30"/>
                                        </p:tgtEl>
                                      </p:cBhvr>
                                    </p:cmd>
                                  </p:childTnLst>
                                </p:cTn>
                              </p:par>
                            </p:childTnLst>
                          </p:cTn>
                        </p:par>
                        <p:par>
                          <p:cTn id="44" fill="hold">
                            <p:stCondLst>
                              <p:cond delay="19688"/>
                            </p:stCondLst>
                            <p:childTnLst>
                              <p:par>
                                <p:cTn id="45" presetID="10" presetClass="exit" presetSubtype="0" fill="hold" grpId="1" nodeType="after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20188"/>
                            </p:stCondLst>
                            <p:childTnLst>
                              <p:par>
                                <p:cTn id="49" presetID="50" presetClass="entr" presetSubtype="0" decel="10000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250" fill="hold"/>
                                        <p:tgtEl>
                                          <p:spTgt spid="11"/>
                                        </p:tgtEl>
                                        <p:attrNameLst>
                                          <p:attrName>ppt_w</p:attrName>
                                        </p:attrNameLst>
                                      </p:cBhvr>
                                      <p:tavLst>
                                        <p:tav tm="0">
                                          <p:val>
                                            <p:strVal val="#ppt_w+.3"/>
                                          </p:val>
                                        </p:tav>
                                        <p:tav tm="100000">
                                          <p:val>
                                            <p:strVal val="#ppt_w"/>
                                          </p:val>
                                        </p:tav>
                                      </p:tavLst>
                                    </p:anim>
                                    <p:anim calcmode="lin" valueType="num">
                                      <p:cBhvr>
                                        <p:cTn id="52" dur="1250" fill="hold"/>
                                        <p:tgtEl>
                                          <p:spTgt spid="11"/>
                                        </p:tgtEl>
                                        <p:attrNameLst>
                                          <p:attrName>ppt_h</p:attrName>
                                        </p:attrNameLst>
                                      </p:cBhvr>
                                      <p:tavLst>
                                        <p:tav tm="0">
                                          <p:val>
                                            <p:strVal val="#ppt_h"/>
                                          </p:val>
                                        </p:tav>
                                        <p:tav tm="100000">
                                          <p:val>
                                            <p:strVal val="#ppt_h"/>
                                          </p:val>
                                        </p:tav>
                                      </p:tavLst>
                                    </p:anim>
                                    <p:animEffect transition="in" filter="fade">
                                      <p:cBhvr>
                                        <p:cTn id="53" dur="1250"/>
                                        <p:tgtEl>
                                          <p:spTgt spid="11"/>
                                        </p:tgtEl>
                                      </p:cBhvr>
                                    </p:animEffect>
                                  </p:childTnLst>
                                </p:cTn>
                              </p:par>
                              <p:par>
                                <p:cTn id="54" presetID="1" presetClass="mediacall" presetSubtype="0" fill="hold" nodeType="withEffect">
                                  <p:stCondLst>
                                    <p:cond delay="0"/>
                                  </p:stCondLst>
                                  <p:childTnLst>
                                    <p:cmd type="call" cmd="playFrom(0.0)">
                                      <p:cBhvr>
                                        <p:cTn id="55" dur="3728" fill="hold"/>
                                        <p:tgtEl>
                                          <p:spTgt spid="31"/>
                                        </p:tgtEl>
                                      </p:cBhvr>
                                    </p:cmd>
                                  </p:childTnLst>
                                </p:cTn>
                              </p:par>
                            </p:childTnLst>
                          </p:cTn>
                        </p:par>
                        <p:par>
                          <p:cTn id="56" fill="hold">
                            <p:stCondLst>
                              <p:cond delay="23916"/>
                            </p:stCondLst>
                            <p:childTnLst>
                              <p:par>
                                <p:cTn id="57" presetID="10" presetClass="exit" presetSubtype="0" fill="hold" grpId="1" nodeType="afterEffect">
                                  <p:stCondLst>
                                    <p:cond delay="0"/>
                                  </p:stCondLst>
                                  <p:childTnLst>
                                    <p:animEffect transition="out" filter="fade">
                                      <p:cBhvr>
                                        <p:cTn id="58" dur="500"/>
                                        <p:tgtEl>
                                          <p:spTgt spid="11"/>
                                        </p:tgtEl>
                                      </p:cBhvr>
                                    </p:animEffect>
                                    <p:set>
                                      <p:cBhvr>
                                        <p:cTn id="59" dur="1" fill="hold">
                                          <p:stCondLst>
                                            <p:cond delay="499"/>
                                          </p:stCondLst>
                                        </p:cTn>
                                        <p:tgtEl>
                                          <p:spTgt spid="11"/>
                                        </p:tgtEl>
                                        <p:attrNameLst>
                                          <p:attrName>style.visibility</p:attrName>
                                        </p:attrNameLst>
                                      </p:cBhvr>
                                      <p:to>
                                        <p:strVal val="hidden"/>
                                      </p:to>
                                    </p:set>
                                  </p:childTnLst>
                                </p:cTn>
                              </p:par>
                            </p:childTnLst>
                          </p:cTn>
                        </p:par>
                        <p:par>
                          <p:cTn id="60" fill="hold">
                            <p:stCondLst>
                              <p:cond delay="24416"/>
                            </p:stCondLst>
                            <p:childTnLst>
                              <p:par>
                                <p:cTn id="61" presetID="50" presetClass="entr" presetSubtype="0" decel="10000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250" fill="hold"/>
                                        <p:tgtEl>
                                          <p:spTgt spid="12"/>
                                        </p:tgtEl>
                                        <p:attrNameLst>
                                          <p:attrName>ppt_w</p:attrName>
                                        </p:attrNameLst>
                                      </p:cBhvr>
                                      <p:tavLst>
                                        <p:tav tm="0">
                                          <p:val>
                                            <p:strVal val="#ppt_w+.3"/>
                                          </p:val>
                                        </p:tav>
                                        <p:tav tm="100000">
                                          <p:val>
                                            <p:strVal val="#ppt_w"/>
                                          </p:val>
                                        </p:tav>
                                      </p:tavLst>
                                    </p:anim>
                                    <p:anim calcmode="lin" valueType="num">
                                      <p:cBhvr>
                                        <p:cTn id="64" dur="1250" fill="hold"/>
                                        <p:tgtEl>
                                          <p:spTgt spid="12"/>
                                        </p:tgtEl>
                                        <p:attrNameLst>
                                          <p:attrName>ppt_h</p:attrName>
                                        </p:attrNameLst>
                                      </p:cBhvr>
                                      <p:tavLst>
                                        <p:tav tm="0">
                                          <p:val>
                                            <p:strVal val="#ppt_h"/>
                                          </p:val>
                                        </p:tav>
                                        <p:tav tm="100000">
                                          <p:val>
                                            <p:strVal val="#ppt_h"/>
                                          </p:val>
                                        </p:tav>
                                      </p:tavLst>
                                    </p:anim>
                                    <p:animEffect transition="in" filter="fade">
                                      <p:cBhvr>
                                        <p:cTn id="65" dur="1250"/>
                                        <p:tgtEl>
                                          <p:spTgt spid="12"/>
                                        </p:tgtEl>
                                      </p:cBhvr>
                                    </p:animEffect>
                                  </p:childTnLst>
                                </p:cTn>
                              </p:par>
                              <p:par>
                                <p:cTn id="66" presetID="1" presetClass="mediacall" presetSubtype="0" fill="hold" nodeType="withEffect">
                                  <p:stCondLst>
                                    <p:cond delay="0"/>
                                  </p:stCondLst>
                                  <p:childTnLst>
                                    <p:cmd type="call" cmd="playFrom(0.0)">
                                      <p:cBhvr>
                                        <p:cTn id="67" dur="1952" fill="hold"/>
                                        <p:tgtEl>
                                          <p:spTgt spid="32"/>
                                        </p:tgtEl>
                                      </p:cBhvr>
                                    </p:cmd>
                                  </p:childTnLst>
                                </p:cTn>
                              </p:par>
                            </p:childTnLst>
                          </p:cTn>
                        </p:par>
                        <p:par>
                          <p:cTn id="68" fill="hold">
                            <p:stCondLst>
                              <p:cond delay="26368"/>
                            </p:stCondLst>
                            <p:childTnLst>
                              <p:par>
                                <p:cTn id="69" presetID="10" presetClass="exit" presetSubtype="0" fill="hold" nodeType="afterEffect">
                                  <p:stCondLst>
                                    <p:cond delay="0"/>
                                  </p:stCondLst>
                                  <p:childTnLst>
                                    <p:animEffect transition="out" filter="fade">
                                      <p:cBhvr>
                                        <p:cTn id="70" dur="10"/>
                                        <p:tgtEl>
                                          <p:spTgt spid="8"/>
                                        </p:tgtEl>
                                      </p:cBhvr>
                                    </p:animEffect>
                                    <p:set>
                                      <p:cBhvr>
                                        <p:cTn id="71" dur="1" fill="hold">
                                          <p:stCondLst>
                                            <p:cond delay="9"/>
                                          </p:stCondLst>
                                        </p:cTn>
                                        <p:tgtEl>
                                          <p:spTgt spid="8"/>
                                        </p:tgtEl>
                                        <p:attrNameLst>
                                          <p:attrName>style.visibility</p:attrName>
                                        </p:attrNameLst>
                                      </p:cBhvr>
                                      <p:to>
                                        <p:strVal val="hidden"/>
                                      </p:to>
                                    </p:set>
                                  </p:childTnLst>
                                </p:cTn>
                              </p:par>
                            </p:childTnLst>
                          </p:cTn>
                        </p:par>
                        <p:par>
                          <p:cTn id="72" fill="hold">
                            <p:stCondLst>
                              <p:cond delay="26378"/>
                            </p:stCondLst>
                            <p:childTnLst>
                              <p:par>
                                <p:cTn id="73" presetID="10" presetClass="entr" presetSubtype="0" fill="hold"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
                                        <p:tgtEl>
                                          <p:spTgt spid="13"/>
                                        </p:tgtEl>
                                      </p:cBhvr>
                                    </p:animEffect>
                                  </p:childTnLst>
                                </p:cTn>
                              </p:par>
                              <p:par>
                                <p:cTn id="76" presetID="35" presetClass="path" presetSubtype="0" accel="50000" decel="50000" fill="hold" nodeType="withEffect">
                                  <p:stCondLst>
                                    <p:cond delay="0"/>
                                  </p:stCondLst>
                                  <p:childTnLst>
                                    <p:animMotion origin="layout" path="M 5.55112E-17 3.7037E-6 L -0.26493 -0.07361 " pathEditMode="relative" rAng="0" ptsTypes="AA">
                                      <p:cBhvr>
                                        <p:cTn id="77" dur="1000" fill="hold"/>
                                        <p:tgtEl>
                                          <p:spTgt spid="13"/>
                                        </p:tgtEl>
                                        <p:attrNameLst>
                                          <p:attrName>ppt_x</p:attrName>
                                          <p:attrName>ppt_y</p:attrName>
                                        </p:attrNameLst>
                                      </p:cBhvr>
                                      <p:rCtr x="-13247" y="-3681"/>
                                    </p:animMotion>
                                  </p:childTnLst>
                                </p:cTn>
                              </p:par>
                            </p:childTnLst>
                          </p:cTn>
                        </p:par>
                        <p:par>
                          <p:cTn id="78" fill="hold">
                            <p:stCondLst>
                              <p:cond delay="27378"/>
                            </p:stCondLst>
                            <p:childTnLst>
                              <p:par>
                                <p:cTn id="79" presetID="10" presetClass="exit" presetSubtype="0" fill="hold" nodeType="afterEffect">
                                  <p:stCondLst>
                                    <p:cond delay="0"/>
                                  </p:stCondLst>
                                  <p:childTnLst>
                                    <p:animEffect transition="out" filter="fade">
                                      <p:cBhvr>
                                        <p:cTn id="80" dur="10"/>
                                        <p:tgtEl>
                                          <p:spTgt spid="13"/>
                                        </p:tgtEl>
                                      </p:cBhvr>
                                    </p:animEffect>
                                    <p:set>
                                      <p:cBhvr>
                                        <p:cTn id="81" dur="1" fill="hold">
                                          <p:stCondLst>
                                            <p:cond delay="9"/>
                                          </p:stCondLst>
                                        </p:cTn>
                                        <p:tgtEl>
                                          <p:spTgt spid="13"/>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
                                        <p:tgtEl>
                                          <p:spTgt spid="15"/>
                                        </p:tgtEl>
                                      </p:cBhvr>
                                    </p:animEffect>
                                  </p:childTnLst>
                                </p:cTn>
                              </p:par>
                            </p:childTnLst>
                          </p:cTn>
                        </p:par>
                        <p:par>
                          <p:cTn id="85" fill="hold">
                            <p:stCondLst>
                              <p:cond delay="27388"/>
                            </p:stCondLst>
                            <p:childTnLst>
                              <p:par>
                                <p:cTn id="86" presetID="50" presetClass="entr" presetSubtype="0" decel="10000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1000" fill="hold"/>
                                        <p:tgtEl>
                                          <p:spTgt spid="17"/>
                                        </p:tgtEl>
                                        <p:attrNameLst>
                                          <p:attrName>ppt_w</p:attrName>
                                        </p:attrNameLst>
                                      </p:cBhvr>
                                      <p:tavLst>
                                        <p:tav tm="0">
                                          <p:val>
                                            <p:strVal val="#ppt_w+.3"/>
                                          </p:val>
                                        </p:tav>
                                        <p:tav tm="100000">
                                          <p:val>
                                            <p:strVal val="#ppt_w"/>
                                          </p:val>
                                        </p:tav>
                                      </p:tavLst>
                                    </p:anim>
                                    <p:anim calcmode="lin" valueType="num">
                                      <p:cBhvr>
                                        <p:cTn id="89" dur="1000" fill="hold"/>
                                        <p:tgtEl>
                                          <p:spTgt spid="17"/>
                                        </p:tgtEl>
                                        <p:attrNameLst>
                                          <p:attrName>ppt_h</p:attrName>
                                        </p:attrNameLst>
                                      </p:cBhvr>
                                      <p:tavLst>
                                        <p:tav tm="0">
                                          <p:val>
                                            <p:strVal val="#ppt_h"/>
                                          </p:val>
                                        </p:tav>
                                        <p:tav tm="100000">
                                          <p:val>
                                            <p:strVal val="#ppt_h"/>
                                          </p:val>
                                        </p:tav>
                                      </p:tavLst>
                                    </p:anim>
                                    <p:animEffect transition="in" filter="fade">
                                      <p:cBhvr>
                                        <p:cTn id="90" dur="1000"/>
                                        <p:tgtEl>
                                          <p:spTgt spid="17"/>
                                        </p:tgtEl>
                                      </p:cBhvr>
                                    </p:animEffect>
                                  </p:childTnLst>
                                </p:cTn>
                              </p:par>
                            </p:childTnLst>
                          </p:cTn>
                        </p:par>
                        <p:par>
                          <p:cTn id="91" fill="hold">
                            <p:stCondLst>
                              <p:cond delay="28388"/>
                            </p:stCondLst>
                            <p:childTnLst>
                              <p:par>
                                <p:cTn id="92" presetID="1" presetClass="mediacall" presetSubtype="0" fill="hold" nodeType="afterEffect">
                                  <p:stCondLst>
                                    <p:cond delay="0"/>
                                  </p:stCondLst>
                                  <p:childTnLst>
                                    <p:cmd type="call" cmd="playFrom(0.0)">
                                      <p:cBhvr>
                                        <p:cTn id="93" dur="2144" fill="hold"/>
                                        <p:tgtEl>
                                          <p:spTgt spid="33"/>
                                        </p:tgtEl>
                                      </p:cBhvr>
                                    </p:cmd>
                                  </p:childTnLst>
                                </p:cTn>
                              </p:par>
                            </p:childTnLst>
                          </p:cTn>
                        </p:par>
                        <p:par>
                          <p:cTn id="94" fill="hold">
                            <p:stCondLst>
                              <p:cond delay="30532"/>
                            </p:stCondLst>
                            <p:childTnLst>
                              <p:par>
                                <p:cTn id="95" presetID="10" presetClass="exit" presetSubtype="0" fill="hold" grpId="1" nodeType="after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8" fill="hold" display="0">
                  <p:stCondLst>
                    <p:cond delay="indefinite"/>
                  </p:stCondLst>
                  <p:endCondLst>
                    <p:cond evt="onStopAudio" delay="0">
                      <p:tgtEl>
                        <p:sldTgt/>
                      </p:tgtEl>
                    </p:cond>
                  </p:endCondLst>
                </p:cTn>
                <p:tgtEl>
                  <p:spTgt spid="29"/>
                </p:tgtEl>
              </p:cMediaNode>
            </p:audio>
            <p:audio>
              <p:cMediaNode vol="80000">
                <p:cTn id="99" fill="hold" display="0">
                  <p:stCondLst>
                    <p:cond delay="indefinite"/>
                  </p:stCondLst>
                  <p:endCondLst>
                    <p:cond evt="onStopAudio" delay="0">
                      <p:tgtEl>
                        <p:sldTgt/>
                      </p:tgtEl>
                    </p:cond>
                  </p:endCondLst>
                </p:cTn>
                <p:tgtEl>
                  <p:spTgt spid="30"/>
                </p:tgtEl>
              </p:cMediaNode>
            </p:audio>
            <p:audio>
              <p:cMediaNode vol="80000">
                <p:cTn id="100" fill="hold" display="0">
                  <p:stCondLst>
                    <p:cond delay="indefinite"/>
                  </p:stCondLst>
                  <p:endCondLst>
                    <p:cond evt="onStopAudio" delay="0">
                      <p:tgtEl>
                        <p:sldTgt/>
                      </p:tgtEl>
                    </p:cond>
                  </p:endCondLst>
                </p:cTn>
                <p:tgtEl>
                  <p:spTgt spid="31"/>
                </p:tgtEl>
              </p:cMediaNode>
            </p:audio>
            <p:audio>
              <p:cMediaNode vol="80000">
                <p:cTn id="101" fill="hold" display="0">
                  <p:stCondLst>
                    <p:cond delay="indefinite"/>
                  </p:stCondLst>
                  <p:endCondLst>
                    <p:cond evt="onStopAudio" delay="0">
                      <p:tgtEl>
                        <p:sldTgt/>
                      </p:tgtEl>
                    </p:cond>
                  </p:endCondLst>
                </p:cTn>
                <p:tgtEl>
                  <p:spTgt spid="32"/>
                </p:tgtEl>
              </p:cMediaNode>
            </p:audio>
            <p:audio>
              <p:cMediaNode vol="80000">
                <p:cTn id="102" fill="hold" display="0">
                  <p:stCondLst>
                    <p:cond delay="indefinite"/>
                  </p:stCondLst>
                  <p:endCondLst>
                    <p:cond evt="onStopAudio" delay="0">
                      <p:tgtEl>
                        <p:sldTgt/>
                      </p:tgtEl>
                    </p:cond>
                  </p:endCondLst>
                </p:cTn>
                <p:tgtEl>
                  <p:spTgt spid="33"/>
                </p:tgtEl>
              </p:cMediaNode>
            </p:audio>
          </p:childTnLst>
        </p:cTn>
      </p:par>
    </p:tnLst>
    <p:bldLst>
      <p:bldP spid="9" grpId="0" animBg="1"/>
      <p:bldP spid="9" grpId="1" animBg="1"/>
      <p:bldP spid="10" grpId="0" animBg="1"/>
      <p:bldP spid="10" grpId="1" animBg="1"/>
      <p:bldP spid="11" grpId="0" animBg="1"/>
      <p:bldP spid="11" grpId="1" animBg="1"/>
      <p:bldP spid="12" grpId="0" animBg="1"/>
      <p:bldP spid="12" grpId="1"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190749" y="3981875"/>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sp>
        <p:nvSpPr>
          <p:cNvPr id="35" name="Rectangle 34"/>
          <p:cNvSpPr/>
          <p:nvPr/>
        </p:nvSpPr>
        <p:spPr>
          <a:xfrm>
            <a:off x="3953467" y="1411496"/>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A. </a:t>
            </a:r>
            <a:r>
              <a:rPr lang="nl-NL" sz="2400" b="1" dirty="0">
                <a:solidFill>
                  <a:schemeClr val="bg1"/>
                </a:solidFill>
                <a:latin typeface="Times New Roman" panose="02020603050405020304" pitchFamily="18" charset="0"/>
                <a:cs typeface="Times New Roman" panose="02020603050405020304" pitchFamily="18" charset="0"/>
              </a:rPr>
              <a:t>Cân nặng của trẻ sơ sinh </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72135" y="4489550"/>
            <a:ext cx="1442555" cy="1310075"/>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03174" y="5413804"/>
            <a:ext cx="823031" cy="612530"/>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36935" y="4527650"/>
            <a:ext cx="1442555" cy="131007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767974" y="5451904"/>
            <a:ext cx="823031" cy="612530"/>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0736" y="4343308"/>
            <a:ext cx="1102519" cy="1360250"/>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62229" y="5460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solidFill>
                  <a:srgbClr val="C00000"/>
                </a:solidFill>
                <a:latin typeface="Times New Roman" pitchFamily="18" charset="0"/>
                <a:cs typeface="Times New Roman" pitchFamily="18" charset="0"/>
              </a:rPr>
              <a:t>Trong các dữ liệu sau, dữ liệu nào là số liệu ?</a:t>
            </a:r>
            <a:endParaRPr lang="en-US" sz="2800" dirty="0" smtClean="0">
              <a:solidFill>
                <a:srgbClr val="C00000"/>
              </a:solidFill>
              <a:latin typeface="Times New Roman" pitchFamily="18" charset="0"/>
              <a:cs typeface="Times New Roman"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2060"/>
                </a:solidFill>
                <a:latin typeface="Times New Roman" panose="02020603050405020304" pitchFamily="18" charset="0"/>
                <a:cs typeface="Times New Roman" panose="02020603050405020304" pitchFamily="18" charset="0"/>
              </a:rPr>
              <a:t>  A                   B                   C                   D</a:t>
            </a:r>
            <a:endParaRPr lang="en-US" sz="3200">
              <a:solidFill>
                <a:srgbClr val="002060"/>
              </a:solidFill>
              <a:latin typeface="Times New Roman" panose="02020603050405020304" pitchFamily="18" charset="0"/>
              <a:cs typeface="Times New Roman" panose="02020603050405020304" pitchFamily="18" charset="0"/>
            </a:endParaRPr>
          </a:p>
        </p:txBody>
      </p:sp>
      <p:sp>
        <p:nvSpPr>
          <p:cNvPr id="81" name="Rectangle 80"/>
          <p:cNvSpPr/>
          <p:nvPr/>
        </p:nvSpPr>
        <p:spPr>
          <a:xfrm>
            <a:off x="3953467" y="1752600"/>
            <a:ext cx="5246804" cy="830997"/>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B. </a:t>
            </a:r>
            <a:r>
              <a:rPr lang="nl-NL" sz="2400" b="1" dirty="0">
                <a:solidFill>
                  <a:schemeClr val="bg1"/>
                </a:solidFill>
                <a:latin typeface="Times New Roman" panose="02020603050405020304" pitchFamily="18" charset="0"/>
                <a:cs typeface="Times New Roman" panose="02020603050405020304" pitchFamily="18" charset="0"/>
              </a:rPr>
              <a:t>Quốc tịch của các học sinh trong một trường quốc tế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2" name="Rectangle 81"/>
          <p:cNvSpPr/>
          <p:nvPr/>
        </p:nvSpPr>
        <p:spPr>
          <a:xfrm>
            <a:off x="3953467" y="2399784"/>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C. </a:t>
            </a:r>
            <a:r>
              <a:rPr lang="nl-NL" sz="2400" b="1" dirty="0">
                <a:solidFill>
                  <a:schemeClr val="bg1"/>
                </a:solidFill>
                <a:latin typeface="Times New Roman" panose="02020603050405020304" pitchFamily="18" charset="0"/>
                <a:cs typeface="Times New Roman" panose="02020603050405020304" pitchFamily="18" charset="0"/>
              </a:rPr>
              <a:t>Phương tiện đến trường của HS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3" name="Rectangle 82"/>
          <p:cNvSpPr/>
          <p:nvPr/>
        </p:nvSpPr>
        <p:spPr>
          <a:xfrm>
            <a:off x="3953467" y="2893929"/>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D. </a:t>
            </a:r>
            <a:r>
              <a:rPr lang="nl-NL" sz="2400" b="1" dirty="0">
                <a:solidFill>
                  <a:schemeClr val="bg1"/>
                </a:solidFill>
                <a:latin typeface="Times New Roman" panose="02020603050405020304" pitchFamily="18" charset="0"/>
                <a:cs typeface="Times New Roman" panose="02020603050405020304" pitchFamily="18" charset="0"/>
              </a:rPr>
              <a:t>Tên các bạn trong tổ</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15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275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325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101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402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oisairoi.wav"/>
                                        </p:tgtEl>
                                      </p:cMediaNode>
                                    </p:audio>
                                  </p:subTnLst>
                                </p:cTn>
                              </p:par>
                              <p:par>
                                <p:cTn id="178" presetID="10" presetClass="entr" presetSubtype="0" fill="hold" nodeType="withEffect">
                                  <p:stCondLst>
                                    <p:cond delay="0"/>
                                  </p:stCondLst>
                                  <p:childTnLst>
                                    <p:set>
                                      <p:cBhvr>
                                        <p:cTn id="179" dur="1" fill="hold">
                                          <p:stCondLst>
                                            <p:cond delay="0"/>
                                          </p:stCondLst>
                                        </p:cTn>
                                        <p:tgtEl>
                                          <p:spTgt spid="25"/>
                                        </p:tgtEl>
                                        <p:attrNameLst>
                                          <p:attrName>style.visibility</p:attrName>
                                        </p:attrNameLst>
                                      </p:cBhvr>
                                      <p:to>
                                        <p:strVal val="visible"/>
                                      </p:to>
                                    </p:set>
                                    <p:animEffect transition="in" filter="fade">
                                      <p:cBhvr>
                                        <p:cTn id="180" dur="250"/>
                                        <p:tgtEl>
                                          <p:spTgt spid="25"/>
                                        </p:tgtEl>
                                      </p:cBhvr>
                                    </p:animEffect>
                                  </p:childTnLst>
                                  <p:subTnLst>
                                    <p:audio>
                                      <p:cMediaNode>
                                        <p:cTn display="0" masterRel="sameClick">
                                          <p:stCondLst>
                                            <p:cond evt="begin" delay="0">
                                              <p:tn val="178"/>
                                            </p:cond>
                                          </p:stCondLst>
                                          <p:endCondLst>
                                            <p:cond evt="onStopAudio" delay="0">
                                              <p:tgtEl>
                                                <p:sldTgt/>
                                              </p:tgtEl>
                                            </p:cond>
                                          </p:endCondLst>
                                        </p:cTn>
                                        <p:tgtEl>
                                          <p:sndTgt r:embed="rId2" name="oisairoi.wav"/>
                                        </p:tgtEl>
                                      </p:cMediaNode>
                                    </p:audio>
                                  </p:subTnLst>
                                </p:cTn>
                              </p:par>
                              <p:par>
                                <p:cTn id="181" presetID="10" presetClass="exit" presetSubtype="0" fill="hold" nodeType="withEffect">
                                  <p:stCondLst>
                                    <p:cond delay="0"/>
                                  </p:stCondLst>
                                  <p:childTnLst>
                                    <p:animEffect transition="out" filter="fade">
                                      <p:cBhvr>
                                        <p:cTn id="182" dur="250"/>
                                        <p:tgtEl>
                                          <p:spTgt spid="26"/>
                                        </p:tgtEl>
                                      </p:cBhvr>
                                    </p:animEffect>
                                    <p:set>
                                      <p:cBhvr>
                                        <p:cTn id="18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4" restart="whenNotActive" fill="hold" evtFilter="cancelBubble" nodeType="interactiveSeq">
                <p:stCondLst>
                  <p:cond evt="onClick" delay="0">
                    <p:tgtEl>
                      <p:spTgt spid="30"/>
                    </p:tgtEl>
                  </p:cond>
                </p:stCondLst>
                <p:endSync evt="end" delay="0">
                  <p:rtn val="all"/>
                </p:endSync>
                <p:childTnLst>
                  <p:par>
                    <p:cTn id="185" fill="hold">
                      <p:stCondLst>
                        <p:cond delay="0"/>
                      </p:stCondLst>
                      <p:childTnLst>
                        <p:par>
                          <p:cTn id="186" fill="hold">
                            <p:stCondLst>
                              <p:cond delay="0"/>
                            </p:stCondLst>
                            <p:childTnLst>
                              <p:par>
                                <p:cTn id="187" presetID="32" presetClass="emph" presetSubtype="0" fill="hold" nodeType="clickEffect">
                                  <p:stCondLst>
                                    <p:cond delay="0"/>
                                  </p:stCondLst>
                                  <p:childTnLst>
                                    <p:animRot by="120000">
                                      <p:cBhvr>
                                        <p:cTn id="188" dur="100" fill="hold">
                                          <p:stCondLst>
                                            <p:cond delay="0"/>
                                          </p:stCondLst>
                                        </p:cTn>
                                        <p:tgtEl>
                                          <p:spTgt spid="30"/>
                                        </p:tgtEl>
                                        <p:attrNameLst>
                                          <p:attrName>r</p:attrName>
                                        </p:attrNameLst>
                                      </p:cBhvr>
                                    </p:animRot>
                                    <p:animRot by="-240000">
                                      <p:cBhvr>
                                        <p:cTn id="189" dur="200" fill="hold">
                                          <p:stCondLst>
                                            <p:cond delay="200"/>
                                          </p:stCondLst>
                                        </p:cTn>
                                        <p:tgtEl>
                                          <p:spTgt spid="30"/>
                                        </p:tgtEl>
                                        <p:attrNameLst>
                                          <p:attrName>r</p:attrName>
                                        </p:attrNameLst>
                                      </p:cBhvr>
                                    </p:animRot>
                                    <p:animRot by="240000">
                                      <p:cBhvr>
                                        <p:cTn id="190" dur="200" fill="hold">
                                          <p:stCondLst>
                                            <p:cond delay="400"/>
                                          </p:stCondLst>
                                        </p:cTn>
                                        <p:tgtEl>
                                          <p:spTgt spid="30"/>
                                        </p:tgtEl>
                                        <p:attrNameLst>
                                          <p:attrName>r</p:attrName>
                                        </p:attrNameLst>
                                      </p:cBhvr>
                                    </p:animRot>
                                    <p:animRot by="-240000">
                                      <p:cBhvr>
                                        <p:cTn id="191" dur="200" fill="hold">
                                          <p:stCondLst>
                                            <p:cond delay="600"/>
                                          </p:stCondLst>
                                        </p:cTn>
                                        <p:tgtEl>
                                          <p:spTgt spid="30"/>
                                        </p:tgtEl>
                                        <p:attrNameLst>
                                          <p:attrName>r</p:attrName>
                                        </p:attrNameLst>
                                      </p:cBhvr>
                                    </p:animRot>
                                    <p:animRot by="120000">
                                      <p:cBhvr>
                                        <p:cTn id="192" dur="200" fill="hold">
                                          <p:stCondLst>
                                            <p:cond delay="800"/>
                                          </p:stCondLst>
                                        </p:cTn>
                                        <p:tgtEl>
                                          <p:spTgt spid="30"/>
                                        </p:tgtEl>
                                        <p:attrNameLst>
                                          <p:attrName>r</p:attrName>
                                        </p:attrNameLst>
                                      </p:cBhvr>
                                    </p:animRot>
                                  </p:childTnLst>
                                </p:cTn>
                              </p:par>
                            </p:childTnLst>
                          </p:cTn>
                        </p:par>
                        <p:par>
                          <p:cTn id="193" fill="hold">
                            <p:stCondLst>
                              <p:cond delay="1000"/>
                            </p:stCondLst>
                            <p:childTnLst>
                              <p:par>
                                <p:cTn id="194" presetID="10" presetClass="exit" presetSubtype="0" fill="hold" nodeType="afterEffect">
                                  <p:stCondLst>
                                    <p:cond delay="0"/>
                                  </p:stCondLst>
                                  <p:childTnLst>
                                    <p:animEffect transition="out" filter="fade">
                                      <p:cBhvr>
                                        <p:cTn id="195" dur="250"/>
                                        <p:tgtEl>
                                          <p:spTgt spid="16"/>
                                        </p:tgtEl>
                                      </p:cBhvr>
                                    </p:animEffect>
                                    <p:set>
                                      <p:cBhvr>
                                        <p:cTn id="196" dur="1" fill="hold">
                                          <p:stCondLst>
                                            <p:cond delay="249"/>
                                          </p:stCondLst>
                                        </p:cTn>
                                        <p:tgtEl>
                                          <p:spTgt spid="16"/>
                                        </p:tgtEl>
                                        <p:attrNameLst>
                                          <p:attrName>style.visibility</p:attrName>
                                        </p:attrNameLst>
                                      </p:cBhvr>
                                      <p:to>
                                        <p:strVal val="hidden"/>
                                      </p:to>
                                    </p:set>
                                  </p:childTnLst>
                                </p:cTn>
                              </p:par>
                              <p:par>
                                <p:cTn id="197" presetID="10" presetClass="entr" presetSubtype="0" fill="hold" nodeType="with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fade">
                                      <p:cBhvr>
                                        <p:cTn id="199" dur="250"/>
                                        <p:tgtEl>
                                          <p:spTgt spid="5"/>
                                        </p:tgtEl>
                                      </p:cBhvr>
                                    </p:animEffect>
                                  </p:childTnLst>
                                </p:cTn>
                              </p:par>
                            </p:childTnLst>
                          </p:cTn>
                        </p:par>
                        <p:par>
                          <p:cTn id="200" fill="hold">
                            <p:stCondLst>
                              <p:cond delay="1250"/>
                            </p:stCondLst>
                            <p:childTnLst>
                              <p:par>
                                <p:cTn id="201" presetID="49" presetClass="path" presetSubtype="0" accel="50000" decel="50000" fill="hold" nodeType="afterEffect">
                                  <p:stCondLst>
                                    <p:cond delay="0"/>
                                  </p:stCondLst>
                                  <p:childTnLst>
                                    <p:animMotion origin="layout" path="M -0.00573 0.02894 L 0.07917 0.32917 " pathEditMode="relative" rAng="0" ptsTypes="AA">
                                      <p:cBhvr>
                                        <p:cTn id="202" dur="2000" fill="hold"/>
                                        <p:tgtEl>
                                          <p:spTgt spid="5"/>
                                        </p:tgtEl>
                                        <p:attrNameLst>
                                          <p:attrName>ppt_x</p:attrName>
                                          <p:attrName>ppt_y</p:attrName>
                                        </p:attrNameLst>
                                      </p:cBhvr>
                                      <p:rCtr x="4236" y="15000"/>
                                    </p:animMotion>
                                  </p:childTnLst>
                                </p:cTn>
                              </p:par>
                            </p:childTnLst>
                          </p:cTn>
                        </p:par>
                        <p:par>
                          <p:cTn id="203" fill="hold">
                            <p:stCondLst>
                              <p:cond delay="3250"/>
                            </p:stCondLst>
                            <p:childTnLst>
                              <p:par>
                                <p:cTn id="204" presetID="10" presetClass="exit" presetSubtype="0" fill="hold" nodeType="afterEffect">
                                  <p:stCondLst>
                                    <p:cond delay="0"/>
                                  </p:stCondLst>
                                  <p:childTnLst>
                                    <p:animEffect transition="out" filter="fade">
                                      <p:cBhvr>
                                        <p:cTn id="205" dur="250"/>
                                        <p:tgtEl>
                                          <p:spTgt spid="5"/>
                                        </p:tgtEl>
                                      </p:cBhvr>
                                    </p:animEffect>
                                    <p:set>
                                      <p:cBhvr>
                                        <p:cTn id="206" dur="1" fill="hold">
                                          <p:stCondLst>
                                            <p:cond delay="249"/>
                                          </p:stCondLst>
                                        </p:cTn>
                                        <p:tgtEl>
                                          <p:spTgt spid="5"/>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8"/>
                                        </p:tgtEl>
                                        <p:attrNameLst>
                                          <p:attrName>style.visibility</p:attrName>
                                        </p:attrNameLst>
                                      </p:cBhvr>
                                      <p:to>
                                        <p:strVal val="visible"/>
                                      </p:to>
                                    </p:set>
                                    <p:animEffect transition="in" filter="fade">
                                      <p:cBhvr>
                                        <p:cTn id="209" dur="250"/>
                                        <p:tgtEl>
                                          <p:spTgt spid="28"/>
                                        </p:tgtEl>
                                      </p:cBhvr>
                                    </p:animEffect>
                                  </p:childTnLst>
                                </p:cTn>
                              </p:par>
                            </p:childTnLst>
                          </p:cTn>
                        </p:par>
                        <p:par>
                          <p:cTn id="210" fill="hold">
                            <p:stCondLst>
                              <p:cond delay="3500"/>
                            </p:stCondLst>
                            <p:childTnLst>
                              <p:par>
                                <p:cTn id="211" presetID="32" presetClass="emph" presetSubtype="0" fill="hold" nodeType="afterEffect">
                                  <p:stCondLst>
                                    <p:cond delay="0"/>
                                  </p:stCondLst>
                                  <p:childTnLst>
                                    <p:animRot by="120000">
                                      <p:cBhvr>
                                        <p:cTn id="212" dur="200" fill="hold">
                                          <p:stCondLst>
                                            <p:cond delay="0"/>
                                          </p:stCondLst>
                                        </p:cTn>
                                        <p:tgtEl>
                                          <p:spTgt spid="28"/>
                                        </p:tgtEl>
                                        <p:attrNameLst>
                                          <p:attrName>r</p:attrName>
                                        </p:attrNameLst>
                                      </p:cBhvr>
                                    </p:animRot>
                                    <p:animRot by="-240000">
                                      <p:cBhvr>
                                        <p:cTn id="213" dur="400" fill="hold">
                                          <p:stCondLst>
                                            <p:cond delay="400"/>
                                          </p:stCondLst>
                                        </p:cTn>
                                        <p:tgtEl>
                                          <p:spTgt spid="28"/>
                                        </p:tgtEl>
                                        <p:attrNameLst>
                                          <p:attrName>r</p:attrName>
                                        </p:attrNameLst>
                                      </p:cBhvr>
                                    </p:animRot>
                                    <p:animRot by="240000">
                                      <p:cBhvr>
                                        <p:cTn id="214" dur="400" fill="hold">
                                          <p:stCondLst>
                                            <p:cond delay="800"/>
                                          </p:stCondLst>
                                        </p:cTn>
                                        <p:tgtEl>
                                          <p:spTgt spid="28"/>
                                        </p:tgtEl>
                                        <p:attrNameLst>
                                          <p:attrName>r</p:attrName>
                                        </p:attrNameLst>
                                      </p:cBhvr>
                                    </p:animRot>
                                    <p:animRot by="-240000">
                                      <p:cBhvr>
                                        <p:cTn id="215" dur="400" fill="hold">
                                          <p:stCondLst>
                                            <p:cond delay="1200"/>
                                          </p:stCondLst>
                                        </p:cTn>
                                        <p:tgtEl>
                                          <p:spTgt spid="28"/>
                                        </p:tgtEl>
                                        <p:attrNameLst>
                                          <p:attrName>r</p:attrName>
                                        </p:attrNameLst>
                                      </p:cBhvr>
                                    </p:animRot>
                                    <p:animRot by="120000">
                                      <p:cBhvr>
                                        <p:cTn id="216" dur="400" fill="hold">
                                          <p:stCondLst>
                                            <p:cond delay="1600"/>
                                          </p:stCondLst>
                                        </p:cTn>
                                        <p:tgtEl>
                                          <p:spTgt spid="28"/>
                                        </p:tgtEl>
                                        <p:attrNameLst>
                                          <p:attrName>r</p:attrName>
                                        </p:attrNameLst>
                                      </p:cBhvr>
                                    </p:animRot>
                                  </p:childTnLst>
                                </p:cTn>
                              </p:par>
                              <p:par>
                                <p:cTn id="217" presetID="32" presetClass="emph" presetSubtype="0" fill="hold" nodeType="withEffect">
                                  <p:stCondLst>
                                    <p:cond delay="0"/>
                                  </p:stCondLst>
                                  <p:childTnLst>
                                    <p:animRot by="120000">
                                      <p:cBhvr>
                                        <p:cTn id="218" dur="200" fill="hold">
                                          <p:stCondLst>
                                            <p:cond delay="0"/>
                                          </p:stCondLst>
                                        </p:cTn>
                                        <p:tgtEl>
                                          <p:spTgt spid="30"/>
                                        </p:tgtEl>
                                        <p:attrNameLst>
                                          <p:attrName>r</p:attrName>
                                        </p:attrNameLst>
                                      </p:cBhvr>
                                    </p:animRot>
                                    <p:animRot by="-240000">
                                      <p:cBhvr>
                                        <p:cTn id="219" dur="400" fill="hold">
                                          <p:stCondLst>
                                            <p:cond delay="400"/>
                                          </p:stCondLst>
                                        </p:cTn>
                                        <p:tgtEl>
                                          <p:spTgt spid="30"/>
                                        </p:tgtEl>
                                        <p:attrNameLst>
                                          <p:attrName>r</p:attrName>
                                        </p:attrNameLst>
                                      </p:cBhvr>
                                    </p:animRot>
                                    <p:animRot by="240000">
                                      <p:cBhvr>
                                        <p:cTn id="220" dur="400" fill="hold">
                                          <p:stCondLst>
                                            <p:cond delay="800"/>
                                          </p:stCondLst>
                                        </p:cTn>
                                        <p:tgtEl>
                                          <p:spTgt spid="30"/>
                                        </p:tgtEl>
                                        <p:attrNameLst>
                                          <p:attrName>r</p:attrName>
                                        </p:attrNameLst>
                                      </p:cBhvr>
                                    </p:animRot>
                                    <p:animRot by="-240000">
                                      <p:cBhvr>
                                        <p:cTn id="221" dur="400" fill="hold">
                                          <p:stCondLst>
                                            <p:cond delay="1200"/>
                                          </p:stCondLst>
                                        </p:cTn>
                                        <p:tgtEl>
                                          <p:spTgt spid="30"/>
                                        </p:tgtEl>
                                        <p:attrNameLst>
                                          <p:attrName>r</p:attrName>
                                        </p:attrNameLst>
                                      </p:cBhvr>
                                    </p:animRot>
                                    <p:animRot by="120000">
                                      <p:cBhvr>
                                        <p:cTn id="222" dur="400" fill="hold">
                                          <p:stCondLst>
                                            <p:cond delay="1600"/>
                                          </p:stCondLst>
                                        </p:cTn>
                                        <p:tgtEl>
                                          <p:spTgt spid="30"/>
                                        </p:tgtEl>
                                        <p:attrNameLst>
                                          <p:attrName>r</p:attrName>
                                        </p:attrNameLst>
                                      </p:cBhvr>
                                    </p:animRot>
                                  </p:childTnLst>
                                </p:cTn>
                              </p:par>
                            </p:childTnLst>
                          </p:cTn>
                        </p:par>
                        <p:par>
                          <p:cTn id="223" fill="hold">
                            <p:stCondLst>
                              <p:cond delay="5500"/>
                            </p:stCondLst>
                            <p:childTnLst>
                              <p:par>
                                <p:cTn id="224" presetID="10" presetClass="exit" presetSubtype="0" fill="hold" nodeType="afterEffect">
                                  <p:stCondLst>
                                    <p:cond delay="0"/>
                                  </p:stCondLst>
                                  <p:childTnLst>
                                    <p:animEffect transition="out" filter="fade">
                                      <p:cBhvr>
                                        <p:cTn id="225" dur="250"/>
                                        <p:tgtEl>
                                          <p:spTgt spid="28"/>
                                        </p:tgtEl>
                                      </p:cBhvr>
                                    </p:animEffect>
                                    <p:set>
                                      <p:cBhvr>
                                        <p:cTn id="226" dur="1" fill="hold">
                                          <p:stCondLst>
                                            <p:cond delay="249"/>
                                          </p:stCondLst>
                                        </p:cTn>
                                        <p:tgtEl>
                                          <p:spTgt spid="28"/>
                                        </p:tgtEl>
                                        <p:attrNameLst>
                                          <p:attrName>style.visibility</p:attrName>
                                        </p:attrNameLst>
                                      </p:cBhvr>
                                      <p:to>
                                        <p:strVal val="hidden"/>
                                      </p:to>
                                    </p:set>
                                  </p:childTnLst>
                                </p:cTn>
                              </p:par>
                              <p:par>
                                <p:cTn id="227" presetID="10" presetClass="entr" presetSubtype="0" fill="hold" nodeType="withEffect">
                                  <p:stCondLst>
                                    <p:cond delay="0"/>
                                  </p:stCondLst>
                                  <p:childTnLst>
                                    <p:set>
                                      <p:cBhvr>
                                        <p:cTn id="228" dur="1" fill="hold">
                                          <p:stCondLst>
                                            <p:cond delay="0"/>
                                          </p:stCondLst>
                                        </p:cTn>
                                        <p:tgtEl>
                                          <p:spTgt spid="27"/>
                                        </p:tgtEl>
                                        <p:attrNameLst>
                                          <p:attrName>style.visibility</p:attrName>
                                        </p:attrNameLst>
                                      </p:cBhvr>
                                      <p:to>
                                        <p:strVal val="visible"/>
                                      </p:to>
                                    </p:set>
                                    <p:animEffect transition="in" filter="fade">
                                      <p:cBhvr>
                                        <p:cTn id="229" dur="250"/>
                                        <p:tgtEl>
                                          <p:spTgt spid="27"/>
                                        </p:tgtEl>
                                      </p:cBhvr>
                                    </p:animEffect>
                                  </p:childTnLst>
                                  <p:subTnLst>
                                    <p:audio>
                                      <p:cMediaNode>
                                        <p:cTn display="0" masterRel="sameClick">
                                          <p:stCondLst>
                                            <p:cond evt="begin" delay="0">
                                              <p:tn val="227"/>
                                            </p:cond>
                                          </p:stCondLst>
                                          <p:endCondLst>
                                            <p:cond evt="onStopAudio" delay="0">
                                              <p:tgtEl>
                                                <p:sldTgt/>
                                              </p:tgtEl>
                                            </p:cond>
                                          </p:endCondLst>
                                        </p:cTn>
                                        <p:tgtEl>
                                          <p:sndTgt r:embed="rId4" name="congioilam.wav"/>
                                        </p:tgtEl>
                                      </p:cMediaNode>
                                    </p:audio>
                                  </p:subTnLst>
                                </p:cTn>
                              </p:par>
                              <p:par>
                                <p:cTn id="230" presetID="10" presetClass="exit" presetSubtype="0" fill="hold" nodeType="withEffect">
                                  <p:stCondLst>
                                    <p:cond delay="0"/>
                                  </p:stCondLst>
                                  <p:childTnLst>
                                    <p:animEffect transition="out" filter="fade">
                                      <p:cBhvr>
                                        <p:cTn id="231" dur="250"/>
                                        <p:tgtEl>
                                          <p:spTgt spid="30"/>
                                        </p:tgtEl>
                                      </p:cBhvr>
                                    </p:animEffect>
                                    <p:set>
                                      <p:cBhvr>
                                        <p:cTn id="232" dur="1" fill="hold">
                                          <p:stCondLst>
                                            <p:cond delay="249"/>
                                          </p:stCondLst>
                                        </p:cTn>
                                        <p:tgtEl>
                                          <p:spTgt spid="30"/>
                                        </p:tgtEl>
                                        <p:attrNameLst>
                                          <p:attrName>style.visibility</p:attrName>
                                        </p:attrNameLst>
                                      </p:cBhvr>
                                      <p:to>
                                        <p:strVal val="hidden"/>
                                      </p:to>
                                    </p:set>
                                  </p:childTnLst>
                                </p:cTn>
                              </p:par>
                              <p:par>
                                <p:cTn id="233" presetID="10" presetClass="entr" presetSubtype="0"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Effect transition="in" filter="fade">
                                      <p:cBhvr>
                                        <p:cTn id="235" dur="500"/>
                                        <p:tgtEl>
                                          <p:spTgt spid="77"/>
                                        </p:tgtEl>
                                      </p:cBhvr>
                                    </p:animEffect>
                                  </p:childTnLst>
                                </p:cTn>
                              </p:par>
                              <p:par>
                                <p:cTn id="236" presetID="8" presetClass="emph" presetSubtype="0" repeatCount="indefinite" fill="hold" grpId="1" nodeType="withEffect">
                                  <p:stCondLst>
                                    <p:cond delay="0"/>
                                  </p:stCondLst>
                                  <p:childTnLst>
                                    <p:animRot by="21600000">
                                      <p:cBhvr>
                                        <p:cTn id="23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5"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81">
                                            <p:txEl>
                                              <p:pRg st="0" end="0"/>
                                            </p:txEl>
                                          </p:spTgt>
                                        </p:tgtEl>
                                        <p:attrNameLst>
                                          <p:attrName>style.color</p:attrName>
                                        </p:attrNameLst>
                                      </p:cBhvr>
                                      <p:by>
                                        <p:hsl h="0" s="-12549" l="-25098"/>
                                      </p:by>
                                    </p:animClr>
                                    <p:animClr clrSpc="hsl" dir="cw">
                                      <p:cBhvr>
                                        <p:cTn id="249" dur="500" fill="hold"/>
                                        <p:tgtEl>
                                          <p:spTgt spid="81">
                                            <p:txEl>
                                              <p:pRg st="0" end="0"/>
                                            </p:txEl>
                                          </p:spTgt>
                                        </p:tgtEl>
                                        <p:attrNameLst>
                                          <p:attrName>fillcolor</p:attrName>
                                        </p:attrNameLst>
                                      </p:cBhvr>
                                      <p:by>
                                        <p:hsl h="0" s="-12549" l="-25098"/>
                                      </p:by>
                                    </p:animClr>
                                    <p:animClr clrSpc="hsl" dir="cw">
                                      <p:cBhvr>
                                        <p:cTn id="250" dur="500" fill="hold"/>
                                        <p:tgtEl>
                                          <p:spTgt spid="81">
                                            <p:txEl>
                                              <p:pRg st="0" end="0"/>
                                            </p:txEl>
                                          </p:spTgt>
                                        </p:tgtEl>
                                        <p:attrNameLst>
                                          <p:attrName>stroke.color</p:attrName>
                                        </p:attrNameLst>
                                      </p:cBhvr>
                                      <p:by>
                                        <p:hsl h="0" s="-12549" l="-25098"/>
                                      </p:by>
                                    </p:animClr>
                                    <p:set>
                                      <p:cBhvr>
                                        <p:cTn id="251" dur="500" fill="hold"/>
                                        <p:tgtEl>
                                          <p:spTgt spid="8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82">
                                            <p:txEl>
                                              <p:pRg st="0" end="0"/>
                                            </p:txEl>
                                          </p:spTgt>
                                        </p:tgtEl>
                                        <p:attrNameLst>
                                          <p:attrName>style.color</p:attrName>
                                        </p:attrNameLst>
                                      </p:cBhvr>
                                      <p:by>
                                        <p:hsl h="0" s="-12549" l="-25098"/>
                                      </p:by>
                                    </p:animClr>
                                    <p:animClr clrSpc="hsl" dir="cw">
                                      <p:cBhvr>
                                        <p:cTn id="254" dur="500" fill="hold"/>
                                        <p:tgtEl>
                                          <p:spTgt spid="82">
                                            <p:txEl>
                                              <p:pRg st="0" end="0"/>
                                            </p:txEl>
                                          </p:spTgt>
                                        </p:tgtEl>
                                        <p:attrNameLst>
                                          <p:attrName>fillcolor</p:attrName>
                                        </p:attrNameLst>
                                      </p:cBhvr>
                                      <p:by>
                                        <p:hsl h="0" s="-12549" l="-25098"/>
                                      </p:by>
                                    </p:animClr>
                                    <p:animClr clrSpc="hsl" dir="cw">
                                      <p:cBhvr>
                                        <p:cTn id="255" dur="500" fill="hold"/>
                                        <p:tgtEl>
                                          <p:spTgt spid="82">
                                            <p:txEl>
                                              <p:pRg st="0" end="0"/>
                                            </p:txEl>
                                          </p:spTgt>
                                        </p:tgtEl>
                                        <p:attrNameLst>
                                          <p:attrName>stroke.color</p:attrName>
                                        </p:attrNameLst>
                                      </p:cBhvr>
                                      <p:by>
                                        <p:hsl h="0" s="-12549" l="-25098"/>
                                      </p:by>
                                    </p:animClr>
                                    <p:set>
                                      <p:cBhvr>
                                        <p:cTn id="256" dur="500" fill="hold"/>
                                        <p:tgtEl>
                                          <p:spTgt spid="8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83">
                                            <p:txEl>
                                              <p:pRg st="0" end="0"/>
                                            </p:txEl>
                                          </p:spTgt>
                                        </p:tgtEl>
                                        <p:attrNameLst>
                                          <p:attrName>style.color</p:attrName>
                                        </p:attrNameLst>
                                      </p:cBhvr>
                                      <p:by>
                                        <p:hsl h="0" s="-12549" l="-25098"/>
                                      </p:by>
                                    </p:animClr>
                                    <p:animClr clrSpc="hsl" dir="cw">
                                      <p:cBhvr>
                                        <p:cTn id="259" dur="500" fill="hold"/>
                                        <p:tgtEl>
                                          <p:spTgt spid="83">
                                            <p:txEl>
                                              <p:pRg st="0" end="0"/>
                                            </p:txEl>
                                          </p:spTgt>
                                        </p:tgtEl>
                                        <p:attrNameLst>
                                          <p:attrName>fillcolor</p:attrName>
                                        </p:attrNameLst>
                                      </p:cBhvr>
                                      <p:by>
                                        <p:hsl h="0" s="-12549" l="-25098"/>
                                      </p:by>
                                    </p:animClr>
                                    <p:animClr clrSpc="hsl" dir="cw">
                                      <p:cBhvr>
                                        <p:cTn id="260" dur="500" fill="hold"/>
                                        <p:tgtEl>
                                          <p:spTgt spid="83">
                                            <p:txEl>
                                              <p:pRg st="0" end="0"/>
                                            </p:txEl>
                                          </p:spTgt>
                                        </p:tgtEl>
                                        <p:attrNameLst>
                                          <p:attrName>stroke.color</p:attrName>
                                        </p:attrNameLst>
                                      </p:cBhvr>
                                      <p:by>
                                        <p:hsl h="0" s="-12549" l="-25098"/>
                                      </p:by>
                                    </p:animClr>
                                    <p:set>
                                      <p:cBhvr>
                                        <p:cTn id="261"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81" grpId="0" build="allAtOnce"/>
      <p:bldP spid="82" grpId="0" build="allAtOnce"/>
      <p:bldP spid="8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2355398" y="3960547"/>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72135" y="4489550"/>
            <a:ext cx="1442555" cy="1310075"/>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03174" y="5413804"/>
            <a:ext cx="823031" cy="61253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05719" y="4347068"/>
            <a:ext cx="1061850" cy="1310075"/>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400" dirty="0" smtClean="0">
                <a:solidFill>
                  <a:srgbClr val="C00000"/>
                </a:solidFill>
                <a:latin typeface="Times New Roman" pitchFamily="18" charset="0"/>
                <a:cs typeface="Times New Roman" pitchFamily="18" charset="0"/>
              </a:rPr>
              <a:t>Đọc bài 9.2 SGK trang 72 và trả lời câu hỏi sau:</a:t>
            </a:r>
          </a:p>
          <a:p>
            <a:pPr algn="just"/>
            <a:r>
              <a:rPr lang="nl-NL" sz="2400" dirty="0" smtClean="0">
                <a:solidFill>
                  <a:srgbClr val="C00000"/>
                </a:solidFill>
                <a:latin typeface="Times New Roman" pitchFamily="18" charset="0"/>
                <a:cs typeface="Times New Roman" pitchFamily="18" charset="0"/>
              </a:rPr>
              <a:t>Số </a:t>
            </a:r>
            <a:r>
              <a:rPr lang="nl-NL" sz="2400" dirty="0">
                <a:solidFill>
                  <a:srgbClr val="C00000"/>
                </a:solidFill>
                <a:latin typeface="Times New Roman" pitchFamily="18" charset="0"/>
                <a:cs typeface="Times New Roman" pitchFamily="18" charset="0"/>
              </a:rPr>
              <a:t>ca mắc covid 19 ở Hà Nội, Bình Thuận, TP Hồ Chí Minh lần lượt </a:t>
            </a:r>
            <a:r>
              <a:rPr lang="nl-NL" sz="2400" dirty="0" smtClean="0">
                <a:solidFill>
                  <a:srgbClr val="C00000"/>
                </a:solidFill>
                <a:latin typeface="Times New Roman" pitchFamily="18" charset="0"/>
                <a:cs typeface="Times New Roman" pitchFamily="18" charset="0"/>
              </a:rPr>
              <a:t>là:</a:t>
            </a:r>
            <a:endParaRPr 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2060"/>
                </a:solidFill>
                <a:latin typeface="Times New Roman" panose="02020603050405020304" pitchFamily="18" charset="0"/>
                <a:cs typeface="Times New Roman" panose="02020603050405020304" pitchFamily="18" charset="0"/>
              </a:rPr>
              <a:t>  A                   B                   C                   D</a:t>
            </a:r>
            <a:endParaRPr lang="en-US" sz="3200">
              <a:solidFill>
                <a:srgbClr val="002060"/>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A. </a:t>
            </a:r>
            <a:r>
              <a:rPr lang="en-US" sz="2400" b="1" dirty="0">
                <a:solidFill>
                  <a:schemeClr val="bg1"/>
                </a:solidFill>
                <a:latin typeface="Times New Roman" panose="02020603050405020304" pitchFamily="18" charset="0"/>
                <a:cs typeface="Times New Roman" panose="02020603050405020304" pitchFamily="18" charset="0"/>
              </a:rPr>
              <a:t>60</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24; </a:t>
            </a:r>
            <a:r>
              <a:rPr lang="en-US" sz="2400" b="1" dirty="0" smtClean="0">
                <a:solidFill>
                  <a:schemeClr val="bg1"/>
                </a:solidFill>
                <a:latin typeface="Times New Roman" panose="02020603050405020304" pitchFamily="18" charset="0"/>
                <a:cs typeface="Times New Roman" panose="02020603050405020304" pitchFamily="18" charset="0"/>
              </a:rPr>
              <a:t>  20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B. </a:t>
            </a:r>
            <a:r>
              <a:rPr lang="en-US" sz="2400" b="1" dirty="0">
                <a:solidFill>
                  <a:schemeClr val="bg1"/>
                </a:solidFill>
                <a:latin typeface="Times New Roman" panose="02020603050405020304" pitchFamily="18" charset="0"/>
                <a:cs typeface="Times New Roman" panose="02020603050405020304" pitchFamily="18" charset="0"/>
              </a:rPr>
              <a:t>20</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9</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9</a:t>
            </a: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C. </a:t>
            </a:r>
            <a:r>
              <a:rPr lang="en-US" sz="2400" b="1" dirty="0">
                <a:solidFill>
                  <a:schemeClr val="bg1"/>
                </a:solidFill>
                <a:latin typeface="Times New Roman" panose="02020603050405020304" pitchFamily="18" charset="0"/>
                <a:cs typeface="Times New Roman" panose="02020603050405020304" pitchFamily="18" charset="0"/>
              </a:rPr>
              <a:t>24</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20</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9 </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D. </a:t>
            </a:r>
            <a:r>
              <a:rPr lang="en-US" sz="2400" b="1" dirty="0">
                <a:solidFill>
                  <a:schemeClr val="bg1"/>
                </a:solidFill>
                <a:latin typeface="Times New Roman" panose="02020603050405020304" pitchFamily="18" charset="0"/>
                <a:cs typeface="Times New Roman" panose="02020603050405020304" pitchFamily="18" charset="0"/>
              </a:rPr>
              <a:t>24; </a:t>
            </a:r>
            <a:r>
              <a:rPr lang="en-US" sz="2400" b="1" dirty="0" smtClean="0">
                <a:solidFill>
                  <a:schemeClr val="bg1"/>
                </a:solidFill>
                <a:latin typeface="Times New Roman" panose="02020603050405020304" pitchFamily="18" charset="0"/>
                <a:cs typeface="Times New Roman" panose="02020603050405020304" pitchFamily="18" charset="0"/>
              </a:rPr>
              <a:t>    9;    </a:t>
            </a:r>
            <a:r>
              <a:rPr lang="en-US" sz="2400" b="1" dirty="0">
                <a:solidFill>
                  <a:schemeClr val="bg1"/>
                </a:solidFill>
                <a:latin typeface="Times New Roman" panose="02020603050405020304" pitchFamily="18" charset="0"/>
                <a:cs typeface="Times New Roman" panose="02020603050405020304" pitchFamily="18" charset="0"/>
              </a:rPr>
              <a:t>9</a:t>
            </a:r>
          </a:p>
        </p:txBody>
      </p:sp>
    </p:spTree>
    <p:extLst>
      <p:ext uri="{BB962C8B-B14F-4D97-AF65-F5344CB8AC3E}">
        <p14:creationId xmlns:p14="http://schemas.microsoft.com/office/powerpoint/2010/main" val="123890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49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4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59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4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2" name="oisairoi.wav"/>
                                        </p:tgtEl>
                                      </p:cMediaNode>
                                    </p:audio>
                                  </p:subTnLst>
                                </p:cTn>
                              </p:par>
                              <p:par>
                                <p:cTn id="126" presetID="10" presetClass="entr" presetSubtype="0"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250"/>
                                        <p:tgtEl>
                                          <p:spTgt spid="21"/>
                                        </p:tgtEl>
                                      </p:cBhvr>
                                    </p:animEffect>
                                  </p:childTnLst>
                                </p:cTn>
                              </p:par>
                              <p:par>
                                <p:cTn id="129" presetID="10" presetClass="exit" presetSubtype="0" fill="hold" nodeType="withEffect">
                                  <p:stCondLst>
                                    <p:cond delay="0"/>
                                  </p:stCondLst>
                                  <p:childTnLst>
                                    <p:animEffect transition="out" filter="fade">
                                      <p:cBhvr>
                                        <p:cTn id="130" dur="250"/>
                                        <p:tgtEl>
                                          <p:spTgt spid="22"/>
                                        </p:tgtEl>
                                      </p:cBhvr>
                                    </p:animEffect>
                                    <p:set>
                                      <p:cBhvr>
                                        <p:cTn id="13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6"/>
                    </p:tgtEl>
                  </p:cond>
                </p:stCondLst>
                <p:endSync evt="end" delay="0">
                  <p:rtn val="all"/>
                </p:endSync>
                <p:childTnLst>
                  <p:par>
                    <p:cTn id="133" fill="hold">
                      <p:stCondLst>
                        <p:cond delay="0"/>
                      </p:stCondLst>
                      <p:childTnLst>
                        <p:par>
                          <p:cTn id="134" fill="hold">
                            <p:stCondLst>
                              <p:cond delay="0"/>
                            </p:stCondLst>
                            <p:childTnLst>
                              <p:par>
                                <p:cTn id="135" presetID="32" presetClass="emph" presetSubtype="0" fill="hold" nodeType="clickEffect">
                                  <p:stCondLst>
                                    <p:cond delay="0"/>
                                  </p:stCondLst>
                                  <p:childTnLst>
                                    <p:animRot by="120000">
                                      <p:cBhvr>
                                        <p:cTn id="136" dur="100" fill="hold">
                                          <p:stCondLst>
                                            <p:cond delay="0"/>
                                          </p:stCondLst>
                                        </p:cTn>
                                        <p:tgtEl>
                                          <p:spTgt spid="26"/>
                                        </p:tgtEl>
                                        <p:attrNameLst>
                                          <p:attrName>r</p:attrName>
                                        </p:attrNameLst>
                                      </p:cBhvr>
                                    </p:animRot>
                                    <p:animRot by="-240000">
                                      <p:cBhvr>
                                        <p:cTn id="137" dur="200" fill="hold">
                                          <p:stCondLst>
                                            <p:cond delay="200"/>
                                          </p:stCondLst>
                                        </p:cTn>
                                        <p:tgtEl>
                                          <p:spTgt spid="26"/>
                                        </p:tgtEl>
                                        <p:attrNameLst>
                                          <p:attrName>r</p:attrName>
                                        </p:attrNameLst>
                                      </p:cBhvr>
                                    </p:animRot>
                                    <p:animRot by="240000">
                                      <p:cBhvr>
                                        <p:cTn id="138" dur="200" fill="hold">
                                          <p:stCondLst>
                                            <p:cond delay="400"/>
                                          </p:stCondLst>
                                        </p:cTn>
                                        <p:tgtEl>
                                          <p:spTgt spid="26"/>
                                        </p:tgtEl>
                                        <p:attrNameLst>
                                          <p:attrName>r</p:attrName>
                                        </p:attrNameLst>
                                      </p:cBhvr>
                                    </p:animRot>
                                    <p:animRot by="-240000">
                                      <p:cBhvr>
                                        <p:cTn id="139" dur="200" fill="hold">
                                          <p:stCondLst>
                                            <p:cond delay="600"/>
                                          </p:stCondLst>
                                        </p:cTn>
                                        <p:tgtEl>
                                          <p:spTgt spid="26"/>
                                        </p:tgtEl>
                                        <p:attrNameLst>
                                          <p:attrName>r</p:attrName>
                                        </p:attrNameLst>
                                      </p:cBhvr>
                                    </p:animRot>
                                    <p:animRot by="120000">
                                      <p:cBhvr>
                                        <p:cTn id="140" dur="200" fill="hold">
                                          <p:stCondLst>
                                            <p:cond delay="800"/>
                                          </p:stCondLst>
                                        </p:cTn>
                                        <p:tgtEl>
                                          <p:spTgt spid="26"/>
                                        </p:tgtEl>
                                        <p:attrNameLst>
                                          <p:attrName>r</p:attrName>
                                        </p:attrNameLst>
                                      </p:cBhvr>
                                    </p:animRot>
                                  </p:childTnLst>
                                </p:cTn>
                              </p:par>
                            </p:childTnLst>
                          </p:cTn>
                        </p:par>
                        <p:par>
                          <p:cTn id="141" fill="hold">
                            <p:stCondLst>
                              <p:cond delay="1000"/>
                            </p:stCondLst>
                            <p:childTnLst>
                              <p:par>
                                <p:cTn id="142" presetID="10" presetClass="exit" presetSubtype="0" fill="hold" nodeType="afterEffect">
                                  <p:stCondLst>
                                    <p:cond delay="0"/>
                                  </p:stCondLst>
                                  <p:childTnLst>
                                    <p:animEffect transition="out" filter="fade">
                                      <p:cBhvr>
                                        <p:cTn id="143" dur="250"/>
                                        <p:tgtEl>
                                          <p:spTgt spid="16"/>
                                        </p:tgtEl>
                                      </p:cBhvr>
                                    </p:animEffect>
                                    <p:set>
                                      <p:cBhvr>
                                        <p:cTn id="144" dur="1" fill="hold">
                                          <p:stCondLst>
                                            <p:cond delay="249"/>
                                          </p:stCondLst>
                                        </p:cTn>
                                        <p:tgtEl>
                                          <p:spTgt spid="16"/>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250"/>
                                        <p:tgtEl>
                                          <p:spTgt spid="5"/>
                                        </p:tgtEl>
                                      </p:cBhvr>
                                    </p:animEffect>
                                  </p:childTnLst>
                                </p:cTn>
                              </p:par>
                            </p:childTnLst>
                          </p:cTn>
                        </p:par>
                        <p:par>
                          <p:cTn id="148" fill="hold">
                            <p:stCondLst>
                              <p:cond delay="1250"/>
                            </p:stCondLst>
                            <p:childTnLst>
                              <p:par>
                                <p:cTn id="149" presetID="63" presetClass="path" presetSubtype="0" accel="50000" decel="50000" fill="hold" nodeType="afterEffect">
                                  <p:stCondLst>
                                    <p:cond delay="0"/>
                                  </p:stCondLst>
                                  <p:childTnLst>
                                    <p:animMotion origin="layout" path="M -8.33333E-7 -4.81481E-6 L 0.33316 0.30024 " pathEditMode="relative" rAng="0" ptsTypes="AA">
                                      <p:cBhvr>
                                        <p:cTn id="150" dur="2000" fill="hold"/>
                                        <p:tgtEl>
                                          <p:spTgt spid="5"/>
                                        </p:tgtEl>
                                        <p:attrNameLst>
                                          <p:attrName>ppt_x</p:attrName>
                                          <p:attrName>ppt_y</p:attrName>
                                        </p:attrNameLst>
                                      </p:cBhvr>
                                      <p:rCtr x="16649" y="15000"/>
                                    </p:animMotion>
                                  </p:childTnLst>
                                </p:cTn>
                              </p:par>
                            </p:childTnLst>
                          </p:cTn>
                        </p:par>
                        <p:par>
                          <p:cTn id="151" fill="hold">
                            <p:stCondLst>
                              <p:cond delay="3250"/>
                            </p:stCondLst>
                            <p:childTnLst>
                              <p:par>
                                <p:cTn id="152" presetID="10" presetClass="exit" presetSubtype="0" fill="hold" nodeType="afterEffect">
                                  <p:stCondLst>
                                    <p:cond delay="0"/>
                                  </p:stCondLst>
                                  <p:childTnLst>
                                    <p:animEffect transition="out" filter="fade">
                                      <p:cBhvr>
                                        <p:cTn id="153" dur="250"/>
                                        <p:tgtEl>
                                          <p:spTgt spid="5"/>
                                        </p:tgtEl>
                                      </p:cBhvr>
                                    </p:animEffect>
                                    <p:set>
                                      <p:cBhvr>
                                        <p:cTn id="154" dur="1" fill="hold">
                                          <p:stCondLst>
                                            <p:cond delay="249"/>
                                          </p:stCondLst>
                                        </p:cTn>
                                        <p:tgtEl>
                                          <p:spTgt spid="5"/>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4"/>
                                        </p:tgtEl>
                                        <p:attrNameLst>
                                          <p:attrName>style.visibility</p:attrName>
                                        </p:attrNameLst>
                                      </p:cBhvr>
                                      <p:to>
                                        <p:strVal val="visible"/>
                                      </p:to>
                                    </p:set>
                                    <p:animEffect transition="in" filter="fade">
                                      <p:cBhvr>
                                        <p:cTn id="157" dur="250"/>
                                        <p:tgtEl>
                                          <p:spTgt spid="24"/>
                                        </p:tgtEl>
                                      </p:cBhvr>
                                    </p:animEffect>
                                  </p:childTnLst>
                                </p:cTn>
                              </p:par>
                            </p:childTnLst>
                          </p:cTn>
                        </p:par>
                        <p:par>
                          <p:cTn id="158" fill="hold">
                            <p:stCondLst>
                              <p:cond delay="3500"/>
                            </p:stCondLst>
                            <p:childTnLst>
                              <p:par>
                                <p:cTn id="159" presetID="32" presetClass="emph" presetSubtype="0" fill="hold" nodeType="afterEffect">
                                  <p:stCondLst>
                                    <p:cond delay="0"/>
                                  </p:stCondLst>
                                  <p:childTnLst>
                                    <p:animRot by="120000">
                                      <p:cBhvr>
                                        <p:cTn id="160" dur="200" fill="hold">
                                          <p:stCondLst>
                                            <p:cond delay="0"/>
                                          </p:stCondLst>
                                        </p:cTn>
                                        <p:tgtEl>
                                          <p:spTgt spid="24"/>
                                        </p:tgtEl>
                                        <p:attrNameLst>
                                          <p:attrName>r</p:attrName>
                                        </p:attrNameLst>
                                      </p:cBhvr>
                                    </p:animRot>
                                    <p:animRot by="-240000">
                                      <p:cBhvr>
                                        <p:cTn id="161" dur="400" fill="hold">
                                          <p:stCondLst>
                                            <p:cond delay="400"/>
                                          </p:stCondLst>
                                        </p:cTn>
                                        <p:tgtEl>
                                          <p:spTgt spid="24"/>
                                        </p:tgtEl>
                                        <p:attrNameLst>
                                          <p:attrName>r</p:attrName>
                                        </p:attrNameLst>
                                      </p:cBhvr>
                                    </p:animRot>
                                    <p:animRot by="240000">
                                      <p:cBhvr>
                                        <p:cTn id="162" dur="400" fill="hold">
                                          <p:stCondLst>
                                            <p:cond delay="800"/>
                                          </p:stCondLst>
                                        </p:cTn>
                                        <p:tgtEl>
                                          <p:spTgt spid="24"/>
                                        </p:tgtEl>
                                        <p:attrNameLst>
                                          <p:attrName>r</p:attrName>
                                        </p:attrNameLst>
                                      </p:cBhvr>
                                    </p:animRot>
                                    <p:animRot by="-240000">
                                      <p:cBhvr>
                                        <p:cTn id="163" dur="400" fill="hold">
                                          <p:stCondLst>
                                            <p:cond delay="1200"/>
                                          </p:stCondLst>
                                        </p:cTn>
                                        <p:tgtEl>
                                          <p:spTgt spid="24"/>
                                        </p:tgtEl>
                                        <p:attrNameLst>
                                          <p:attrName>r</p:attrName>
                                        </p:attrNameLst>
                                      </p:cBhvr>
                                    </p:animRot>
                                    <p:animRot by="120000">
                                      <p:cBhvr>
                                        <p:cTn id="164" dur="400" fill="hold">
                                          <p:stCondLst>
                                            <p:cond delay="1600"/>
                                          </p:stCondLst>
                                        </p:cTn>
                                        <p:tgtEl>
                                          <p:spTgt spid="24"/>
                                        </p:tgtEl>
                                        <p:attrNameLst>
                                          <p:attrName>r</p:attrName>
                                        </p:attrNameLst>
                                      </p:cBhvr>
                                    </p:animRot>
                                  </p:childTnLst>
                                </p:cTn>
                              </p:par>
                              <p:par>
                                <p:cTn id="165" presetID="32" presetClass="emph" presetSubtype="0" fill="hold" nodeType="withEffect">
                                  <p:stCondLst>
                                    <p:cond delay="0"/>
                                  </p:stCondLst>
                                  <p:childTnLst>
                                    <p:animRot by="120000">
                                      <p:cBhvr>
                                        <p:cTn id="166" dur="200" fill="hold">
                                          <p:stCondLst>
                                            <p:cond delay="0"/>
                                          </p:stCondLst>
                                        </p:cTn>
                                        <p:tgtEl>
                                          <p:spTgt spid="26"/>
                                        </p:tgtEl>
                                        <p:attrNameLst>
                                          <p:attrName>r</p:attrName>
                                        </p:attrNameLst>
                                      </p:cBhvr>
                                    </p:animRot>
                                    <p:animRot by="-240000">
                                      <p:cBhvr>
                                        <p:cTn id="167" dur="400" fill="hold">
                                          <p:stCondLst>
                                            <p:cond delay="400"/>
                                          </p:stCondLst>
                                        </p:cTn>
                                        <p:tgtEl>
                                          <p:spTgt spid="26"/>
                                        </p:tgtEl>
                                        <p:attrNameLst>
                                          <p:attrName>r</p:attrName>
                                        </p:attrNameLst>
                                      </p:cBhvr>
                                    </p:animRot>
                                    <p:animRot by="240000">
                                      <p:cBhvr>
                                        <p:cTn id="168" dur="400" fill="hold">
                                          <p:stCondLst>
                                            <p:cond delay="800"/>
                                          </p:stCondLst>
                                        </p:cTn>
                                        <p:tgtEl>
                                          <p:spTgt spid="26"/>
                                        </p:tgtEl>
                                        <p:attrNameLst>
                                          <p:attrName>r</p:attrName>
                                        </p:attrNameLst>
                                      </p:cBhvr>
                                    </p:animRot>
                                    <p:animRot by="-240000">
                                      <p:cBhvr>
                                        <p:cTn id="169" dur="400" fill="hold">
                                          <p:stCondLst>
                                            <p:cond delay="1200"/>
                                          </p:stCondLst>
                                        </p:cTn>
                                        <p:tgtEl>
                                          <p:spTgt spid="26"/>
                                        </p:tgtEl>
                                        <p:attrNameLst>
                                          <p:attrName>r</p:attrName>
                                        </p:attrNameLst>
                                      </p:cBhvr>
                                    </p:animRot>
                                    <p:animRot by="120000">
                                      <p:cBhvr>
                                        <p:cTn id="170" dur="400" fill="hold">
                                          <p:stCondLst>
                                            <p:cond delay="1600"/>
                                          </p:stCondLst>
                                        </p:cTn>
                                        <p:tgtEl>
                                          <p:spTgt spid="26"/>
                                        </p:tgtEl>
                                        <p:attrNameLst>
                                          <p:attrName>r</p:attrName>
                                        </p:attrNameLst>
                                      </p:cBhvr>
                                    </p:animRot>
                                  </p:childTnLst>
                                </p:cTn>
                              </p:par>
                            </p:childTnLst>
                          </p:cTn>
                        </p:par>
                        <p:par>
                          <p:cTn id="171" fill="hold">
                            <p:stCondLst>
                              <p:cond delay="5500"/>
                            </p:stCondLst>
                            <p:childTnLst>
                              <p:par>
                                <p:cTn id="172" presetID="10" presetClass="exit" presetSubtype="0" fill="hold" nodeType="afterEffect">
                                  <p:stCondLst>
                                    <p:cond delay="0"/>
                                  </p:stCondLst>
                                  <p:childTnLst>
                                    <p:animEffect transition="out" filter="fade">
                                      <p:cBhvr>
                                        <p:cTn id="173" dur="250"/>
                                        <p:tgtEl>
                                          <p:spTgt spid="24"/>
                                        </p:tgtEl>
                                      </p:cBhvr>
                                    </p:animEffect>
                                    <p:set>
                                      <p:cBhvr>
                                        <p:cTn id="174" dur="1" fill="hold">
                                          <p:stCondLst>
                                            <p:cond delay="249"/>
                                          </p:stCondLst>
                                        </p:cTn>
                                        <p:tgtEl>
                                          <p:spTgt spid="24"/>
                                        </p:tgtEl>
                                        <p:attrNameLst>
                                          <p:attrName>style.visibility</p:attrName>
                                        </p:attrNameLst>
                                      </p:cBhvr>
                                      <p:to>
                                        <p:strVal val="hidden"/>
                                      </p:to>
                                    </p:set>
                                  </p:childTnLst>
                                </p:cTn>
                              </p:par>
                              <p:par>
                                <p:cTn id="175" presetID="10" presetClass="entr" presetSubtype="0" fill="hold"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fade">
                                      <p:cBhvr>
                                        <p:cTn id="177" dur="250"/>
                                        <p:tgtEl>
                                          <p:spTgt spid="23"/>
                                        </p:tgtEl>
                                      </p:cBhvr>
                                    </p:animEffect>
                                  </p:childTnLst>
                                  <p:subTnLst>
                                    <p:audio>
                                      <p:cMediaNode>
                                        <p:cTn display="0" masterRel="sameClick">
                                          <p:stCondLst>
                                            <p:cond evt="begin" delay="0">
                                              <p:tn val="175"/>
                                            </p:cond>
                                          </p:stCondLst>
                                          <p:endCondLst>
                                            <p:cond evt="onStopAudio" delay="0">
                                              <p:tgtEl>
                                                <p:sldTgt/>
                                              </p:tgtEl>
                                            </p:cond>
                                          </p:endCondLst>
                                        </p:cTn>
                                        <p:tgtEl>
                                          <p:sndTgt r:embed="rId3" name="congioilam.wav"/>
                                        </p:tgtEl>
                                      </p:cMediaNode>
                                    </p:audio>
                                  </p:subTnLst>
                                </p:cTn>
                              </p:par>
                              <p:par>
                                <p:cTn id="178" presetID="10" presetClass="exit" presetSubtype="0" fill="hold" nodeType="withEffect">
                                  <p:stCondLst>
                                    <p:cond delay="0"/>
                                  </p:stCondLst>
                                  <p:childTnLst>
                                    <p:animEffect transition="out" filter="fade">
                                      <p:cBhvr>
                                        <p:cTn id="179" dur="250"/>
                                        <p:tgtEl>
                                          <p:spTgt spid="26"/>
                                        </p:tgtEl>
                                      </p:cBhvr>
                                    </p:animEffect>
                                    <p:set>
                                      <p:cBhvr>
                                        <p:cTn id="180" dur="1" fill="hold">
                                          <p:stCondLst>
                                            <p:cond delay="249"/>
                                          </p:stCondLst>
                                        </p:cTn>
                                        <p:tgtEl>
                                          <p:spTgt spid="26"/>
                                        </p:tgtEl>
                                        <p:attrNameLst>
                                          <p:attrName>style.visibility</p:attrName>
                                        </p:attrNameLst>
                                      </p:cBhvr>
                                      <p:to>
                                        <p:strVal val="hidden"/>
                                      </p:to>
                                    </p:set>
                                  </p:childTnLst>
                                </p:cTn>
                              </p:par>
                              <p:par>
                                <p:cTn id="181" presetID="10" presetClass="entr" presetSubtype="0" fill="hold" grpId="0" nodeType="withEffect">
                                  <p:stCondLst>
                                    <p:cond delay="0"/>
                                  </p:stCondLst>
                                  <p:childTnLst>
                                    <p:set>
                                      <p:cBhvr>
                                        <p:cTn id="182" dur="1" fill="hold">
                                          <p:stCondLst>
                                            <p:cond delay="0"/>
                                          </p:stCondLst>
                                        </p:cTn>
                                        <p:tgtEl>
                                          <p:spTgt spid="77"/>
                                        </p:tgtEl>
                                        <p:attrNameLst>
                                          <p:attrName>style.visibility</p:attrName>
                                        </p:attrNameLst>
                                      </p:cBhvr>
                                      <p:to>
                                        <p:strVal val="visible"/>
                                      </p:to>
                                    </p:set>
                                    <p:animEffect transition="in" filter="fade">
                                      <p:cBhvr>
                                        <p:cTn id="183" dur="500"/>
                                        <p:tgtEl>
                                          <p:spTgt spid="77"/>
                                        </p:tgtEl>
                                      </p:cBhvr>
                                    </p:animEffect>
                                  </p:childTnLst>
                                </p:cTn>
                              </p:par>
                              <p:par>
                                <p:cTn id="184" presetID="8" presetClass="emph" presetSubtype="0" repeatCount="indefinite" fill="hold" grpId="1" nodeType="withEffect">
                                  <p:stCondLst>
                                    <p:cond delay="0"/>
                                  </p:stCondLst>
                                  <p:childTnLst>
                                    <p:animRot by="21600000">
                                      <p:cBhvr>
                                        <p:cTn id="18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2">
                                            <p:txEl>
                                              <p:pRg st="0" end="0"/>
                                            </p:txEl>
                                          </p:spTgt>
                                        </p:tgtEl>
                                        <p:attrNameLst>
                                          <p:attrName>style.color</p:attrName>
                                        </p:attrNameLst>
                                      </p:cBhvr>
                                      <p:by>
                                        <p:hsl h="0" s="-12549" l="-25098"/>
                                      </p:by>
                                    </p:animClr>
                                    <p:animClr clrSpc="hsl" dir="cw">
                                      <p:cBhvr>
                                        <p:cTn id="249" dur="500" fill="hold"/>
                                        <p:tgtEl>
                                          <p:spTgt spid="32">
                                            <p:txEl>
                                              <p:pRg st="0" end="0"/>
                                            </p:txEl>
                                          </p:spTgt>
                                        </p:tgtEl>
                                        <p:attrNameLst>
                                          <p:attrName>fillcolor</p:attrName>
                                        </p:attrNameLst>
                                      </p:cBhvr>
                                      <p:by>
                                        <p:hsl h="0" s="-12549" l="-25098"/>
                                      </p:by>
                                    </p:animClr>
                                    <p:animClr clrSpc="hsl" dir="cw">
                                      <p:cBhvr>
                                        <p:cTn id="250" dur="500" fill="hold"/>
                                        <p:tgtEl>
                                          <p:spTgt spid="32">
                                            <p:txEl>
                                              <p:pRg st="0" end="0"/>
                                            </p:txEl>
                                          </p:spTgt>
                                        </p:tgtEl>
                                        <p:attrNameLst>
                                          <p:attrName>stroke.color</p:attrName>
                                        </p:attrNameLst>
                                      </p:cBhvr>
                                      <p:by>
                                        <p:hsl h="0" s="-12549" l="-25098"/>
                                      </p:by>
                                    </p:animClr>
                                    <p:set>
                                      <p:cBhvr>
                                        <p:cTn id="251" dur="500" fill="hold"/>
                                        <p:tgtEl>
                                          <p:spTgt spid="32">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2" grpId="0" build="allAtOnce"/>
      <p:bldP spid="3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2467" y="4392304"/>
            <a:ext cx="1580781" cy="143560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4555634" y="3952202"/>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3744" y="4555482"/>
            <a:ext cx="1442555" cy="1310075"/>
          </a:xfrm>
          <a:prstGeom prst="rect">
            <a:avLst/>
          </a:prstGeom>
        </p:spPr>
      </p:pic>
      <p:pic>
        <p:nvPicPr>
          <p:cNvPr id="14" name="Picture 13"/>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224783" y="5479736"/>
            <a:ext cx="823031" cy="61253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00307" y="4338723"/>
            <a:ext cx="1073146" cy="1310075"/>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rgbClr val="C00000"/>
                </a:solidFill>
                <a:latin typeface="Times New Roman" pitchFamily="18" charset="0"/>
                <a:cs typeface="Times New Roman" pitchFamily="18" charset="0"/>
              </a:rPr>
              <a:t>Quan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sát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bảng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trong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bài</a:t>
            </a:r>
            <a:r>
              <a:rPr lang="en-US" sz="2400" dirty="0" smtClean="0">
                <a:solidFill>
                  <a:srgbClr val="C00000"/>
                </a:solidFill>
                <a:latin typeface="Times New Roman" pitchFamily="18" charset="0"/>
                <a:cs typeface="Times New Roman" pitchFamily="18" charset="0"/>
              </a:rPr>
              <a:t> 9.3 SGK </a:t>
            </a:r>
            <a:r>
              <a:rPr lang="en-US" sz="2400" dirty="0" err="1" smtClean="0">
                <a:solidFill>
                  <a:srgbClr val="C00000"/>
                </a:solidFill>
                <a:latin typeface="Times New Roman" pitchFamily="18" charset="0"/>
                <a:cs typeface="Times New Roman" pitchFamily="18" charset="0"/>
              </a:rPr>
              <a:t>trang</a:t>
            </a:r>
            <a:r>
              <a:rPr lang="en-US" sz="2400" dirty="0" smtClean="0">
                <a:solidFill>
                  <a:srgbClr val="C00000"/>
                </a:solidFill>
                <a:latin typeface="Times New Roman" pitchFamily="18" charset="0"/>
                <a:cs typeface="Times New Roman" pitchFamily="18" charset="0"/>
              </a:rPr>
              <a:t> 72 </a:t>
            </a:r>
            <a:r>
              <a:rPr lang="en-US" sz="2400" dirty="0" err="1" smtClean="0">
                <a:solidFill>
                  <a:srgbClr val="C00000"/>
                </a:solidFill>
                <a:latin typeface="Times New Roman" pitchFamily="18" charset="0"/>
                <a:cs typeface="Times New Roman" pitchFamily="18" charset="0"/>
              </a:rPr>
              <a:t>và</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cho</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thầy</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biết</a:t>
            </a:r>
            <a:r>
              <a:rPr lang="en-US" sz="2400" dirty="0" smtClean="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đ</a:t>
            </a:r>
            <a:r>
              <a:rPr lang="en-US" sz="2400" dirty="0" err="1" smtClean="0">
                <a:solidFill>
                  <a:srgbClr val="C00000"/>
                </a:solidFill>
                <a:latin typeface="Times New Roman" pitchFamily="18" charset="0"/>
                <a:cs typeface="Times New Roman" pitchFamily="18" charset="0"/>
              </a:rPr>
              <a:t>iểm</a:t>
            </a:r>
            <a:r>
              <a:rPr lang="en-US" sz="2400" dirty="0" smtClean="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không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hợp</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lý</a:t>
            </a:r>
            <a:r>
              <a:rPr lang="en-US" sz="2400" dirty="0">
                <a:solidFill>
                  <a:srgbClr val="C00000"/>
                </a:solidFill>
                <a:latin typeface="Times New Roman" pitchFamily="18" charset="0"/>
                <a:cs typeface="Times New Roman" pitchFamily="18" charset="0"/>
              </a:rPr>
              <a:t> ở </a:t>
            </a:r>
            <a:r>
              <a:rPr lang="en-US" sz="2400" dirty="0" err="1">
                <a:solidFill>
                  <a:srgbClr val="C00000"/>
                </a:solidFill>
                <a:latin typeface="Times New Roman" pitchFamily="18" charset="0"/>
                <a:cs typeface="Times New Roman" pitchFamily="18" charset="0"/>
              </a:rPr>
              <a:t>bảng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trên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là</a:t>
            </a:r>
            <a:r>
              <a:rPr lang="en-US" sz="2400" dirty="0">
                <a:solidFill>
                  <a:srgbClr val="C00000"/>
                </a:solidFill>
                <a:latin typeface="Times New Roman" pitchFamily="18" charset="0"/>
                <a:cs typeface="Times New Roman" pitchFamily="18" charset="0"/>
              </a:rPr>
              <a:t>:</a:t>
            </a:r>
            <a:endParaRPr 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2060"/>
                </a:solidFill>
                <a:latin typeface="Times New Roman" panose="02020603050405020304" pitchFamily="18" charset="0"/>
                <a:cs typeface="Times New Roman" panose="02020603050405020304" pitchFamily="18" charset="0"/>
              </a:rPr>
              <a:t>  A                   B                   C                   D</a:t>
            </a:r>
            <a:endParaRPr lang="en-US" sz="3200">
              <a:solidFill>
                <a:srgbClr val="002060"/>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pic>
        <p:nvPicPr>
          <p:cNvPr id="21" name="Picture 20"/>
          <p:cNvPicPr>
            <a:picLocks noChangeAspect="1"/>
          </p:cNvPicPr>
          <p:nvPr/>
        </p:nvPicPr>
        <p:blipFill rotWithShape="1">
          <a:blip r:embed="rId12">
            <a:extLst>
              <a:ext uri="{BEBA8EAE-BF5A-486C-A8C5-ECC9F3942E4B}">
                <a14:imgProps xmlns:a14="http://schemas.microsoft.com/office/drawing/2010/main">
                  <a14:imgLayer r:embed="rId13">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9180" y="5400358"/>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A.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anh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chị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em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ruột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ít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B.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3 </a:t>
            </a:r>
            <a:r>
              <a:rPr lang="en-US" sz="2400" b="1" dirty="0" err="1" smtClean="0">
                <a:solidFill>
                  <a:schemeClr val="bg1"/>
                </a:solidFill>
                <a:latin typeface="Times New Roman" panose="02020603050405020304" pitchFamily="18" charset="0"/>
                <a:cs typeface="Times New Roman" panose="02020603050405020304" pitchFamily="18" charset="0"/>
              </a:rPr>
              <a:t>anh</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chị</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em</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ruột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C. </a:t>
            </a:r>
            <a:r>
              <a:rPr lang="en-US" sz="2400" b="1" dirty="0" err="1">
                <a:solidFill>
                  <a:schemeClr val="bg1"/>
                </a:solidFill>
                <a:latin typeface="Times New Roman" panose="02020603050405020304" pitchFamily="18" charset="0"/>
                <a:cs typeface="Times New Roman" panose="02020603050405020304" pitchFamily="18" charset="0"/>
              </a:rPr>
              <a:t>Tổng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số</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thống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kê</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là</a:t>
            </a:r>
            <a:r>
              <a:rPr lang="en-US" sz="2400" b="1" dirty="0">
                <a:solidFill>
                  <a:schemeClr val="bg1"/>
                </a:solidFill>
                <a:latin typeface="Times New Roman" panose="02020603050405020304" pitchFamily="18" charset="0"/>
                <a:cs typeface="Times New Roman" panose="02020603050405020304" pitchFamily="18" charset="0"/>
              </a:rPr>
              <a:t> 36</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D. </a:t>
            </a:r>
            <a:r>
              <a:rPr lang="en-US" sz="2400" b="1" dirty="0" err="1">
                <a:solidFill>
                  <a:schemeClr val="bg1"/>
                </a:solidFill>
                <a:latin typeface="Times New Roman" panose="02020603050405020304" pitchFamily="18" charset="0"/>
                <a:cs typeface="Times New Roman" panose="02020603050405020304" pitchFamily="18" charset="0"/>
              </a:rPr>
              <a:t>Quá</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nhiều</a:t>
            </a:r>
            <a:r>
              <a:rPr lang="en-US" sz="2400" b="1" dirty="0">
                <a:solidFill>
                  <a:schemeClr val="bg1"/>
                </a:solidFill>
                <a:latin typeface="Times New Roman" panose="02020603050405020304" pitchFamily="18" charset="0"/>
                <a:cs typeface="Times New Roman" panose="02020603050405020304" pitchFamily="18" charset="0"/>
              </a:rPr>
              <a:t> HS </a:t>
            </a: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a/c/e </a:t>
            </a:r>
            <a:r>
              <a:rPr lang="en-US" sz="2400" b="1" dirty="0" err="1">
                <a:solidFill>
                  <a:schemeClr val="bg1"/>
                </a:solidFill>
                <a:latin typeface="Times New Roman" panose="02020603050405020304" pitchFamily="18" charset="0"/>
                <a:cs typeface="Times New Roman" panose="02020603050405020304" pitchFamily="18" charset="0"/>
              </a:rPr>
              <a:t>ruột</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83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oisairoi.wav"/>
                                        </p:tgtEl>
                                      </p:cMediaNode>
                                    </p:audio>
                                  </p:subTnLst>
                                </p:cTn>
                              </p:par>
                              <p:par>
                                <p:cTn id="74" presetID="10" presetClass="entr" presetSubtype="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10" presetClass="exit" presetSubtype="0" fill="hold" nodeType="withEffect">
                                  <p:stCondLst>
                                    <p:cond delay="0"/>
                                  </p:stCondLst>
                                  <p:childTnLst>
                                    <p:animEffect transition="out" filter="fade">
                                      <p:cBhvr>
                                        <p:cTn id="78" dur="250"/>
                                        <p:tgtEl>
                                          <p:spTgt spid="6"/>
                                        </p:tgtEl>
                                      </p:cBhvr>
                                    </p:animEffect>
                                    <p:set>
                                      <p:cBhvr>
                                        <p:cTn id="7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0" restart="whenNotActive" fill="hold" evtFilter="cancelBubble" nodeType="interactiveSeq">
                <p:stCondLst>
                  <p:cond evt="onClick" delay="0">
                    <p:tgtEl>
                      <p:spTgt spid="22"/>
                    </p:tgtEl>
                  </p:cond>
                </p:stCondLst>
                <p:endSync evt="end" delay="0">
                  <p:rtn val="all"/>
                </p:endSync>
                <p:childTnLst>
                  <p:par>
                    <p:cTn id="81" fill="hold">
                      <p:stCondLst>
                        <p:cond delay="0"/>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2"/>
                                        </p:tgtEl>
                                        <p:attrNameLst>
                                          <p:attrName>r</p:attrName>
                                        </p:attrNameLst>
                                      </p:cBhvr>
                                    </p:animRot>
                                    <p:animRot by="-240000">
                                      <p:cBhvr>
                                        <p:cTn id="85" dur="200" fill="hold">
                                          <p:stCondLst>
                                            <p:cond delay="200"/>
                                          </p:stCondLst>
                                        </p:cTn>
                                        <p:tgtEl>
                                          <p:spTgt spid="22"/>
                                        </p:tgtEl>
                                        <p:attrNameLst>
                                          <p:attrName>r</p:attrName>
                                        </p:attrNameLst>
                                      </p:cBhvr>
                                    </p:animRot>
                                    <p:animRot by="240000">
                                      <p:cBhvr>
                                        <p:cTn id="86" dur="200" fill="hold">
                                          <p:stCondLst>
                                            <p:cond delay="400"/>
                                          </p:stCondLst>
                                        </p:cTn>
                                        <p:tgtEl>
                                          <p:spTgt spid="22"/>
                                        </p:tgtEl>
                                        <p:attrNameLst>
                                          <p:attrName>r</p:attrName>
                                        </p:attrNameLst>
                                      </p:cBhvr>
                                    </p:animRot>
                                    <p:animRot by="-240000">
                                      <p:cBhvr>
                                        <p:cTn id="87" dur="200" fill="hold">
                                          <p:stCondLst>
                                            <p:cond delay="600"/>
                                          </p:stCondLst>
                                        </p:cTn>
                                        <p:tgtEl>
                                          <p:spTgt spid="22"/>
                                        </p:tgtEl>
                                        <p:attrNameLst>
                                          <p:attrName>r</p:attrName>
                                        </p:attrNameLst>
                                      </p:cBhvr>
                                    </p:animRot>
                                    <p:animRot by="120000">
                                      <p:cBhvr>
                                        <p:cTn id="88" dur="200" fill="hold">
                                          <p:stCondLst>
                                            <p:cond delay="800"/>
                                          </p:stCondLst>
                                        </p:cTn>
                                        <p:tgtEl>
                                          <p:spTgt spid="22"/>
                                        </p:tgtEl>
                                        <p:attrNameLst>
                                          <p:attrName>r</p:attrName>
                                        </p:attrNameLst>
                                      </p:cBhvr>
                                    </p:animRo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fade">
                                      <p:cBhvr>
                                        <p:cTn id="95" dur="250"/>
                                        <p:tgtEl>
                                          <p:spTgt spid="5"/>
                                        </p:tgtEl>
                                      </p:cBhvr>
                                    </p:animEffect>
                                  </p:childTnLst>
                                </p:cTn>
                              </p:par>
                            </p:childTnLst>
                          </p:cTn>
                        </p:par>
                        <p:par>
                          <p:cTn id="96" fill="hold">
                            <p:stCondLst>
                              <p:cond delay="1250"/>
                            </p:stCondLst>
                            <p:childTnLst>
                              <p:par>
                                <p:cTn id="97" presetID="63" presetClass="path" presetSubtype="0" accel="50000" decel="50000" fill="hold" nodeType="afterEffect">
                                  <p:stCondLst>
                                    <p:cond delay="0"/>
                                  </p:stCondLst>
                                  <p:childTnLst>
                                    <p:animMotion origin="layout" path="M -8.33333E-7 -4.81481E-6 L 0.54809 0.30024 " pathEditMode="relative" rAng="0" ptsTypes="AA">
                                      <p:cBhvr>
                                        <p:cTn id="98" dur="2000" fill="hold"/>
                                        <p:tgtEl>
                                          <p:spTgt spid="5"/>
                                        </p:tgtEl>
                                        <p:attrNameLst>
                                          <p:attrName>ppt_x</p:attrName>
                                          <p:attrName>ppt_y</p:attrName>
                                        </p:attrNameLst>
                                      </p:cBhvr>
                                      <p:rCtr x="27396" y="15000"/>
                                    </p:animMotion>
                                  </p:childTnLst>
                                </p:cTn>
                              </p:par>
                            </p:childTnLst>
                          </p:cTn>
                        </p:par>
                        <p:par>
                          <p:cTn id="99" fill="hold">
                            <p:stCondLst>
                              <p:cond delay="3250"/>
                            </p:stCondLst>
                            <p:childTnLst>
                              <p:par>
                                <p:cTn id="100" presetID="10" presetClass="exit" presetSubtype="0" fill="hold" nodeType="afterEffect">
                                  <p:stCondLst>
                                    <p:cond delay="0"/>
                                  </p:stCondLst>
                                  <p:childTnLst>
                                    <p:animEffect transition="out" filter="fade">
                                      <p:cBhvr>
                                        <p:cTn id="101" dur="250"/>
                                        <p:tgtEl>
                                          <p:spTgt spid="5"/>
                                        </p:tgtEl>
                                      </p:cBhvr>
                                    </p:animEffect>
                                    <p:set>
                                      <p:cBhvr>
                                        <p:cTn id="102" dur="1" fill="hold">
                                          <p:stCondLst>
                                            <p:cond delay="249"/>
                                          </p:stCondLst>
                                        </p:cTn>
                                        <p:tgtEl>
                                          <p:spTgt spid="5"/>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250"/>
                                        <p:tgtEl>
                                          <p:spTgt spid="19"/>
                                        </p:tgtEl>
                                      </p:cBhvr>
                                    </p:animEffect>
                                  </p:childTnLst>
                                </p:cTn>
                              </p:par>
                            </p:childTnLst>
                          </p:cTn>
                        </p:par>
                        <p:par>
                          <p:cTn id="106" fill="hold">
                            <p:stCondLst>
                              <p:cond delay="3500"/>
                            </p:stCondLst>
                            <p:childTnLst>
                              <p:par>
                                <p:cTn id="107" presetID="32" presetClass="emph" presetSubtype="0" fill="hold" nodeType="afterEffect">
                                  <p:stCondLst>
                                    <p:cond delay="0"/>
                                  </p:stCondLst>
                                  <p:childTnLst>
                                    <p:animRot by="120000">
                                      <p:cBhvr>
                                        <p:cTn id="108" dur="200" fill="hold">
                                          <p:stCondLst>
                                            <p:cond delay="0"/>
                                          </p:stCondLst>
                                        </p:cTn>
                                        <p:tgtEl>
                                          <p:spTgt spid="19"/>
                                        </p:tgtEl>
                                        <p:attrNameLst>
                                          <p:attrName>r</p:attrName>
                                        </p:attrNameLst>
                                      </p:cBhvr>
                                    </p:animRot>
                                    <p:animRot by="-240000">
                                      <p:cBhvr>
                                        <p:cTn id="109" dur="400" fill="hold">
                                          <p:stCondLst>
                                            <p:cond delay="400"/>
                                          </p:stCondLst>
                                        </p:cTn>
                                        <p:tgtEl>
                                          <p:spTgt spid="19"/>
                                        </p:tgtEl>
                                        <p:attrNameLst>
                                          <p:attrName>r</p:attrName>
                                        </p:attrNameLst>
                                      </p:cBhvr>
                                    </p:animRot>
                                    <p:animRot by="240000">
                                      <p:cBhvr>
                                        <p:cTn id="110" dur="400" fill="hold">
                                          <p:stCondLst>
                                            <p:cond delay="800"/>
                                          </p:stCondLst>
                                        </p:cTn>
                                        <p:tgtEl>
                                          <p:spTgt spid="19"/>
                                        </p:tgtEl>
                                        <p:attrNameLst>
                                          <p:attrName>r</p:attrName>
                                        </p:attrNameLst>
                                      </p:cBhvr>
                                    </p:animRot>
                                    <p:animRot by="-240000">
                                      <p:cBhvr>
                                        <p:cTn id="111" dur="400" fill="hold">
                                          <p:stCondLst>
                                            <p:cond delay="1200"/>
                                          </p:stCondLst>
                                        </p:cTn>
                                        <p:tgtEl>
                                          <p:spTgt spid="19"/>
                                        </p:tgtEl>
                                        <p:attrNameLst>
                                          <p:attrName>r</p:attrName>
                                        </p:attrNameLst>
                                      </p:cBhvr>
                                    </p:animRot>
                                    <p:animRot by="120000">
                                      <p:cBhvr>
                                        <p:cTn id="112" dur="400" fill="hold">
                                          <p:stCondLst>
                                            <p:cond delay="1600"/>
                                          </p:stCondLst>
                                        </p:cTn>
                                        <p:tgtEl>
                                          <p:spTgt spid="19"/>
                                        </p:tgtEl>
                                        <p:attrNameLst>
                                          <p:attrName>r</p:attrName>
                                        </p:attrNameLst>
                                      </p:cBhvr>
                                    </p:animRot>
                                  </p:childTnLst>
                                </p:cTn>
                              </p:par>
                              <p:par>
                                <p:cTn id="113" presetID="32" presetClass="emph" presetSubtype="0" fill="hold" nodeType="withEffect">
                                  <p:stCondLst>
                                    <p:cond delay="0"/>
                                  </p:stCondLst>
                                  <p:childTnLst>
                                    <p:animRot by="120000">
                                      <p:cBhvr>
                                        <p:cTn id="114" dur="200" fill="hold">
                                          <p:stCondLst>
                                            <p:cond delay="0"/>
                                          </p:stCondLst>
                                        </p:cTn>
                                        <p:tgtEl>
                                          <p:spTgt spid="22"/>
                                        </p:tgtEl>
                                        <p:attrNameLst>
                                          <p:attrName>r</p:attrName>
                                        </p:attrNameLst>
                                      </p:cBhvr>
                                    </p:animRot>
                                    <p:animRot by="-240000">
                                      <p:cBhvr>
                                        <p:cTn id="115" dur="400" fill="hold">
                                          <p:stCondLst>
                                            <p:cond delay="400"/>
                                          </p:stCondLst>
                                        </p:cTn>
                                        <p:tgtEl>
                                          <p:spTgt spid="22"/>
                                        </p:tgtEl>
                                        <p:attrNameLst>
                                          <p:attrName>r</p:attrName>
                                        </p:attrNameLst>
                                      </p:cBhvr>
                                    </p:animRot>
                                    <p:animRot by="240000">
                                      <p:cBhvr>
                                        <p:cTn id="116" dur="400" fill="hold">
                                          <p:stCondLst>
                                            <p:cond delay="800"/>
                                          </p:stCondLst>
                                        </p:cTn>
                                        <p:tgtEl>
                                          <p:spTgt spid="22"/>
                                        </p:tgtEl>
                                        <p:attrNameLst>
                                          <p:attrName>r</p:attrName>
                                        </p:attrNameLst>
                                      </p:cBhvr>
                                    </p:animRot>
                                    <p:animRot by="-240000">
                                      <p:cBhvr>
                                        <p:cTn id="117" dur="400" fill="hold">
                                          <p:stCondLst>
                                            <p:cond delay="1200"/>
                                          </p:stCondLst>
                                        </p:cTn>
                                        <p:tgtEl>
                                          <p:spTgt spid="22"/>
                                        </p:tgtEl>
                                        <p:attrNameLst>
                                          <p:attrName>r</p:attrName>
                                        </p:attrNameLst>
                                      </p:cBhvr>
                                    </p:animRot>
                                    <p:animRot by="120000">
                                      <p:cBhvr>
                                        <p:cTn id="118" dur="400" fill="hold">
                                          <p:stCondLst>
                                            <p:cond delay="1600"/>
                                          </p:stCondLst>
                                        </p:cTn>
                                        <p:tgtEl>
                                          <p:spTgt spid="22"/>
                                        </p:tgtEl>
                                        <p:attrNameLst>
                                          <p:attrName>r</p:attrName>
                                        </p:attrNameLst>
                                      </p:cBhvr>
                                    </p:animRot>
                                  </p:childTnLst>
                                </p:cTn>
                              </p:par>
                            </p:childTnLst>
                          </p:cTn>
                        </p:par>
                        <p:par>
                          <p:cTn id="119" fill="hold">
                            <p:stCondLst>
                              <p:cond delay="5500"/>
                            </p:stCondLst>
                            <p:childTnLst>
                              <p:par>
                                <p:cTn id="120" presetID="10" presetClass="exit" presetSubtype="0" fill="hold" nodeType="afterEffect">
                                  <p:stCondLst>
                                    <p:cond delay="0"/>
                                  </p:stCondLst>
                                  <p:childTnLst>
                                    <p:animEffect transition="out" filter="fade">
                                      <p:cBhvr>
                                        <p:cTn id="121" dur="250"/>
                                        <p:tgtEl>
                                          <p:spTgt spid="19"/>
                                        </p:tgtEl>
                                      </p:cBhvr>
                                    </p:animEffect>
                                    <p:set>
                                      <p:cBhvr>
                                        <p:cTn id="122" dur="1" fill="hold">
                                          <p:stCondLst>
                                            <p:cond delay="249"/>
                                          </p:stCondLst>
                                        </p:cTn>
                                        <p:tgtEl>
                                          <p:spTgt spid="1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250"/>
                                        <p:tgtEl>
                                          <p:spTgt spid="17"/>
                                        </p:tgtEl>
                                      </p:cBhvr>
                                    </p:animEffect>
                                  </p:childTnLst>
                                  <p:subTnLst>
                                    <p:audio>
                                      <p:cMediaNode>
                                        <p:cTn display="0" masterRel="sameClick">
                                          <p:stCondLst>
                                            <p:cond evt="begin" delay="0">
                                              <p:tn val="123"/>
                                            </p:cond>
                                          </p:stCondLst>
                                          <p:endCondLst>
                                            <p:cond evt="onStopAudio" delay="0">
                                              <p:tgtEl>
                                                <p:sldTgt/>
                                              </p:tgtEl>
                                            </p:cond>
                                          </p:endCondLst>
                                        </p:cTn>
                                        <p:tgtEl>
                                          <p:sndTgt r:embed="rId3" name="congioilam.wav"/>
                                        </p:tgtEl>
                                      </p:cMediaNode>
                                    </p:audio>
                                  </p:subTnLst>
                                </p:cTn>
                              </p:par>
                              <p:par>
                                <p:cTn id="126" presetID="10" presetClass="exit" presetSubtype="0" fill="hold" nodeType="withEffect">
                                  <p:stCondLst>
                                    <p:cond delay="0"/>
                                  </p:stCondLst>
                                  <p:childTnLst>
                                    <p:animEffect transition="out" filter="fade">
                                      <p:cBhvr>
                                        <p:cTn id="127" dur="250"/>
                                        <p:tgtEl>
                                          <p:spTgt spid="22"/>
                                        </p:tgtEl>
                                      </p:cBhvr>
                                    </p:animEffect>
                                    <p:set>
                                      <p:cBhvr>
                                        <p:cTn id="128" dur="1" fill="hold">
                                          <p:stCondLst>
                                            <p:cond delay="249"/>
                                          </p:stCondLst>
                                        </p:cTn>
                                        <p:tgtEl>
                                          <p:spTgt spid="22"/>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fade">
                                      <p:cBhvr>
                                        <p:cTn id="131" dur="250"/>
                                        <p:tgtEl>
                                          <p:spTgt spid="77"/>
                                        </p:tgtEl>
                                      </p:cBhvr>
                                    </p:animEffect>
                                  </p:childTnLst>
                                </p:cTn>
                              </p:par>
                              <p:par>
                                <p:cTn id="132" presetID="8" presetClass="emph" presetSubtype="0" repeatCount="indefinite" fill="hold" grpId="1" nodeType="withEffect">
                                  <p:stCondLst>
                                    <p:cond delay="0"/>
                                  </p:stCondLst>
                                  <p:childTnLst>
                                    <p:animRot by="21600000">
                                      <p:cBhvr>
                                        <p:cTn id="133" dur="2000" fill="hold"/>
                                        <p:tgtEl>
                                          <p:spTgt spid="77"/>
                                        </p:tgtEl>
                                        <p:attrNameLst>
                                          <p:attrName>r</p:attrName>
                                        </p:attrNameLst>
                                      </p:cBhvr>
                                    </p:animRo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2"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2"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4">
                                            <p:txEl>
                                              <p:pRg st="0" end="0"/>
                                            </p:txEl>
                                          </p:spTgt>
                                        </p:tgtEl>
                                        <p:attrNameLst>
                                          <p:attrName>style.color</p:attrName>
                                        </p:attrNameLst>
                                      </p:cBhvr>
                                      <p:by>
                                        <p:hsl h="0" s="-12549" l="-25098"/>
                                      </p:by>
                                    </p:animClr>
                                    <p:animClr clrSpc="hsl" dir="cw">
                                      <p:cBhvr>
                                        <p:cTn id="254" dur="500" fill="hold"/>
                                        <p:tgtEl>
                                          <p:spTgt spid="34">
                                            <p:txEl>
                                              <p:pRg st="0" end="0"/>
                                            </p:txEl>
                                          </p:spTgt>
                                        </p:tgtEl>
                                        <p:attrNameLst>
                                          <p:attrName>fillcolor</p:attrName>
                                        </p:attrNameLst>
                                      </p:cBhvr>
                                      <p:by>
                                        <p:hsl h="0" s="-12549" l="-25098"/>
                                      </p:by>
                                    </p:animClr>
                                    <p:animClr clrSpc="hsl" dir="cw">
                                      <p:cBhvr>
                                        <p:cTn id="255" dur="500" fill="hold"/>
                                        <p:tgtEl>
                                          <p:spTgt spid="34">
                                            <p:txEl>
                                              <p:pRg st="0" end="0"/>
                                            </p:txEl>
                                          </p:spTgt>
                                        </p:tgtEl>
                                        <p:attrNameLst>
                                          <p:attrName>stroke.color</p:attrName>
                                        </p:attrNameLst>
                                      </p:cBhvr>
                                      <p:by>
                                        <p:hsl h="0" s="-12549" l="-25098"/>
                                      </p:by>
                                    </p:animClr>
                                    <p:set>
                                      <p:cBhvr>
                                        <p:cTn id="256" dur="500" fill="hold"/>
                                        <p:tgtEl>
                                          <p:spTgt spid="34">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410200"/>
            <a:ext cx="8077200" cy="609600"/>
          </a:xfrm>
        </p:spPr>
        <p:txBody>
          <a:bodyPr>
            <a:normAutofit fontScale="92500"/>
          </a:bodyPr>
          <a:lstStyle/>
          <a:p>
            <a:pPr marL="0" indent="0">
              <a:buNone/>
            </a:pP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rút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tin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8" name="TextBox 7"/>
          <p:cNvSpPr txBox="1"/>
          <p:nvPr/>
        </p:nvSpPr>
        <p:spPr>
          <a:xfrm>
            <a:off x="1447800" y="319445"/>
            <a:ext cx="6553200" cy="430887"/>
          </a:xfrm>
          <a:prstGeom prst="rect">
            <a:avLst/>
          </a:prstGeom>
          <a:noFill/>
        </p:spPr>
        <p:txBody>
          <a:bodyPr wrap="square" rtlCol="0">
            <a:spAutoFit/>
          </a:bodyPr>
          <a:lstStyle/>
          <a:p>
            <a:r>
              <a:rPr lang="en-US" sz="2200" b="1" dirty="0" err="1" smtClean="0">
                <a:solidFill>
                  <a:srgbClr val="FF0000"/>
                </a:solidFill>
                <a:latin typeface="Times New Roman" pitchFamily="18" charset="0"/>
                <a:cs typeface="Times New Roman" pitchFamily="18" charset="0"/>
              </a:rPr>
              <a:t>Thông</a:t>
            </a:r>
            <a:r>
              <a:rPr lang="en-US" sz="2200" b="1" dirty="0" smtClean="0">
                <a:solidFill>
                  <a:srgbClr val="FF0000"/>
                </a:solidFill>
                <a:latin typeface="Times New Roman" pitchFamily="18" charset="0"/>
                <a:cs typeface="Times New Roman" pitchFamily="18" charset="0"/>
              </a:rPr>
              <a:t> tin </a:t>
            </a:r>
            <a:r>
              <a:rPr lang="en-US" sz="2200" b="1" dirty="0" err="1" smtClean="0">
                <a:solidFill>
                  <a:srgbClr val="FF0000"/>
                </a:solidFill>
                <a:latin typeface="Times New Roman" pitchFamily="18" charset="0"/>
                <a:cs typeface="Times New Roman" pitchFamily="18" charset="0"/>
              </a:rPr>
              <a:t>thời</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tiết</a:t>
            </a:r>
            <a:r>
              <a:rPr lang="en-US" sz="2200" b="1" dirty="0" smtClean="0">
                <a:solidFill>
                  <a:srgbClr val="FF0000"/>
                </a:solidFill>
                <a:latin typeface="Times New Roman" pitchFamily="18" charset="0"/>
                <a:cs typeface="Times New Roman" pitchFamily="18" charset="0"/>
              </a:rPr>
              <a:t> 10 </a:t>
            </a:r>
            <a:r>
              <a:rPr lang="en-US" sz="2200" b="1" dirty="0" err="1" smtClean="0">
                <a:solidFill>
                  <a:srgbClr val="FF0000"/>
                </a:solidFill>
                <a:latin typeface="Times New Roman" pitchFamily="18" charset="0"/>
                <a:cs typeface="Times New Roman" pitchFamily="18" charset="0"/>
              </a:rPr>
              <a:t>ngày</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tới</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tại</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Việt</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Trì</a:t>
            </a:r>
            <a:r>
              <a:rPr lang="en-US" sz="2200" b="1" dirty="0" smtClean="0">
                <a:solidFill>
                  <a:srgbClr val="FF0000"/>
                </a:solidFill>
                <a:latin typeface="Times New Roman" pitchFamily="18" charset="0"/>
                <a:cs typeface="Times New Roman" pitchFamily="18" charset="0"/>
              </a:rPr>
              <a:t> – </a:t>
            </a:r>
            <a:r>
              <a:rPr lang="en-US" sz="2200" b="1" dirty="0" err="1" smtClean="0">
                <a:solidFill>
                  <a:srgbClr val="FF0000"/>
                </a:solidFill>
                <a:latin typeface="Times New Roman" pitchFamily="18" charset="0"/>
                <a:cs typeface="Times New Roman" pitchFamily="18" charset="0"/>
              </a:rPr>
              <a:t>Phú</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Thọ</a:t>
            </a:r>
            <a:endParaRPr lang="en-US" sz="2200" b="1" dirty="0">
              <a:solidFill>
                <a:srgbClr val="FF0000"/>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80533"/>
            <a:ext cx="7848600" cy="4502221"/>
          </a:xfrm>
          <a:prstGeom prst="rect">
            <a:avLst/>
          </a:prstGeom>
        </p:spPr>
      </p:pic>
    </p:spTree>
    <p:extLst>
      <p:ext uri="{BB962C8B-B14F-4D97-AF65-F5344CB8AC3E}">
        <p14:creationId xmlns:p14="http://schemas.microsoft.com/office/powerpoint/2010/main" val="3682295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8414" y="4489550"/>
            <a:ext cx="1249999" cy="133620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3214" y="4527650"/>
            <a:ext cx="1249999" cy="133620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752" y="4489550"/>
            <a:ext cx="1249999" cy="1336206"/>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0879" y="4428248"/>
            <a:ext cx="1580783" cy="143560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2467" y="4392304"/>
            <a:ext cx="1580782" cy="1435608"/>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738" y="4385097"/>
            <a:ext cx="1581495" cy="143625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0023" y="4555482"/>
            <a:ext cx="1249999" cy="1336206"/>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9106" y="2841837"/>
            <a:ext cx="1196895" cy="927286"/>
          </a:xfrm>
          <a:prstGeom prst="rect">
            <a:avLst/>
          </a:prstGeom>
        </p:spPr>
      </p:pic>
      <p:sp>
        <p:nvSpPr>
          <p:cNvPr id="77" name="Sun 76"/>
          <p:cNvSpPr/>
          <p:nvPr/>
        </p:nvSpPr>
        <p:spPr>
          <a:xfrm>
            <a:off x="6765720" y="3945563"/>
            <a:ext cx="2162493" cy="2083116"/>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28600" y="330406"/>
            <a:ext cx="1661009" cy="3236104"/>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45519" y="2209365"/>
            <a:ext cx="1958679" cy="1871627"/>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2405208"/>
            <a:ext cx="1060934" cy="1267227"/>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10393" y="4332084"/>
            <a:ext cx="1073146" cy="1310075"/>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340973" y="5417841"/>
            <a:ext cx="850901" cy="1273201"/>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5119364" y="5417841"/>
            <a:ext cx="850901" cy="1273201"/>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2884164" y="5417841"/>
            <a:ext cx="850901" cy="1273201"/>
          </a:xfrm>
          <a:prstGeom prst="rect">
            <a:avLst/>
          </a:prstGeom>
        </p:spPr>
      </p:pic>
      <p:pic>
        <p:nvPicPr>
          <p:cNvPr id="30" name="Picture 2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84611">
            <a:off x="728702" y="5417841"/>
            <a:ext cx="850901" cy="1273201"/>
          </a:xfrm>
          <a:prstGeom prst="rect">
            <a:avLst/>
          </a:prstGeom>
        </p:spPr>
      </p:pic>
      <p:sp>
        <p:nvSpPr>
          <p:cNvPr id="45" name="Rounded Rectangular Callout 44"/>
          <p:cNvSpPr/>
          <p:nvPr/>
        </p:nvSpPr>
        <p:spPr>
          <a:xfrm>
            <a:off x="1613160" y="8859"/>
            <a:ext cx="7055223" cy="1394582"/>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C00000"/>
                </a:solidFill>
                <a:latin typeface="+mj-lt"/>
              </a:rPr>
              <a:t>Hãy tìm dữ liệu không hợp </a:t>
            </a:r>
            <a:r>
              <a:rPr lang="vi-VN" sz="2400" dirty="0" smtClean="0">
                <a:solidFill>
                  <a:srgbClr val="C00000"/>
                </a:solidFill>
                <a:latin typeface="+mj-lt"/>
              </a:rPr>
              <a:t>lí trongdãy </a:t>
            </a:r>
            <a:r>
              <a:rPr lang="vi-VN" sz="2400" dirty="0">
                <a:solidFill>
                  <a:srgbClr val="C00000"/>
                </a:solidFill>
                <a:latin typeface="+mj-lt"/>
              </a:rPr>
              <a:t>dữ liệu sau</a:t>
            </a:r>
            <a:r>
              <a:rPr lang="en-US" sz="2400" dirty="0" smtClean="0">
                <a:solidFill>
                  <a:srgbClr val="C00000"/>
                </a:solidFill>
                <a:latin typeface="+mj-lt"/>
              </a:rPr>
              <a:t>. </a:t>
            </a:r>
          </a:p>
          <a:p>
            <a:r>
              <a:rPr lang="en-US" sz="2400" dirty="0" err="1" smtClean="0">
                <a:solidFill>
                  <a:srgbClr val="002060"/>
                </a:solidFill>
                <a:latin typeface="+mj-lt"/>
              </a:rPr>
              <a:t>Thủ</a:t>
            </a:r>
            <a:r>
              <a:rPr lang="en-US" sz="2400" dirty="0" smtClean="0">
                <a:solidFill>
                  <a:srgbClr val="002060"/>
                </a:solidFill>
                <a:latin typeface="+mj-lt"/>
              </a:rPr>
              <a:t> </a:t>
            </a:r>
            <a:r>
              <a:rPr lang="en-US" sz="2400" dirty="0" err="1">
                <a:solidFill>
                  <a:srgbClr val="002060"/>
                </a:solidFill>
                <a:latin typeface="+mj-lt"/>
              </a:rPr>
              <a:t>đô</a:t>
            </a:r>
            <a:r>
              <a:rPr lang="en-US" sz="2400" dirty="0">
                <a:solidFill>
                  <a:srgbClr val="002060"/>
                </a:solidFill>
                <a:latin typeface="+mj-lt"/>
              </a:rPr>
              <a:t> </a:t>
            </a:r>
            <a:r>
              <a:rPr lang="en-US" sz="2400" dirty="0" err="1">
                <a:solidFill>
                  <a:srgbClr val="002060"/>
                </a:solidFill>
                <a:latin typeface="+mj-lt"/>
              </a:rPr>
              <a:t>của</a:t>
            </a:r>
            <a:r>
              <a:rPr lang="en-US" sz="2400" dirty="0">
                <a:solidFill>
                  <a:srgbClr val="002060"/>
                </a:solidFill>
                <a:latin typeface="+mj-lt"/>
              </a:rPr>
              <a:t> </a:t>
            </a:r>
            <a:r>
              <a:rPr lang="en-US" sz="2400" dirty="0" err="1">
                <a:solidFill>
                  <a:srgbClr val="002060"/>
                </a:solidFill>
                <a:latin typeface="+mj-lt"/>
              </a:rPr>
              <a:t>một</a:t>
            </a:r>
            <a:r>
              <a:rPr lang="en-US" sz="2400" dirty="0">
                <a:solidFill>
                  <a:srgbClr val="002060"/>
                </a:solidFill>
                <a:latin typeface="+mj-lt"/>
              </a:rPr>
              <a:t> </a:t>
            </a:r>
            <a:r>
              <a:rPr lang="en-US" sz="2400" dirty="0" err="1">
                <a:solidFill>
                  <a:srgbClr val="002060"/>
                </a:solidFill>
                <a:latin typeface="+mj-lt"/>
              </a:rPr>
              <a:t>quốc</a:t>
            </a:r>
            <a:r>
              <a:rPr lang="en-US" sz="2400" dirty="0">
                <a:solidFill>
                  <a:srgbClr val="002060"/>
                </a:solidFill>
                <a:latin typeface="+mj-lt"/>
              </a:rPr>
              <a:t> </a:t>
            </a:r>
            <a:r>
              <a:rPr lang="en-US" sz="2400" dirty="0" err="1">
                <a:solidFill>
                  <a:srgbClr val="002060"/>
                </a:solidFill>
                <a:latin typeface="+mj-lt"/>
              </a:rPr>
              <a:t>gia</a:t>
            </a:r>
            <a:r>
              <a:rPr lang="en-US" sz="2400" dirty="0">
                <a:solidFill>
                  <a:srgbClr val="002060"/>
                </a:solidFill>
                <a:latin typeface="+mj-lt"/>
              </a:rPr>
              <a:t> </a:t>
            </a:r>
            <a:r>
              <a:rPr lang="en-US" sz="2400" dirty="0" err="1">
                <a:solidFill>
                  <a:srgbClr val="002060"/>
                </a:solidFill>
                <a:latin typeface="+mj-lt"/>
              </a:rPr>
              <a:t>châu</a:t>
            </a:r>
            <a:r>
              <a:rPr lang="en-US" sz="2400" dirty="0">
                <a:solidFill>
                  <a:srgbClr val="002060"/>
                </a:solidFill>
                <a:latin typeface="+mj-lt"/>
              </a:rPr>
              <a:t> Á:</a:t>
            </a:r>
          </a:p>
          <a:p>
            <a:r>
              <a:rPr lang="en-US" sz="2400" dirty="0" err="1">
                <a:solidFill>
                  <a:srgbClr val="002060"/>
                </a:solidFill>
                <a:latin typeface="+mj-lt"/>
              </a:rPr>
              <a:t>Hà</a:t>
            </a:r>
            <a:r>
              <a:rPr lang="en-US" sz="2400" dirty="0">
                <a:solidFill>
                  <a:srgbClr val="002060"/>
                </a:solidFill>
                <a:latin typeface="+mj-lt"/>
              </a:rPr>
              <a:t> </a:t>
            </a:r>
            <a:r>
              <a:rPr lang="en-US" sz="2400" dirty="0" err="1">
                <a:solidFill>
                  <a:srgbClr val="002060"/>
                </a:solidFill>
                <a:latin typeface="+mj-lt"/>
              </a:rPr>
              <a:t>Nội</a:t>
            </a:r>
            <a:r>
              <a:rPr lang="en-US" sz="2400" dirty="0">
                <a:solidFill>
                  <a:srgbClr val="002060"/>
                </a:solidFill>
                <a:latin typeface="+mj-lt"/>
              </a:rPr>
              <a:t>       </a:t>
            </a:r>
            <a:r>
              <a:rPr lang="en-US" sz="2400" dirty="0" err="1" smtClean="0">
                <a:solidFill>
                  <a:srgbClr val="002060"/>
                </a:solidFill>
                <a:latin typeface="+mj-lt"/>
              </a:rPr>
              <a:t>Bắc</a:t>
            </a:r>
            <a:r>
              <a:rPr lang="en-US" sz="2400" dirty="0" smtClean="0">
                <a:solidFill>
                  <a:srgbClr val="002060"/>
                </a:solidFill>
                <a:latin typeface="+mj-lt"/>
              </a:rPr>
              <a:t> </a:t>
            </a:r>
            <a:r>
              <a:rPr lang="en-US" sz="2400" dirty="0" err="1" smtClean="0">
                <a:solidFill>
                  <a:srgbClr val="002060"/>
                </a:solidFill>
                <a:latin typeface="+mj-lt"/>
              </a:rPr>
              <a:t>Kinh</a:t>
            </a:r>
            <a:r>
              <a:rPr lang="en-US" sz="2400" dirty="0">
                <a:solidFill>
                  <a:srgbClr val="002060"/>
                </a:solidFill>
                <a:latin typeface="+mj-lt"/>
              </a:rPr>
              <a:t>          Paris        </a:t>
            </a:r>
            <a:r>
              <a:rPr lang="en-US" sz="2400" dirty="0" smtClean="0">
                <a:solidFill>
                  <a:srgbClr val="002060"/>
                </a:solidFill>
                <a:latin typeface="+mj-lt"/>
              </a:rPr>
              <a:t>Tokyo</a:t>
            </a:r>
            <a:r>
              <a:rPr lang="en-US" sz="2400" dirty="0">
                <a:solidFill>
                  <a:srgbClr val="002060"/>
                </a:solidFill>
                <a:latin typeface="+mj-lt"/>
              </a:rPr>
              <a:t>      </a:t>
            </a:r>
            <a:r>
              <a:rPr lang="en-US" sz="2400" dirty="0" err="1">
                <a:solidFill>
                  <a:srgbClr val="002060"/>
                </a:solidFill>
                <a:latin typeface="+mj-lt"/>
              </a:rPr>
              <a:t>Đà</a:t>
            </a:r>
            <a:r>
              <a:rPr lang="en-US" sz="2400" dirty="0">
                <a:solidFill>
                  <a:srgbClr val="002060"/>
                </a:solidFill>
                <a:latin typeface="+mj-lt"/>
              </a:rPr>
              <a:t> </a:t>
            </a:r>
            <a:r>
              <a:rPr lang="en-US" sz="2400" dirty="0" err="1">
                <a:solidFill>
                  <a:srgbClr val="002060"/>
                </a:solidFill>
                <a:latin typeface="+mj-lt"/>
              </a:rPr>
              <a:t>Nẵng</a:t>
            </a:r>
            <a:endParaRPr lang="en-US" sz="2400" dirty="0">
              <a:solidFill>
                <a:srgbClr val="002060"/>
              </a:solidFill>
              <a:latin typeface="+mj-lt"/>
            </a:endParaRPr>
          </a:p>
        </p:txBody>
      </p:sp>
      <p:sp>
        <p:nvSpPr>
          <p:cNvPr id="55" name="Rectangle 54"/>
          <p:cNvSpPr/>
          <p:nvPr/>
        </p:nvSpPr>
        <p:spPr>
          <a:xfrm>
            <a:off x="695145" y="6050477"/>
            <a:ext cx="7678834" cy="8235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srgbClr val="002060"/>
                </a:solidFill>
                <a:latin typeface="Times New Roman" panose="02020603050405020304" pitchFamily="18" charset="0"/>
                <a:cs typeface="Times New Roman" panose="02020603050405020304" pitchFamily="18" charset="0"/>
              </a:rPr>
              <a:t>  A                   B                   C                   D</a:t>
            </a:r>
            <a:endParaRPr lang="en-US" sz="3200">
              <a:solidFill>
                <a:srgbClr val="002060"/>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1694654" y="5479735"/>
            <a:ext cx="823031" cy="612530"/>
          </a:xfrm>
          <a:prstGeom prst="rect">
            <a:avLst/>
          </a:prstGeom>
        </p:spPr>
      </p:pic>
      <p:pic>
        <p:nvPicPr>
          <p:cNvPr id="21" name="Picture 20"/>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3839180" y="5400358"/>
            <a:ext cx="823031" cy="612530"/>
          </a:xfrm>
          <a:prstGeom prst="rect">
            <a:avLst/>
          </a:prstGeom>
        </p:spPr>
      </p:pic>
      <p:pic>
        <p:nvPicPr>
          <p:cNvPr id="14" name="Picture 13"/>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45560" y="5440387"/>
            <a:ext cx="823031" cy="612530"/>
          </a:xfrm>
          <a:prstGeom prst="rect">
            <a:avLst/>
          </a:prstGeom>
        </p:spPr>
      </p:pic>
      <p:sp>
        <p:nvSpPr>
          <p:cNvPr id="29" name="Rectangle 28"/>
          <p:cNvSpPr/>
          <p:nvPr/>
        </p:nvSpPr>
        <p:spPr>
          <a:xfrm>
            <a:off x="3953467" y="1411496"/>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A. </a:t>
            </a:r>
            <a:r>
              <a:rPr lang="en-US" sz="2400" b="1" dirty="0" err="1">
                <a:solidFill>
                  <a:schemeClr val="bg1"/>
                </a:solidFill>
                <a:latin typeface="Times New Roman" panose="02020603050405020304" pitchFamily="18" charset="0"/>
                <a:cs typeface="Times New Roman" panose="02020603050405020304" pitchFamily="18" charset="0"/>
              </a:rPr>
              <a:t>Hà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Nội</a:t>
            </a:r>
            <a:r>
              <a:rPr lang="en-US" sz="2400" b="1" dirty="0">
                <a:solidFill>
                  <a:schemeClr val="bg1"/>
                </a:solidFill>
                <a:latin typeface="Times New Roman" panose="02020603050405020304" pitchFamily="18" charset="0"/>
                <a:cs typeface="Times New Roman" panose="02020603050405020304" pitchFamily="18" charset="0"/>
              </a:rPr>
              <a:t> </a:t>
            </a:r>
          </a:p>
        </p:txBody>
      </p:sp>
      <p:sp>
        <p:nvSpPr>
          <p:cNvPr id="31" name="Rectangle 30"/>
          <p:cNvSpPr/>
          <p:nvPr/>
        </p:nvSpPr>
        <p:spPr>
          <a:xfrm>
            <a:off x="3953467" y="1905640"/>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B. </a:t>
            </a:r>
            <a:r>
              <a:rPr lang="en-US" sz="2400" b="1" dirty="0" err="1">
                <a:solidFill>
                  <a:schemeClr val="bg1"/>
                </a:solidFill>
                <a:latin typeface="Times New Roman" panose="02020603050405020304" pitchFamily="18" charset="0"/>
                <a:cs typeface="Times New Roman" panose="02020603050405020304" pitchFamily="18" charset="0"/>
              </a:rPr>
              <a:t>Bắc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Kinh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3953467" y="2399784"/>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C. Tokyo</a:t>
            </a:r>
          </a:p>
        </p:txBody>
      </p:sp>
      <p:sp>
        <p:nvSpPr>
          <p:cNvPr id="34" name="Rectangle 33"/>
          <p:cNvSpPr/>
          <p:nvPr/>
        </p:nvSpPr>
        <p:spPr>
          <a:xfrm>
            <a:off x="3953467" y="2893929"/>
            <a:ext cx="5246804" cy="461665"/>
          </a:xfrm>
          <a:prstGeom prst="rect">
            <a:avLst/>
          </a:prstGeom>
        </p:spPr>
        <p:txBody>
          <a:bodyPr wrap="square">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D : Paris</a:t>
            </a:r>
          </a:p>
        </p:txBody>
      </p:sp>
    </p:spTree>
    <p:extLst>
      <p:ext uri="{BB962C8B-B14F-4D97-AF65-F5344CB8AC3E}">
        <p14:creationId xmlns:p14="http://schemas.microsoft.com/office/powerpoint/2010/main" val="29752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50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55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60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65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8.33333E-7 -4.81481E-6 L 0.75677 0.30996 " pathEditMode="relative" rAng="0" ptsTypes="AA">
                                      <p:cBhvr>
                                        <p:cTn id="46" dur="3000" fill="hold"/>
                                        <p:tgtEl>
                                          <p:spTgt spid="5"/>
                                        </p:tgtEl>
                                        <p:attrNameLst>
                                          <p:attrName>ppt_x</p:attrName>
                                          <p:attrName>ppt_y</p:attrName>
                                        </p:attrNameLst>
                                      </p:cBhvr>
                                      <p:rCtr x="37830" y="15486"/>
                                    </p:animMotion>
                                  </p:childTnLst>
                                </p:cTn>
                              </p:par>
                            </p:childTnLst>
                          </p:cTn>
                        </p:par>
                        <p:par>
                          <p:cTn id="47" fill="hold">
                            <p:stCondLst>
                              <p:cond delay="4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4500"/>
                            </p:stCondLst>
                            <p:childTnLst>
                              <p:par>
                                <p:cTn id="55" presetID="32" presetClass="emph" presetSubtype="0" fill="hold" nodeType="afterEffect">
                                  <p:stCondLst>
                                    <p:cond delay="0"/>
                                  </p:stCondLst>
                                  <p:childTnLst>
                                    <p:animRot by="120000">
                                      <p:cBhvr>
                                        <p:cTn id="56" dur="200" fill="hold">
                                          <p:stCondLst>
                                            <p:cond delay="0"/>
                                          </p:stCondLst>
                                        </p:cTn>
                                        <p:tgtEl>
                                          <p:spTgt spid="11"/>
                                        </p:tgtEl>
                                        <p:attrNameLst>
                                          <p:attrName>r</p:attrName>
                                        </p:attrNameLst>
                                      </p:cBhvr>
                                    </p:animRot>
                                    <p:animRot by="-240000">
                                      <p:cBhvr>
                                        <p:cTn id="57" dur="400" fill="hold">
                                          <p:stCondLst>
                                            <p:cond delay="400"/>
                                          </p:stCondLst>
                                        </p:cTn>
                                        <p:tgtEl>
                                          <p:spTgt spid="11"/>
                                        </p:tgtEl>
                                        <p:attrNameLst>
                                          <p:attrName>r</p:attrName>
                                        </p:attrNameLst>
                                      </p:cBhvr>
                                    </p:animRot>
                                    <p:animRot by="240000">
                                      <p:cBhvr>
                                        <p:cTn id="58" dur="400" fill="hold">
                                          <p:stCondLst>
                                            <p:cond delay="800"/>
                                          </p:stCondLst>
                                        </p:cTn>
                                        <p:tgtEl>
                                          <p:spTgt spid="11"/>
                                        </p:tgtEl>
                                        <p:attrNameLst>
                                          <p:attrName>r</p:attrName>
                                        </p:attrNameLst>
                                      </p:cBhvr>
                                    </p:animRot>
                                    <p:animRot by="-240000">
                                      <p:cBhvr>
                                        <p:cTn id="59" dur="400" fill="hold">
                                          <p:stCondLst>
                                            <p:cond delay="1200"/>
                                          </p:stCondLst>
                                        </p:cTn>
                                        <p:tgtEl>
                                          <p:spTgt spid="11"/>
                                        </p:tgtEl>
                                        <p:attrNameLst>
                                          <p:attrName>r</p:attrName>
                                        </p:attrNameLst>
                                      </p:cBhvr>
                                    </p:animRot>
                                    <p:animRot by="120000">
                                      <p:cBhvr>
                                        <p:cTn id="60" dur="400" fill="hold">
                                          <p:stCondLst>
                                            <p:cond delay="16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200" fill="hold">
                                          <p:stCondLst>
                                            <p:cond delay="0"/>
                                          </p:stCondLst>
                                        </p:cTn>
                                        <p:tgtEl>
                                          <p:spTgt spid="6"/>
                                        </p:tgtEl>
                                        <p:attrNameLst>
                                          <p:attrName>r</p:attrName>
                                        </p:attrNameLst>
                                      </p:cBhvr>
                                    </p:animRot>
                                    <p:animRot by="-240000">
                                      <p:cBhvr>
                                        <p:cTn id="63" dur="400" fill="hold">
                                          <p:stCondLst>
                                            <p:cond delay="400"/>
                                          </p:stCondLst>
                                        </p:cTn>
                                        <p:tgtEl>
                                          <p:spTgt spid="6"/>
                                        </p:tgtEl>
                                        <p:attrNameLst>
                                          <p:attrName>r</p:attrName>
                                        </p:attrNameLst>
                                      </p:cBhvr>
                                    </p:animRot>
                                    <p:animRot by="240000">
                                      <p:cBhvr>
                                        <p:cTn id="64" dur="400" fill="hold">
                                          <p:stCondLst>
                                            <p:cond delay="800"/>
                                          </p:stCondLst>
                                        </p:cTn>
                                        <p:tgtEl>
                                          <p:spTgt spid="6"/>
                                        </p:tgtEl>
                                        <p:attrNameLst>
                                          <p:attrName>r</p:attrName>
                                        </p:attrNameLst>
                                      </p:cBhvr>
                                    </p:animRot>
                                    <p:animRot by="-240000">
                                      <p:cBhvr>
                                        <p:cTn id="65" dur="400" fill="hold">
                                          <p:stCondLst>
                                            <p:cond delay="1200"/>
                                          </p:stCondLst>
                                        </p:cTn>
                                        <p:tgtEl>
                                          <p:spTgt spid="6"/>
                                        </p:tgtEl>
                                        <p:attrNameLst>
                                          <p:attrName>r</p:attrName>
                                        </p:attrNameLst>
                                      </p:cBhvr>
                                    </p:animRot>
                                    <p:animRot by="120000">
                                      <p:cBhvr>
                                        <p:cTn id="66" dur="400" fill="hold">
                                          <p:stCondLst>
                                            <p:cond delay="1600"/>
                                          </p:stCondLst>
                                        </p:cTn>
                                        <p:tgtEl>
                                          <p:spTgt spid="6"/>
                                        </p:tgtEl>
                                        <p:attrNameLst>
                                          <p:attrName>r</p:attrName>
                                        </p:attrNameLst>
                                      </p:cBhvr>
                                    </p:animRot>
                                  </p:childTnLst>
                                </p:cTn>
                              </p:par>
                            </p:childTnLst>
                          </p:cTn>
                        </p:par>
                        <p:par>
                          <p:cTn id="67" fill="hold">
                            <p:stCondLst>
                              <p:cond delay="6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2" name="congioilam.wav"/>
                                        </p:tgtEl>
                                      </p:cMediaNode>
                                    </p:audio>
                                  </p:subTnLst>
                                </p:cTn>
                              </p:par>
                              <p:par>
                                <p:cTn id="74" presetID="10" presetClass="exit" presetSubtype="0" fill="hold" nodeType="withEffect">
                                  <p:stCondLst>
                                    <p:cond delay="0"/>
                                  </p:stCondLst>
                                  <p:childTnLst>
                                    <p:animEffect transition="out" filter="fade">
                                      <p:cBhvr>
                                        <p:cTn id="75" dur="250"/>
                                        <p:tgtEl>
                                          <p:spTgt spid="6"/>
                                        </p:tgtEl>
                                      </p:cBhvr>
                                    </p:animEffect>
                                    <p:set>
                                      <p:cBhvr>
                                        <p:cTn id="76" dur="1" fill="hold">
                                          <p:stCondLst>
                                            <p:cond delay="249"/>
                                          </p:stCondLst>
                                        </p:cTn>
                                        <p:tgtEl>
                                          <p:spTgt spid="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par>
                                <p:cTn id="80" presetID="8" presetClass="emph" presetSubtype="0" repeatCount="indefinite" fill="hold" grpId="1" nodeType="withEffect">
                                  <p:stCondLst>
                                    <p:cond delay="0"/>
                                  </p:stCondLst>
                                  <p:childTnLst>
                                    <p:animRot by="21600000">
                                      <p:cBhvr>
                                        <p:cTn id="8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8.33333E-7 -4.81481E-6 L 0.54809 0.30024 " pathEditMode="relative" rAng="0" ptsTypes="AA">
                                      <p:cBhvr>
                                        <p:cTn id="100" dur="2000" fill="hold"/>
                                        <p:tgtEl>
                                          <p:spTgt spid="5"/>
                                        </p:tgtEl>
                                        <p:attrNameLst>
                                          <p:attrName>ppt_x</p:attrName>
                                          <p:attrName>ppt_y</p:attrName>
                                        </p:attrNameLst>
                                      </p:cBhvr>
                                      <p:rCtr x="27396" y="15000"/>
                                    </p:animMotion>
                                  </p:childTnLst>
                                </p:cTn>
                              </p:par>
                            </p:childTnLst>
                          </p:cTn>
                        </p:par>
                        <p:par>
                          <p:cTn id="101" fill="hold">
                            <p:stCondLst>
                              <p:cond delay="3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3500"/>
                            </p:stCondLst>
                            <p:childTnLst>
                              <p:par>
                                <p:cTn id="109" presetID="32" presetClass="emph" presetSubtype="0" fill="hold" nodeType="afterEffect">
                                  <p:stCondLst>
                                    <p:cond delay="0"/>
                                  </p:stCondLst>
                                  <p:childTnLst>
                                    <p:animRot by="120000">
                                      <p:cBhvr>
                                        <p:cTn id="110" dur="200" fill="hold">
                                          <p:stCondLst>
                                            <p:cond delay="0"/>
                                          </p:stCondLst>
                                        </p:cTn>
                                        <p:tgtEl>
                                          <p:spTgt spid="19"/>
                                        </p:tgtEl>
                                        <p:attrNameLst>
                                          <p:attrName>r</p:attrName>
                                        </p:attrNameLst>
                                      </p:cBhvr>
                                    </p:animRot>
                                    <p:animRot by="-240000">
                                      <p:cBhvr>
                                        <p:cTn id="111" dur="400" fill="hold">
                                          <p:stCondLst>
                                            <p:cond delay="400"/>
                                          </p:stCondLst>
                                        </p:cTn>
                                        <p:tgtEl>
                                          <p:spTgt spid="19"/>
                                        </p:tgtEl>
                                        <p:attrNameLst>
                                          <p:attrName>r</p:attrName>
                                        </p:attrNameLst>
                                      </p:cBhvr>
                                    </p:animRot>
                                    <p:animRot by="240000">
                                      <p:cBhvr>
                                        <p:cTn id="112" dur="400" fill="hold">
                                          <p:stCondLst>
                                            <p:cond delay="800"/>
                                          </p:stCondLst>
                                        </p:cTn>
                                        <p:tgtEl>
                                          <p:spTgt spid="19"/>
                                        </p:tgtEl>
                                        <p:attrNameLst>
                                          <p:attrName>r</p:attrName>
                                        </p:attrNameLst>
                                      </p:cBhvr>
                                    </p:animRot>
                                    <p:animRot by="-240000">
                                      <p:cBhvr>
                                        <p:cTn id="113" dur="400" fill="hold">
                                          <p:stCondLst>
                                            <p:cond delay="1200"/>
                                          </p:stCondLst>
                                        </p:cTn>
                                        <p:tgtEl>
                                          <p:spTgt spid="19"/>
                                        </p:tgtEl>
                                        <p:attrNameLst>
                                          <p:attrName>r</p:attrName>
                                        </p:attrNameLst>
                                      </p:cBhvr>
                                    </p:animRot>
                                    <p:animRot by="120000">
                                      <p:cBhvr>
                                        <p:cTn id="114" dur="400" fill="hold">
                                          <p:stCondLst>
                                            <p:cond delay="16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200" fill="hold">
                                          <p:stCondLst>
                                            <p:cond delay="0"/>
                                          </p:stCondLst>
                                        </p:cTn>
                                        <p:tgtEl>
                                          <p:spTgt spid="22"/>
                                        </p:tgtEl>
                                        <p:attrNameLst>
                                          <p:attrName>r</p:attrName>
                                        </p:attrNameLst>
                                      </p:cBhvr>
                                    </p:animRot>
                                    <p:animRot by="-240000">
                                      <p:cBhvr>
                                        <p:cTn id="117" dur="400" fill="hold">
                                          <p:stCondLst>
                                            <p:cond delay="400"/>
                                          </p:stCondLst>
                                        </p:cTn>
                                        <p:tgtEl>
                                          <p:spTgt spid="22"/>
                                        </p:tgtEl>
                                        <p:attrNameLst>
                                          <p:attrName>r</p:attrName>
                                        </p:attrNameLst>
                                      </p:cBhvr>
                                    </p:animRot>
                                    <p:animRot by="240000">
                                      <p:cBhvr>
                                        <p:cTn id="118" dur="400" fill="hold">
                                          <p:stCondLst>
                                            <p:cond delay="800"/>
                                          </p:stCondLst>
                                        </p:cTn>
                                        <p:tgtEl>
                                          <p:spTgt spid="22"/>
                                        </p:tgtEl>
                                        <p:attrNameLst>
                                          <p:attrName>r</p:attrName>
                                        </p:attrNameLst>
                                      </p:cBhvr>
                                    </p:animRot>
                                    <p:animRot by="-240000">
                                      <p:cBhvr>
                                        <p:cTn id="119" dur="400" fill="hold">
                                          <p:stCondLst>
                                            <p:cond delay="1200"/>
                                          </p:stCondLst>
                                        </p:cTn>
                                        <p:tgtEl>
                                          <p:spTgt spid="22"/>
                                        </p:tgtEl>
                                        <p:attrNameLst>
                                          <p:attrName>r</p:attrName>
                                        </p:attrNameLst>
                                      </p:cBhvr>
                                    </p:animRot>
                                    <p:animRot by="120000">
                                      <p:cBhvr>
                                        <p:cTn id="120" dur="400" fill="hold">
                                          <p:stCondLst>
                                            <p:cond delay="1600"/>
                                          </p:stCondLst>
                                        </p:cTn>
                                        <p:tgtEl>
                                          <p:spTgt spid="22"/>
                                        </p:tgtEl>
                                        <p:attrNameLst>
                                          <p:attrName>r</p:attrName>
                                        </p:attrNameLst>
                                      </p:cBhvr>
                                    </p:animRot>
                                  </p:childTnLst>
                                </p:cTn>
                              </p:par>
                            </p:childTnLst>
                          </p:cTn>
                        </p:par>
                        <p:par>
                          <p:cTn id="121" fill="hold">
                            <p:stCondLst>
                              <p:cond delay="5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250"/>
                                        <p:tgtEl>
                                          <p:spTgt spid="14"/>
                                        </p:tgtEl>
                                      </p:cBhvr>
                                    </p:animEffect>
                                  </p:childTnLst>
                                </p:cTn>
                              </p:par>
                              <p:par>
                                <p:cTn id="128" presetID="10" presetClass="entr" presetSubtype="0" fill="hold"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fade">
                                      <p:cBhvr>
                                        <p:cTn id="130" dur="250"/>
                                        <p:tgtEl>
                                          <p:spTgt spid="17"/>
                                        </p:tgtEl>
                                      </p:cBhvr>
                                    </p:animEffect>
                                  </p:childTnLst>
                                  <p:subTnLst>
                                    <p:audio>
                                      <p:cMediaNode>
                                        <p:cTn display="0" masterRel="sameClick">
                                          <p:stCondLst>
                                            <p:cond evt="begin" delay="0">
                                              <p:tn val="128"/>
                                            </p:cond>
                                          </p:stCondLst>
                                          <p:endCondLst>
                                            <p:cond evt="onStopAudio" delay="0">
                                              <p:tgtEl>
                                                <p:sldTgt/>
                                              </p:tgtEl>
                                            </p:cond>
                                          </p:endCondLst>
                                        </p:cTn>
                                        <p:tgtEl>
                                          <p:sndTgt r:embed="rId3" name="oisairoi.wav"/>
                                        </p:tgtEl>
                                      </p:cMediaNode>
                                    </p:audio>
                                  </p:subTnLst>
                                </p:cTn>
                              </p:par>
                              <p:par>
                                <p:cTn id="131" presetID="10" presetClass="exit" presetSubtype="0" fill="hold" nodeType="withEffect">
                                  <p:stCondLst>
                                    <p:cond delay="0"/>
                                  </p:stCondLst>
                                  <p:childTnLst>
                                    <p:animEffect transition="out" filter="fade">
                                      <p:cBhvr>
                                        <p:cTn id="132" dur="250"/>
                                        <p:tgtEl>
                                          <p:spTgt spid="22"/>
                                        </p:tgtEl>
                                      </p:cBhvr>
                                    </p:animEffect>
                                    <p:set>
                                      <p:cBhvr>
                                        <p:cTn id="13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4" restart="whenNotActive" fill="hold" evtFilter="cancelBubble" nodeType="interactiveSeq">
                <p:stCondLst>
                  <p:cond evt="onClick" delay="0">
                    <p:tgtEl>
                      <p:spTgt spid="26"/>
                    </p:tgtEl>
                  </p:cond>
                </p:stCondLst>
                <p:endSync evt="end" delay="0">
                  <p:rtn val="all"/>
                </p:endSync>
                <p:childTnLst>
                  <p:par>
                    <p:cTn id="135" fill="hold">
                      <p:stCondLst>
                        <p:cond delay="0"/>
                      </p:stCondLst>
                      <p:childTnLst>
                        <p:par>
                          <p:cTn id="136" fill="hold">
                            <p:stCondLst>
                              <p:cond delay="0"/>
                            </p:stCondLst>
                            <p:childTnLst>
                              <p:par>
                                <p:cTn id="137" presetID="32" presetClass="emph" presetSubtype="0" fill="hold" nodeType="clickEffect">
                                  <p:stCondLst>
                                    <p:cond delay="0"/>
                                  </p:stCondLst>
                                  <p:childTnLst>
                                    <p:animRot by="120000">
                                      <p:cBhvr>
                                        <p:cTn id="138" dur="100" fill="hold">
                                          <p:stCondLst>
                                            <p:cond delay="0"/>
                                          </p:stCondLst>
                                        </p:cTn>
                                        <p:tgtEl>
                                          <p:spTgt spid="26"/>
                                        </p:tgtEl>
                                        <p:attrNameLst>
                                          <p:attrName>r</p:attrName>
                                        </p:attrNameLst>
                                      </p:cBhvr>
                                    </p:animRot>
                                    <p:animRot by="-240000">
                                      <p:cBhvr>
                                        <p:cTn id="139" dur="200" fill="hold">
                                          <p:stCondLst>
                                            <p:cond delay="200"/>
                                          </p:stCondLst>
                                        </p:cTn>
                                        <p:tgtEl>
                                          <p:spTgt spid="26"/>
                                        </p:tgtEl>
                                        <p:attrNameLst>
                                          <p:attrName>r</p:attrName>
                                        </p:attrNameLst>
                                      </p:cBhvr>
                                    </p:animRot>
                                    <p:animRot by="240000">
                                      <p:cBhvr>
                                        <p:cTn id="140" dur="200" fill="hold">
                                          <p:stCondLst>
                                            <p:cond delay="400"/>
                                          </p:stCondLst>
                                        </p:cTn>
                                        <p:tgtEl>
                                          <p:spTgt spid="26"/>
                                        </p:tgtEl>
                                        <p:attrNameLst>
                                          <p:attrName>r</p:attrName>
                                        </p:attrNameLst>
                                      </p:cBhvr>
                                    </p:animRot>
                                    <p:animRot by="-240000">
                                      <p:cBhvr>
                                        <p:cTn id="141" dur="200" fill="hold">
                                          <p:stCondLst>
                                            <p:cond delay="600"/>
                                          </p:stCondLst>
                                        </p:cTn>
                                        <p:tgtEl>
                                          <p:spTgt spid="26"/>
                                        </p:tgtEl>
                                        <p:attrNameLst>
                                          <p:attrName>r</p:attrName>
                                        </p:attrNameLst>
                                      </p:cBhvr>
                                    </p:animRot>
                                    <p:animRot by="120000">
                                      <p:cBhvr>
                                        <p:cTn id="142" dur="200" fill="hold">
                                          <p:stCondLst>
                                            <p:cond delay="800"/>
                                          </p:stCondLst>
                                        </p:cTn>
                                        <p:tgtEl>
                                          <p:spTgt spid="26"/>
                                        </p:tgtEl>
                                        <p:attrNameLst>
                                          <p:attrName>r</p:attrName>
                                        </p:attrNameLst>
                                      </p:cBhvr>
                                    </p:animRot>
                                  </p:childTnLst>
                                </p:cTn>
                              </p:par>
                            </p:childTnLst>
                          </p:cTn>
                        </p:par>
                        <p:par>
                          <p:cTn id="143" fill="hold">
                            <p:stCondLst>
                              <p:cond delay="1000"/>
                            </p:stCondLst>
                            <p:childTnLst>
                              <p:par>
                                <p:cTn id="144" presetID="10" presetClass="exit" presetSubtype="0" fill="hold" nodeType="afterEffect">
                                  <p:stCondLst>
                                    <p:cond delay="0"/>
                                  </p:stCondLst>
                                  <p:childTnLst>
                                    <p:animEffect transition="out" filter="fade">
                                      <p:cBhvr>
                                        <p:cTn id="145" dur="250"/>
                                        <p:tgtEl>
                                          <p:spTgt spid="16"/>
                                        </p:tgtEl>
                                      </p:cBhvr>
                                    </p:animEffect>
                                    <p:set>
                                      <p:cBhvr>
                                        <p:cTn id="146" dur="1" fill="hold">
                                          <p:stCondLst>
                                            <p:cond delay="249"/>
                                          </p:stCondLst>
                                        </p:cTn>
                                        <p:tgtEl>
                                          <p:spTgt spid="16"/>
                                        </p:tgtEl>
                                        <p:attrNameLst>
                                          <p:attrName>style.visibility</p:attrName>
                                        </p:attrNameLst>
                                      </p:cBhvr>
                                      <p:to>
                                        <p:strVal val="hidden"/>
                                      </p:to>
                                    </p:set>
                                  </p:childTnLst>
                                </p:cTn>
                              </p:par>
                              <p:par>
                                <p:cTn id="147" presetID="10" presetClass="entr" presetSubtype="0" fill="hold" nodeType="with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fade">
                                      <p:cBhvr>
                                        <p:cTn id="149" dur="250"/>
                                        <p:tgtEl>
                                          <p:spTgt spid="5"/>
                                        </p:tgtEl>
                                      </p:cBhvr>
                                    </p:animEffect>
                                  </p:childTnLst>
                                </p:cTn>
                              </p:par>
                            </p:childTnLst>
                          </p:cTn>
                        </p:par>
                        <p:par>
                          <p:cTn id="150" fill="hold">
                            <p:stCondLst>
                              <p:cond delay="1250"/>
                            </p:stCondLst>
                            <p:childTnLst>
                              <p:par>
                                <p:cTn id="151" presetID="63" presetClass="path" presetSubtype="0" accel="50000" decel="50000" fill="hold" nodeType="afterEffect">
                                  <p:stCondLst>
                                    <p:cond delay="0"/>
                                  </p:stCondLst>
                                  <p:childTnLst>
                                    <p:animMotion origin="layout" path="M -8.33333E-7 -4.81481E-6 L 0.33316 0.30024 " pathEditMode="relative" rAng="0" ptsTypes="AA">
                                      <p:cBhvr>
                                        <p:cTn id="152" dur="2000" fill="hold"/>
                                        <p:tgtEl>
                                          <p:spTgt spid="5"/>
                                        </p:tgtEl>
                                        <p:attrNameLst>
                                          <p:attrName>ppt_x</p:attrName>
                                          <p:attrName>ppt_y</p:attrName>
                                        </p:attrNameLst>
                                      </p:cBhvr>
                                      <p:rCtr x="16649" y="15000"/>
                                    </p:animMotion>
                                  </p:childTnLst>
                                </p:cTn>
                              </p:par>
                            </p:childTnLst>
                          </p:cTn>
                        </p:par>
                        <p:par>
                          <p:cTn id="153" fill="hold">
                            <p:stCondLst>
                              <p:cond delay="3250"/>
                            </p:stCondLst>
                            <p:childTnLst>
                              <p:par>
                                <p:cTn id="154" presetID="10" presetClass="exit" presetSubtype="0" fill="hold" nodeType="afterEffect">
                                  <p:stCondLst>
                                    <p:cond delay="0"/>
                                  </p:stCondLst>
                                  <p:childTnLst>
                                    <p:animEffect transition="out" filter="fade">
                                      <p:cBhvr>
                                        <p:cTn id="155" dur="250"/>
                                        <p:tgtEl>
                                          <p:spTgt spid="5"/>
                                        </p:tgtEl>
                                      </p:cBhvr>
                                    </p:animEffect>
                                    <p:set>
                                      <p:cBhvr>
                                        <p:cTn id="156" dur="1" fill="hold">
                                          <p:stCondLst>
                                            <p:cond delay="249"/>
                                          </p:stCondLst>
                                        </p:cTn>
                                        <p:tgtEl>
                                          <p:spTgt spid="5"/>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250"/>
                                        <p:tgtEl>
                                          <p:spTgt spid="24"/>
                                        </p:tgtEl>
                                      </p:cBhvr>
                                    </p:animEffect>
                                  </p:childTnLst>
                                </p:cTn>
                              </p:par>
                            </p:childTnLst>
                          </p:cTn>
                        </p:par>
                        <p:par>
                          <p:cTn id="160" fill="hold">
                            <p:stCondLst>
                              <p:cond delay="3500"/>
                            </p:stCondLst>
                            <p:childTnLst>
                              <p:par>
                                <p:cTn id="161" presetID="32" presetClass="emph" presetSubtype="0" fill="hold" nodeType="afterEffect">
                                  <p:stCondLst>
                                    <p:cond delay="0"/>
                                  </p:stCondLst>
                                  <p:childTnLst>
                                    <p:animRot by="120000">
                                      <p:cBhvr>
                                        <p:cTn id="162" dur="200" fill="hold">
                                          <p:stCondLst>
                                            <p:cond delay="0"/>
                                          </p:stCondLst>
                                        </p:cTn>
                                        <p:tgtEl>
                                          <p:spTgt spid="24"/>
                                        </p:tgtEl>
                                        <p:attrNameLst>
                                          <p:attrName>r</p:attrName>
                                        </p:attrNameLst>
                                      </p:cBhvr>
                                    </p:animRot>
                                    <p:animRot by="-240000">
                                      <p:cBhvr>
                                        <p:cTn id="163" dur="400" fill="hold">
                                          <p:stCondLst>
                                            <p:cond delay="400"/>
                                          </p:stCondLst>
                                        </p:cTn>
                                        <p:tgtEl>
                                          <p:spTgt spid="24"/>
                                        </p:tgtEl>
                                        <p:attrNameLst>
                                          <p:attrName>r</p:attrName>
                                        </p:attrNameLst>
                                      </p:cBhvr>
                                    </p:animRot>
                                    <p:animRot by="240000">
                                      <p:cBhvr>
                                        <p:cTn id="164" dur="400" fill="hold">
                                          <p:stCondLst>
                                            <p:cond delay="800"/>
                                          </p:stCondLst>
                                        </p:cTn>
                                        <p:tgtEl>
                                          <p:spTgt spid="24"/>
                                        </p:tgtEl>
                                        <p:attrNameLst>
                                          <p:attrName>r</p:attrName>
                                        </p:attrNameLst>
                                      </p:cBhvr>
                                    </p:animRot>
                                    <p:animRot by="-240000">
                                      <p:cBhvr>
                                        <p:cTn id="165" dur="400" fill="hold">
                                          <p:stCondLst>
                                            <p:cond delay="1200"/>
                                          </p:stCondLst>
                                        </p:cTn>
                                        <p:tgtEl>
                                          <p:spTgt spid="24"/>
                                        </p:tgtEl>
                                        <p:attrNameLst>
                                          <p:attrName>r</p:attrName>
                                        </p:attrNameLst>
                                      </p:cBhvr>
                                    </p:animRot>
                                    <p:animRot by="120000">
                                      <p:cBhvr>
                                        <p:cTn id="166" dur="400" fill="hold">
                                          <p:stCondLst>
                                            <p:cond delay="1600"/>
                                          </p:stCondLst>
                                        </p:cTn>
                                        <p:tgtEl>
                                          <p:spTgt spid="24"/>
                                        </p:tgtEl>
                                        <p:attrNameLst>
                                          <p:attrName>r</p:attrName>
                                        </p:attrNameLst>
                                      </p:cBhvr>
                                    </p:animRot>
                                  </p:childTnLst>
                                </p:cTn>
                              </p:par>
                              <p:par>
                                <p:cTn id="167" presetID="32" presetClass="emph" presetSubtype="0" fill="hold" nodeType="withEffect">
                                  <p:stCondLst>
                                    <p:cond delay="0"/>
                                  </p:stCondLst>
                                  <p:childTnLst>
                                    <p:animRot by="120000">
                                      <p:cBhvr>
                                        <p:cTn id="168" dur="200" fill="hold">
                                          <p:stCondLst>
                                            <p:cond delay="0"/>
                                          </p:stCondLst>
                                        </p:cTn>
                                        <p:tgtEl>
                                          <p:spTgt spid="26"/>
                                        </p:tgtEl>
                                        <p:attrNameLst>
                                          <p:attrName>r</p:attrName>
                                        </p:attrNameLst>
                                      </p:cBhvr>
                                    </p:animRot>
                                    <p:animRot by="-240000">
                                      <p:cBhvr>
                                        <p:cTn id="169" dur="400" fill="hold">
                                          <p:stCondLst>
                                            <p:cond delay="400"/>
                                          </p:stCondLst>
                                        </p:cTn>
                                        <p:tgtEl>
                                          <p:spTgt spid="26"/>
                                        </p:tgtEl>
                                        <p:attrNameLst>
                                          <p:attrName>r</p:attrName>
                                        </p:attrNameLst>
                                      </p:cBhvr>
                                    </p:animRot>
                                    <p:animRot by="240000">
                                      <p:cBhvr>
                                        <p:cTn id="170" dur="400" fill="hold">
                                          <p:stCondLst>
                                            <p:cond delay="800"/>
                                          </p:stCondLst>
                                        </p:cTn>
                                        <p:tgtEl>
                                          <p:spTgt spid="26"/>
                                        </p:tgtEl>
                                        <p:attrNameLst>
                                          <p:attrName>r</p:attrName>
                                        </p:attrNameLst>
                                      </p:cBhvr>
                                    </p:animRot>
                                    <p:animRot by="-240000">
                                      <p:cBhvr>
                                        <p:cTn id="171" dur="400" fill="hold">
                                          <p:stCondLst>
                                            <p:cond delay="1200"/>
                                          </p:stCondLst>
                                        </p:cTn>
                                        <p:tgtEl>
                                          <p:spTgt spid="26"/>
                                        </p:tgtEl>
                                        <p:attrNameLst>
                                          <p:attrName>r</p:attrName>
                                        </p:attrNameLst>
                                      </p:cBhvr>
                                    </p:animRot>
                                    <p:animRot by="120000">
                                      <p:cBhvr>
                                        <p:cTn id="172" dur="400" fill="hold">
                                          <p:stCondLst>
                                            <p:cond delay="1600"/>
                                          </p:stCondLst>
                                        </p:cTn>
                                        <p:tgtEl>
                                          <p:spTgt spid="26"/>
                                        </p:tgtEl>
                                        <p:attrNameLst>
                                          <p:attrName>r</p:attrName>
                                        </p:attrNameLst>
                                      </p:cBhvr>
                                    </p:animRot>
                                  </p:childTnLst>
                                </p:cTn>
                              </p:par>
                            </p:childTnLst>
                          </p:cTn>
                        </p:par>
                        <p:par>
                          <p:cTn id="173" fill="hold">
                            <p:stCondLst>
                              <p:cond delay="5500"/>
                            </p:stCondLst>
                            <p:childTnLst>
                              <p:par>
                                <p:cTn id="174" presetID="10" presetClass="exit" presetSubtype="0" fill="hold" nodeType="afterEffect">
                                  <p:stCondLst>
                                    <p:cond delay="0"/>
                                  </p:stCondLst>
                                  <p:childTnLst>
                                    <p:animEffect transition="out" filter="fade">
                                      <p:cBhvr>
                                        <p:cTn id="175" dur="250"/>
                                        <p:tgtEl>
                                          <p:spTgt spid="24"/>
                                        </p:tgtEl>
                                      </p:cBhvr>
                                    </p:animEffect>
                                    <p:set>
                                      <p:cBhvr>
                                        <p:cTn id="176" dur="1" fill="hold">
                                          <p:stCondLst>
                                            <p:cond delay="249"/>
                                          </p:stCondLst>
                                        </p:cTn>
                                        <p:tgtEl>
                                          <p:spTgt spid="24"/>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23"/>
                                        </p:tgtEl>
                                        <p:attrNameLst>
                                          <p:attrName>style.visibility</p:attrName>
                                        </p:attrNameLst>
                                      </p:cBhvr>
                                      <p:to>
                                        <p:strVal val="visible"/>
                                      </p:to>
                                    </p:set>
                                    <p:animEffect transition="in" filter="fade">
                                      <p:cBhvr>
                                        <p:cTn id="179" dur="250"/>
                                        <p:tgtEl>
                                          <p:spTgt spid="23"/>
                                        </p:tgtEl>
                                      </p:cBhvr>
                                    </p:animEffect>
                                  </p:childTnLst>
                                  <p:subTnLst>
                                    <p:audio>
                                      <p:cMediaNode>
                                        <p:cTn display="0" masterRel="sameClick">
                                          <p:stCondLst>
                                            <p:cond evt="begin" delay="0">
                                              <p:tn val="177"/>
                                            </p:cond>
                                          </p:stCondLst>
                                          <p:endCondLst>
                                            <p:cond evt="onStopAudio" delay="0">
                                              <p:tgtEl>
                                                <p:sldTgt/>
                                              </p:tgtEl>
                                            </p:cond>
                                          </p:endCondLst>
                                        </p:cTn>
                                        <p:tgtEl>
                                          <p:sndTgt r:embed="rId3" name="oisairoi.wav"/>
                                        </p:tgtEl>
                                      </p:cMediaNode>
                                    </p:audio>
                                  </p:subTnLst>
                                </p:cTn>
                              </p:par>
                              <p:par>
                                <p:cTn id="180" presetID="10" presetClass="entr" presetSubtype="0" fill="hold" nodeType="with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250"/>
                                        <p:tgtEl>
                                          <p:spTgt spid="21"/>
                                        </p:tgtEl>
                                      </p:cBhvr>
                                    </p:animEffect>
                                  </p:childTnLst>
                                </p:cTn>
                              </p:par>
                              <p:par>
                                <p:cTn id="183" presetID="10" presetClass="exit" presetSubtype="0" fill="hold" nodeType="withEffect">
                                  <p:stCondLst>
                                    <p:cond delay="0"/>
                                  </p:stCondLst>
                                  <p:childTnLst>
                                    <p:animEffect transition="out" filter="fade">
                                      <p:cBhvr>
                                        <p:cTn id="184" dur="250"/>
                                        <p:tgtEl>
                                          <p:spTgt spid="26"/>
                                        </p:tgtEl>
                                      </p:cBhvr>
                                    </p:animEffect>
                                    <p:set>
                                      <p:cBhvr>
                                        <p:cTn id="18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6" restart="whenNotActive" fill="hold" evtFilter="cancelBubble" nodeType="interactiveSeq">
                <p:stCondLst>
                  <p:cond evt="onClick" delay="0">
                    <p:tgtEl>
                      <p:spTgt spid="30"/>
                    </p:tgtEl>
                  </p:cond>
                </p:stCondLst>
                <p:endSync evt="end" delay="0">
                  <p:rtn val="all"/>
                </p:endSync>
                <p:childTnLst>
                  <p:par>
                    <p:cTn id="187" fill="hold">
                      <p:stCondLst>
                        <p:cond delay="0"/>
                      </p:stCondLst>
                      <p:childTnLst>
                        <p:par>
                          <p:cTn id="188" fill="hold">
                            <p:stCondLst>
                              <p:cond delay="0"/>
                            </p:stCondLst>
                            <p:childTnLst>
                              <p:par>
                                <p:cTn id="189" presetID="32" presetClass="emph" presetSubtype="0" fill="hold" nodeType="clickEffect">
                                  <p:stCondLst>
                                    <p:cond delay="0"/>
                                  </p:stCondLst>
                                  <p:childTnLst>
                                    <p:animRot by="120000">
                                      <p:cBhvr>
                                        <p:cTn id="190" dur="100" fill="hold">
                                          <p:stCondLst>
                                            <p:cond delay="0"/>
                                          </p:stCondLst>
                                        </p:cTn>
                                        <p:tgtEl>
                                          <p:spTgt spid="30"/>
                                        </p:tgtEl>
                                        <p:attrNameLst>
                                          <p:attrName>r</p:attrName>
                                        </p:attrNameLst>
                                      </p:cBhvr>
                                    </p:animRot>
                                    <p:animRot by="-240000">
                                      <p:cBhvr>
                                        <p:cTn id="191" dur="200" fill="hold">
                                          <p:stCondLst>
                                            <p:cond delay="200"/>
                                          </p:stCondLst>
                                        </p:cTn>
                                        <p:tgtEl>
                                          <p:spTgt spid="30"/>
                                        </p:tgtEl>
                                        <p:attrNameLst>
                                          <p:attrName>r</p:attrName>
                                        </p:attrNameLst>
                                      </p:cBhvr>
                                    </p:animRot>
                                    <p:animRot by="240000">
                                      <p:cBhvr>
                                        <p:cTn id="192" dur="200" fill="hold">
                                          <p:stCondLst>
                                            <p:cond delay="400"/>
                                          </p:stCondLst>
                                        </p:cTn>
                                        <p:tgtEl>
                                          <p:spTgt spid="30"/>
                                        </p:tgtEl>
                                        <p:attrNameLst>
                                          <p:attrName>r</p:attrName>
                                        </p:attrNameLst>
                                      </p:cBhvr>
                                    </p:animRot>
                                    <p:animRot by="-240000">
                                      <p:cBhvr>
                                        <p:cTn id="193" dur="200" fill="hold">
                                          <p:stCondLst>
                                            <p:cond delay="600"/>
                                          </p:stCondLst>
                                        </p:cTn>
                                        <p:tgtEl>
                                          <p:spTgt spid="30"/>
                                        </p:tgtEl>
                                        <p:attrNameLst>
                                          <p:attrName>r</p:attrName>
                                        </p:attrNameLst>
                                      </p:cBhvr>
                                    </p:animRot>
                                    <p:animRot by="120000">
                                      <p:cBhvr>
                                        <p:cTn id="194" dur="200" fill="hold">
                                          <p:stCondLst>
                                            <p:cond delay="800"/>
                                          </p:stCondLst>
                                        </p:cTn>
                                        <p:tgtEl>
                                          <p:spTgt spid="30"/>
                                        </p:tgtEl>
                                        <p:attrNameLst>
                                          <p:attrName>r</p:attrName>
                                        </p:attrNameLst>
                                      </p:cBhvr>
                                    </p:animRot>
                                  </p:childTnLst>
                                </p:cTn>
                              </p:par>
                            </p:childTnLst>
                          </p:cTn>
                        </p:par>
                        <p:par>
                          <p:cTn id="195" fill="hold">
                            <p:stCondLst>
                              <p:cond delay="1000"/>
                            </p:stCondLst>
                            <p:childTnLst>
                              <p:par>
                                <p:cTn id="196" presetID="10" presetClass="exit" presetSubtype="0" fill="hold" nodeType="afterEffect">
                                  <p:stCondLst>
                                    <p:cond delay="0"/>
                                  </p:stCondLst>
                                  <p:childTnLst>
                                    <p:animEffect transition="out" filter="fade">
                                      <p:cBhvr>
                                        <p:cTn id="197" dur="250"/>
                                        <p:tgtEl>
                                          <p:spTgt spid="16"/>
                                        </p:tgtEl>
                                      </p:cBhvr>
                                    </p:animEffect>
                                    <p:set>
                                      <p:cBhvr>
                                        <p:cTn id="198" dur="1" fill="hold">
                                          <p:stCondLst>
                                            <p:cond delay="249"/>
                                          </p:stCondLst>
                                        </p:cTn>
                                        <p:tgtEl>
                                          <p:spTgt spid="16"/>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animEffect transition="in" filter="fade">
                                      <p:cBhvr>
                                        <p:cTn id="201" dur="250"/>
                                        <p:tgtEl>
                                          <p:spTgt spid="5"/>
                                        </p:tgtEl>
                                      </p:cBhvr>
                                    </p:animEffect>
                                  </p:childTnLst>
                                </p:cTn>
                              </p:par>
                            </p:childTnLst>
                          </p:cTn>
                        </p:par>
                        <p:par>
                          <p:cTn id="202" fill="hold">
                            <p:stCondLst>
                              <p:cond delay="1250"/>
                            </p:stCondLst>
                            <p:childTnLst>
                              <p:par>
                                <p:cTn id="203" presetID="49" presetClass="path" presetSubtype="0" accel="50000" decel="50000" fill="hold" nodeType="afterEffect">
                                  <p:stCondLst>
                                    <p:cond delay="0"/>
                                  </p:stCondLst>
                                  <p:childTnLst>
                                    <p:animMotion origin="layout" path="M -0.00573 0.02894 L 0.07917 0.32917 " pathEditMode="relative" rAng="0" ptsTypes="AA">
                                      <p:cBhvr>
                                        <p:cTn id="204" dur="2000" fill="hold"/>
                                        <p:tgtEl>
                                          <p:spTgt spid="5"/>
                                        </p:tgtEl>
                                        <p:attrNameLst>
                                          <p:attrName>ppt_x</p:attrName>
                                          <p:attrName>ppt_y</p:attrName>
                                        </p:attrNameLst>
                                      </p:cBhvr>
                                      <p:rCtr x="4236" y="15000"/>
                                    </p:animMotion>
                                  </p:childTnLst>
                                </p:cTn>
                              </p:par>
                            </p:childTnLst>
                          </p:cTn>
                        </p:par>
                        <p:par>
                          <p:cTn id="205" fill="hold">
                            <p:stCondLst>
                              <p:cond delay="3250"/>
                            </p:stCondLst>
                            <p:childTnLst>
                              <p:par>
                                <p:cTn id="206" presetID="10" presetClass="exit" presetSubtype="0" fill="hold" nodeType="afterEffect">
                                  <p:stCondLst>
                                    <p:cond delay="0"/>
                                  </p:stCondLst>
                                  <p:childTnLst>
                                    <p:animEffect transition="out" filter="fade">
                                      <p:cBhvr>
                                        <p:cTn id="207" dur="250"/>
                                        <p:tgtEl>
                                          <p:spTgt spid="5"/>
                                        </p:tgtEl>
                                      </p:cBhvr>
                                    </p:animEffect>
                                    <p:set>
                                      <p:cBhvr>
                                        <p:cTn id="208" dur="1" fill="hold">
                                          <p:stCondLst>
                                            <p:cond delay="249"/>
                                          </p:stCondLst>
                                        </p:cTn>
                                        <p:tgtEl>
                                          <p:spTgt spid="5"/>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fade">
                                      <p:cBhvr>
                                        <p:cTn id="211" dur="250"/>
                                        <p:tgtEl>
                                          <p:spTgt spid="28"/>
                                        </p:tgtEl>
                                      </p:cBhvr>
                                    </p:animEffect>
                                  </p:childTnLst>
                                </p:cTn>
                              </p:par>
                            </p:childTnLst>
                          </p:cTn>
                        </p:par>
                        <p:par>
                          <p:cTn id="212" fill="hold">
                            <p:stCondLst>
                              <p:cond delay="3500"/>
                            </p:stCondLst>
                            <p:childTnLst>
                              <p:par>
                                <p:cTn id="213" presetID="32" presetClass="emph" presetSubtype="0" fill="hold" nodeType="afterEffect">
                                  <p:stCondLst>
                                    <p:cond delay="0"/>
                                  </p:stCondLst>
                                  <p:childTnLst>
                                    <p:animRot by="120000">
                                      <p:cBhvr>
                                        <p:cTn id="214" dur="200" fill="hold">
                                          <p:stCondLst>
                                            <p:cond delay="0"/>
                                          </p:stCondLst>
                                        </p:cTn>
                                        <p:tgtEl>
                                          <p:spTgt spid="28"/>
                                        </p:tgtEl>
                                        <p:attrNameLst>
                                          <p:attrName>r</p:attrName>
                                        </p:attrNameLst>
                                      </p:cBhvr>
                                    </p:animRot>
                                    <p:animRot by="-240000">
                                      <p:cBhvr>
                                        <p:cTn id="215" dur="400" fill="hold">
                                          <p:stCondLst>
                                            <p:cond delay="400"/>
                                          </p:stCondLst>
                                        </p:cTn>
                                        <p:tgtEl>
                                          <p:spTgt spid="28"/>
                                        </p:tgtEl>
                                        <p:attrNameLst>
                                          <p:attrName>r</p:attrName>
                                        </p:attrNameLst>
                                      </p:cBhvr>
                                    </p:animRot>
                                    <p:animRot by="240000">
                                      <p:cBhvr>
                                        <p:cTn id="216" dur="400" fill="hold">
                                          <p:stCondLst>
                                            <p:cond delay="800"/>
                                          </p:stCondLst>
                                        </p:cTn>
                                        <p:tgtEl>
                                          <p:spTgt spid="28"/>
                                        </p:tgtEl>
                                        <p:attrNameLst>
                                          <p:attrName>r</p:attrName>
                                        </p:attrNameLst>
                                      </p:cBhvr>
                                    </p:animRot>
                                    <p:animRot by="-240000">
                                      <p:cBhvr>
                                        <p:cTn id="217" dur="400" fill="hold">
                                          <p:stCondLst>
                                            <p:cond delay="1200"/>
                                          </p:stCondLst>
                                        </p:cTn>
                                        <p:tgtEl>
                                          <p:spTgt spid="28"/>
                                        </p:tgtEl>
                                        <p:attrNameLst>
                                          <p:attrName>r</p:attrName>
                                        </p:attrNameLst>
                                      </p:cBhvr>
                                    </p:animRot>
                                    <p:animRot by="120000">
                                      <p:cBhvr>
                                        <p:cTn id="218" dur="400" fill="hold">
                                          <p:stCondLst>
                                            <p:cond delay="1600"/>
                                          </p:stCondLst>
                                        </p:cTn>
                                        <p:tgtEl>
                                          <p:spTgt spid="28"/>
                                        </p:tgtEl>
                                        <p:attrNameLst>
                                          <p:attrName>r</p:attrName>
                                        </p:attrNameLst>
                                      </p:cBhvr>
                                    </p:animRot>
                                  </p:childTnLst>
                                </p:cTn>
                              </p:par>
                              <p:par>
                                <p:cTn id="219" presetID="32" presetClass="emph" presetSubtype="0" fill="hold" nodeType="withEffect">
                                  <p:stCondLst>
                                    <p:cond delay="0"/>
                                  </p:stCondLst>
                                  <p:childTnLst>
                                    <p:animRot by="120000">
                                      <p:cBhvr>
                                        <p:cTn id="220" dur="200" fill="hold">
                                          <p:stCondLst>
                                            <p:cond delay="0"/>
                                          </p:stCondLst>
                                        </p:cTn>
                                        <p:tgtEl>
                                          <p:spTgt spid="30"/>
                                        </p:tgtEl>
                                        <p:attrNameLst>
                                          <p:attrName>r</p:attrName>
                                        </p:attrNameLst>
                                      </p:cBhvr>
                                    </p:animRot>
                                    <p:animRot by="-240000">
                                      <p:cBhvr>
                                        <p:cTn id="221" dur="400" fill="hold">
                                          <p:stCondLst>
                                            <p:cond delay="400"/>
                                          </p:stCondLst>
                                        </p:cTn>
                                        <p:tgtEl>
                                          <p:spTgt spid="30"/>
                                        </p:tgtEl>
                                        <p:attrNameLst>
                                          <p:attrName>r</p:attrName>
                                        </p:attrNameLst>
                                      </p:cBhvr>
                                    </p:animRot>
                                    <p:animRot by="240000">
                                      <p:cBhvr>
                                        <p:cTn id="222" dur="400" fill="hold">
                                          <p:stCondLst>
                                            <p:cond delay="800"/>
                                          </p:stCondLst>
                                        </p:cTn>
                                        <p:tgtEl>
                                          <p:spTgt spid="30"/>
                                        </p:tgtEl>
                                        <p:attrNameLst>
                                          <p:attrName>r</p:attrName>
                                        </p:attrNameLst>
                                      </p:cBhvr>
                                    </p:animRot>
                                    <p:animRot by="-240000">
                                      <p:cBhvr>
                                        <p:cTn id="223" dur="400" fill="hold">
                                          <p:stCondLst>
                                            <p:cond delay="1200"/>
                                          </p:stCondLst>
                                        </p:cTn>
                                        <p:tgtEl>
                                          <p:spTgt spid="30"/>
                                        </p:tgtEl>
                                        <p:attrNameLst>
                                          <p:attrName>r</p:attrName>
                                        </p:attrNameLst>
                                      </p:cBhvr>
                                    </p:animRot>
                                    <p:animRot by="120000">
                                      <p:cBhvr>
                                        <p:cTn id="224" dur="400" fill="hold">
                                          <p:stCondLst>
                                            <p:cond delay="1600"/>
                                          </p:stCondLst>
                                        </p:cTn>
                                        <p:tgtEl>
                                          <p:spTgt spid="30"/>
                                        </p:tgtEl>
                                        <p:attrNameLst>
                                          <p:attrName>r</p:attrName>
                                        </p:attrNameLst>
                                      </p:cBhvr>
                                    </p:animRot>
                                  </p:childTnLst>
                                </p:cTn>
                              </p:par>
                            </p:childTnLst>
                          </p:cTn>
                        </p:par>
                        <p:par>
                          <p:cTn id="225" fill="hold">
                            <p:stCondLst>
                              <p:cond delay="5500"/>
                            </p:stCondLst>
                            <p:childTnLst>
                              <p:par>
                                <p:cTn id="226" presetID="10" presetClass="exit" presetSubtype="0" fill="hold" nodeType="afterEffect">
                                  <p:stCondLst>
                                    <p:cond delay="0"/>
                                  </p:stCondLst>
                                  <p:childTnLst>
                                    <p:animEffect transition="out" filter="fade">
                                      <p:cBhvr>
                                        <p:cTn id="227" dur="250"/>
                                        <p:tgtEl>
                                          <p:spTgt spid="28"/>
                                        </p:tgtEl>
                                      </p:cBhvr>
                                    </p:animEffect>
                                    <p:set>
                                      <p:cBhvr>
                                        <p:cTn id="228" dur="1" fill="hold">
                                          <p:stCondLst>
                                            <p:cond delay="249"/>
                                          </p:stCondLst>
                                        </p:cTn>
                                        <p:tgtEl>
                                          <p:spTgt spid="28"/>
                                        </p:tgtEl>
                                        <p:attrNameLst>
                                          <p:attrName>style.visibility</p:attrName>
                                        </p:attrNameLst>
                                      </p:cBhvr>
                                      <p:to>
                                        <p:strVal val="hidden"/>
                                      </p:to>
                                    </p:set>
                                  </p:childTnLst>
                                </p:cTn>
                              </p:par>
                              <p:par>
                                <p:cTn id="229" presetID="10" presetClass="entr" presetSubtype="0" fill="hold" nodeType="withEffect">
                                  <p:stCondLst>
                                    <p:cond delay="0"/>
                                  </p:stCondLst>
                                  <p:childTnLst>
                                    <p:set>
                                      <p:cBhvr>
                                        <p:cTn id="230" dur="1" fill="hold">
                                          <p:stCondLst>
                                            <p:cond delay="0"/>
                                          </p:stCondLst>
                                        </p:cTn>
                                        <p:tgtEl>
                                          <p:spTgt spid="27"/>
                                        </p:tgtEl>
                                        <p:attrNameLst>
                                          <p:attrName>style.visibility</p:attrName>
                                        </p:attrNameLst>
                                      </p:cBhvr>
                                      <p:to>
                                        <p:strVal val="visible"/>
                                      </p:to>
                                    </p:set>
                                    <p:animEffect transition="in" filter="fade">
                                      <p:cBhvr>
                                        <p:cTn id="231" dur="250"/>
                                        <p:tgtEl>
                                          <p:spTgt spid="27"/>
                                        </p:tgtEl>
                                      </p:cBhvr>
                                    </p:animEffect>
                                  </p:childTnLst>
                                  <p:subTnLst>
                                    <p:audio>
                                      <p:cMediaNode>
                                        <p:cTn display="0" masterRel="sameClick">
                                          <p:stCondLst>
                                            <p:cond evt="begin" delay="0">
                                              <p:tn val="229"/>
                                            </p:cond>
                                          </p:stCondLst>
                                          <p:endCondLst>
                                            <p:cond evt="onStopAudio" delay="0">
                                              <p:tgtEl>
                                                <p:sldTgt/>
                                              </p:tgtEl>
                                            </p:cond>
                                          </p:endCondLst>
                                        </p:cTn>
                                        <p:tgtEl>
                                          <p:sndTgt r:embed="rId3" name="oisairoi.wav"/>
                                        </p:tgtEl>
                                      </p:cMediaNode>
                                    </p:audio>
                                  </p:subTnLst>
                                </p:cTn>
                              </p:par>
                              <p:par>
                                <p:cTn id="232" presetID="10" presetClass="entr" presetSubtype="0" fill="hold" nodeType="withEffect">
                                  <p:stCondLst>
                                    <p:cond delay="0"/>
                                  </p:stCondLst>
                                  <p:childTnLst>
                                    <p:set>
                                      <p:cBhvr>
                                        <p:cTn id="233" dur="1" fill="hold">
                                          <p:stCondLst>
                                            <p:cond delay="0"/>
                                          </p:stCondLst>
                                        </p:cTn>
                                        <p:tgtEl>
                                          <p:spTgt spid="25"/>
                                        </p:tgtEl>
                                        <p:attrNameLst>
                                          <p:attrName>style.visibility</p:attrName>
                                        </p:attrNameLst>
                                      </p:cBhvr>
                                      <p:to>
                                        <p:strVal val="visible"/>
                                      </p:to>
                                    </p:set>
                                    <p:animEffect transition="in" filter="fade">
                                      <p:cBhvr>
                                        <p:cTn id="234" dur="250"/>
                                        <p:tgtEl>
                                          <p:spTgt spid="25"/>
                                        </p:tgtEl>
                                      </p:cBhvr>
                                    </p:animEffect>
                                  </p:childTnLst>
                                </p:cTn>
                              </p:par>
                              <p:par>
                                <p:cTn id="235" presetID="10" presetClass="exit" presetSubtype="0" fill="hold" nodeType="withEffect">
                                  <p:stCondLst>
                                    <p:cond delay="0"/>
                                  </p:stCondLst>
                                  <p:childTnLst>
                                    <p:animEffect transition="out" filter="fade">
                                      <p:cBhvr>
                                        <p:cTn id="236" dur="250"/>
                                        <p:tgtEl>
                                          <p:spTgt spid="30"/>
                                        </p:tgtEl>
                                      </p:cBhvr>
                                    </p:animEffect>
                                    <p:set>
                                      <p:cBhvr>
                                        <p:cTn id="23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8" restart="whenNotActive" fill="hold" evtFilter="cancelBubble" nodeType="interactiveSeq">
                <p:stCondLst>
                  <p:cond evt="onClick" delay="0">
                    <p:tgtEl>
                      <p:spTgt spid="33"/>
                    </p:tgtEl>
                  </p:cond>
                </p:stCondLst>
                <p:endSync evt="end" delay="0">
                  <p:rtn val="all"/>
                </p:endSync>
                <p:childTnLst>
                  <p:par>
                    <p:cTn id="239" fill="hold">
                      <p:stCondLst>
                        <p:cond delay="0"/>
                      </p:stCondLst>
                      <p:childTnLst>
                        <p:par>
                          <p:cTn id="240" fill="hold">
                            <p:stCondLst>
                              <p:cond delay="0"/>
                            </p:stCondLst>
                            <p:childTnLst>
                              <p:par>
                                <p:cTn id="241" presetID="32" presetClass="emph" presetSubtype="0" fill="hold" nodeType="clickEffect">
                                  <p:stCondLst>
                                    <p:cond delay="0"/>
                                  </p:stCondLst>
                                  <p:childTnLst>
                                    <p:animRot by="120000">
                                      <p:cBhvr>
                                        <p:cTn id="242" dur="100" fill="hold">
                                          <p:stCondLst>
                                            <p:cond delay="0"/>
                                          </p:stCondLst>
                                        </p:cTn>
                                        <p:tgtEl>
                                          <p:spTgt spid="33"/>
                                        </p:tgtEl>
                                        <p:attrNameLst>
                                          <p:attrName>r</p:attrName>
                                        </p:attrNameLst>
                                      </p:cBhvr>
                                    </p:animRot>
                                    <p:animRot by="-240000">
                                      <p:cBhvr>
                                        <p:cTn id="243" dur="200" fill="hold">
                                          <p:stCondLst>
                                            <p:cond delay="200"/>
                                          </p:stCondLst>
                                        </p:cTn>
                                        <p:tgtEl>
                                          <p:spTgt spid="33"/>
                                        </p:tgtEl>
                                        <p:attrNameLst>
                                          <p:attrName>r</p:attrName>
                                        </p:attrNameLst>
                                      </p:cBhvr>
                                    </p:animRot>
                                    <p:animRot by="240000">
                                      <p:cBhvr>
                                        <p:cTn id="244" dur="200" fill="hold">
                                          <p:stCondLst>
                                            <p:cond delay="400"/>
                                          </p:stCondLst>
                                        </p:cTn>
                                        <p:tgtEl>
                                          <p:spTgt spid="33"/>
                                        </p:tgtEl>
                                        <p:attrNameLst>
                                          <p:attrName>r</p:attrName>
                                        </p:attrNameLst>
                                      </p:cBhvr>
                                    </p:animRot>
                                    <p:animRot by="-240000">
                                      <p:cBhvr>
                                        <p:cTn id="245" dur="200" fill="hold">
                                          <p:stCondLst>
                                            <p:cond delay="600"/>
                                          </p:stCondLst>
                                        </p:cTn>
                                        <p:tgtEl>
                                          <p:spTgt spid="33"/>
                                        </p:tgtEl>
                                        <p:attrNameLst>
                                          <p:attrName>r</p:attrName>
                                        </p:attrNameLst>
                                      </p:cBhvr>
                                    </p:animRot>
                                    <p:animRot by="120000">
                                      <p:cBhvr>
                                        <p:cTn id="246" dur="200" fill="hold">
                                          <p:stCondLst>
                                            <p:cond delay="800"/>
                                          </p:stCondLst>
                                        </p:cTn>
                                        <p:tgtEl>
                                          <p:spTgt spid="33"/>
                                        </p:tgtEl>
                                        <p:attrNameLst>
                                          <p:attrName>r</p:attrName>
                                        </p:attrNameLst>
                                      </p:cBhvr>
                                    </p:animRot>
                                  </p:childTnLst>
                                  <p:subTnLst>
                                    <p:audio>
                                      <p:cMediaNode>
                                        <p:cTn display="0" masterRel="sameClick">
                                          <p:stCondLst>
                                            <p:cond evt="begin" delay="0">
                                              <p:tn val="241"/>
                                            </p:cond>
                                          </p:stCondLst>
                                          <p:endCondLst>
                                            <p:cond evt="onStopAudio" delay="0">
                                              <p:tgtEl>
                                                <p:sldTgt/>
                                              </p:tgtEl>
                                            </p:cond>
                                          </p:endCondLst>
                                        </p:cTn>
                                        <p:tgtEl>
                                          <p:sndTgt r:embed="rId4" name="wind.wav"/>
                                        </p:tgtEl>
                                      </p:cMediaNode>
                                    </p:audio>
                                  </p:subTnLst>
                                </p:cTn>
                              </p:par>
                              <p:par>
                                <p:cTn id="247" presetID="24" presetClass="emph" presetSubtype="0" fill="hold" grpId="0" nodeType="withEffect">
                                  <p:stCondLst>
                                    <p:cond delay="0"/>
                                  </p:stCondLst>
                                  <p:childTnLst>
                                    <p:animClr clrSpc="hsl" dir="cw">
                                      <p:cBhvr override="childStyle">
                                        <p:cTn id="248" dur="500" fill="hold"/>
                                        <p:tgtEl>
                                          <p:spTgt spid="31">
                                            <p:txEl>
                                              <p:pRg st="0" end="0"/>
                                            </p:txEl>
                                          </p:spTgt>
                                        </p:tgtEl>
                                        <p:attrNameLst>
                                          <p:attrName>style.color</p:attrName>
                                        </p:attrNameLst>
                                      </p:cBhvr>
                                      <p:by>
                                        <p:hsl h="0" s="-12549" l="-25098"/>
                                      </p:by>
                                    </p:animClr>
                                    <p:animClr clrSpc="hsl" dir="cw">
                                      <p:cBhvr>
                                        <p:cTn id="249" dur="500" fill="hold"/>
                                        <p:tgtEl>
                                          <p:spTgt spid="31">
                                            <p:txEl>
                                              <p:pRg st="0" end="0"/>
                                            </p:txEl>
                                          </p:spTgt>
                                        </p:tgtEl>
                                        <p:attrNameLst>
                                          <p:attrName>fillcolor</p:attrName>
                                        </p:attrNameLst>
                                      </p:cBhvr>
                                      <p:by>
                                        <p:hsl h="0" s="-12549" l="-25098"/>
                                      </p:by>
                                    </p:animClr>
                                    <p:animClr clrSpc="hsl" dir="cw">
                                      <p:cBhvr>
                                        <p:cTn id="250" dur="500" fill="hold"/>
                                        <p:tgtEl>
                                          <p:spTgt spid="31">
                                            <p:txEl>
                                              <p:pRg st="0" end="0"/>
                                            </p:txEl>
                                          </p:spTgt>
                                        </p:tgtEl>
                                        <p:attrNameLst>
                                          <p:attrName>stroke.color</p:attrName>
                                        </p:attrNameLst>
                                      </p:cBhvr>
                                      <p:by>
                                        <p:hsl h="0" s="-12549" l="-25098"/>
                                      </p:by>
                                    </p:animClr>
                                    <p:set>
                                      <p:cBhvr>
                                        <p:cTn id="251" dur="500" fill="hold"/>
                                        <p:tgtEl>
                                          <p:spTgt spid="31">
                                            <p:txEl>
                                              <p:pRg st="0" end="0"/>
                                            </p:txEl>
                                          </p:spTgt>
                                        </p:tgtEl>
                                        <p:attrNameLst>
                                          <p:attrName>fill.type</p:attrName>
                                        </p:attrNameLst>
                                      </p:cBhvr>
                                      <p:to>
                                        <p:strVal val="solid"/>
                                      </p:to>
                                    </p:set>
                                  </p:childTnLst>
                                </p:cTn>
                              </p:par>
                              <p:par>
                                <p:cTn id="252" presetID="24" presetClass="emph" presetSubtype="0" fill="hold" grpId="0" nodeType="withEffect">
                                  <p:stCondLst>
                                    <p:cond delay="0"/>
                                  </p:stCondLst>
                                  <p:childTnLst>
                                    <p:animClr clrSpc="hsl" dir="cw">
                                      <p:cBhvr override="childStyle">
                                        <p:cTn id="253" dur="500" fill="hold"/>
                                        <p:tgtEl>
                                          <p:spTgt spid="32">
                                            <p:txEl>
                                              <p:pRg st="0" end="0"/>
                                            </p:txEl>
                                          </p:spTgt>
                                        </p:tgtEl>
                                        <p:attrNameLst>
                                          <p:attrName>style.color</p:attrName>
                                        </p:attrNameLst>
                                      </p:cBhvr>
                                      <p:by>
                                        <p:hsl h="0" s="-12549" l="-25098"/>
                                      </p:by>
                                    </p:animClr>
                                    <p:animClr clrSpc="hsl" dir="cw">
                                      <p:cBhvr>
                                        <p:cTn id="254" dur="500" fill="hold"/>
                                        <p:tgtEl>
                                          <p:spTgt spid="32">
                                            <p:txEl>
                                              <p:pRg st="0" end="0"/>
                                            </p:txEl>
                                          </p:spTgt>
                                        </p:tgtEl>
                                        <p:attrNameLst>
                                          <p:attrName>fillcolor</p:attrName>
                                        </p:attrNameLst>
                                      </p:cBhvr>
                                      <p:by>
                                        <p:hsl h="0" s="-12549" l="-25098"/>
                                      </p:by>
                                    </p:animClr>
                                    <p:animClr clrSpc="hsl" dir="cw">
                                      <p:cBhvr>
                                        <p:cTn id="255" dur="500" fill="hold"/>
                                        <p:tgtEl>
                                          <p:spTgt spid="32">
                                            <p:txEl>
                                              <p:pRg st="0" end="0"/>
                                            </p:txEl>
                                          </p:spTgt>
                                        </p:tgtEl>
                                        <p:attrNameLst>
                                          <p:attrName>stroke.color</p:attrName>
                                        </p:attrNameLst>
                                      </p:cBhvr>
                                      <p:by>
                                        <p:hsl h="0" s="-12549" l="-25098"/>
                                      </p:by>
                                    </p:animClr>
                                    <p:set>
                                      <p:cBhvr>
                                        <p:cTn id="256" dur="500" fill="hold"/>
                                        <p:tgtEl>
                                          <p:spTgt spid="32">
                                            <p:txEl>
                                              <p:pRg st="0" end="0"/>
                                            </p:txEl>
                                          </p:spTgt>
                                        </p:tgtEl>
                                        <p:attrNameLst>
                                          <p:attrName>fill.type</p:attrName>
                                        </p:attrNameLst>
                                      </p:cBhvr>
                                      <p:to>
                                        <p:strVal val="solid"/>
                                      </p:to>
                                    </p:set>
                                  </p:childTnLst>
                                </p:cTn>
                              </p:par>
                              <p:par>
                                <p:cTn id="257" presetID="24" presetClass="emph" presetSubtype="0" fill="hold" grpId="0" nodeType="withEffect">
                                  <p:stCondLst>
                                    <p:cond delay="0"/>
                                  </p:stCondLst>
                                  <p:childTnLst>
                                    <p:animClr clrSpc="hsl" dir="cw">
                                      <p:cBhvr override="childStyle">
                                        <p:cTn id="258" dur="500" fill="hold"/>
                                        <p:tgtEl>
                                          <p:spTgt spid="29">
                                            <p:txEl>
                                              <p:pRg st="0" end="0"/>
                                            </p:txEl>
                                          </p:spTgt>
                                        </p:tgtEl>
                                        <p:attrNameLst>
                                          <p:attrName>style.color</p:attrName>
                                        </p:attrNameLst>
                                      </p:cBhvr>
                                      <p:by>
                                        <p:hsl h="0" s="-12549" l="-25098"/>
                                      </p:by>
                                    </p:animClr>
                                    <p:animClr clrSpc="hsl" dir="cw">
                                      <p:cBhvr>
                                        <p:cTn id="259" dur="500" fill="hold"/>
                                        <p:tgtEl>
                                          <p:spTgt spid="29">
                                            <p:txEl>
                                              <p:pRg st="0" end="0"/>
                                            </p:txEl>
                                          </p:spTgt>
                                        </p:tgtEl>
                                        <p:attrNameLst>
                                          <p:attrName>fillcolor</p:attrName>
                                        </p:attrNameLst>
                                      </p:cBhvr>
                                      <p:by>
                                        <p:hsl h="0" s="-12549" l="-25098"/>
                                      </p:by>
                                    </p:animClr>
                                    <p:animClr clrSpc="hsl" dir="cw">
                                      <p:cBhvr>
                                        <p:cTn id="260" dur="500" fill="hold"/>
                                        <p:tgtEl>
                                          <p:spTgt spid="29">
                                            <p:txEl>
                                              <p:pRg st="0" end="0"/>
                                            </p:txEl>
                                          </p:spTgt>
                                        </p:tgtEl>
                                        <p:attrNameLst>
                                          <p:attrName>stroke.color</p:attrName>
                                        </p:attrNameLst>
                                      </p:cBhvr>
                                      <p:by>
                                        <p:hsl h="0" s="-12549" l="-25098"/>
                                      </p:by>
                                    </p:animClr>
                                    <p:set>
                                      <p:cBhvr>
                                        <p:cTn id="261"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childTnLst>
        </p:cTn>
      </p:par>
    </p:tnLst>
    <p:bldLst>
      <p:bldP spid="77" grpId="0" animBg="1"/>
      <p:bldP spid="77" grpId="1" animBg="1"/>
      <p:bldP spid="45" grpId="0" animBg="1"/>
      <p:bldP spid="29" grpId="0" build="allAtOnce"/>
      <p:bldP spid="31" grpId="0" build="allAtOnce"/>
      <p:bldP spid="32"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Giao</a:t>
            </a:r>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nhiệm</a:t>
            </a:r>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vụ</a:t>
            </a:r>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2057400"/>
            <a:ext cx="8458200" cy="1447800"/>
          </a:xfrm>
        </p:spPr>
        <p:txBody>
          <a:bodyPr>
            <a:normAutofit/>
          </a:bodyPr>
          <a:lstStyle/>
          <a:p>
            <a:pPr marL="0" indent="0" algn="just">
              <a:buNone/>
            </a:pPr>
            <a:r>
              <a:rPr lang="en-US" sz="3000" dirty="0" err="1">
                <a:latin typeface="Times New Roman" pitchFamily="18" charset="0"/>
                <a:cs typeface="Times New Roman" pitchFamily="18" charset="0"/>
              </a:rPr>
              <a:t>Hãy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phiếu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hỏi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để</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dữ</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thầy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cô</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em</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691841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9000"/>
          </a:stretch>
        </a:blipFill>
        <a:effectLst/>
      </p:bgPr>
    </p:bg>
    <p:spTree>
      <p:nvGrpSpPr>
        <p:cNvPr id="1" name=""/>
        <p:cNvGrpSpPr/>
        <p:nvPr/>
      </p:nvGrpSpPr>
      <p:grpSpPr>
        <a:xfrm>
          <a:off x="0" y="0"/>
          <a:ext cx="0" cy="0"/>
          <a:chOff x="0" y="0"/>
          <a:chExt cx="0" cy="0"/>
        </a:xfrm>
      </p:grpSpPr>
      <p:sp>
        <p:nvSpPr>
          <p:cNvPr id="4" name="Rectangle 3"/>
          <p:cNvSpPr/>
          <p:nvPr/>
        </p:nvSpPr>
        <p:spPr>
          <a:xfrm>
            <a:off x="1507444" y="2438400"/>
            <a:ext cx="7003328" cy="1323439"/>
          </a:xfrm>
          <a:prstGeom prst="rect">
            <a:avLst/>
          </a:prstGeom>
          <a:noFill/>
        </p:spPr>
        <p:txBody>
          <a:bodyPr wrap="none" lIns="91440" tIns="45720" rIns="91440" bIns="45720">
            <a:spAutoFit/>
          </a:bodyPr>
          <a:lstStyle/>
          <a:p>
            <a:pPr algn="ctr"/>
            <a:r>
              <a:rPr lang="vi-VN" sz="4000" b="1" dirty="0">
                <a:solidFill>
                  <a:srgbClr val="FF0000"/>
                </a:solidFill>
                <a:effectLst>
                  <a:outerShdw blurRad="50800" dist="38100" dir="2700000" algn="tl" rotWithShape="0">
                    <a:prstClr val="black">
                      <a:alpha val="40000"/>
                    </a:prstClr>
                  </a:outerShdw>
                </a:effectLst>
                <a:latin typeface="+mj-lt"/>
              </a:rPr>
              <a:t>Trân trọng cảm ơn các thầy </a:t>
            </a:r>
            <a:r>
              <a:rPr lang="en-US" sz="4000" b="1" dirty="0" err="1" smtClean="0">
                <a:solidFill>
                  <a:srgbClr val="FF0000"/>
                </a:solidFill>
                <a:effectLst>
                  <a:outerShdw blurRad="50800" dist="38100" dir="2700000" algn="tl" rotWithShape="0">
                    <a:prstClr val="black">
                      <a:alpha val="40000"/>
                    </a:prstClr>
                  </a:outerShdw>
                </a:effectLst>
                <a:latin typeface="+mj-lt"/>
              </a:rPr>
              <a:t>cô</a:t>
            </a:r>
            <a:r>
              <a:rPr lang="vi-VN" sz="4000" b="1" dirty="0" smtClean="0">
                <a:solidFill>
                  <a:srgbClr val="FF0000"/>
                </a:solidFill>
                <a:effectLst>
                  <a:outerShdw blurRad="50800" dist="38100" dir="2700000" algn="tl" rotWithShape="0">
                    <a:prstClr val="black">
                      <a:alpha val="40000"/>
                    </a:prstClr>
                  </a:outerShdw>
                </a:effectLst>
                <a:latin typeface="+mj-lt"/>
              </a:rPr>
              <a:t> </a:t>
            </a:r>
            <a:endParaRPr lang="en-US" sz="4000" b="1" dirty="0" smtClean="0">
              <a:solidFill>
                <a:srgbClr val="FF0000"/>
              </a:solidFill>
              <a:effectLst>
                <a:outerShdw blurRad="50800" dist="38100" dir="2700000" algn="tl" rotWithShape="0">
                  <a:prstClr val="black">
                    <a:alpha val="40000"/>
                  </a:prstClr>
                </a:outerShdw>
              </a:effectLst>
              <a:latin typeface="+mj-lt"/>
            </a:endParaRPr>
          </a:p>
          <a:p>
            <a:pPr algn="ctr"/>
            <a:r>
              <a:rPr lang="vi-VN" sz="4000" b="1" dirty="0" smtClean="0">
                <a:solidFill>
                  <a:srgbClr val="FF0000"/>
                </a:solidFill>
                <a:effectLst>
                  <a:outerShdw blurRad="50800" dist="38100" dir="2700000" algn="tl" rotWithShape="0">
                    <a:prstClr val="black">
                      <a:alpha val="40000"/>
                    </a:prstClr>
                  </a:outerShdw>
                </a:effectLst>
                <a:latin typeface="+mj-lt"/>
              </a:rPr>
              <a:t>và </a:t>
            </a:r>
            <a:r>
              <a:rPr lang="vi-VN" sz="4000" b="1" dirty="0">
                <a:solidFill>
                  <a:srgbClr val="FF0000"/>
                </a:solidFill>
                <a:effectLst>
                  <a:outerShdw blurRad="50800" dist="38100" dir="2700000" algn="tl" rotWithShape="0">
                    <a:prstClr val="black">
                      <a:alpha val="40000"/>
                    </a:prstClr>
                  </a:outerShdw>
                </a:effectLst>
                <a:latin typeface="+mj-lt"/>
              </a:rPr>
              <a:t>các em học sinh!</a:t>
            </a:r>
            <a:endParaRPr lang="en-US" sz="4000" b="1" dirty="0">
              <a:ln w="18000">
                <a:solidFill>
                  <a:schemeClr val="accent2">
                    <a:satMod val="140000"/>
                  </a:schemeClr>
                </a:solidFill>
                <a:prstDash val="solid"/>
                <a:miter lim="800000"/>
              </a:ln>
              <a:solidFill>
                <a:srgbClr val="FF0000"/>
              </a:solidFill>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175246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096000" cy="487362"/>
          </a:xfrm>
        </p:spPr>
        <p:txBody>
          <a:bodyPr>
            <a:noAutofit/>
          </a:bodyPr>
          <a:lstStyle/>
          <a:p>
            <a:pPr algn="l"/>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DỮ LIỆU THỐNG KÊ</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4267200"/>
            <a:ext cx="8153400" cy="1858963"/>
          </a:xfrm>
        </p:spPr>
        <p:txBody>
          <a:bodyPr>
            <a:normAutofit/>
          </a:bodyPr>
          <a:lstStyle/>
          <a:p>
            <a:pPr marL="0" indent="0">
              <a:buNone/>
            </a:pPr>
            <a:r>
              <a:rPr lang="en-US" sz="2600" b="1" dirty="0" err="1" smtClean="0">
                <a:solidFill>
                  <a:srgbClr val="FF0000"/>
                </a:solidFill>
                <a:latin typeface="Times New Roman" pitchFamily="18" charset="0"/>
                <a:cs typeface="Times New Roman" pitchFamily="18" charset="0"/>
              </a:rPr>
              <a:t>Nhóm</a:t>
            </a:r>
            <a:r>
              <a:rPr lang="en-US" sz="2600" b="1" dirty="0" smtClean="0">
                <a:solidFill>
                  <a:srgbClr val="FF0000"/>
                </a:solidFill>
                <a:latin typeface="Times New Roman" pitchFamily="18" charset="0"/>
                <a:cs typeface="Times New Roman" pitchFamily="18" charset="0"/>
              </a:rPr>
              <a:t> 1: </a:t>
            </a:r>
            <a:r>
              <a:rPr lang="en-US" sz="2600" b="1" dirty="0" err="1">
                <a:latin typeface="Times New Roman" pitchFamily="18" charset="0"/>
                <a:cs typeface="Times New Roman" pitchFamily="18" charset="0"/>
              </a:rPr>
              <a:t>L</a:t>
            </a:r>
            <a:r>
              <a:rPr lang="en-US" sz="2600" b="1" dirty="0" err="1" smtClean="0">
                <a:latin typeface="Times New Roman" pitchFamily="18" charset="0"/>
                <a:cs typeface="Times New Roman" pitchFamily="18" charset="0"/>
              </a:rPr>
              <a:t>iệt</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kê</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nhiệt</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độ</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cao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nhất</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trong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các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ngày</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từ</a:t>
            </a:r>
            <a:r>
              <a:rPr lang="en-US" sz="2600" b="1" dirty="0" smtClean="0">
                <a:latin typeface="Times New Roman" pitchFamily="18" charset="0"/>
                <a:cs typeface="Times New Roman" pitchFamily="18" charset="0"/>
              </a:rPr>
              <a:t> 11/04/2019 - 20/04/2019.</a:t>
            </a:r>
          </a:p>
          <a:p>
            <a:pPr marL="0" indent="0">
              <a:buNone/>
            </a:pPr>
            <a:r>
              <a:rPr lang="en-US" sz="2600" b="1" dirty="0" err="1" smtClean="0">
                <a:solidFill>
                  <a:srgbClr val="FF0000"/>
                </a:solidFill>
                <a:latin typeface="Times New Roman" pitchFamily="18" charset="0"/>
                <a:cs typeface="Times New Roman" pitchFamily="18" charset="0"/>
              </a:rPr>
              <a:t>Nhóm</a:t>
            </a:r>
            <a:r>
              <a:rPr lang="en-US" sz="2600" b="1" dirty="0" smtClean="0">
                <a:solidFill>
                  <a:srgbClr val="FF0000"/>
                </a:solidFill>
                <a:latin typeface="Times New Roman" pitchFamily="18" charset="0"/>
                <a:cs typeface="Times New Roman" pitchFamily="18" charset="0"/>
              </a:rPr>
              <a:t> 2: </a:t>
            </a:r>
            <a:r>
              <a:rPr lang="en-US" sz="2600" b="1" dirty="0" err="1" smtClean="0">
                <a:latin typeface="Times New Roman" pitchFamily="18" charset="0"/>
                <a:cs typeface="Times New Roman" pitchFamily="18" charset="0"/>
              </a:rPr>
              <a:t>Những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ngày</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nào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trong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các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ngày</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từ</a:t>
            </a:r>
            <a:r>
              <a:rPr lang="en-US" sz="2600" b="1" dirty="0" smtClean="0">
                <a:latin typeface="Times New Roman" pitchFamily="18" charset="0"/>
                <a:cs typeface="Times New Roman" pitchFamily="18" charset="0"/>
              </a:rPr>
              <a:t> 11/04/2019 - 20/04/2019 </a:t>
            </a:r>
            <a:r>
              <a:rPr lang="en-US" sz="2600" b="1" dirty="0" err="1" smtClean="0">
                <a:latin typeface="Times New Roman" pitchFamily="18" charset="0"/>
                <a:cs typeface="Times New Roman" pitchFamily="18" charset="0"/>
              </a:rPr>
              <a:t>được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dự</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báo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không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mưa</a:t>
            </a:r>
            <a:r>
              <a:rPr lang="en-US" sz="2600" b="1" dirty="0" smtClean="0">
                <a:latin typeface="Times New Roman" pitchFamily="18" charset="0"/>
                <a:cs typeface="Times New Roman" pitchFamily="18" charset="0"/>
              </a:rPr>
              <a:t> ?</a:t>
            </a:r>
          </a:p>
          <a:p>
            <a:pPr marL="0" indent="0">
              <a:buNone/>
            </a:pPr>
            <a:endParaRPr lang="en-US" dirty="0"/>
          </a:p>
        </p:txBody>
      </p:sp>
      <p:sp>
        <p:nvSpPr>
          <p:cNvPr id="5" name="TextBox 4"/>
          <p:cNvSpPr txBox="1"/>
          <p:nvPr/>
        </p:nvSpPr>
        <p:spPr>
          <a:xfrm>
            <a:off x="550333" y="3906798"/>
            <a:ext cx="1185333" cy="553998"/>
          </a:xfrm>
          <a:prstGeom prst="rect">
            <a:avLst/>
          </a:prstGeom>
          <a:noFill/>
        </p:spPr>
        <p:txBody>
          <a:bodyPr wrap="square" rtlCol="0">
            <a:spAutoFit/>
          </a:bodyPr>
          <a:lstStyle/>
          <a:p>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HĐ1</a:t>
            </a:r>
            <a:endPar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09601"/>
            <a:ext cx="8534400" cy="3733800"/>
          </a:xfrm>
          <a:prstGeom prst="rect">
            <a:avLst/>
          </a:prstGeom>
        </p:spPr>
      </p:pic>
    </p:spTree>
    <p:extLst>
      <p:ext uri="{BB962C8B-B14F-4D97-AF65-F5344CB8AC3E}">
        <p14:creationId xmlns:p14="http://schemas.microsoft.com/office/powerpoint/2010/main" val="32894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1828800"/>
          </a:xfrm>
          <a:solidFill>
            <a:schemeClr val="accent6">
              <a:lumMod val="20000"/>
              <a:lumOff val="80000"/>
            </a:schemeClr>
          </a:solidFill>
        </p:spPr>
        <p:txBody>
          <a:bodyPr>
            <a:normAutofit/>
          </a:bodyPr>
          <a:lstStyle/>
          <a:p>
            <a:pPr algn="just"/>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1: </a:t>
            </a:r>
            <a:r>
              <a:rPr lang="nl-NL" sz="2800" b="1" dirty="0">
                <a:solidFill>
                  <a:schemeClr val="accent1">
                    <a:lumMod val="50000"/>
                  </a:schemeClr>
                </a:solidFill>
                <a:latin typeface="Times New Roman" pitchFamily="18" charset="0"/>
                <a:cs typeface="Times New Roman" pitchFamily="18" charset="0"/>
              </a:rPr>
              <a:t>Nhiệt độ cao nhất trong các ngày từ 11-14-2019 đến 20-4-2019 là : 34 , 29 , 28, 31 , 26 , 28 , 26 , 29 , 31 , 28</a:t>
            </a:r>
            <a:endParaRPr lang="en-US" sz="2800" b="1" dirty="0">
              <a:solidFill>
                <a:schemeClr val="accent1">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719667" y="2667000"/>
            <a:ext cx="8229600" cy="1447800"/>
          </a:xfrm>
          <a:solidFill>
            <a:schemeClr val="accent6">
              <a:lumMod val="20000"/>
              <a:lumOff val="80000"/>
            </a:schemeClr>
          </a:solidFill>
        </p:spPr>
        <p:txBody>
          <a:bodyPr>
            <a:normAutofit/>
          </a:bodyPr>
          <a:lstStyle/>
          <a:p>
            <a:pPr marL="0" indent="0">
              <a:buNone/>
            </a:pP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2: </a:t>
            </a:r>
            <a:r>
              <a:rPr lang="vi-VN" sz="2800" b="1" dirty="0">
                <a:solidFill>
                  <a:schemeClr val="accent1">
                    <a:lumMod val="50000"/>
                  </a:schemeClr>
                </a:solidFill>
                <a:latin typeface="Times New Roman" pitchFamily="18" charset="0"/>
                <a:cs typeface="Times New Roman" pitchFamily="18" charset="0"/>
              </a:rPr>
              <a:t>Những ngày trong các ngày  từ 11-14-2019 đến 20-4-2019 dự báo không mưa là: ngày 13, 16, 18 , 19 , 20.</a:t>
            </a:r>
            <a:endParaRPr lang="en-US" sz="2800" b="1" dirty="0">
              <a:solidFill>
                <a:schemeClr val="accent1">
                  <a:lumMod val="50000"/>
                </a:schemeClr>
              </a:solidFill>
              <a:latin typeface="Times New Roman" pitchFamily="18" charset="0"/>
              <a:cs typeface="Times New Roman" pitchFamily="18" charset="0"/>
            </a:endParaRPr>
          </a:p>
        </p:txBody>
      </p:sp>
      <p:sp>
        <p:nvSpPr>
          <p:cNvPr id="6" name="TextBox 5"/>
          <p:cNvSpPr txBox="1"/>
          <p:nvPr/>
        </p:nvSpPr>
        <p:spPr>
          <a:xfrm>
            <a:off x="694267" y="4724400"/>
            <a:ext cx="8229600" cy="1200329"/>
          </a:xfrm>
          <a:prstGeom prst="rect">
            <a:avLst/>
          </a:prstGeom>
          <a:solidFill>
            <a:schemeClr val="accent6">
              <a:lumMod val="40000"/>
              <a:lumOff val="60000"/>
            </a:schemeClr>
          </a:solidFill>
        </p:spPr>
        <p:txBody>
          <a:bodyPr wrap="square" rtlCol="0">
            <a:spAutoFit/>
          </a:bodyPr>
          <a:lstStyle/>
          <a:p>
            <a:pPr algn="just"/>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hông</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tin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872067" y="152400"/>
            <a:ext cx="1185333" cy="553998"/>
          </a:xfrm>
          <a:prstGeom prst="rect">
            <a:avLst/>
          </a:prstGeom>
          <a:noFill/>
        </p:spPr>
        <p:txBody>
          <a:bodyPr wrap="square" rtlCol="0">
            <a:spAutoFit/>
          </a:bodyPr>
          <a:lstStyle/>
          <a:p>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HĐ1</a:t>
            </a:r>
            <a:endPar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762000" y="4149804"/>
            <a:ext cx="1185333" cy="553998"/>
          </a:xfrm>
          <a:prstGeom prst="rect">
            <a:avLst/>
          </a:prstGeom>
          <a:noFill/>
        </p:spPr>
        <p:txBody>
          <a:bodyPr wrap="square" rtlCol="0">
            <a:spAutoFit/>
          </a:bodyPr>
          <a:lstStyle/>
          <a:p>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HĐ2</a:t>
            </a:r>
            <a:endPar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6878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772400" cy="2743200"/>
          </a:xfrm>
          <a:solidFill>
            <a:schemeClr val="bg2">
              <a:lumMod val="90000"/>
            </a:schemeClr>
          </a:solidFill>
        </p:spPr>
        <p:txBody>
          <a:bodyPr>
            <a:normAutofit/>
          </a:bodyPr>
          <a:lstStyle/>
          <a:p>
            <a:pPr algn="just"/>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Các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thông</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tin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thu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ở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trên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như</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nhiệt</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độ</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thấp</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nhất</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nhiệt</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độ</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cao</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nhất</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ngày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không</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mưa</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được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gọi</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Trong</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các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ấy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có</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có</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dữ</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liệu</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không</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phải</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là</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số</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2793" y="3598889"/>
            <a:ext cx="533474" cy="476316"/>
          </a:xfrm>
        </p:spPr>
      </p:pic>
      <p:sp>
        <p:nvSpPr>
          <p:cNvPr id="8" name="TextBox 7"/>
          <p:cNvSpPr txBox="1"/>
          <p:nvPr/>
        </p:nvSpPr>
        <p:spPr>
          <a:xfrm>
            <a:off x="1430867" y="3630249"/>
            <a:ext cx="7467600" cy="430887"/>
          </a:xfrm>
          <a:prstGeom prst="rect">
            <a:avLst/>
          </a:prstGeom>
          <a:noFill/>
        </p:spPr>
        <p:txBody>
          <a:bodyPr wrap="square" rtlCol="0">
            <a:spAutoFit/>
          </a:bodyPr>
          <a:lstStyle/>
          <a:p>
            <a:r>
              <a:rPr lang="en-US" sz="2200" b="1" dirty="0" smtClean="0">
                <a:solidFill>
                  <a:srgbClr val="FF0000"/>
                </a:solidFill>
                <a:latin typeface="Times New Roman" pitchFamily="18" charset="0"/>
                <a:cs typeface="Times New Roman" pitchFamily="18" charset="0"/>
              </a:rPr>
              <a:t>Cho </a:t>
            </a:r>
            <a:r>
              <a:rPr lang="en-US" sz="2200" b="1" dirty="0" err="1" smtClean="0">
                <a:solidFill>
                  <a:srgbClr val="FF0000"/>
                </a:solidFill>
                <a:latin typeface="Times New Roman" pitchFamily="18" charset="0"/>
                <a:cs typeface="Times New Roman" pitchFamily="18" charset="0"/>
              </a:rPr>
              <a:t>ví</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dụ</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về</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dữ</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liệu</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là</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số</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ví</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dụ</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về</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dữ</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liệu</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không</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phải</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là</a:t>
            </a: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số</a:t>
            </a:r>
            <a:endParaRPr lang="en-US" sz="2200" b="1" dirty="0">
              <a:solidFill>
                <a:srgbClr val="FF0000"/>
              </a:solidFill>
              <a:latin typeface="Times New Roman" pitchFamily="18" charset="0"/>
              <a:cs typeface="Times New Roman" pitchFamily="18" charset="0"/>
            </a:endParaRPr>
          </a:p>
        </p:txBody>
      </p:sp>
      <p:sp>
        <p:nvSpPr>
          <p:cNvPr id="9" name="TextBox 8"/>
          <p:cNvSpPr txBox="1"/>
          <p:nvPr/>
        </p:nvSpPr>
        <p:spPr>
          <a:xfrm>
            <a:off x="685800" y="4143388"/>
            <a:ext cx="8001000" cy="1862048"/>
          </a:xfrm>
          <a:prstGeom prst="rect">
            <a:avLst/>
          </a:prstGeom>
          <a:noFill/>
        </p:spPr>
        <p:txBody>
          <a:bodyPr wrap="square" rtlCol="0">
            <a:spAutoFit/>
          </a:bodyPr>
          <a:lstStyle/>
          <a:p>
            <a:r>
              <a:rPr lang="vi-VN" sz="2300" b="1" dirty="0">
                <a:latin typeface="+mj-lt"/>
              </a:rPr>
              <a:t>Ví dụ dữ liệu </a:t>
            </a:r>
            <a:r>
              <a:rPr lang="en-US" sz="2300" b="1" dirty="0" err="1" smtClean="0">
                <a:latin typeface="+mj-lt"/>
              </a:rPr>
              <a:t>là</a:t>
            </a:r>
            <a:r>
              <a:rPr lang="vi-VN" sz="2300" b="1" dirty="0" smtClean="0">
                <a:latin typeface="+mj-lt"/>
              </a:rPr>
              <a:t> số:</a:t>
            </a:r>
            <a:r>
              <a:rPr lang="en-US" sz="2300" b="1" dirty="0" smtClean="0">
                <a:latin typeface="+mj-lt"/>
              </a:rPr>
              <a:t> </a:t>
            </a:r>
            <a:r>
              <a:rPr lang="vi-VN" sz="2300" dirty="0" smtClean="0">
                <a:latin typeface="+mj-lt"/>
              </a:rPr>
              <a:t>Chiều </a:t>
            </a:r>
            <a:r>
              <a:rPr lang="vi-VN" sz="2300" dirty="0">
                <a:latin typeface="+mj-lt"/>
              </a:rPr>
              <a:t>cao của </a:t>
            </a:r>
            <a:r>
              <a:rPr lang="en-US" sz="2300" dirty="0" smtClean="0">
                <a:latin typeface="+mj-lt"/>
              </a:rPr>
              <a:t>5</a:t>
            </a:r>
            <a:r>
              <a:rPr lang="vi-VN" sz="2300" dirty="0" smtClean="0">
                <a:latin typeface="+mj-lt"/>
              </a:rPr>
              <a:t> </a:t>
            </a:r>
            <a:r>
              <a:rPr lang="vi-VN" sz="2300" dirty="0">
                <a:latin typeface="+mj-lt"/>
              </a:rPr>
              <a:t>bạn học sinh trong lớp </a:t>
            </a:r>
            <a:r>
              <a:rPr lang="en-US" sz="2300" dirty="0" smtClean="0">
                <a:latin typeface="+mj-lt"/>
              </a:rPr>
              <a:t>6</a:t>
            </a:r>
            <a:r>
              <a:rPr lang="en-US" sz="2300" dirty="0" smtClean="0">
                <a:latin typeface="+mj-lt"/>
              </a:rPr>
              <a:t>E </a:t>
            </a:r>
            <a:r>
              <a:rPr lang="vi-VN" sz="2300" dirty="0" smtClean="0">
                <a:latin typeface="+mj-lt"/>
              </a:rPr>
              <a:t>là </a:t>
            </a:r>
            <a:r>
              <a:rPr lang="vi-VN" sz="2300" dirty="0">
                <a:latin typeface="+mj-lt"/>
              </a:rPr>
              <a:t>: 153 cm ; 154 cm ; </a:t>
            </a:r>
            <a:r>
              <a:rPr lang="vi-VN" sz="2300" dirty="0" smtClean="0">
                <a:latin typeface="+mj-lt"/>
              </a:rPr>
              <a:t>16</a:t>
            </a:r>
            <a:r>
              <a:rPr lang="en-US" sz="2300" dirty="0" smtClean="0">
                <a:latin typeface="+mj-lt"/>
              </a:rPr>
              <a:t>0</a:t>
            </a:r>
            <a:r>
              <a:rPr lang="vi-VN" sz="2300" dirty="0" smtClean="0">
                <a:latin typeface="+mj-lt"/>
              </a:rPr>
              <a:t> </a:t>
            </a:r>
            <a:r>
              <a:rPr lang="vi-VN" sz="2300" dirty="0">
                <a:latin typeface="+mj-lt"/>
              </a:rPr>
              <a:t>cm ; </a:t>
            </a:r>
            <a:r>
              <a:rPr lang="vi-VN" sz="2300" dirty="0" smtClean="0">
                <a:latin typeface="+mj-lt"/>
              </a:rPr>
              <a:t>1</a:t>
            </a:r>
            <a:r>
              <a:rPr lang="en-US" sz="2300" dirty="0" smtClean="0">
                <a:latin typeface="+mj-lt"/>
              </a:rPr>
              <a:t>52</a:t>
            </a:r>
            <a:r>
              <a:rPr lang="vi-VN" sz="2300" dirty="0" smtClean="0">
                <a:latin typeface="+mj-lt"/>
              </a:rPr>
              <a:t> </a:t>
            </a:r>
            <a:r>
              <a:rPr lang="vi-VN" sz="2300" dirty="0">
                <a:latin typeface="+mj-lt"/>
              </a:rPr>
              <a:t>cm ; 155 cm</a:t>
            </a:r>
            <a:endParaRPr lang="en-US" sz="2300" dirty="0">
              <a:latin typeface="+mj-lt"/>
            </a:endParaRPr>
          </a:p>
          <a:p>
            <a:r>
              <a:rPr lang="vi-VN" sz="2300" b="1" dirty="0">
                <a:latin typeface="+mj-lt"/>
              </a:rPr>
              <a:t>Ví dụ về dữ liệu không phải là số </a:t>
            </a:r>
            <a:r>
              <a:rPr lang="vi-VN" sz="2300" b="1" dirty="0" smtClean="0">
                <a:latin typeface="+mj-lt"/>
              </a:rPr>
              <a:t>:</a:t>
            </a:r>
            <a:r>
              <a:rPr lang="en-US" sz="2300" b="1" dirty="0" smtClean="0">
                <a:latin typeface="+mj-lt"/>
              </a:rPr>
              <a:t> </a:t>
            </a:r>
            <a:r>
              <a:rPr lang="en-US" sz="2300" dirty="0" err="1" smtClean="0">
                <a:latin typeface="Times New Roman" pitchFamily="18" charset="0"/>
                <a:cs typeface="Times New Roman" pitchFamily="18" charset="0"/>
              </a:rPr>
              <a:t>Những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dụng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cụ</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học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tập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mà</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học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sinh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lớp</a:t>
            </a:r>
            <a:r>
              <a:rPr lang="en-US" sz="2300" dirty="0" smtClean="0">
                <a:latin typeface="Times New Roman" pitchFamily="18" charset="0"/>
                <a:cs typeface="Times New Roman" pitchFamily="18" charset="0"/>
              </a:rPr>
              <a:t> 6 </a:t>
            </a:r>
            <a:r>
              <a:rPr lang="en-US" sz="2300" dirty="0" err="1" smtClean="0">
                <a:latin typeface="Times New Roman" pitchFamily="18" charset="0"/>
                <a:cs typeface="Times New Roman" pitchFamily="18" charset="0"/>
              </a:rPr>
              <a:t>cần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có</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bút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viết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bút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chì</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compa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êke</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thước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thẳng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tẩy</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hộp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bút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vở</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nháp</a:t>
            </a:r>
            <a:r>
              <a:rPr lang="en-US" sz="2300" dirty="0" smtClean="0">
                <a:latin typeface="Times New Roman" pitchFamily="18" charset="0"/>
                <a:cs typeface="Times New Roman" pitchFamily="18" charset="0"/>
              </a:rPr>
              <a:t>.</a:t>
            </a:r>
            <a:endParaRPr lang="en-US" sz="2300" dirty="0">
              <a:latin typeface="Times New Roman" pitchFamily="18" charset="0"/>
              <a:cs typeface="Times New Roman" pitchFamily="18" charset="0"/>
            </a:endParaRPr>
          </a:p>
        </p:txBody>
      </p:sp>
      <p:sp>
        <p:nvSpPr>
          <p:cNvPr id="11" name="Title 1"/>
          <p:cNvSpPr txBox="1">
            <a:spLocks/>
          </p:cNvSpPr>
          <p:nvPr/>
        </p:nvSpPr>
        <p:spPr>
          <a:xfrm>
            <a:off x="1066800" y="228600"/>
            <a:ext cx="60960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 DỮ LIỆU THỐNG KÊ</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0986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1000"/>
                                        <p:tgtEl>
                                          <p:spTgt spid="9">
                                            <p:txEl>
                                              <p:pRg st="1" end="1"/>
                                            </p:txEl>
                                          </p:spTgt>
                                        </p:tgtEl>
                                      </p:cBhvr>
                                    </p:animEffect>
                                    <p:anim calcmode="lin" valueType="num">
                                      <p:cBhvr>
                                        <p:cTn id="2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3306762"/>
          </a:xfrm>
          <a:solidFill>
            <a:schemeClr val="bg1"/>
          </a:solidFill>
        </p:spPr>
        <p:txBody>
          <a:bodyPr>
            <a:noAutofit/>
          </a:bodyPr>
          <a:lstStyle/>
          <a:p>
            <a:pPr algn="l"/>
            <a:r>
              <a:rPr lang="en-US" sz="3200" b="1" dirty="0" err="1" smtClean="0">
                <a:solidFill>
                  <a:srgbClr val="C00000"/>
                </a:solidFill>
                <a:latin typeface="Times New Roman" pitchFamily="18" charset="0"/>
                <a:cs typeface="Times New Roman" pitchFamily="18" charset="0"/>
              </a:rPr>
              <a:t>Ví</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dụ</a:t>
            </a:r>
            <a:r>
              <a:rPr lang="en-US" sz="3200" b="1" dirty="0" smtClean="0">
                <a:solidFill>
                  <a:srgbClr val="C00000"/>
                </a:solidFill>
                <a:latin typeface="Times New Roman" pitchFamily="18" charset="0"/>
                <a:cs typeface="Times New Roman" pitchFamily="18" charset="0"/>
              </a:rPr>
              <a:t> 1: </a:t>
            </a:r>
            <a:r>
              <a:rPr lang="en-US" sz="3200" dirty="0" smtClean="0">
                <a:latin typeface="Times New Roman" pitchFamily="18" charset="0"/>
                <a:cs typeface="Times New Roman" pitchFamily="18" charset="0"/>
              </a:rPr>
              <a:t>An </a:t>
            </a:r>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kê</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b="1" dirty="0" err="1" smtClean="0">
                <a:solidFill>
                  <a:schemeClr val="accent3">
                    <a:lumMod val="50000"/>
                  </a:schemeClr>
                </a:solidFill>
                <a:latin typeface="Times New Roman" pitchFamily="18" charset="0"/>
                <a:cs typeface="Times New Roman" pitchFamily="18" charset="0"/>
              </a:rPr>
              <a:t>Dương</a:t>
            </a:r>
            <a:r>
              <a:rPr lang="en-US" sz="3200" b="1" dirty="0" smtClean="0">
                <a:solidFill>
                  <a:schemeClr val="accent3">
                    <a:lumMod val="50000"/>
                  </a:schemeClr>
                </a:solidFill>
                <a:latin typeface="Times New Roman" pitchFamily="18" charset="0"/>
                <a:cs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rPr>
              <a:t>sỉ</a:t>
            </a:r>
            <a:r>
              <a:rPr lang="en-US" sz="3200" b="1" dirty="0" smtClean="0">
                <a:solidFill>
                  <a:schemeClr val="accent3">
                    <a:lumMod val="50000"/>
                  </a:schemeClr>
                </a:solidFill>
                <a:latin typeface="Times New Roman" pitchFamily="18" charset="0"/>
                <a:cs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rPr>
              <a:t>thông</a:t>
            </a:r>
            <a:r>
              <a:rPr lang="en-US" sz="3200" b="1" dirty="0" smtClean="0">
                <a:solidFill>
                  <a:schemeClr val="accent3">
                    <a:lumMod val="50000"/>
                  </a:schemeClr>
                </a:solidFill>
                <a:latin typeface="Times New Roman" pitchFamily="18" charset="0"/>
                <a:cs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rPr>
              <a:t>dừa</a:t>
            </a:r>
            <a:r>
              <a:rPr lang="en-US" sz="3200" b="1" dirty="0" smtClean="0">
                <a:solidFill>
                  <a:schemeClr val="accent3">
                    <a:lumMod val="50000"/>
                  </a:schemeClr>
                </a:solidFill>
                <a:latin typeface="Times New Roman" pitchFamily="18" charset="0"/>
                <a:cs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rPr>
              <a:t>rêu</a:t>
            </a:r>
            <a:r>
              <a:rPr lang="en-US" sz="3200" b="1" dirty="0" smtClean="0">
                <a:solidFill>
                  <a:schemeClr val="accent3">
                    <a:lumMod val="50000"/>
                  </a:schemeClr>
                </a:solidFill>
                <a:latin typeface="Times New Roman" pitchFamily="18" charset="0"/>
                <a:cs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rPr>
              <a:t>đậu</a:t>
            </a:r>
            <a:r>
              <a:rPr lang="en-US" sz="3200" b="1" dirty="0" smtClean="0">
                <a:solidFill>
                  <a:schemeClr val="accent3">
                    <a:lumMod val="50000"/>
                  </a:schemeClr>
                </a:solidFill>
                <a:latin typeface="Times New Roman" pitchFamily="18" charset="0"/>
                <a:cs typeface="Times New Roman" pitchFamily="18" charset="0"/>
              </a:rPr>
              <a:t>, </a:t>
            </a:r>
            <a:r>
              <a:rPr lang="en-US" sz="3200" b="1" dirty="0" err="1" smtClean="0">
                <a:solidFill>
                  <a:schemeClr val="accent3">
                    <a:lumMod val="50000"/>
                  </a:schemeClr>
                </a:solidFill>
                <a:latin typeface="Times New Roman" pitchFamily="18" charset="0"/>
                <a:cs typeface="Times New Roman" pitchFamily="18" charset="0"/>
              </a:rPr>
              <a:t>bưởi</a:t>
            </a:r>
            <a:r>
              <a:rPr lang="en-US" sz="3200" b="1" dirty="0" smtClean="0">
                <a:solidFill>
                  <a:schemeClr val="accent3">
                    <a:lumMod val="50000"/>
                  </a:schemeClr>
                </a:solidFill>
                <a:latin typeface="Times New Roman" pitchFamily="18" charset="0"/>
                <a:cs typeface="Times New Roman" pitchFamily="18" charset="0"/>
              </a:rPr>
              <a:t>, vi </a:t>
            </a:r>
            <a:r>
              <a:rPr lang="en-US" sz="3200" b="1" dirty="0" err="1" smtClean="0">
                <a:solidFill>
                  <a:schemeClr val="accent3">
                    <a:lumMod val="50000"/>
                  </a:schemeClr>
                </a:solidFill>
                <a:latin typeface="Times New Roman" pitchFamily="18" charset="0"/>
                <a:cs typeface="Times New Roman" pitchFamily="18" charset="0"/>
              </a:rPr>
              <a:t>khuẩn</a:t>
            </a:r>
            <a:r>
              <a:rPr lang="en-US" sz="3200" b="1" dirty="0">
                <a:solidFill>
                  <a:schemeClr val="accent3">
                    <a:lumMod val="50000"/>
                  </a:schemeClr>
                </a:solidFill>
                <a:latin typeface="Times New Roman" pitchFamily="18" charset="0"/>
                <a:cs typeface="Times New Roman" pitchFamily="18" charset="0"/>
              </a:rPr>
              <a:t/>
            </a:r>
            <a:br>
              <a:rPr lang="en-US" sz="3200" b="1" dirty="0">
                <a:solidFill>
                  <a:schemeClr val="accent3">
                    <a:lumMod val="50000"/>
                  </a:schemeClr>
                </a:solidFill>
                <a:latin typeface="Times New Roman" pitchFamily="18" charset="0"/>
                <a:cs typeface="Times New Roman" pitchFamily="18" charset="0"/>
              </a:rPr>
            </a:br>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Dữ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hay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b)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lý</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nếu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a:t>
            </a:r>
            <a:endParaRPr lang="en-US" sz="3200" dirty="0">
              <a:solidFill>
                <a:schemeClr val="accent3">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35000" y="4191000"/>
            <a:ext cx="8229600" cy="1219200"/>
          </a:xfrm>
          <a:solidFill>
            <a:schemeClr val="bg2"/>
          </a:solidFill>
        </p:spPr>
        <p:txBody>
          <a:bodyPr/>
          <a:lstStyle/>
          <a:p>
            <a:pPr marL="514350" indent="-514350">
              <a:buAutoNum type="alphaLcParenR"/>
            </a:pPr>
            <a:r>
              <a:rPr lang="en-US" dirty="0" err="1" smtClean="0">
                <a:latin typeface="Times New Roman" pitchFamily="18" charset="0"/>
                <a:cs typeface="Times New Roman" pitchFamily="18" charset="0"/>
              </a:rPr>
              <a:t>Dãy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liệu</a:t>
            </a:r>
            <a:endParaRPr lang="en-US" dirty="0" smtClean="0">
              <a:latin typeface="Times New Roman" pitchFamily="18" charset="0"/>
              <a:cs typeface="Times New Roman" pitchFamily="18" charset="0"/>
            </a:endParaRPr>
          </a:p>
        </p:txBody>
      </p:sp>
      <p:sp>
        <p:nvSpPr>
          <p:cNvPr id="4" name="TextBox 3"/>
          <p:cNvSpPr txBox="1"/>
          <p:nvPr/>
        </p:nvSpPr>
        <p:spPr>
          <a:xfrm>
            <a:off x="635000" y="5253854"/>
            <a:ext cx="7543800" cy="584775"/>
          </a:xfrm>
          <a:prstGeom prst="rect">
            <a:avLst/>
          </a:prstGeom>
          <a:solidFill>
            <a:schemeClr val="bg2"/>
          </a:solidFill>
        </p:spPr>
        <p:txBody>
          <a:bodyPr wrap="square" rtlCol="0">
            <a:spAutoFit/>
          </a:bodyPr>
          <a:lstStyle/>
          <a:p>
            <a:r>
              <a:rPr lang="en-US" sz="3200" dirty="0" smtClean="0">
                <a:latin typeface="Times New Roman" pitchFamily="18" charset="0"/>
                <a:cs typeface="Times New Roman" pitchFamily="18" charset="0"/>
              </a:rPr>
              <a:t>b) </a:t>
            </a:r>
            <a:r>
              <a:rPr lang="en-US" sz="3200" dirty="0" err="1" smtClean="0">
                <a:latin typeface="Times New Roman" pitchFamily="18" charset="0"/>
                <a:cs typeface="Times New Roman" pitchFamily="18" charset="0"/>
              </a:rPr>
              <a:t>Dữ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lý</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Vi </a:t>
            </a:r>
            <a:r>
              <a:rPr lang="en-US" sz="3200" b="1" dirty="0" err="1" smtClean="0">
                <a:latin typeface="Times New Roman" pitchFamily="18" charset="0"/>
                <a:cs typeface="Times New Roman" pitchFamily="18" charset="0"/>
              </a:rPr>
              <a:t>khuẩn</a:t>
            </a:r>
            <a:endParaRPr lang="en-US" sz="3200" b="1" dirty="0" smtClean="0">
              <a:latin typeface="Times New Roman" pitchFamily="18" charset="0"/>
              <a:cs typeface="Times New Roman" pitchFamily="18" charset="0"/>
            </a:endParaRPr>
          </a:p>
        </p:txBody>
      </p:sp>
      <p:sp>
        <p:nvSpPr>
          <p:cNvPr id="5" name="TextBox 4"/>
          <p:cNvSpPr txBox="1"/>
          <p:nvPr/>
        </p:nvSpPr>
        <p:spPr>
          <a:xfrm>
            <a:off x="3657600" y="3733800"/>
            <a:ext cx="1066800" cy="584775"/>
          </a:xfrm>
          <a:prstGeom prst="rect">
            <a:avLst/>
          </a:prstGeom>
          <a:noFill/>
        </p:spPr>
        <p:txBody>
          <a:bodyPr wrap="square" rtlCol="0">
            <a:spAutoFit/>
          </a:bodyPr>
          <a:lstStyle/>
          <a:p>
            <a:r>
              <a:rPr lang="en-US" sz="3200"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GIẢI</a:t>
            </a:r>
            <a:endParaRPr lang="en-US" sz="32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3950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barn(inVertical)">
                                      <p:cBhvr>
                                        <p:cTn id="19" dur="500"/>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3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3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1</a:t>
            </a:r>
            <a:endParaRPr lang="en-US"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64067" y="838200"/>
            <a:ext cx="8534400" cy="2209800"/>
          </a:xfrm>
          <a:solidFill>
            <a:schemeClr val="bg1"/>
          </a:solidFill>
        </p:spPr>
        <p:txBody>
          <a:bodyPr>
            <a:noAutofit/>
          </a:bodyPr>
          <a:lstStyle/>
          <a:p>
            <a:pPr marL="0" indent="0">
              <a:buNone/>
            </a:pPr>
            <a:r>
              <a:rPr lang="en-US" sz="2200" dirty="0" smtClean="0">
                <a:latin typeface="Times New Roman" pitchFamily="18" charset="0"/>
                <a:cs typeface="Times New Roman" pitchFamily="18" charset="0"/>
              </a:rPr>
              <a:t>Cho </a:t>
            </a:r>
            <a:r>
              <a:rPr lang="en-US" sz="2200" dirty="0" err="1" smtClean="0">
                <a:latin typeface="Times New Roman" pitchFamily="18" charset="0"/>
                <a:cs typeface="Times New Roman" pitchFamily="18" charset="0"/>
              </a:rPr>
              <a:t>hai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a:t>
            </a:r>
          </a:p>
          <a:p>
            <a:pPr marL="514350" indent="-514350">
              <a:buAutoNum type="arabicParenBoth"/>
            </a:pP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học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sinh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lớp</a:t>
            </a:r>
            <a:r>
              <a:rPr lang="en-US" sz="2200" dirty="0" smtClean="0">
                <a:latin typeface="Times New Roman" pitchFamily="18" charset="0"/>
                <a:cs typeface="Times New Roman" pitchFamily="18" charset="0"/>
              </a:rPr>
              <a:t> 6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trường</a:t>
            </a:r>
            <a:r>
              <a:rPr lang="en-US" sz="2200" dirty="0" smtClean="0">
                <a:latin typeface="Times New Roman" pitchFamily="18" charset="0"/>
                <a:cs typeface="Times New Roman" pitchFamily="18" charset="0"/>
              </a:rPr>
              <a:t>:</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t>
            </a:r>
            <a:r>
              <a:rPr lang="en-US" sz="2200" dirty="0" smtClean="0">
                <a:solidFill>
                  <a:srgbClr val="FF0000"/>
                </a:solidFill>
                <a:latin typeface="Times New Roman" pitchFamily="18" charset="0"/>
                <a:cs typeface="Times New Roman" pitchFamily="18" charset="0"/>
              </a:rPr>
              <a:t>35         42         87         38         40          41         38</a:t>
            </a:r>
          </a:p>
          <a:p>
            <a:pPr marL="514350" indent="-514350">
              <a:buAutoNum type="arabicParenBoth"/>
            </a:pPr>
            <a:r>
              <a:rPr lang="en-US" sz="2200" dirty="0" err="1" smtClean="0">
                <a:latin typeface="Times New Roman" pitchFamily="18" charset="0"/>
                <a:cs typeface="Times New Roman" pitchFamily="18" charset="0"/>
              </a:rPr>
              <a:t>Tên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món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ăn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yêu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thích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của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thành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viên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đình</a:t>
            </a:r>
            <a:r>
              <a:rPr lang="en-US" sz="2200" dirty="0" smtClean="0">
                <a:latin typeface="Times New Roman" pitchFamily="18" charset="0"/>
                <a:cs typeface="Times New Roman" pitchFamily="18" charset="0"/>
              </a:rPr>
              <a:t>:</a:t>
            </a:r>
          </a:p>
          <a:p>
            <a:pPr marL="0" indent="0">
              <a:buNone/>
            </a:pPr>
            <a:r>
              <a:rPr lang="en-US" sz="2200" dirty="0" err="1" smtClean="0">
                <a:solidFill>
                  <a:srgbClr val="FF0000"/>
                </a:solidFill>
                <a:latin typeface="Times New Roman" pitchFamily="18" charset="0"/>
                <a:cs typeface="Times New Roman" pitchFamily="18" charset="0"/>
              </a:rPr>
              <a:t>Bánh</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chưng</a:t>
            </a:r>
            <a:r>
              <a:rPr lang="en-US" sz="2200" dirty="0" smtClean="0">
                <a:solidFill>
                  <a:srgbClr val="FF0000"/>
                </a:solidFill>
                <a:latin typeface="Times New Roman" pitchFamily="18" charset="0"/>
                <a:cs typeface="Times New Roman" pitchFamily="18" charset="0"/>
              </a:rPr>
              <a:t>, pizza, </a:t>
            </a:r>
            <a:r>
              <a:rPr lang="en-US" sz="2200" dirty="0" err="1" smtClean="0">
                <a:solidFill>
                  <a:srgbClr val="FF0000"/>
                </a:solidFill>
                <a:latin typeface="Times New Roman" pitchFamily="18" charset="0"/>
                <a:cs typeface="Times New Roman" pitchFamily="18" charset="0"/>
              </a:rPr>
              <a:t>canh</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cua</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gà</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rán</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rau</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muống</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muộc</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cá</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kho</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rượu</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vang</a:t>
            </a:r>
            <a:endParaRPr lang="en-US" sz="2200" dirty="0" smtClean="0">
              <a:solidFill>
                <a:srgbClr val="FF0000"/>
              </a:solidFill>
              <a:latin typeface="Times New Roman" pitchFamily="18" charset="0"/>
              <a:cs typeface="Times New Roman" pitchFamily="18" charset="0"/>
            </a:endParaRPr>
          </a:p>
        </p:txBody>
      </p:sp>
      <p:sp>
        <p:nvSpPr>
          <p:cNvPr id="4" name="TextBox 3"/>
          <p:cNvSpPr txBox="1"/>
          <p:nvPr/>
        </p:nvSpPr>
        <p:spPr>
          <a:xfrm>
            <a:off x="381000" y="2819400"/>
            <a:ext cx="8610600" cy="769441"/>
          </a:xfrm>
          <a:prstGeom prst="rect">
            <a:avLst/>
          </a:prstGeom>
          <a:solidFill>
            <a:schemeClr val="bg1"/>
          </a:solidFill>
        </p:spPr>
        <p:txBody>
          <a:bodyPr wrap="square" rtlCol="0">
            <a:spAutoFit/>
          </a:bodyPr>
          <a:lstStyle/>
          <a:p>
            <a:pPr marL="342900" indent="-342900">
              <a:buAutoNum type="alphaLcParenR"/>
            </a:pP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dữ</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nào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liệu</a:t>
            </a:r>
            <a:endParaRPr lang="en-US" sz="2200" dirty="0" smtClean="0">
              <a:latin typeface="Times New Roman" pitchFamily="18" charset="0"/>
              <a:cs typeface="Times New Roman" pitchFamily="18" charset="0"/>
            </a:endParaRPr>
          </a:p>
          <a:p>
            <a:pPr marL="342900" indent="-342900">
              <a:buAutoNum type="alphaLcParenR"/>
            </a:pPr>
            <a:r>
              <a:rPr lang="en-US" sz="2200" dirty="0" err="1" smtClean="0">
                <a:latin typeface="Times New Roman" pitchFamily="18" charset="0"/>
                <a:cs typeface="Times New Roman" pitchFamily="18" charset="0"/>
              </a:rPr>
              <a:t>Hãy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dữ</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hợp</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lý</a:t>
            </a:r>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nếu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có</a:t>
            </a:r>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mỗi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dữ</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liệu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trên</a:t>
            </a:r>
            <a:endParaRPr lang="en-US" sz="2200" dirty="0">
              <a:latin typeface="Times New Roman" pitchFamily="18" charset="0"/>
              <a:cs typeface="Times New Roman" pitchFamily="18" charset="0"/>
            </a:endParaRPr>
          </a:p>
        </p:txBody>
      </p:sp>
      <p:sp>
        <p:nvSpPr>
          <p:cNvPr id="5" name="TextBox 4"/>
          <p:cNvSpPr txBox="1"/>
          <p:nvPr/>
        </p:nvSpPr>
        <p:spPr>
          <a:xfrm>
            <a:off x="3564467" y="3607713"/>
            <a:ext cx="1066800" cy="430887"/>
          </a:xfrm>
          <a:prstGeom prst="rect">
            <a:avLst/>
          </a:prstGeom>
          <a:noFill/>
        </p:spPr>
        <p:txBody>
          <a:bodyPr wrap="square" rtlCol="0">
            <a:spAutoFit/>
          </a:bodyPr>
          <a:lstStyle/>
          <a:p>
            <a:r>
              <a:rPr lang="en-US" sz="22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GIẢI</a:t>
            </a:r>
            <a:endParaRPr lang="en-US" sz="2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838198" y="4038600"/>
            <a:ext cx="7831667" cy="1107996"/>
          </a:xfrm>
          <a:prstGeom prst="rect">
            <a:avLst/>
          </a:prstGeom>
          <a:noFill/>
        </p:spPr>
        <p:txBody>
          <a:bodyPr wrap="square" rtlCol="0">
            <a:spAutoFit/>
          </a:bodyPr>
          <a:lstStyle/>
          <a:p>
            <a:r>
              <a:rPr lang="en-US" sz="2200" dirty="0" smtClean="0">
                <a:latin typeface="Times New Roman" pitchFamily="18" charset="0"/>
                <a:cs typeface="Times New Roman" pitchFamily="18" charset="0"/>
              </a:rPr>
              <a:t>a) </a:t>
            </a:r>
            <a:r>
              <a:rPr lang="en-US" sz="2200" dirty="0" err="1" smtClean="0">
                <a:latin typeface="Times New Roman" pitchFamily="18" charset="0"/>
                <a:cs typeface="Times New Roman" pitchFamily="18" charset="0"/>
              </a:rPr>
              <a:t>Dãy</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 (1)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lớp</a:t>
            </a:r>
            <a:r>
              <a:rPr lang="en-US" sz="2200" dirty="0">
                <a:latin typeface="Times New Roman" pitchFamily="18" charset="0"/>
                <a:cs typeface="Times New Roman" pitchFamily="18" charset="0"/>
              </a:rPr>
              <a:t> 6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trường</a:t>
            </a:r>
            <a:r>
              <a:rPr lang="en-US" sz="2200" dirty="0">
                <a:latin typeface="Times New Roman" pitchFamily="18" charset="0"/>
                <a:cs typeface="Times New Roman" pitchFamily="18" charset="0"/>
              </a:rPr>
              <a:t>.</a:t>
            </a:r>
          </a:p>
          <a:p>
            <a:r>
              <a:rPr lang="en-US" sz="2200" dirty="0" smtClean="0">
                <a:latin typeface="Times New Roman" pitchFamily="18" charset="0"/>
                <a:cs typeface="Times New Roman" pitchFamily="18" charset="0"/>
              </a:rPr>
              <a:t>b) (1</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87</a:t>
            </a:r>
          </a:p>
          <a:p>
            <a:r>
              <a:rPr lang="en-US" sz="2200" dirty="0" smtClean="0">
                <a:latin typeface="Times New Roman" pitchFamily="18" charset="0"/>
                <a:cs typeface="Times New Roman" pitchFamily="18" charset="0"/>
              </a:rPr>
              <a:t>(2</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rượu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vang</a:t>
            </a:r>
            <a:r>
              <a:rPr lang="en-US" sz="2200" dirty="0">
                <a:latin typeface="Times New Roman" pitchFamily="18" charset="0"/>
                <a:cs typeface="Times New Roman" pitchFamily="18" charset="0"/>
              </a:rPr>
              <a:t> </a:t>
            </a:r>
          </a:p>
        </p:txBody>
      </p:sp>
    </p:spTree>
    <p:extLst>
      <p:ext uri="{BB962C8B-B14F-4D97-AF65-F5344CB8AC3E}">
        <p14:creationId xmlns:p14="http://schemas.microsoft.com/office/powerpoint/2010/main" val="712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50" dur="500"/>
                                        <p:tgtEl>
                                          <p:spTgt spid="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55" dur="500"/>
                                        <p:tgtEl>
                                          <p:spTgt spid="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6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TRANH LUẬN</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371600"/>
            <a:ext cx="8229600" cy="3240405"/>
          </a:xfrm>
        </p:spPr>
      </p:pic>
      <p:sp>
        <p:nvSpPr>
          <p:cNvPr id="5" name="TextBox 4"/>
          <p:cNvSpPr txBox="1"/>
          <p:nvPr/>
        </p:nvSpPr>
        <p:spPr>
          <a:xfrm>
            <a:off x="2057400" y="4767590"/>
            <a:ext cx="4648200" cy="523220"/>
          </a:xfrm>
          <a:prstGeom prst="rect">
            <a:avLst/>
          </a:prstGeom>
          <a:noFill/>
        </p:spPr>
        <p:txBody>
          <a:bodyPr wrap="square" rtlCol="0">
            <a:spAutoFit/>
          </a:bodyPr>
          <a:lstStyle/>
          <a:p>
            <a:r>
              <a:rPr lang="en-US" sz="28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Cả</a:t>
            </a:r>
            <a:r>
              <a:rPr lang="en-US"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vuông</a:t>
            </a:r>
            <a:r>
              <a:rPr lang="en-US"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tròn</a:t>
            </a:r>
            <a:r>
              <a:rPr lang="en-US"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sz="28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đúng</a:t>
            </a:r>
            <a:endParaRPr lang="en-US"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700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429001"/>
            <a:ext cx="7924800" cy="1371599"/>
          </a:xfrm>
          <a:solidFill>
            <a:schemeClr val="bg1"/>
          </a:solidFill>
        </p:spPr>
        <p:txBody>
          <a:bodyPr/>
          <a:lstStyle/>
          <a:p>
            <a:pPr marL="0" indent="0">
              <a:buNone/>
            </a:pPr>
            <a:r>
              <a:rPr lang="en-US" i="1" dirty="0" err="1" smtClean="0">
                <a:latin typeface="Times New Roman" pitchFamily="18" charset="0"/>
                <a:cs typeface="Times New Roman" pitchFamily="18" charset="0"/>
              </a:rPr>
              <a:t>Để</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dữ</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liệu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giúp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bạn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Hoà</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các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em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đã</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dùng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cách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nào</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để</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dữ</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liệu</a:t>
            </a:r>
            <a:r>
              <a:rPr lang="en-US" i="1" dirty="0" smtClean="0">
                <a:latin typeface="Times New Roman" pitchFamily="18" charset="0"/>
                <a:cs typeface="Times New Roman" pitchFamily="18" charset="0"/>
              </a:rPr>
              <a:t> ?</a:t>
            </a:r>
            <a:endParaRPr lang="en-US" i="1" dirty="0">
              <a:latin typeface="Times New Roman" pitchFamily="18" charset="0"/>
              <a:cs typeface="Times New Roman" pitchFamily="18" charset="0"/>
            </a:endParaRPr>
          </a:p>
        </p:txBody>
      </p:sp>
      <p:sp>
        <p:nvSpPr>
          <p:cNvPr id="4" name="Title 1"/>
          <p:cNvSpPr txBox="1">
            <a:spLocks/>
          </p:cNvSpPr>
          <p:nvPr/>
        </p:nvSpPr>
        <p:spPr>
          <a:xfrm>
            <a:off x="1066800" y="228600"/>
            <a:ext cx="7315200"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THU THẬP DỮ LIỆU THỐNG KÊ</a:t>
            </a:r>
            <a:endPar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762000" y="762000"/>
            <a:ext cx="7924800" cy="2400657"/>
          </a:xfrm>
          <a:prstGeom prst="rect">
            <a:avLst/>
          </a:prstGeom>
          <a:solidFill>
            <a:schemeClr val="bg1"/>
          </a:solidFill>
        </p:spPr>
        <p:txBody>
          <a:bodyPr wrap="square" rtlCol="0">
            <a:spAutoFit/>
          </a:bodyPr>
          <a:lstStyle/>
          <a:p>
            <a:pPr algn="just"/>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HĐ3: </a:t>
            </a:r>
            <a:r>
              <a:rPr lang="en-US" sz="3000" dirty="0" err="1" smtClean="0">
                <a:latin typeface="Times New Roman" pitchFamily="18" charset="0"/>
                <a:cs typeface="Times New Roman" pitchFamily="18" charset="0"/>
              </a:rPr>
              <a:t>Hoà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muốn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thập</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liệu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về</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lượng</a:t>
            </a:r>
            <a:r>
              <a:rPr lang="en-US" sz="3000" dirty="0" smtClean="0">
                <a:latin typeface="Times New Roman" pitchFamily="18" charset="0"/>
                <a:cs typeface="Times New Roman" pitchFamily="18" charset="0"/>
              </a:rPr>
              <a:t> HS </a:t>
            </a:r>
            <a:r>
              <a:rPr lang="en-US" sz="3000" dirty="0" err="1" smtClean="0">
                <a:latin typeface="Times New Roman" pitchFamily="18" charset="0"/>
                <a:cs typeface="Times New Roman" pitchFamily="18" charset="0"/>
              </a:rPr>
              <a:t>đeo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kính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lớp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học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để</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dự</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học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tập</a:t>
            </a:r>
            <a:r>
              <a:rPr lang="en-US" sz="3000" dirty="0" smtClean="0">
                <a:latin typeface="Times New Roman" pitchFamily="18" charset="0"/>
                <a:cs typeface="Times New Roman" pitchFamily="18" charset="0"/>
              </a:rPr>
              <a:t>.</a:t>
            </a:r>
          </a:p>
          <a:p>
            <a:pPr algn="just"/>
            <a:r>
              <a:rPr lang="en-US" sz="3000" dirty="0" err="1" smtClean="0">
                <a:latin typeface="Times New Roman" pitchFamily="18" charset="0"/>
                <a:cs typeface="Times New Roman" pitchFamily="18" charset="0"/>
              </a:rPr>
              <a:t>Em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gãy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giúp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Hoà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bằng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cách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quan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sát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đếm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lớp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em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bao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nhiêu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đeo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kính</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82189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1178</Words>
  <Application>Microsoft Office PowerPoint</Application>
  <PresentationFormat>On-screen Show (4:3)</PresentationFormat>
  <Paragraphs>111</Paragraphs>
  <Slides>22</Slides>
  <Notes>1</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BÀI 38. DỮ LIỆU VÀ THU THẬP DỮ LIỆU</vt:lpstr>
      <vt:lpstr>PowerPoint Presentation</vt:lpstr>
      <vt:lpstr>1) DỮ LIỆU THỐNG KÊ</vt:lpstr>
      <vt:lpstr>Nhóm 1: Nhiệt độ cao nhất trong các ngày từ 11-14-2019 đến 20-4-2019 là : 34 , 29 , 28, 31 , 26 , 28 , 26 , 29 , 31 , 28</vt:lpstr>
      <vt:lpstr>Các thông tin thu được ở trên như nhiệt độ thấp nhất, nhiệt độ cao nhất, ngày không mưa,…được gọi là dữ liệu. Trong các dữ liệu ấy có dữ liệu là số ( số liệu ), có dữ liệu không phải là số.</vt:lpstr>
      <vt:lpstr>Ví dụ 1: An cùng bạn liệt kê một số loài thực vật để làm bài tập môn Khoa học tự nhiên, được dãy dữ liệu sau: Dương sỉ, thông, dừa, rêu, đậu, bưởi, vi khuẩn a) Dữ liệu trên có phải là số liệu hay không ? b) Em hãy chỉ ra dữ liệu không hợp lý ( nếu có ) trong dãy lữ liệu trên.</vt:lpstr>
      <vt:lpstr>Luyện tập 1</vt:lpstr>
      <vt:lpstr>TRANH LUẬN</vt:lpstr>
      <vt:lpstr>PowerPoint Presentation</vt:lpstr>
      <vt:lpstr>PowerPoint Presentation</vt:lpstr>
      <vt:lpstr>PowerPoint Presentation</vt:lpstr>
      <vt:lpstr>PowerPoint Presentation</vt:lpstr>
      <vt:lpstr>Dựa vào bảng Hoa điểm tốt tháng 3 hãy lập bảng số liệu điểm 8 của các bạn trong tổ Một theo mẫu sau:</vt:lpstr>
      <vt:lpstr>TRANH LUẬN</vt:lpstr>
      <vt:lpstr>PowerPoint Presentation</vt:lpstr>
      <vt:lpstr>PowerPoint Presentation</vt:lpstr>
      <vt:lpstr>PowerPoint Presentation</vt:lpstr>
      <vt:lpstr>PowerPoint Presentation</vt:lpstr>
      <vt:lpstr>PowerPoint Presentation</vt:lpstr>
      <vt:lpstr>PowerPoint Presentation</vt:lpstr>
      <vt:lpstr>Giao nhiệm vụ:</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38. DỮ LIỆU VÀ THU THẬP DỮ LIỆU</dc:title>
  <dc:creator>Admin</dc:creator>
  <cp:lastModifiedBy>Windows 10</cp:lastModifiedBy>
  <cp:revision>28</cp:revision>
  <dcterms:created xsi:type="dcterms:W3CDTF">2021-07-12T13:59:57Z</dcterms:created>
  <dcterms:modified xsi:type="dcterms:W3CDTF">2022-03-20T20:46:54Z</dcterms:modified>
</cp:coreProperties>
</file>