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82" d="100"/>
          <a:sy n="82" d="100"/>
        </p:scale>
        <p:origin x="48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08/09/2025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5.bin"/><Relationship Id="rId1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5.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8.png"/><Relationship Id="rId7" Type="http://schemas.openxmlformats.org/officeDocument/2006/relationships/image" Target="../media/image37.wmf"/><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18.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name="Equation" r:id="rId3" imgW="279360" imgH="444240" progId="Equation.DSMT4">
                  <p:embed/>
                </p:oleObj>
              </mc:Choice>
              <mc:Fallback>
                <p:oleObj name="Equation" r:id="rId3" imgW="279360" imgH="44424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name="Equation" r:id="rId5" imgW="2260440" imgH="507960" progId="Equation.DSMT4">
                  <p:embed/>
                </p:oleObj>
              </mc:Choice>
              <mc:Fallback>
                <p:oleObj name="Equation" r:id="rId5" imgW="226044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1838</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Administrator</cp:lastModifiedBy>
  <cp:revision>70</cp:revision>
  <dcterms:created xsi:type="dcterms:W3CDTF">2022-02-25T15:36:39Z</dcterms:created>
  <dcterms:modified xsi:type="dcterms:W3CDTF">2025-09-08T01:34:48Z</dcterms:modified>
</cp:coreProperties>
</file>