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38" r:id="rId3"/>
    <p:sldId id="353" r:id="rId4"/>
    <p:sldId id="341" r:id="rId5"/>
    <p:sldId id="357" r:id="rId6"/>
    <p:sldId id="358" r:id="rId7"/>
    <p:sldId id="360" r:id="rId8"/>
    <p:sldId id="405" r:id="rId9"/>
    <p:sldId id="406" r:id="rId10"/>
    <p:sldId id="404" r:id="rId11"/>
    <p:sldId id="371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2" r:id="rId20"/>
    <p:sldId id="350" r:id="rId21"/>
    <p:sldId id="351" r:id="rId22"/>
    <p:sldId id="282" r:id="rId23"/>
    <p:sldId id="283" r:id="rId24"/>
    <p:sldId id="284" r:id="rId25"/>
    <p:sldId id="285" r:id="rId26"/>
    <p:sldId id="286" r:id="rId27"/>
    <p:sldId id="274" r:id="rId28"/>
    <p:sldId id="315" r:id="rId29"/>
    <p:sldId id="317" r:id="rId30"/>
    <p:sldId id="276" r:id="rId31"/>
    <p:sldId id="314" r:id="rId32"/>
    <p:sldId id="277" r:id="rId33"/>
    <p:sldId id="258" r:id="rId34"/>
    <p:sldId id="316" r:id="rId35"/>
    <p:sldId id="275" r:id="rId36"/>
    <p:sldId id="318" r:id="rId37"/>
  </p:sldIdLst>
  <p:sldSz cx="9144000" cy="6858000" type="screen4x3"/>
  <p:notesSz cx="6858000" cy="9144000"/>
  <p:custDataLst>
    <p:tags r:id="rId4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C7D849-62AB-4833-B296-CC5D674AF5C3}" type="doc">
      <dgm:prSet loTypeId="urn:microsoft.com/office/officeart/2005/8/layout/hierarchy1" loCatId="hierarchy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E5C45F4F-FB39-4E40-BF5C-621D9D9CF771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NGUYÊN NHÂN</a:t>
          </a:r>
          <a:endParaRPr lang="vi-VN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BB9AC3-7331-4183-B1E0-45753724D03D}" type="parTrans" cxnId="{78394CB7-6853-424D-ACAF-02F8D3EA8C9D}">
      <dgm:prSet/>
      <dgm:spPr/>
      <dgm:t>
        <a:bodyPr/>
        <a:lstStyle/>
        <a:p>
          <a:endParaRPr lang="vi-VN"/>
        </a:p>
      </dgm:t>
    </dgm:pt>
    <dgm:pt modelId="{2DF6BBF1-8D45-4C99-B855-0026238120FD}" type="sibTrans" cxnId="{78394CB7-6853-424D-ACAF-02F8D3EA8C9D}">
      <dgm:prSet/>
      <dgm:spPr/>
      <dgm:t>
        <a:bodyPr/>
        <a:lstStyle/>
        <a:p>
          <a:endParaRPr lang="vi-VN"/>
        </a:p>
      </dgm:t>
    </dgm:pt>
    <dgm:pt modelId="{553D55F7-F1D1-4351-A139-5C662BC67901}">
      <dgm:prSet phldrT="[Text]" custT="1"/>
      <dgm:spPr/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Ô NHIỄM TỰ NHIÊN</a:t>
          </a:r>
          <a:endParaRPr lang="vi-VN" sz="2800" b="1" dirty="0">
            <a:solidFill>
              <a:srgbClr val="FF0000"/>
            </a:solidFill>
          </a:endParaRPr>
        </a:p>
      </dgm:t>
    </dgm:pt>
    <dgm:pt modelId="{B7667834-6842-4E5F-AF9E-B8D4483DD1F2}" type="parTrans" cxnId="{AA19C2BE-7106-4739-A543-D1D3E6AA4F00}">
      <dgm:prSet/>
      <dgm:spPr/>
      <dgm:t>
        <a:bodyPr/>
        <a:lstStyle/>
        <a:p>
          <a:endParaRPr lang="vi-VN"/>
        </a:p>
      </dgm:t>
    </dgm:pt>
    <dgm:pt modelId="{12BC2B2A-0CB6-4C1E-87A2-AA2E0BF05797}" type="sibTrans" cxnId="{AA19C2BE-7106-4739-A543-D1D3E6AA4F00}">
      <dgm:prSet/>
      <dgm:spPr/>
      <dgm:t>
        <a:bodyPr/>
        <a:lstStyle/>
        <a:p>
          <a:endParaRPr lang="vi-VN"/>
        </a:p>
      </dgm:t>
    </dgm:pt>
    <dgm:pt modelId="{432330C7-0B81-4439-83EA-7B26DDA70BEB}">
      <dgm:prSet phldrT="[Text]" custT="1"/>
      <dgm:spPr/>
      <dgm:t>
        <a:bodyPr/>
        <a:lstStyle/>
        <a:p>
          <a:r>
            <a:rPr lang="en-US" sz="2800" b="1" dirty="0">
              <a:solidFill>
                <a:srgbClr val="FF0000"/>
              </a:solidFill>
            </a:rPr>
            <a:t>Ô NHIỄM NHÂN TẠO</a:t>
          </a:r>
          <a:endParaRPr lang="vi-VN" sz="2800" b="1" dirty="0">
            <a:solidFill>
              <a:srgbClr val="FF0000"/>
            </a:solidFill>
          </a:endParaRPr>
        </a:p>
      </dgm:t>
    </dgm:pt>
    <dgm:pt modelId="{6A4BF89B-F1BC-41F8-ACAD-64946543A5CE}" type="parTrans" cxnId="{32D18565-A8D9-4EB8-951C-7B090B43F2C0}">
      <dgm:prSet/>
      <dgm:spPr/>
      <dgm:t>
        <a:bodyPr/>
        <a:lstStyle/>
        <a:p>
          <a:endParaRPr lang="vi-VN"/>
        </a:p>
      </dgm:t>
    </dgm:pt>
    <dgm:pt modelId="{C3480650-EB09-4A1B-AE94-713D042D5A00}" type="sibTrans" cxnId="{32D18565-A8D9-4EB8-951C-7B090B43F2C0}">
      <dgm:prSet/>
      <dgm:spPr/>
      <dgm:t>
        <a:bodyPr/>
        <a:lstStyle/>
        <a:p>
          <a:endParaRPr lang="vi-VN"/>
        </a:p>
      </dgm:t>
    </dgm:pt>
    <dgm:pt modelId="{250E2460-85C7-48F0-9559-3633CAAD94E0}">
      <dgm:prSet phldrT="[Text]" custT="1"/>
      <dgm:spPr/>
      <dgm:t>
        <a:bodyPr/>
        <a:lstStyle/>
        <a:p>
          <a:r>
            <a:rPr lang="en-US" sz="2400" b="1" dirty="0"/>
            <a:t>Ý </a:t>
          </a:r>
          <a:r>
            <a:rPr lang="en-US" sz="2400" b="1" dirty="0" err="1"/>
            <a:t>thức</a:t>
          </a:r>
          <a:r>
            <a:rPr lang="en-US" sz="2400" b="1" dirty="0"/>
            <a:t> con </a:t>
          </a:r>
          <a:r>
            <a:rPr lang="en-US" sz="2400" b="1" dirty="0" err="1"/>
            <a:t>người</a:t>
          </a:r>
          <a:endParaRPr lang="vi-VN" sz="2400" b="1" dirty="0"/>
        </a:p>
      </dgm:t>
    </dgm:pt>
    <dgm:pt modelId="{1DF8E77B-A779-4247-B0C3-27D8683C96BF}" type="parTrans" cxnId="{E60C440A-BE66-4723-B0EC-518E6A8D8FFB}">
      <dgm:prSet/>
      <dgm:spPr/>
      <dgm:t>
        <a:bodyPr/>
        <a:lstStyle/>
        <a:p>
          <a:endParaRPr lang="vi-VN"/>
        </a:p>
      </dgm:t>
    </dgm:pt>
    <dgm:pt modelId="{8F551777-D2CF-4D34-88FB-F51C517CBD13}" type="sibTrans" cxnId="{E60C440A-BE66-4723-B0EC-518E6A8D8FFB}">
      <dgm:prSet/>
      <dgm:spPr/>
      <dgm:t>
        <a:bodyPr/>
        <a:lstStyle/>
        <a:p>
          <a:endParaRPr lang="vi-VN"/>
        </a:p>
      </dgm:t>
    </dgm:pt>
    <dgm:pt modelId="{7798BA83-CD49-4EF3-A173-139E8E28FF16}">
      <dgm:prSet phldrT="[Text]" custT="1"/>
      <dgm:spPr/>
      <dgm:t>
        <a:bodyPr/>
        <a:lstStyle/>
        <a:p>
          <a:r>
            <a:rPr lang="en-US" sz="2400" b="1" dirty="0" err="1"/>
            <a:t>Hoạt</a:t>
          </a:r>
          <a:r>
            <a:rPr lang="en-US" sz="2400" b="1" dirty="0"/>
            <a:t> </a:t>
          </a:r>
          <a:r>
            <a:rPr lang="en-US" sz="2400" b="1" dirty="0" err="1"/>
            <a:t>động</a:t>
          </a:r>
          <a:r>
            <a:rPr lang="en-US" sz="2400" b="1" dirty="0"/>
            <a:t> </a:t>
          </a:r>
          <a:r>
            <a:rPr lang="en-US" sz="2400" b="1" dirty="0" err="1"/>
            <a:t>công</a:t>
          </a:r>
          <a:r>
            <a:rPr lang="en-US" sz="2400" b="1" dirty="0"/>
            <a:t> </a:t>
          </a:r>
          <a:r>
            <a:rPr lang="en-US" sz="2400" b="1" dirty="0" err="1"/>
            <a:t>nghiệp</a:t>
          </a:r>
          <a:endParaRPr lang="vi-VN" sz="2400" b="1" dirty="0"/>
        </a:p>
      </dgm:t>
    </dgm:pt>
    <dgm:pt modelId="{48D4B73C-9FA8-4610-A55C-9CFCD4539982}" type="parTrans" cxnId="{65B837F3-23F8-482A-8725-B6DAAF04A8E8}">
      <dgm:prSet/>
      <dgm:spPr/>
      <dgm:t>
        <a:bodyPr/>
        <a:lstStyle/>
        <a:p>
          <a:endParaRPr lang="vi-VN"/>
        </a:p>
      </dgm:t>
    </dgm:pt>
    <dgm:pt modelId="{FD804CD1-4868-4B80-A73D-BD4C2C8C5211}" type="sibTrans" cxnId="{65B837F3-23F8-482A-8725-B6DAAF04A8E8}">
      <dgm:prSet/>
      <dgm:spPr/>
      <dgm:t>
        <a:bodyPr/>
        <a:lstStyle/>
        <a:p>
          <a:endParaRPr lang="vi-VN"/>
        </a:p>
      </dgm:t>
    </dgm:pt>
    <dgm:pt modelId="{86CA751F-3D41-4CFA-A098-EAD38938D157}">
      <dgm:prSet phldrT="[Text]" custT="1"/>
      <dgm:spPr/>
      <dgm:t>
        <a:bodyPr/>
        <a:lstStyle/>
        <a:p>
          <a:r>
            <a:rPr lang="en-US" sz="2400" b="1" dirty="0" err="1"/>
            <a:t>Bùng</a:t>
          </a:r>
          <a:r>
            <a:rPr lang="en-US" sz="2400" b="1" dirty="0"/>
            <a:t> </a:t>
          </a:r>
          <a:r>
            <a:rPr lang="en-US" sz="2400" b="1" dirty="0" err="1"/>
            <a:t>nổ</a:t>
          </a:r>
          <a:r>
            <a:rPr lang="en-US" sz="2400" b="1" dirty="0"/>
            <a:t> </a:t>
          </a:r>
          <a:r>
            <a:rPr lang="en-US" sz="2400" b="1" dirty="0" err="1"/>
            <a:t>dân</a:t>
          </a:r>
          <a:r>
            <a:rPr lang="en-US" sz="2400" b="1" dirty="0"/>
            <a:t> </a:t>
          </a:r>
          <a:r>
            <a:rPr lang="en-US" sz="2400" b="1" dirty="0" err="1"/>
            <a:t>số</a:t>
          </a:r>
          <a:r>
            <a:rPr lang="en-US" sz="2400" b="1" dirty="0"/>
            <a:t>, </a:t>
          </a:r>
          <a:r>
            <a:rPr lang="en-US" sz="2400" b="1" dirty="0" err="1"/>
            <a:t>chiến</a:t>
          </a:r>
          <a:r>
            <a:rPr lang="en-US" sz="2400" b="1" dirty="0"/>
            <a:t> </a:t>
          </a:r>
          <a:r>
            <a:rPr lang="en-US" sz="2400" b="1" dirty="0" err="1"/>
            <a:t>tranh</a:t>
          </a:r>
          <a:endParaRPr lang="vi-VN" sz="2400" b="1" dirty="0"/>
        </a:p>
      </dgm:t>
    </dgm:pt>
    <dgm:pt modelId="{5C8E0C95-E5C5-4E70-BE76-D9225F0249A0}" type="parTrans" cxnId="{E5150A75-81C4-400A-A293-8FFEFB584B5C}">
      <dgm:prSet/>
      <dgm:spPr/>
      <dgm:t>
        <a:bodyPr/>
        <a:lstStyle/>
        <a:p>
          <a:endParaRPr lang="vi-VN"/>
        </a:p>
      </dgm:t>
    </dgm:pt>
    <dgm:pt modelId="{A9CB070B-6C4F-401F-8787-5C5AD7174778}" type="sibTrans" cxnId="{E5150A75-81C4-400A-A293-8FFEFB584B5C}">
      <dgm:prSet/>
      <dgm:spPr/>
      <dgm:t>
        <a:bodyPr/>
        <a:lstStyle/>
        <a:p>
          <a:endParaRPr lang="vi-VN"/>
        </a:p>
      </dgm:t>
    </dgm:pt>
    <dgm:pt modelId="{57EFE01A-0089-404A-AB56-5C13CFCE7B16}" type="pres">
      <dgm:prSet presAssocID="{F3C7D849-62AB-4833-B296-CC5D674AF5C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954559B-771B-4529-B568-1B5D1AFF5F7F}" type="pres">
      <dgm:prSet presAssocID="{E5C45F4F-FB39-4E40-BF5C-621D9D9CF771}" presName="hierRoot1" presStyleCnt="0"/>
      <dgm:spPr/>
    </dgm:pt>
    <dgm:pt modelId="{3F3EF6B4-2656-446B-9F3D-C479EDEFEB25}" type="pres">
      <dgm:prSet presAssocID="{E5C45F4F-FB39-4E40-BF5C-621D9D9CF771}" presName="composite" presStyleCnt="0"/>
      <dgm:spPr/>
    </dgm:pt>
    <dgm:pt modelId="{141A7009-EC1E-46A9-B519-28660994834C}" type="pres">
      <dgm:prSet presAssocID="{E5C45F4F-FB39-4E40-BF5C-621D9D9CF771}" presName="background" presStyleLbl="node0" presStyleIdx="0" presStyleCnt="1"/>
      <dgm:spPr/>
    </dgm:pt>
    <dgm:pt modelId="{673FF69F-043E-4E0E-978A-5EA8FA1ADA15}" type="pres">
      <dgm:prSet presAssocID="{E5C45F4F-FB39-4E40-BF5C-621D9D9CF771}" presName="text" presStyleLbl="fgAcc0" presStyleIdx="0" presStyleCnt="1" custLinFactNeighborX="46296" custLinFactNeighborY="5512">
        <dgm:presLayoutVars>
          <dgm:chPref val="3"/>
        </dgm:presLayoutVars>
      </dgm:prSet>
      <dgm:spPr/>
    </dgm:pt>
    <dgm:pt modelId="{C4ADD166-9C72-4A4A-AE61-59E7E96BAE90}" type="pres">
      <dgm:prSet presAssocID="{E5C45F4F-FB39-4E40-BF5C-621D9D9CF771}" presName="hierChild2" presStyleCnt="0"/>
      <dgm:spPr/>
    </dgm:pt>
    <dgm:pt modelId="{2D295837-5E55-441A-ADA9-35D860EDC1B4}" type="pres">
      <dgm:prSet presAssocID="{B7667834-6842-4E5F-AF9E-B8D4483DD1F2}" presName="Name10" presStyleLbl="parChTrans1D2" presStyleIdx="0" presStyleCnt="2"/>
      <dgm:spPr/>
    </dgm:pt>
    <dgm:pt modelId="{A6438C04-766F-4370-866F-7F16912A4F8F}" type="pres">
      <dgm:prSet presAssocID="{553D55F7-F1D1-4351-A139-5C662BC67901}" presName="hierRoot2" presStyleCnt="0"/>
      <dgm:spPr/>
    </dgm:pt>
    <dgm:pt modelId="{7D706469-98E2-4AB7-B006-6CD3EF33596A}" type="pres">
      <dgm:prSet presAssocID="{553D55F7-F1D1-4351-A139-5C662BC67901}" presName="composite2" presStyleCnt="0"/>
      <dgm:spPr/>
    </dgm:pt>
    <dgm:pt modelId="{2CECD0D3-CD47-4E7B-A729-A2510D7BBA71}" type="pres">
      <dgm:prSet presAssocID="{553D55F7-F1D1-4351-A139-5C662BC67901}" presName="background2" presStyleLbl="node2" presStyleIdx="0" presStyleCnt="2"/>
      <dgm:spPr/>
    </dgm:pt>
    <dgm:pt modelId="{53B5F30A-C04E-4DBA-B5A4-934966006085}" type="pres">
      <dgm:prSet presAssocID="{553D55F7-F1D1-4351-A139-5C662BC67901}" presName="text2" presStyleLbl="fgAcc2" presStyleIdx="0" presStyleCnt="2">
        <dgm:presLayoutVars>
          <dgm:chPref val="3"/>
        </dgm:presLayoutVars>
      </dgm:prSet>
      <dgm:spPr/>
    </dgm:pt>
    <dgm:pt modelId="{31344C49-6BD3-40AE-A27F-BB84F634F471}" type="pres">
      <dgm:prSet presAssocID="{553D55F7-F1D1-4351-A139-5C662BC67901}" presName="hierChild3" presStyleCnt="0"/>
      <dgm:spPr/>
    </dgm:pt>
    <dgm:pt modelId="{ED9C6A82-D848-4815-B0DA-EAC116DC8670}" type="pres">
      <dgm:prSet presAssocID="{6A4BF89B-F1BC-41F8-ACAD-64946543A5CE}" presName="Name10" presStyleLbl="parChTrans1D2" presStyleIdx="1" presStyleCnt="2"/>
      <dgm:spPr/>
    </dgm:pt>
    <dgm:pt modelId="{6A44FB8E-A860-4C99-BDC9-59B9D74E5C9F}" type="pres">
      <dgm:prSet presAssocID="{432330C7-0B81-4439-83EA-7B26DDA70BEB}" presName="hierRoot2" presStyleCnt="0"/>
      <dgm:spPr/>
    </dgm:pt>
    <dgm:pt modelId="{9DC62535-2807-4C34-B529-1B8C081042C4}" type="pres">
      <dgm:prSet presAssocID="{432330C7-0B81-4439-83EA-7B26DDA70BEB}" presName="composite2" presStyleCnt="0"/>
      <dgm:spPr/>
    </dgm:pt>
    <dgm:pt modelId="{EF4D5F52-15C3-475C-B16E-4AA01CCBB386}" type="pres">
      <dgm:prSet presAssocID="{432330C7-0B81-4439-83EA-7B26DDA70BEB}" presName="background2" presStyleLbl="node2" presStyleIdx="1" presStyleCnt="2"/>
      <dgm:spPr/>
    </dgm:pt>
    <dgm:pt modelId="{BABF69A2-39B0-4822-A8BE-47580932575B}" type="pres">
      <dgm:prSet presAssocID="{432330C7-0B81-4439-83EA-7B26DDA70BEB}" presName="text2" presStyleLbl="fgAcc2" presStyleIdx="1" presStyleCnt="2" custLinFactNeighborX="94074" custLinFactNeighborY="2318">
        <dgm:presLayoutVars>
          <dgm:chPref val="3"/>
        </dgm:presLayoutVars>
      </dgm:prSet>
      <dgm:spPr/>
    </dgm:pt>
    <dgm:pt modelId="{F131449E-3220-48B0-B69A-E471A7247114}" type="pres">
      <dgm:prSet presAssocID="{432330C7-0B81-4439-83EA-7B26DDA70BEB}" presName="hierChild3" presStyleCnt="0"/>
      <dgm:spPr/>
    </dgm:pt>
    <dgm:pt modelId="{A340027D-99AE-4D65-A189-21F4E70C94FB}" type="pres">
      <dgm:prSet presAssocID="{1DF8E77B-A779-4247-B0C3-27D8683C96BF}" presName="Name17" presStyleLbl="parChTrans1D3" presStyleIdx="0" presStyleCnt="3"/>
      <dgm:spPr/>
    </dgm:pt>
    <dgm:pt modelId="{D8B2008C-5EB4-435D-AA86-6075E1665974}" type="pres">
      <dgm:prSet presAssocID="{250E2460-85C7-48F0-9559-3633CAAD94E0}" presName="hierRoot3" presStyleCnt="0"/>
      <dgm:spPr/>
    </dgm:pt>
    <dgm:pt modelId="{DFCDB437-01AB-431B-AA70-5033BAF613D6}" type="pres">
      <dgm:prSet presAssocID="{250E2460-85C7-48F0-9559-3633CAAD94E0}" presName="composite3" presStyleCnt="0"/>
      <dgm:spPr/>
    </dgm:pt>
    <dgm:pt modelId="{3C922C5E-E1FA-46AB-89AC-535BDA1B8B57}" type="pres">
      <dgm:prSet presAssocID="{250E2460-85C7-48F0-9559-3633CAAD94E0}" presName="background3" presStyleLbl="node3" presStyleIdx="0" presStyleCnt="3"/>
      <dgm:spPr/>
    </dgm:pt>
    <dgm:pt modelId="{BA66E03B-12CB-414A-8183-47B72D200D05}" type="pres">
      <dgm:prSet presAssocID="{250E2460-85C7-48F0-9559-3633CAAD94E0}" presName="text3" presStyleLbl="fgAcc3" presStyleIdx="0" presStyleCnt="3">
        <dgm:presLayoutVars>
          <dgm:chPref val="3"/>
        </dgm:presLayoutVars>
      </dgm:prSet>
      <dgm:spPr/>
    </dgm:pt>
    <dgm:pt modelId="{5BF7FA58-7510-4B64-AC28-0A1A936476CE}" type="pres">
      <dgm:prSet presAssocID="{250E2460-85C7-48F0-9559-3633CAAD94E0}" presName="hierChild4" presStyleCnt="0"/>
      <dgm:spPr/>
    </dgm:pt>
    <dgm:pt modelId="{2D687EB1-7638-42C8-AD23-02BC4E79B97F}" type="pres">
      <dgm:prSet presAssocID="{48D4B73C-9FA8-4610-A55C-9CFCD4539982}" presName="Name17" presStyleLbl="parChTrans1D3" presStyleIdx="1" presStyleCnt="3"/>
      <dgm:spPr/>
    </dgm:pt>
    <dgm:pt modelId="{2BE1A26E-857D-41A4-AB34-0AFFE38045D7}" type="pres">
      <dgm:prSet presAssocID="{7798BA83-CD49-4EF3-A173-139E8E28FF16}" presName="hierRoot3" presStyleCnt="0"/>
      <dgm:spPr/>
    </dgm:pt>
    <dgm:pt modelId="{C1ED61C2-EC43-4FB1-B306-545CE6498A5E}" type="pres">
      <dgm:prSet presAssocID="{7798BA83-CD49-4EF3-A173-139E8E28FF16}" presName="composite3" presStyleCnt="0"/>
      <dgm:spPr/>
    </dgm:pt>
    <dgm:pt modelId="{3CDC579F-16B9-46AB-944A-B0F90B745564}" type="pres">
      <dgm:prSet presAssocID="{7798BA83-CD49-4EF3-A173-139E8E28FF16}" presName="background3" presStyleLbl="node3" presStyleIdx="1" presStyleCnt="3"/>
      <dgm:spPr/>
    </dgm:pt>
    <dgm:pt modelId="{210C1378-5D01-4952-8558-20D033B0BD3D}" type="pres">
      <dgm:prSet presAssocID="{7798BA83-CD49-4EF3-A173-139E8E28FF16}" presName="text3" presStyleLbl="fgAcc3" presStyleIdx="1" presStyleCnt="3">
        <dgm:presLayoutVars>
          <dgm:chPref val="3"/>
        </dgm:presLayoutVars>
      </dgm:prSet>
      <dgm:spPr/>
    </dgm:pt>
    <dgm:pt modelId="{FE6181BE-A154-475B-A04B-1322B7EB57B6}" type="pres">
      <dgm:prSet presAssocID="{7798BA83-CD49-4EF3-A173-139E8E28FF16}" presName="hierChild4" presStyleCnt="0"/>
      <dgm:spPr/>
    </dgm:pt>
    <dgm:pt modelId="{70114E0A-BE4B-4B05-AC8B-F76CC8A61493}" type="pres">
      <dgm:prSet presAssocID="{5C8E0C95-E5C5-4E70-BE76-D9225F0249A0}" presName="Name17" presStyleLbl="parChTrans1D3" presStyleIdx="2" presStyleCnt="3"/>
      <dgm:spPr/>
    </dgm:pt>
    <dgm:pt modelId="{EFAEDB37-90F0-47E9-8AE5-3AE55EA73608}" type="pres">
      <dgm:prSet presAssocID="{86CA751F-3D41-4CFA-A098-EAD38938D157}" presName="hierRoot3" presStyleCnt="0"/>
      <dgm:spPr/>
    </dgm:pt>
    <dgm:pt modelId="{BD5EB6D8-E0B9-48BF-AFF4-DC7AC3DFC194}" type="pres">
      <dgm:prSet presAssocID="{86CA751F-3D41-4CFA-A098-EAD38938D157}" presName="composite3" presStyleCnt="0"/>
      <dgm:spPr/>
    </dgm:pt>
    <dgm:pt modelId="{ABC1EEA0-4270-42E1-886E-D1E1A97B1521}" type="pres">
      <dgm:prSet presAssocID="{86CA751F-3D41-4CFA-A098-EAD38938D157}" presName="background3" presStyleLbl="node3" presStyleIdx="2" presStyleCnt="3"/>
      <dgm:spPr/>
    </dgm:pt>
    <dgm:pt modelId="{B3A47CE0-A322-4F2B-A41A-C62515EA62D3}" type="pres">
      <dgm:prSet presAssocID="{86CA751F-3D41-4CFA-A098-EAD38938D157}" presName="text3" presStyleLbl="fgAcc3" presStyleIdx="2" presStyleCnt="3">
        <dgm:presLayoutVars>
          <dgm:chPref val="3"/>
        </dgm:presLayoutVars>
      </dgm:prSet>
      <dgm:spPr/>
    </dgm:pt>
    <dgm:pt modelId="{933F4F57-5F75-45BA-ACBA-DFEFC4E848F4}" type="pres">
      <dgm:prSet presAssocID="{86CA751F-3D41-4CFA-A098-EAD38938D157}" presName="hierChild4" presStyleCnt="0"/>
      <dgm:spPr/>
    </dgm:pt>
  </dgm:ptLst>
  <dgm:cxnLst>
    <dgm:cxn modelId="{FB591602-D179-418A-819E-F314B9990614}" type="presOf" srcId="{7798BA83-CD49-4EF3-A173-139E8E28FF16}" destId="{210C1378-5D01-4952-8558-20D033B0BD3D}" srcOrd="0" destOrd="0" presId="urn:microsoft.com/office/officeart/2005/8/layout/hierarchy1"/>
    <dgm:cxn modelId="{E60C440A-BE66-4723-B0EC-518E6A8D8FFB}" srcId="{432330C7-0B81-4439-83EA-7B26DDA70BEB}" destId="{250E2460-85C7-48F0-9559-3633CAAD94E0}" srcOrd="0" destOrd="0" parTransId="{1DF8E77B-A779-4247-B0C3-27D8683C96BF}" sibTransId="{8F551777-D2CF-4D34-88FB-F51C517CBD13}"/>
    <dgm:cxn modelId="{0452882E-15C5-41C6-A9F1-AC2CA0527DD1}" type="presOf" srcId="{1DF8E77B-A779-4247-B0C3-27D8683C96BF}" destId="{A340027D-99AE-4D65-A189-21F4E70C94FB}" srcOrd="0" destOrd="0" presId="urn:microsoft.com/office/officeart/2005/8/layout/hierarchy1"/>
    <dgm:cxn modelId="{32D18565-A8D9-4EB8-951C-7B090B43F2C0}" srcId="{E5C45F4F-FB39-4E40-BF5C-621D9D9CF771}" destId="{432330C7-0B81-4439-83EA-7B26DDA70BEB}" srcOrd="1" destOrd="0" parTransId="{6A4BF89B-F1BC-41F8-ACAD-64946543A5CE}" sibTransId="{C3480650-EB09-4A1B-AE94-713D042D5A00}"/>
    <dgm:cxn modelId="{6C944E48-89B8-48AA-A388-FF48EA408443}" type="presOf" srcId="{553D55F7-F1D1-4351-A139-5C662BC67901}" destId="{53B5F30A-C04E-4DBA-B5A4-934966006085}" srcOrd="0" destOrd="0" presId="urn:microsoft.com/office/officeart/2005/8/layout/hierarchy1"/>
    <dgm:cxn modelId="{3B811874-5D98-47FE-AB7B-D43382EF1EE1}" type="presOf" srcId="{6A4BF89B-F1BC-41F8-ACAD-64946543A5CE}" destId="{ED9C6A82-D848-4815-B0DA-EAC116DC8670}" srcOrd="0" destOrd="0" presId="urn:microsoft.com/office/officeart/2005/8/layout/hierarchy1"/>
    <dgm:cxn modelId="{75DBC154-94DC-4589-92E5-D3AC0127BB69}" type="presOf" srcId="{F3C7D849-62AB-4833-B296-CC5D674AF5C3}" destId="{57EFE01A-0089-404A-AB56-5C13CFCE7B16}" srcOrd="0" destOrd="0" presId="urn:microsoft.com/office/officeart/2005/8/layout/hierarchy1"/>
    <dgm:cxn modelId="{E5150A75-81C4-400A-A293-8FFEFB584B5C}" srcId="{432330C7-0B81-4439-83EA-7B26DDA70BEB}" destId="{86CA751F-3D41-4CFA-A098-EAD38938D157}" srcOrd="2" destOrd="0" parTransId="{5C8E0C95-E5C5-4E70-BE76-D9225F0249A0}" sibTransId="{A9CB070B-6C4F-401F-8787-5C5AD7174778}"/>
    <dgm:cxn modelId="{560D6177-4516-48AC-AA38-E1BBFAE9BF82}" type="presOf" srcId="{432330C7-0B81-4439-83EA-7B26DDA70BEB}" destId="{BABF69A2-39B0-4822-A8BE-47580932575B}" srcOrd="0" destOrd="0" presId="urn:microsoft.com/office/officeart/2005/8/layout/hierarchy1"/>
    <dgm:cxn modelId="{0271EE7C-9935-4C3E-A5AC-98CAB268AF69}" type="presOf" srcId="{250E2460-85C7-48F0-9559-3633CAAD94E0}" destId="{BA66E03B-12CB-414A-8183-47B72D200D05}" srcOrd="0" destOrd="0" presId="urn:microsoft.com/office/officeart/2005/8/layout/hierarchy1"/>
    <dgm:cxn modelId="{929CB399-EFB0-42FD-88D2-BECE73EAEA6D}" type="presOf" srcId="{86CA751F-3D41-4CFA-A098-EAD38938D157}" destId="{B3A47CE0-A322-4F2B-A41A-C62515EA62D3}" srcOrd="0" destOrd="0" presId="urn:microsoft.com/office/officeart/2005/8/layout/hierarchy1"/>
    <dgm:cxn modelId="{8D86B79E-58D8-41FA-A8D0-F7D351E4275E}" type="presOf" srcId="{48D4B73C-9FA8-4610-A55C-9CFCD4539982}" destId="{2D687EB1-7638-42C8-AD23-02BC4E79B97F}" srcOrd="0" destOrd="0" presId="urn:microsoft.com/office/officeart/2005/8/layout/hierarchy1"/>
    <dgm:cxn modelId="{78394CB7-6853-424D-ACAF-02F8D3EA8C9D}" srcId="{F3C7D849-62AB-4833-B296-CC5D674AF5C3}" destId="{E5C45F4F-FB39-4E40-BF5C-621D9D9CF771}" srcOrd="0" destOrd="0" parTransId="{82BB9AC3-7331-4183-B1E0-45753724D03D}" sibTransId="{2DF6BBF1-8D45-4C99-B855-0026238120FD}"/>
    <dgm:cxn modelId="{AA19C2BE-7106-4739-A543-D1D3E6AA4F00}" srcId="{E5C45F4F-FB39-4E40-BF5C-621D9D9CF771}" destId="{553D55F7-F1D1-4351-A139-5C662BC67901}" srcOrd="0" destOrd="0" parTransId="{B7667834-6842-4E5F-AF9E-B8D4483DD1F2}" sibTransId="{12BC2B2A-0CB6-4C1E-87A2-AA2E0BF05797}"/>
    <dgm:cxn modelId="{EDFD15DB-40CE-47F0-B94D-F36872DEDED5}" type="presOf" srcId="{5C8E0C95-E5C5-4E70-BE76-D9225F0249A0}" destId="{70114E0A-BE4B-4B05-AC8B-F76CC8A61493}" srcOrd="0" destOrd="0" presId="urn:microsoft.com/office/officeart/2005/8/layout/hierarchy1"/>
    <dgm:cxn modelId="{65B837F3-23F8-482A-8725-B6DAAF04A8E8}" srcId="{432330C7-0B81-4439-83EA-7B26DDA70BEB}" destId="{7798BA83-CD49-4EF3-A173-139E8E28FF16}" srcOrd="1" destOrd="0" parTransId="{48D4B73C-9FA8-4610-A55C-9CFCD4539982}" sibTransId="{FD804CD1-4868-4B80-A73D-BD4C2C8C5211}"/>
    <dgm:cxn modelId="{538FD3F3-7AB2-4F4A-BF38-D68C713CC911}" type="presOf" srcId="{B7667834-6842-4E5F-AF9E-B8D4483DD1F2}" destId="{2D295837-5E55-441A-ADA9-35D860EDC1B4}" srcOrd="0" destOrd="0" presId="urn:microsoft.com/office/officeart/2005/8/layout/hierarchy1"/>
    <dgm:cxn modelId="{344DEEFB-6332-4C46-AC89-89DDD42A45B8}" type="presOf" srcId="{E5C45F4F-FB39-4E40-BF5C-621D9D9CF771}" destId="{673FF69F-043E-4E0E-978A-5EA8FA1ADA15}" srcOrd="0" destOrd="0" presId="urn:microsoft.com/office/officeart/2005/8/layout/hierarchy1"/>
    <dgm:cxn modelId="{5A23EC7B-C7CB-492A-8DEE-50404ED98E0B}" type="presParOf" srcId="{57EFE01A-0089-404A-AB56-5C13CFCE7B16}" destId="{2954559B-771B-4529-B568-1B5D1AFF5F7F}" srcOrd="0" destOrd="0" presId="urn:microsoft.com/office/officeart/2005/8/layout/hierarchy1"/>
    <dgm:cxn modelId="{5BFD7133-47BD-440B-BB2A-7D4D6EF4FD88}" type="presParOf" srcId="{2954559B-771B-4529-B568-1B5D1AFF5F7F}" destId="{3F3EF6B4-2656-446B-9F3D-C479EDEFEB25}" srcOrd="0" destOrd="0" presId="urn:microsoft.com/office/officeart/2005/8/layout/hierarchy1"/>
    <dgm:cxn modelId="{D55C1824-1EDD-4ABA-9E43-A058D7604BC0}" type="presParOf" srcId="{3F3EF6B4-2656-446B-9F3D-C479EDEFEB25}" destId="{141A7009-EC1E-46A9-B519-28660994834C}" srcOrd="0" destOrd="0" presId="urn:microsoft.com/office/officeart/2005/8/layout/hierarchy1"/>
    <dgm:cxn modelId="{A0BA4140-2F25-4A83-AD16-7ED5FC37EA40}" type="presParOf" srcId="{3F3EF6B4-2656-446B-9F3D-C479EDEFEB25}" destId="{673FF69F-043E-4E0E-978A-5EA8FA1ADA15}" srcOrd="1" destOrd="0" presId="urn:microsoft.com/office/officeart/2005/8/layout/hierarchy1"/>
    <dgm:cxn modelId="{E4D10FD1-1F08-4F18-83F1-56890223C56F}" type="presParOf" srcId="{2954559B-771B-4529-B568-1B5D1AFF5F7F}" destId="{C4ADD166-9C72-4A4A-AE61-59E7E96BAE90}" srcOrd="1" destOrd="0" presId="urn:microsoft.com/office/officeart/2005/8/layout/hierarchy1"/>
    <dgm:cxn modelId="{684397A0-89E6-4E49-A77E-B162EF7B3E68}" type="presParOf" srcId="{C4ADD166-9C72-4A4A-AE61-59E7E96BAE90}" destId="{2D295837-5E55-441A-ADA9-35D860EDC1B4}" srcOrd="0" destOrd="0" presId="urn:microsoft.com/office/officeart/2005/8/layout/hierarchy1"/>
    <dgm:cxn modelId="{C96DBB36-47EC-4322-A811-932BD3A2A9AF}" type="presParOf" srcId="{C4ADD166-9C72-4A4A-AE61-59E7E96BAE90}" destId="{A6438C04-766F-4370-866F-7F16912A4F8F}" srcOrd="1" destOrd="0" presId="urn:microsoft.com/office/officeart/2005/8/layout/hierarchy1"/>
    <dgm:cxn modelId="{23D3DF11-A15A-4BD0-8A44-330F5EEAE1B1}" type="presParOf" srcId="{A6438C04-766F-4370-866F-7F16912A4F8F}" destId="{7D706469-98E2-4AB7-B006-6CD3EF33596A}" srcOrd="0" destOrd="0" presId="urn:microsoft.com/office/officeart/2005/8/layout/hierarchy1"/>
    <dgm:cxn modelId="{A213535F-E3FF-4A57-B41E-B924B9340745}" type="presParOf" srcId="{7D706469-98E2-4AB7-B006-6CD3EF33596A}" destId="{2CECD0D3-CD47-4E7B-A729-A2510D7BBA71}" srcOrd="0" destOrd="0" presId="urn:microsoft.com/office/officeart/2005/8/layout/hierarchy1"/>
    <dgm:cxn modelId="{4E012DD2-F2A2-4C9C-80DC-4AB3147BDDD1}" type="presParOf" srcId="{7D706469-98E2-4AB7-B006-6CD3EF33596A}" destId="{53B5F30A-C04E-4DBA-B5A4-934966006085}" srcOrd="1" destOrd="0" presId="urn:microsoft.com/office/officeart/2005/8/layout/hierarchy1"/>
    <dgm:cxn modelId="{F8B4F217-5C2D-40D4-B1E2-7CF3E384D57E}" type="presParOf" srcId="{A6438C04-766F-4370-866F-7F16912A4F8F}" destId="{31344C49-6BD3-40AE-A27F-BB84F634F471}" srcOrd="1" destOrd="0" presId="urn:microsoft.com/office/officeart/2005/8/layout/hierarchy1"/>
    <dgm:cxn modelId="{1D69DAE1-8EA8-4224-B97B-95D83C584F39}" type="presParOf" srcId="{C4ADD166-9C72-4A4A-AE61-59E7E96BAE90}" destId="{ED9C6A82-D848-4815-B0DA-EAC116DC8670}" srcOrd="2" destOrd="0" presId="urn:microsoft.com/office/officeart/2005/8/layout/hierarchy1"/>
    <dgm:cxn modelId="{5D3C854A-1193-4902-9F90-05211D659390}" type="presParOf" srcId="{C4ADD166-9C72-4A4A-AE61-59E7E96BAE90}" destId="{6A44FB8E-A860-4C99-BDC9-59B9D74E5C9F}" srcOrd="3" destOrd="0" presId="urn:microsoft.com/office/officeart/2005/8/layout/hierarchy1"/>
    <dgm:cxn modelId="{FE48FF80-F6C5-4704-A22A-9AB54824AA9E}" type="presParOf" srcId="{6A44FB8E-A860-4C99-BDC9-59B9D74E5C9F}" destId="{9DC62535-2807-4C34-B529-1B8C081042C4}" srcOrd="0" destOrd="0" presId="urn:microsoft.com/office/officeart/2005/8/layout/hierarchy1"/>
    <dgm:cxn modelId="{0ED4F709-897F-4B78-B761-E53CC58085A3}" type="presParOf" srcId="{9DC62535-2807-4C34-B529-1B8C081042C4}" destId="{EF4D5F52-15C3-475C-B16E-4AA01CCBB386}" srcOrd="0" destOrd="0" presId="urn:microsoft.com/office/officeart/2005/8/layout/hierarchy1"/>
    <dgm:cxn modelId="{F68BBC9E-2483-4C0B-87E6-D98950493CE5}" type="presParOf" srcId="{9DC62535-2807-4C34-B529-1B8C081042C4}" destId="{BABF69A2-39B0-4822-A8BE-47580932575B}" srcOrd="1" destOrd="0" presId="urn:microsoft.com/office/officeart/2005/8/layout/hierarchy1"/>
    <dgm:cxn modelId="{7EEF7694-3D39-4676-B058-18DC123DAA51}" type="presParOf" srcId="{6A44FB8E-A860-4C99-BDC9-59B9D74E5C9F}" destId="{F131449E-3220-48B0-B69A-E471A7247114}" srcOrd="1" destOrd="0" presId="urn:microsoft.com/office/officeart/2005/8/layout/hierarchy1"/>
    <dgm:cxn modelId="{6F54BE19-0930-4464-964F-8CA5EF06A801}" type="presParOf" srcId="{F131449E-3220-48B0-B69A-E471A7247114}" destId="{A340027D-99AE-4D65-A189-21F4E70C94FB}" srcOrd="0" destOrd="0" presId="urn:microsoft.com/office/officeart/2005/8/layout/hierarchy1"/>
    <dgm:cxn modelId="{C6B04933-F30D-4179-B122-DF344B690232}" type="presParOf" srcId="{F131449E-3220-48B0-B69A-E471A7247114}" destId="{D8B2008C-5EB4-435D-AA86-6075E1665974}" srcOrd="1" destOrd="0" presId="urn:microsoft.com/office/officeart/2005/8/layout/hierarchy1"/>
    <dgm:cxn modelId="{64557763-E6C2-49CE-A515-6AA69E850904}" type="presParOf" srcId="{D8B2008C-5EB4-435D-AA86-6075E1665974}" destId="{DFCDB437-01AB-431B-AA70-5033BAF613D6}" srcOrd="0" destOrd="0" presId="urn:microsoft.com/office/officeart/2005/8/layout/hierarchy1"/>
    <dgm:cxn modelId="{47385B4C-7FAD-45F1-9623-050B9CF00C5A}" type="presParOf" srcId="{DFCDB437-01AB-431B-AA70-5033BAF613D6}" destId="{3C922C5E-E1FA-46AB-89AC-535BDA1B8B57}" srcOrd="0" destOrd="0" presId="urn:microsoft.com/office/officeart/2005/8/layout/hierarchy1"/>
    <dgm:cxn modelId="{4E687482-3A19-4B37-AEEB-D3F960E05F32}" type="presParOf" srcId="{DFCDB437-01AB-431B-AA70-5033BAF613D6}" destId="{BA66E03B-12CB-414A-8183-47B72D200D05}" srcOrd="1" destOrd="0" presId="urn:microsoft.com/office/officeart/2005/8/layout/hierarchy1"/>
    <dgm:cxn modelId="{940CE4D9-9699-45FF-ABD3-BB119099A6B2}" type="presParOf" srcId="{D8B2008C-5EB4-435D-AA86-6075E1665974}" destId="{5BF7FA58-7510-4B64-AC28-0A1A936476CE}" srcOrd="1" destOrd="0" presId="urn:microsoft.com/office/officeart/2005/8/layout/hierarchy1"/>
    <dgm:cxn modelId="{601FA70E-93A5-40D8-85BE-856684C5E518}" type="presParOf" srcId="{F131449E-3220-48B0-B69A-E471A7247114}" destId="{2D687EB1-7638-42C8-AD23-02BC4E79B97F}" srcOrd="2" destOrd="0" presId="urn:microsoft.com/office/officeart/2005/8/layout/hierarchy1"/>
    <dgm:cxn modelId="{60766B5C-5706-49C7-8B9E-57752B07E233}" type="presParOf" srcId="{F131449E-3220-48B0-B69A-E471A7247114}" destId="{2BE1A26E-857D-41A4-AB34-0AFFE38045D7}" srcOrd="3" destOrd="0" presId="urn:microsoft.com/office/officeart/2005/8/layout/hierarchy1"/>
    <dgm:cxn modelId="{6C302DB8-BB4B-4D15-A5B0-E57A14F7A956}" type="presParOf" srcId="{2BE1A26E-857D-41A4-AB34-0AFFE38045D7}" destId="{C1ED61C2-EC43-4FB1-B306-545CE6498A5E}" srcOrd="0" destOrd="0" presId="urn:microsoft.com/office/officeart/2005/8/layout/hierarchy1"/>
    <dgm:cxn modelId="{6FB9DC45-C067-4CD5-96A3-D95DCA552398}" type="presParOf" srcId="{C1ED61C2-EC43-4FB1-B306-545CE6498A5E}" destId="{3CDC579F-16B9-46AB-944A-B0F90B745564}" srcOrd="0" destOrd="0" presId="urn:microsoft.com/office/officeart/2005/8/layout/hierarchy1"/>
    <dgm:cxn modelId="{85E69986-F42E-4DA6-9401-0BD178FC164E}" type="presParOf" srcId="{C1ED61C2-EC43-4FB1-B306-545CE6498A5E}" destId="{210C1378-5D01-4952-8558-20D033B0BD3D}" srcOrd="1" destOrd="0" presId="urn:microsoft.com/office/officeart/2005/8/layout/hierarchy1"/>
    <dgm:cxn modelId="{FE8C2305-F0B7-49C5-9DD7-A806C6E9A071}" type="presParOf" srcId="{2BE1A26E-857D-41A4-AB34-0AFFE38045D7}" destId="{FE6181BE-A154-475B-A04B-1322B7EB57B6}" srcOrd="1" destOrd="0" presId="urn:microsoft.com/office/officeart/2005/8/layout/hierarchy1"/>
    <dgm:cxn modelId="{4FFA8193-5A8E-4FEE-958E-96E2446BDDF4}" type="presParOf" srcId="{F131449E-3220-48B0-B69A-E471A7247114}" destId="{70114E0A-BE4B-4B05-AC8B-F76CC8A61493}" srcOrd="4" destOrd="0" presId="urn:microsoft.com/office/officeart/2005/8/layout/hierarchy1"/>
    <dgm:cxn modelId="{13512957-BAC2-401C-B98A-059B2D13E45C}" type="presParOf" srcId="{F131449E-3220-48B0-B69A-E471A7247114}" destId="{EFAEDB37-90F0-47E9-8AE5-3AE55EA73608}" srcOrd="5" destOrd="0" presId="urn:microsoft.com/office/officeart/2005/8/layout/hierarchy1"/>
    <dgm:cxn modelId="{696CE5C8-2876-4326-B4D3-757E34EB3E92}" type="presParOf" srcId="{EFAEDB37-90F0-47E9-8AE5-3AE55EA73608}" destId="{BD5EB6D8-E0B9-48BF-AFF4-DC7AC3DFC194}" srcOrd="0" destOrd="0" presId="urn:microsoft.com/office/officeart/2005/8/layout/hierarchy1"/>
    <dgm:cxn modelId="{C0266C51-982B-4BB7-9D18-38CD984DFD85}" type="presParOf" srcId="{BD5EB6D8-E0B9-48BF-AFF4-DC7AC3DFC194}" destId="{ABC1EEA0-4270-42E1-886E-D1E1A97B1521}" srcOrd="0" destOrd="0" presId="urn:microsoft.com/office/officeart/2005/8/layout/hierarchy1"/>
    <dgm:cxn modelId="{7F530054-D614-46B7-8852-F4625F042FEF}" type="presParOf" srcId="{BD5EB6D8-E0B9-48BF-AFF4-DC7AC3DFC194}" destId="{B3A47CE0-A322-4F2B-A41A-C62515EA62D3}" srcOrd="1" destOrd="0" presId="urn:microsoft.com/office/officeart/2005/8/layout/hierarchy1"/>
    <dgm:cxn modelId="{14EEC345-ACAD-4212-9E59-0BE71903334C}" type="presParOf" srcId="{EFAEDB37-90F0-47E9-8AE5-3AE55EA73608}" destId="{933F4F57-5F75-45BA-ACBA-DFEFC4E848F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114E0A-BE4B-4B05-AC8B-F76CC8A61493}">
      <dsp:nvSpPr>
        <dsp:cNvPr id="0" name=""/>
        <dsp:cNvSpPr/>
      </dsp:nvSpPr>
      <dsp:spPr>
        <a:xfrm>
          <a:off x="6677261" y="4015387"/>
          <a:ext cx="705804" cy="692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055"/>
              </a:lnTo>
              <a:lnTo>
                <a:pt x="705804" y="460055"/>
              </a:lnTo>
              <a:lnTo>
                <a:pt x="705804" y="6923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87EB1-7638-42C8-AD23-02BC4E79B97F}">
      <dsp:nvSpPr>
        <dsp:cNvPr id="0" name=""/>
        <dsp:cNvSpPr/>
      </dsp:nvSpPr>
      <dsp:spPr>
        <a:xfrm>
          <a:off x="4318396" y="4015387"/>
          <a:ext cx="2358864" cy="692343"/>
        </a:xfrm>
        <a:custGeom>
          <a:avLst/>
          <a:gdLst/>
          <a:ahLst/>
          <a:cxnLst/>
          <a:rect l="0" t="0" r="0" b="0"/>
          <a:pathLst>
            <a:path>
              <a:moveTo>
                <a:pt x="2358864" y="0"/>
              </a:moveTo>
              <a:lnTo>
                <a:pt x="2358864" y="460055"/>
              </a:lnTo>
              <a:lnTo>
                <a:pt x="0" y="460055"/>
              </a:lnTo>
              <a:lnTo>
                <a:pt x="0" y="6923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40027D-99AE-4D65-A189-21F4E70C94FB}">
      <dsp:nvSpPr>
        <dsp:cNvPr id="0" name=""/>
        <dsp:cNvSpPr/>
      </dsp:nvSpPr>
      <dsp:spPr>
        <a:xfrm>
          <a:off x="1253728" y="4015387"/>
          <a:ext cx="5423533" cy="692343"/>
        </a:xfrm>
        <a:custGeom>
          <a:avLst/>
          <a:gdLst/>
          <a:ahLst/>
          <a:cxnLst/>
          <a:rect l="0" t="0" r="0" b="0"/>
          <a:pathLst>
            <a:path>
              <a:moveTo>
                <a:pt x="5423533" y="0"/>
              </a:moveTo>
              <a:lnTo>
                <a:pt x="5423533" y="460055"/>
              </a:lnTo>
              <a:lnTo>
                <a:pt x="0" y="460055"/>
              </a:lnTo>
              <a:lnTo>
                <a:pt x="0" y="692343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9C6A82-D848-4815-B0DA-EAC116DC8670}">
      <dsp:nvSpPr>
        <dsp:cNvPr id="0" name=""/>
        <dsp:cNvSpPr/>
      </dsp:nvSpPr>
      <dsp:spPr>
        <a:xfrm>
          <a:off x="3946914" y="1744756"/>
          <a:ext cx="2730346" cy="6783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6107"/>
              </a:lnTo>
              <a:lnTo>
                <a:pt x="2730346" y="446107"/>
              </a:lnTo>
              <a:lnTo>
                <a:pt x="2730346" y="67839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295837-5E55-441A-ADA9-35D860EDC1B4}">
      <dsp:nvSpPr>
        <dsp:cNvPr id="0" name=""/>
        <dsp:cNvSpPr/>
      </dsp:nvSpPr>
      <dsp:spPr>
        <a:xfrm>
          <a:off x="1253728" y="1744756"/>
          <a:ext cx="2693186" cy="641487"/>
        </a:xfrm>
        <a:custGeom>
          <a:avLst/>
          <a:gdLst/>
          <a:ahLst/>
          <a:cxnLst/>
          <a:rect l="0" t="0" r="0" b="0"/>
          <a:pathLst>
            <a:path>
              <a:moveTo>
                <a:pt x="2693186" y="0"/>
              </a:moveTo>
              <a:lnTo>
                <a:pt x="2693186" y="409199"/>
              </a:lnTo>
              <a:lnTo>
                <a:pt x="0" y="409199"/>
              </a:lnTo>
              <a:lnTo>
                <a:pt x="0" y="641487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A7009-EC1E-46A9-B519-28660994834C}">
      <dsp:nvSpPr>
        <dsp:cNvPr id="0" name=""/>
        <dsp:cNvSpPr/>
      </dsp:nvSpPr>
      <dsp:spPr>
        <a:xfrm>
          <a:off x="2693186" y="152522"/>
          <a:ext cx="2507456" cy="15922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3FF69F-043E-4E0E-978A-5EA8FA1ADA15}">
      <dsp:nvSpPr>
        <dsp:cNvPr id="0" name=""/>
        <dsp:cNvSpPr/>
      </dsp:nvSpPr>
      <dsp:spPr>
        <a:xfrm>
          <a:off x="2971792" y="417198"/>
          <a:ext cx="2507456" cy="1592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NGUYÊN NHÂN</a:t>
          </a:r>
          <a:endParaRPr lang="vi-VN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8427" y="463833"/>
        <a:ext cx="2414186" cy="1498964"/>
      </dsp:txXfrm>
    </dsp:sp>
    <dsp:sp modelId="{2CECD0D3-CD47-4E7B-A729-A2510D7BBA71}">
      <dsp:nvSpPr>
        <dsp:cNvPr id="0" name=""/>
        <dsp:cNvSpPr/>
      </dsp:nvSpPr>
      <dsp:spPr>
        <a:xfrm>
          <a:off x="0" y="2386244"/>
          <a:ext cx="2507456" cy="15922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B5F30A-C04E-4DBA-B5A4-934966006085}">
      <dsp:nvSpPr>
        <dsp:cNvPr id="0" name=""/>
        <dsp:cNvSpPr/>
      </dsp:nvSpPr>
      <dsp:spPr>
        <a:xfrm>
          <a:off x="278606" y="2650920"/>
          <a:ext cx="2507456" cy="1592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Ô NHIỄM TỰ NHIÊN</a:t>
          </a:r>
          <a:endParaRPr lang="vi-VN" sz="2800" b="1" kern="1200" dirty="0">
            <a:solidFill>
              <a:srgbClr val="FF0000"/>
            </a:solidFill>
          </a:endParaRPr>
        </a:p>
      </dsp:txBody>
      <dsp:txXfrm>
        <a:off x="325241" y="2697555"/>
        <a:ext cx="2414186" cy="1498964"/>
      </dsp:txXfrm>
    </dsp:sp>
    <dsp:sp modelId="{EF4D5F52-15C3-475C-B16E-4AA01CCBB386}">
      <dsp:nvSpPr>
        <dsp:cNvPr id="0" name=""/>
        <dsp:cNvSpPr/>
      </dsp:nvSpPr>
      <dsp:spPr>
        <a:xfrm>
          <a:off x="5423533" y="2423152"/>
          <a:ext cx="2507456" cy="15922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F69A2-39B0-4822-A8BE-47580932575B}">
      <dsp:nvSpPr>
        <dsp:cNvPr id="0" name=""/>
        <dsp:cNvSpPr/>
      </dsp:nvSpPr>
      <dsp:spPr>
        <a:xfrm>
          <a:off x="5702139" y="2687828"/>
          <a:ext cx="2507456" cy="1592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</a:rPr>
            <a:t>Ô NHIỄM NHÂN TẠO</a:t>
          </a:r>
          <a:endParaRPr lang="vi-VN" sz="2800" b="1" kern="1200" dirty="0">
            <a:solidFill>
              <a:srgbClr val="FF0000"/>
            </a:solidFill>
          </a:endParaRPr>
        </a:p>
      </dsp:txBody>
      <dsp:txXfrm>
        <a:off x="5748774" y="2734463"/>
        <a:ext cx="2414186" cy="1498964"/>
      </dsp:txXfrm>
    </dsp:sp>
    <dsp:sp modelId="{3C922C5E-E1FA-46AB-89AC-535BDA1B8B57}">
      <dsp:nvSpPr>
        <dsp:cNvPr id="0" name=""/>
        <dsp:cNvSpPr/>
      </dsp:nvSpPr>
      <dsp:spPr>
        <a:xfrm>
          <a:off x="0" y="4707731"/>
          <a:ext cx="2507456" cy="1592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66E03B-12CB-414A-8183-47B72D200D05}">
      <dsp:nvSpPr>
        <dsp:cNvPr id="0" name=""/>
        <dsp:cNvSpPr/>
      </dsp:nvSpPr>
      <dsp:spPr>
        <a:xfrm>
          <a:off x="278606" y="4972407"/>
          <a:ext cx="2507456" cy="1592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Ý </a:t>
          </a:r>
          <a:r>
            <a:rPr lang="en-US" sz="2400" b="1" kern="1200" dirty="0" err="1"/>
            <a:t>thức</a:t>
          </a:r>
          <a:r>
            <a:rPr lang="en-US" sz="2400" b="1" kern="1200" dirty="0"/>
            <a:t> con </a:t>
          </a:r>
          <a:r>
            <a:rPr lang="en-US" sz="2400" b="1" kern="1200" dirty="0" err="1"/>
            <a:t>người</a:t>
          </a:r>
          <a:endParaRPr lang="vi-VN" sz="2400" b="1" kern="1200" dirty="0"/>
        </a:p>
      </dsp:txBody>
      <dsp:txXfrm>
        <a:off x="325241" y="5019042"/>
        <a:ext cx="2414186" cy="1498964"/>
      </dsp:txXfrm>
    </dsp:sp>
    <dsp:sp modelId="{3CDC579F-16B9-46AB-944A-B0F90B745564}">
      <dsp:nvSpPr>
        <dsp:cNvPr id="0" name=""/>
        <dsp:cNvSpPr/>
      </dsp:nvSpPr>
      <dsp:spPr>
        <a:xfrm>
          <a:off x="3064668" y="4707731"/>
          <a:ext cx="2507456" cy="1592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C1378-5D01-4952-8558-20D033B0BD3D}">
      <dsp:nvSpPr>
        <dsp:cNvPr id="0" name=""/>
        <dsp:cNvSpPr/>
      </dsp:nvSpPr>
      <dsp:spPr>
        <a:xfrm>
          <a:off x="3343274" y="4972407"/>
          <a:ext cx="2507456" cy="1592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Hoạt</a:t>
          </a:r>
          <a:r>
            <a:rPr lang="en-US" sz="2400" b="1" kern="1200" dirty="0"/>
            <a:t> </a:t>
          </a:r>
          <a:r>
            <a:rPr lang="en-US" sz="2400" b="1" kern="1200" dirty="0" err="1"/>
            <a:t>động</a:t>
          </a:r>
          <a:r>
            <a:rPr lang="en-US" sz="2400" b="1" kern="1200" dirty="0"/>
            <a:t> </a:t>
          </a:r>
          <a:r>
            <a:rPr lang="en-US" sz="2400" b="1" kern="1200" dirty="0" err="1"/>
            <a:t>công</a:t>
          </a:r>
          <a:r>
            <a:rPr lang="en-US" sz="2400" b="1" kern="1200" dirty="0"/>
            <a:t> </a:t>
          </a:r>
          <a:r>
            <a:rPr lang="en-US" sz="2400" b="1" kern="1200" dirty="0" err="1"/>
            <a:t>nghiệp</a:t>
          </a:r>
          <a:endParaRPr lang="vi-VN" sz="2400" b="1" kern="1200" dirty="0"/>
        </a:p>
      </dsp:txBody>
      <dsp:txXfrm>
        <a:off x="3389909" y="5019042"/>
        <a:ext cx="2414186" cy="1498964"/>
      </dsp:txXfrm>
    </dsp:sp>
    <dsp:sp modelId="{ABC1EEA0-4270-42E1-886E-D1E1A97B1521}">
      <dsp:nvSpPr>
        <dsp:cNvPr id="0" name=""/>
        <dsp:cNvSpPr/>
      </dsp:nvSpPr>
      <dsp:spPr>
        <a:xfrm>
          <a:off x="6129337" y="4707731"/>
          <a:ext cx="2507456" cy="15922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A47CE0-A322-4F2B-A41A-C62515EA62D3}">
      <dsp:nvSpPr>
        <dsp:cNvPr id="0" name=""/>
        <dsp:cNvSpPr/>
      </dsp:nvSpPr>
      <dsp:spPr>
        <a:xfrm>
          <a:off x="6407943" y="4972407"/>
          <a:ext cx="2507456" cy="1592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/>
            <a:t>Bùng</a:t>
          </a:r>
          <a:r>
            <a:rPr lang="en-US" sz="2400" b="1" kern="1200" dirty="0"/>
            <a:t> </a:t>
          </a:r>
          <a:r>
            <a:rPr lang="en-US" sz="2400" b="1" kern="1200" dirty="0" err="1"/>
            <a:t>nổ</a:t>
          </a:r>
          <a:r>
            <a:rPr lang="en-US" sz="2400" b="1" kern="1200" dirty="0"/>
            <a:t> </a:t>
          </a:r>
          <a:r>
            <a:rPr lang="en-US" sz="2400" b="1" kern="1200" dirty="0" err="1"/>
            <a:t>dân</a:t>
          </a:r>
          <a:r>
            <a:rPr lang="en-US" sz="2400" b="1" kern="1200" dirty="0"/>
            <a:t> </a:t>
          </a:r>
          <a:r>
            <a:rPr lang="en-US" sz="2400" b="1" kern="1200" dirty="0" err="1"/>
            <a:t>số</a:t>
          </a:r>
          <a:r>
            <a:rPr lang="en-US" sz="2400" b="1" kern="1200" dirty="0"/>
            <a:t>, </a:t>
          </a:r>
          <a:r>
            <a:rPr lang="en-US" sz="2400" b="1" kern="1200" dirty="0" err="1"/>
            <a:t>chiến</a:t>
          </a:r>
          <a:r>
            <a:rPr lang="en-US" sz="2400" b="1" kern="1200" dirty="0"/>
            <a:t> </a:t>
          </a:r>
          <a:r>
            <a:rPr lang="en-US" sz="2400" b="1" kern="1200" dirty="0" err="1"/>
            <a:t>tranh</a:t>
          </a:r>
          <a:endParaRPr lang="vi-VN" sz="2400" b="1" kern="1200" dirty="0"/>
        </a:p>
      </dsp:txBody>
      <dsp:txXfrm>
        <a:off x="6454578" y="5019042"/>
        <a:ext cx="2414186" cy="149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9AC7D-43D7-4F0D-8D4A-960411D9CA35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75BFE-6A42-4B6C-8B17-8BE8E3C2F9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31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D84C8-D171-4A3A-B8C3-A8D6023019DA}" type="datetimeFigureOut">
              <a:rPr lang="vi-VN" smtClean="0"/>
              <a:t>14/10/2023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95BDA-30C1-4AF7-A33F-CC45F28E37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44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576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295BDA-30C1-4AF7-A33F-CC45F28E3704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920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8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6668B8-A4A9-46CA-BCA0-3DB84485C485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EFAC9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FEFAC9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74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0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7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/>
              <a:t>14/10/2023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NON_UNICODE_BACKUP/NON_UNICODE_BACKUP/users/hp/desktop/AppData/Local/Microsoft/Windows/Temporary%20Internet%20Files/Content.IE5/QY1RQ5GB/wiki/Tr%C3%A1i_%C4%90%E1%BA%A5t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" y="1600200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OXYGEN- KHÔNG KHÍ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06564"/>
            <a:ext cx="90944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4: OXYGEN VÀ KHÔNG KHÍ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549427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394" y="260648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NĂNG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SẠCH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908720"/>
            <a:ext cx="4111932" cy="2736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21944"/>
            <a:ext cx="4104457" cy="2723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831431"/>
            <a:ext cx="4111932" cy="2736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4819" y="3831430"/>
            <a:ext cx="4135654" cy="2736305"/>
          </a:xfrm>
          <a:prstGeom prst="rect">
            <a:avLst/>
          </a:prstGeom>
        </p:spPr>
      </p:pic>
      <p:pic>
        <p:nvPicPr>
          <p:cNvPr id="6" name="Picture 4" descr="Bảo vệ Hành tinh xanh của chúng ta-Hưởng ứng Ngày môi trường thế giới 2020  - YouTube">
            <a:extLst>
              <a:ext uri="{FF2B5EF4-FFF2-40B4-BE49-F238E27FC236}">
                <a16:creationId xmlns:a16="http://schemas.microsoft.com/office/drawing/2014/main" id="{A499EBD8-09A2-6844-9AA0-5650E7A36F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10868"/>
          <a:stretch/>
        </p:blipFill>
        <p:spPr bwMode="auto">
          <a:xfrm>
            <a:off x="107504" y="908720"/>
            <a:ext cx="4572000" cy="293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380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24812" y="260648"/>
            <a:ext cx="4980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LUẬT BẢO VỆ MÔI TRƯỜNG</a:t>
            </a:r>
          </a:p>
        </p:txBody>
      </p:sp>
      <p:pic>
        <p:nvPicPr>
          <p:cNvPr id="2" name="Picture 2" descr="Bán Sách Luật Bảo Vệ Môi Trường Mới Nhất Năm 2021 Giá R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13" y="935203"/>
            <a:ext cx="6096000" cy="593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845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2" y="1924836"/>
            <a:ext cx="7819534" cy="38744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Hình</a:t>
            </a:r>
            <a:r>
              <a:rPr lang="en-US" b="1" dirty="0">
                <a:solidFill>
                  <a:srgbClr val="00B050"/>
                </a:solidFill>
              </a:rPr>
              <a:t> 7.6 </a:t>
            </a:r>
            <a:r>
              <a:rPr lang="en-US" b="1" dirty="0" err="1">
                <a:solidFill>
                  <a:srgbClr val="00B050"/>
                </a:solidFill>
              </a:rPr>
              <a:t>Một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số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nguồn</a:t>
            </a:r>
            <a:r>
              <a:rPr lang="en-US" b="1" dirty="0">
                <a:solidFill>
                  <a:srgbClr val="00B050"/>
                </a:solidFill>
              </a:rPr>
              <a:t>  </a:t>
            </a:r>
            <a:r>
              <a:rPr lang="en-US" b="1" dirty="0" err="1">
                <a:solidFill>
                  <a:srgbClr val="00B050"/>
                </a:solidFill>
              </a:rPr>
              <a:t>gây</a:t>
            </a:r>
            <a:r>
              <a:rPr lang="en-US" b="1" dirty="0">
                <a:solidFill>
                  <a:srgbClr val="00B050"/>
                </a:solidFill>
              </a:rPr>
              <a:t> ô </a:t>
            </a:r>
            <a:r>
              <a:rPr lang="en-US" b="1" dirty="0" err="1">
                <a:solidFill>
                  <a:srgbClr val="00B050"/>
                </a:solidFill>
              </a:rPr>
              <a:t>nhiễm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không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khí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ngoài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trời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5353836"/>
            <a:ext cx="6165719" cy="136136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68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0" name="Group 10"/>
          <p:cNvGrpSpPr/>
          <p:nvPr/>
        </p:nvGrpSpPr>
        <p:grpSpPr bwMode="auto">
          <a:xfrm>
            <a:off x="1428750" y="1127522"/>
            <a:ext cx="6286500" cy="4587479"/>
            <a:chOff x="240" y="227"/>
            <a:chExt cx="5280" cy="3853"/>
          </a:xfrm>
        </p:grpSpPr>
        <p:pic>
          <p:nvPicPr>
            <p:cNvPr id="61444" name="Picture 4" descr="dust%20bow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720"/>
              <a:ext cx="2610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432" y="240"/>
              <a:ext cx="1968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4050">
                  <a:latin typeface="Arial" panose="020B0604020202020204" pitchFamily="34" charset="0"/>
                  <a:cs typeface="Arial" panose="020B0604020202020204" pitchFamily="34" charset="0"/>
                </a:rPr>
                <a:t>Trái  đất nóng dần lên</a:t>
              </a:r>
              <a:endParaRPr lang="en-US" sz="4050"/>
            </a:p>
          </p:txBody>
        </p:sp>
        <p:pic>
          <p:nvPicPr>
            <p:cNvPr id="61447" name="Picture 7" descr="bang t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" y="738"/>
              <a:ext cx="2628" cy="33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449" name="WordArt 9"/>
            <p:cNvSpPr>
              <a:spLocks noChangeArrowheads="1" noChangeShapeType="1" noTextEdit="1"/>
            </p:cNvSpPr>
            <p:nvPr/>
          </p:nvSpPr>
          <p:spPr bwMode="auto">
            <a:xfrm>
              <a:off x="3216" y="227"/>
              <a:ext cx="1968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050" kern="10">
                  <a:ln w="19050">
                    <a:solidFill>
                      <a:srgbClr val="99CCFF"/>
                    </a:solidFill>
                    <a:round/>
                  </a:ln>
                  <a:solidFill>
                    <a:srgbClr val="FFFF66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Băng tan dần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0688"/>
            <a:ext cx="11095348" cy="504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55766"/>
      </p:ext>
    </p:extLst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Hoc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417638"/>
            <a:ext cx="8515350" cy="5440361"/>
          </a:xfrm>
        </p:spPr>
        <p:txBody>
          <a:bodyPr>
            <a:normAutofit fontScale="25000" lnSpcReduction="20000"/>
          </a:bodyPr>
          <a:lstStyle/>
          <a:p>
            <a:r>
              <a:rPr lang="en-US" i="1" dirty="0"/>
              <a:t> </a:t>
            </a:r>
          </a:p>
          <a:p>
            <a:pPr marL="0" indent="0">
              <a:buNone/>
            </a:pPr>
            <a:r>
              <a:rPr lang="en-US" sz="1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1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7.6 cho biết </a:t>
            </a:r>
            <a:r>
              <a:rPr lang="vi-VN" sz="1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 lây ô nhiễm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khí nào là do tự nhiên, và nguồn nào là do con người gây ra?</a:t>
            </a:r>
            <a:endParaRPr lang="en-US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1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nhiễm không khí đã có những </a:t>
            </a:r>
            <a:r>
              <a:rPr lang="vi-VN" sz="1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thế nào đến con người và tự nhiên?</a:t>
            </a:r>
            <a:endParaRPr lang="en-US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vi-VN" sz="1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7.</a:t>
            </a: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7,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hãy nêu một số </a:t>
            </a:r>
            <a:r>
              <a:rPr lang="vi-VN" sz="1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trường, góp phần làm giảm thiểu ô nhiễm không khí?</a:t>
            </a:r>
            <a:endParaRPr lang="en-US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4. Em có thể làm gì để góp phần làm giảm ô nhiểm không khí?( tích hợp bảo vệ môi trường)</a:t>
            </a:r>
            <a:endParaRPr lang="en-US" sz="1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10800000" flipH="1" flipV="1">
            <a:off x="9653635" y="5312354"/>
            <a:ext cx="2415029" cy="355237"/>
          </a:xfrm>
        </p:spPr>
        <p:txBody>
          <a:bodyPr>
            <a:normAutofit fontScale="25000" lnSpcReduction="20000"/>
          </a:bodyPr>
          <a:lstStyle/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524" y="0"/>
            <a:ext cx="8889476" cy="7207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>
              <a:spcAft>
                <a:spcPts val="750"/>
              </a:spcAft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Cacbon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monoxide,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cacbon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dioxide, sulfur dioxide…</a:t>
            </a:r>
            <a:endParaRPr 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ô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ô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con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endParaRPr 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 -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dị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băng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tan,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acid…</a:t>
            </a:r>
            <a:endParaRPr 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734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524" y="0"/>
            <a:ext cx="8889476" cy="6714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>
              <a:spcAft>
                <a:spcPts val="750"/>
              </a:spcAft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i="1" dirty="0"/>
              <a:t>.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/>
              <a:t>…</a:t>
            </a:r>
            <a:endParaRPr lang="en-US" dirty="0"/>
          </a:p>
          <a:p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3406061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77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524" y="0"/>
            <a:ext cx="8889476" cy="1010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75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1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en-US" sz="3200" dirty="0">
              <a:solidFill>
                <a:srgbClr val="00B05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384" y="505266"/>
            <a:ext cx="86868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" algn="just"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vi-VN" sz="3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góp phần giảm thiểu ô nhiễm không khí các em học sinh cần: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" marR="28575" algn="just">
              <a:spcAft>
                <a:spcPts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Tích cực tham gia các hoạt động vì môi trường như trồng cây xanh … tuyên truyền, vận động mọi người cùng chung tay bảo vệ môi trường.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spcAft>
                <a:spcPts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Sử dụng các loại túi có thể tái sử dụng thay vì sử dụng túi nilon một lần; không xả rác bừa bãi…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" marR="28575" algn="just">
              <a:spcAft>
                <a:spcPts val="0"/>
              </a:spcAft>
            </a:pP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Sử dụng tiết kiệm điện, nước, thực hiện “tắt khi không sử dụng”…</a:t>
            </a:r>
            <a:endParaRPr lang="en-US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435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030" y="348748"/>
            <a:ext cx="7829550" cy="99417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1523"/>
            <a:ext cx="7886700" cy="43834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1030" y="1005543"/>
            <a:ext cx="893445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540385" algn="l"/>
              </a:tabLst>
            </a:pPr>
            <a:r>
              <a:rPr lang="vi-VN" sz="32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800" dirty="0"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Hãy chọn đáp án đúng trong các câu sau</a:t>
            </a:r>
            <a:endParaRPr lang="en-US" sz="28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latin typeface="+mj-lt"/>
                <a:ea typeface="Arial" panose="020B0604020202020204" pitchFamily="34" charset="0"/>
              </a:rPr>
              <a:t>Câu</a:t>
            </a:r>
            <a:r>
              <a:rPr lang="vi-VN" sz="28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1.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Khi đun bếp lò luôn phải khơi thoáng, quạt hoặc thổi mạnh để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A. tăng thêm lượng oxygen.	B. làm ngọn lửa nhỏ đi.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C. thêm chất cháy.			D. thêm nhiệt.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latin typeface="+mj-lt"/>
                <a:ea typeface="Arial" panose="020B0604020202020204" pitchFamily="34" charset="0"/>
              </a:rPr>
              <a:t>Câu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2. Trong một số đám cháy, đôi khi ta có thể dùng một tấm chăn to, dày và nhúng nước để dập lửa nhằm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A. ngăn đám cháy tiếp xúc với oxygen.	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B. tăng diện tích tiếp xúc giữa oxygen và chất cháy.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C. lấy chất cháy đi		D. cung cấp thêm nhiệt.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latin typeface="+mj-lt"/>
                <a:ea typeface="Arial" panose="020B0604020202020204" pitchFamily="34" charset="0"/>
              </a:rPr>
              <a:t>Câu</a:t>
            </a: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3. Trong không khí, oxygen chiếm khoảng bao nhiêu phần về thể tích?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A. 1/5.	B. 1.4.	C. 1/10.	D. 1/20.</a:t>
            </a:r>
            <a:endParaRPr lang="en-US" sz="28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 flipH="1">
            <a:off x="628650" y="2286000"/>
            <a:ext cx="3048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36270" y="3946239"/>
            <a:ext cx="47625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flipH="1">
            <a:off x="662940" y="6113104"/>
            <a:ext cx="3048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38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1523"/>
            <a:ext cx="7886700" cy="43834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" y="764024"/>
            <a:ext cx="86106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Những phát biểu nào dưới đây 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 đúng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về nitơ?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Ở điều kiện nhiệt độ phòng, nitơ tồn tại ở thể khí.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Trong không khí, nitơ chiếm khoảng 4/5 về thể tích.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Nitơ là khí không màu, không mùi.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Nitơ là khí duy trì sự cháy.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0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Những phát biểu nào dưới đây </a:t>
            </a:r>
            <a:r>
              <a:rPr lang="vi-VN" sz="3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 đúng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về khí carbon dioxide?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Carbon dioxide là khí không duy trì sự cháy.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dioxide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dioxide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Carbon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dioxide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mùi</a:t>
            </a:r>
            <a:r>
              <a:rPr lang="fr-FR" sz="3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-22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flipH="1">
            <a:off x="281940" y="3074670"/>
            <a:ext cx="4953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 flipH="1" flipV="1">
            <a:off x="127635" y="5002412"/>
            <a:ext cx="735330" cy="5374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9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2"/>
          <p:cNvSpPr>
            <a:spLocks noGrp="1"/>
          </p:cNvSpPr>
          <p:nvPr>
            <p:ph type="title"/>
          </p:nvPr>
        </p:nvSpPr>
        <p:spPr>
          <a:xfrm>
            <a:off x="-1" y="595700"/>
            <a:ext cx="9144000" cy="417443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7-OXYGEN VÀ KHÔNG KHÍ</a:t>
            </a:r>
            <a:endParaRPr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1" y="1329367"/>
            <a:ext cx="44230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1I KHÔNG KHÍ.</a:t>
            </a:r>
          </a:p>
          <a:p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1.THÀNH PHẦN KHÔNG KHÍ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2044074"/>
            <a:ext cx="8153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phần của không khí gồm: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Khí nitơ: chiếm tỉ trọng lớn nhất với 78%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Hơi nước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carbon dioxide,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1%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Khí Oxygen : 21%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chiếm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1/5 thể tích không khí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71079" y="2775797"/>
            <a:ext cx="55812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FF0000"/>
              </a:solidFill>
              <a:latin typeface="Times New Roman" pitchFamily="18" charset="0"/>
              <a:ea typeface="等线" pitchFamily="2" charset="-122"/>
              <a:cs typeface="Times New Roman" pitchFamily="18" charset="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304800" y="-32518"/>
            <a:ext cx="8405567" cy="10207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4: OXYGEN VÀ KHÔNG KHÍ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9E73FB-90C5-4B2B-519F-5E86949A0C1B}"/>
              </a:ext>
            </a:extLst>
          </p:cNvPr>
          <p:cNvSpPr txBox="1"/>
          <p:nvPr/>
        </p:nvSpPr>
        <p:spPr>
          <a:xfrm>
            <a:off x="609601" y="3637460"/>
            <a:ext cx="7391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VAI TRÒ CỦA KHÔNG KHÍ TRONG TỰ NHIÊN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E5556-FBFB-FCCF-B2FF-C174FAAEB285}"/>
              </a:ext>
            </a:extLst>
          </p:cNvPr>
          <p:cNvSpPr txBox="1"/>
          <p:nvPr/>
        </p:nvSpPr>
        <p:spPr>
          <a:xfrm>
            <a:off x="304800" y="4148065"/>
            <a:ext cx="8710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+mj-lt"/>
              </a:rPr>
              <a:t>+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cần cho sự hô hấp.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 nước góp phần ổn định nhiệt độ của trái đất và là nguồn gôc sinh ra mây, mưa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cho sự quang hợp.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itơ cung cấp một phần dinh dưỡng cho sinh vật.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1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1523"/>
            <a:ext cx="7886700" cy="43834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228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846138"/>
            <a:ext cx="8229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oxygen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(1)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Oxygen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fr-FR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(2)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tan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(3)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oxygen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(4)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oxygen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78%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vi-VN" dirty="0"/>
              <a:t>A. (1), (2).	B. (2), (4).	C. (3), (4).</a:t>
            </a:r>
            <a:r>
              <a:rPr lang="en-US" dirty="0"/>
              <a:t>            </a:t>
            </a:r>
            <a:r>
              <a:rPr lang="vi-VN" dirty="0"/>
              <a:t>D. (1), (4).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ea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7.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 do nào dưới đây 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là nguyên nhân gây ô nhiễm không khí?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Khí thải từ các hoạt động công nghiệp và hoạt động xây dựng.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Khí thải từ các hoạt động nông nghiệp.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Khí thải từ các phương tiện giao thông.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Khí tạo ra từ quá trình quang hợp của cây xanh.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 flipH="1">
            <a:off x="2133600" y="3460950"/>
            <a:ext cx="762000" cy="5263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  <p:sp>
        <p:nvSpPr>
          <p:cNvPr id="8" name="Oval 4"/>
          <p:cNvSpPr>
            <a:spLocks noChangeArrowheads="1"/>
          </p:cNvSpPr>
          <p:nvPr/>
        </p:nvSpPr>
        <p:spPr bwMode="auto">
          <a:xfrm flipH="1">
            <a:off x="457200" y="6400800"/>
            <a:ext cx="304800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0519"/>
            <a:ext cx="7829550" cy="994172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CHỌN CÂU TRẢ LỜI ĐÚNG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1523"/>
            <a:ext cx="7886700" cy="4383463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2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VBT Tự nhiên và Xã hội 3 Bài 66: Bề mặt trái đâ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7239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5791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2760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56388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dirty="0"/>
              <a:t>.</a:t>
            </a:r>
          </a:p>
        </p:txBody>
      </p:sp>
      <p:pic>
        <p:nvPicPr>
          <p:cNvPr id="2052" name="Picture 4" descr="Thiên thạch khổng lồ sắp bay sượt qua Trái đất vào ngày 15/2 - VietNam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696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775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Top 10 dàn ý bài văn tả cơn mưa chi tiết nhất - Toplist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229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5943600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nirogen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bón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7463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Quang hợp là gì? Vai trò quan trọng của quang hợp đối với sự số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69" y="160338"/>
            <a:ext cx="8377931" cy="631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867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244" y="323916"/>
            <a:ext cx="5733356" cy="59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82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Sự</a:t>
            </a:r>
            <a:r>
              <a:rPr lang="en-US" b="1" dirty="0">
                <a:solidFill>
                  <a:srgbClr val="FF0000"/>
                </a:solidFill>
              </a:rPr>
              <a:t> ô </a:t>
            </a:r>
            <a:r>
              <a:rPr lang="en-US" b="1" dirty="0" err="1">
                <a:solidFill>
                  <a:srgbClr val="FF0000"/>
                </a:solidFill>
              </a:rPr>
              <a:t>nhiễm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không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khí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762000"/>
            <a:ext cx="8839200" cy="1752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45" marR="0" algn="just"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800" dirty="0" err="1">
                <a:latin typeface="Times New Roman"/>
                <a:ea typeface="Arial"/>
                <a:cs typeface="Arial"/>
              </a:rPr>
              <a:t>Nhóm</a:t>
            </a:r>
            <a:r>
              <a:rPr lang="en-US" sz="2800" dirty="0">
                <a:latin typeface="Times New Roman"/>
                <a:ea typeface="Arial"/>
                <a:cs typeface="Arial"/>
              </a:rPr>
              <a:t> 1: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Tìm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hiểu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về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các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nguyên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nhân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gây</a:t>
            </a:r>
            <a:r>
              <a:rPr lang="en-US" sz="2800" dirty="0">
                <a:latin typeface="Times New Roman"/>
                <a:ea typeface="Arial"/>
                <a:cs typeface="Arial"/>
              </a:rPr>
              <a:t> ô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nhiễm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không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khí</a:t>
            </a:r>
            <a:r>
              <a:rPr lang="en-US" sz="2800" dirty="0">
                <a:latin typeface="Times New Roman"/>
                <a:ea typeface="Arial"/>
                <a:cs typeface="Arial"/>
              </a:rPr>
              <a:t>.</a:t>
            </a:r>
            <a:endParaRPr lang="en-US" sz="1600" dirty="0">
              <a:ea typeface="Calibri"/>
              <a:cs typeface="Arial"/>
            </a:endParaRPr>
          </a:p>
          <a:p>
            <a:pPr marL="360045" marR="0" algn="just">
              <a:spcBef>
                <a:spcPts val="0"/>
              </a:spcBef>
              <a:spcAft>
                <a:spcPts val="0"/>
              </a:spcAft>
              <a:tabLst>
                <a:tab pos="450215" algn="l"/>
              </a:tabLst>
            </a:pPr>
            <a:r>
              <a:rPr lang="en-US" sz="2800" dirty="0" err="1">
                <a:latin typeface="Times New Roman"/>
                <a:ea typeface="Arial"/>
                <a:cs typeface="Arial"/>
              </a:rPr>
              <a:t>Đâu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là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nguyên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nhân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gây</a:t>
            </a:r>
            <a:r>
              <a:rPr lang="en-US" sz="2800" dirty="0">
                <a:latin typeface="Times New Roman"/>
                <a:ea typeface="Arial"/>
                <a:cs typeface="Arial"/>
              </a:rPr>
              <a:t> ô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nhiễm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không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khí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tại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khu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vực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em</a:t>
            </a:r>
            <a:r>
              <a:rPr lang="en-US" sz="2800" dirty="0">
                <a:latin typeface="Times New Roman"/>
                <a:ea typeface="Arial"/>
                <a:cs typeface="Arial"/>
              </a:rPr>
              <a:t> </a:t>
            </a:r>
            <a:r>
              <a:rPr lang="en-US" sz="2800" dirty="0" err="1">
                <a:latin typeface="Times New Roman"/>
                <a:ea typeface="Arial"/>
                <a:cs typeface="Arial"/>
              </a:rPr>
              <a:t>sống</a:t>
            </a:r>
            <a:r>
              <a:rPr lang="en-US" sz="2800" dirty="0">
                <a:latin typeface="Times New Roman"/>
                <a:ea typeface="Arial"/>
                <a:cs typeface="Arial"/>
              </a:rPr>
              <a:t>?</a:t>
            </a:r>
            <a:endParaRPr lang="en-US" sz="1600" dirty="0">
              <a:ea typeface="Calibri"/>
              <a:cs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6254" y="2819400"/>
            <a:ext cx="8825345" cy="1503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MinhĐức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6254" y="4572000"/>
            <a:ext cx="8977746" cy="1752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65056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2538EE7-7D54-DB44-B650-C85068D03A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8221072"/>
              </p:ext>
            </p:extLst>
          </p:nvPr>
        </p:nvGraphicFramePr>
        <p:xfrm>
          <a:off x="533400" y="1295400"/>
          <a:ext cx="7848600" cy="4953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947635479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48506750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554526527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70705263"/>
                    </a:ext>
                  </a:extLst>
                </a:gridCol>
              </a:tblGrid>
              <a:tr h="1992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NÔI DUNG YÊU CẦU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- ĐẢM BẢO ĐÚNG, ĐỦ  NỘI DUNG KIẾN THỨC</a:t>
                      </a:r>
                      <a:endParaRPr lang="en-US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5 ĐIỂM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PHONG CÁCH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TỰ TIN, GIẢI ĐÁP ĐƯỢC CÁC CÂU HỎI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5 ĐIỂM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TỔNG ĐIỂM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45314426"/>
                  </a:ext>
                </a:extLst>
              </a:tr>
              <a:tr h="986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NHÓM 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7701973"/>
                  </a:ext>
                </a:extLst>
              </a:tr>
              <a:tr h="986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NHÓM 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4344756"/>
                  </a:ext>
                </a:extLst>
              </a:tr>
              <a:tr h="986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NHÓM 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0419282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09C74C3-8805-DCD4-765F-9BE32D7E9B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37" y="532655"/>
            <a:ext cx="7699544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PHIẾU ĐÁNH GIÁ BÀI THUYẾT TRÌNH CÁC NHÓM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929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Quan sát hình 7.6, cho biết nguồn gây ô nhiễm không khí nào là do tự nhiên">
            <a:extLst>
              <a:ext uri="{FF2B5EF4-FFF2-40B4-BE49-F238E27FC236}">
                <a16:creationId xmlns:a16="http://schemas.microsoft.com/office/drawing/2014/main" id="{9B115F7A-63B2-AFCF-EF7F-076F3879C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37" y="1296144"/>
            <a:ext cx="7831605" cy="518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6DFAF7-A037-8127-425D-56DD4C9CE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908" y="532655"/>
            <a:ext cx="677461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NGUỒN GÂY Ô NHIỄM KHÔNG KHÍ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0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E1B317-B033-492D-D4C4-10F39A8C2F6A}"/>
              </a:ext>
            </a:extLst>
          </p:cNvPr>
          <p:cNvSpPr txBox="1"/>
          <p:nvPr/>
        </p:nvSpPr>
        <p:spPr>
          <a:xfrm>
            <a:off x="461768" y="1752600"/>
            <a:ext cx="8710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+mj-lt"/>
              </a:rPr>
              <a:t>+</a:t>
            </a:r>
            <a:r>
              <a:rPr lang="en-US" sz="2400" b="1" i="1" dirty="0">
                <a:latin typeface="+mj-lt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oxygen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cần cho sự hô hấp.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Cung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ơi nước góp phần ổn định nhiệt độ của trái đất và là nguồn gôc sinh ra mây, mưa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cần cho sự quang hợp.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itơ cung cấp một phần dinh dưỡng cho sinh vật.</a:t>
            </a:r>
            <a:endParaRPr lang="en-US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36612-2974-0D06-BA1B-0F0C605E373C}"/>
              </a:ext>
            </a:extLst>
          </p:cNvPr>
          <p:cNvSpPr txBox="1"/>
          <p:nvPr/>
        </p:nvSpPr>
        <p:spPr>
          <a:xfrm>
            <a:off x="0" y="9144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VAI TRÒ CỦA KHÔNG KHÍ TRONG TỰ NHIÊN?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19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534886"/>
            <a:ext cx="4288970" cy="42563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334000" y="615907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1000" y="4975"/>
            <a:ext cx="84582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100" y="391886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534886"/>
            <a:ext cx="3886201" cy="433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6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2" y="738188"/>
            <a:ext cx="2592390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4" y="738188"/>
            <a:ext cx="230822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" b="8009"/>
          <a:stretch>
            <a:fillRect/>
          </a:stretch>
        </p:blipFill>
        <p:spPr bwMode="auto">
          <a:xfrm>
            <a:off x="6186488" y="738188"/>
            <a:ext cx="2517775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22628"/>
            <a:ext cx="2703512" cy="14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2702111"/>
            <a:ext cx="2305050" cy="1435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2" y="2722627"/>
            <a:ext cx="2455862" cy="141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67" name="Text Box 11"/>
          <p:cNvSpPr txBox="1">
            <a:spLocks noChangeArrowheads="1"/>
          </p:cNvSpPr>
          <p:nvPr/>
        </p:nvSpPr>
        <p:spPr bwMode="auto">
          <a:xfrm>
            <a:off x="495300" y="117475"/>
            <a:ext cx="8153400" cy="523875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Tác hại của ô nhiễm môi trường không khí: </a:t>
            </a:r>
          </a:p>
        </p:txBody>
      </p:sp>
      <p:pic>
        <p:nvPicPr>
          <p:cNvPr id="301068" name="Picture 12" descr="images[48]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6661" y="4711391"/>
            <a:ext cx="2592389" cy="1548008"/>
          </a:xfrm>
          <a:noFill/>
        </p:spPr>
      </p:pic>
      <p:pic>
        <p:nvPicPr>
          <p:cNvPr id="301073" name="Picture 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950" y="4666940"/>
            <a:ext cx="2203449" cy="1533835"/>
          </a:xfrm>
          <a:noFill/>
        </p:spPr>
      </p:pic>
      <p:sp>
        <p:nvSpPr>
          <p:cNvPr id="301077" name="Text Box 21"/>
          <p:cNvSpPr txBox="1">
            <a:spLocks noChangeArrowheads="1"/>
          </p:cNvSpPr>
          <p:nvPr/>
        </p:nvSpPr>
        <p:spPr bwMode="auto">
          <a:xfrm>
            <a:off x="76200" y="21336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khoẻ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1078" name="Text Box 22"/>
          <p:cNvSpPr txBox="1">
            <a:spLocks noChangeArrowheads="1"/>
          </p:cNvSpPr>
          <p:nvPr/>
        </p:nvSpPr>
        <p:spPr bwMode="auto">
          <a:xfrm>
            <a:off x="228600" y="4142581"/>
            <a:ext cx="5903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những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xây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1079" name="Line 23"/>
          <p:cNvSpPr>
            <a:spLocks noChangeShapeType="1"/>
          </p:cNvSpPr>
          <p:nvPr/>
        </p:nvSpPr>
        <p:spPr bwMode="auto">
          <a:xfrm flipV="1">
            <a:off x="2895600" y="5410200"/>
            <a:ext cx="339722" cy="6350"/>
          </a:xfrm>
          <a:prstGeom prst="line">
            <a:avLst/>
          </a:prstGeom>
          <a:noFill/>
          <a:ln w="38100">
            <a:solidFill>
              <a:srgbClr val="08080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301080" name="Text Box 24"/>
          <p:cNvSpPr txBox="1">
            <a:spLocks noChangeArrowheads="1"/>
          </p:cNvSpPr>
          <p:nvPr/>
        </p:nvSpPr>
        <p:spPr bwMode="auto">
          <a:xfrm>
            <a:off x="-232838" y="6307621"/>
            <a:ext cx="5984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hưởng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561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2" y="4731907"/>
            <a:ext cx="2592389" cy="1551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305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1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0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0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0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5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0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67" grpId="0" animBg="1"/>
      <p:bldP spid="301077" grpId="0"/>
      <p:bldP spid="301078" grpId="0"/>
      <p:bldP spid="30108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4582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1534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823384"/>
            <a:ext cx="8839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Times New Roman" pitchFamily="18" charset="0"/>
              </a:rPr>
              <a:t>Nếu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như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</a:rPr>
              <a:t>không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ngăn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chặn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được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hiện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tượng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hiệu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ứng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kính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thì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vòng</a:t>
            </a:r>
            <a:r>
              <a:rPr lang="en-US" sz="2000" b="1" dirty="0">
                <a:latin typeface="Times New Roman" pitchFamily="18" charset="0"/>
              </a:rPr>
              <a:t> 30 </a:t>
            </a:r>
            <a:r>
              <a:rPr lang="en-US" sz="2000" b="1" dirty="0" err="1">
                <a:latin typeface="Times New Roman" pitchFamily="18" charset="0"/>
              </a:rPr>
              <a:t>năm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tới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mặt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biển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dâng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lên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1,5 – 3,5 m. </a:t>
            </a:r>
            <a:r>
              <a:rPr lang="en-US" sz="2000" b="1" dirty="0" err="1">
                <a:latin typeface="Times New Roman" pitchFamily="18" charset="0"/>
              </a:rPr>
              <a:t>Điều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này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thúc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đẩy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quá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trình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B050"/>
                </a:solidFill>
                <a:latin typeface="Times New Roman" pitchFamily="18" charset="0"/>
              </a:rPr>
              <a:t>nóng</a:t>
            </a:r>
            <a:r>
              <a:rPr lang="en-US" sz="20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B050"/>
                </a:solidFill>
                <a:latin typeface="Times New Roman" pitchFamily="18" charset="0"/>
              </a:rPr>
              <a:t>lên</a:t>
            </a:r>
            <a:r>
              <a:rPr lang="en-US" sz="20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Trái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Đất</a:t>
            </a:r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nhanh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chóng</a:t>
            </a:r>
            <a:r>
              <a:rPr lang="en-US" sz="2000" b="1" dirty="0">
                <a:latin typeface="Times New Roman" pitchFamily="18" charset="0"/>
              </a:rPr>
              <a:t>. </a:t>
            </a:r>
            <a:r>
              <a:rPr lang="en-US" sz="2000" b="1" dirty="0" err="1">
                <a:latin typeface="Times New Roman" pitchFamily="18" charset="0"/>
              </a:rPr>
              <a:t>Nhiệt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độ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trung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bình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Trái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Đất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tăng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khoảng</a:t>
            </a:r>
            <a:r>
              <a:rPr lang="en-US" sz="2000" b="1" dirty="0">
                <a:latin typeface="Times New Roman" pitchFamily="18" charset="0"/>
              </a:rPr>
              <a:t> 3,60°C, </a:t>
            </a:r>
            <a:r>
              <a:rPr lang="en-US" sz="2000" b="1" dirty="0" err="1">
                <a:latin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mỗi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thập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kỷ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tăng</a:t>
            </a:r>
            <a:r>
              <a:rPr lang="en-US" sz="2000" b="1" dirty="0">
                <a:latin typeface="Times New Roman" pitchFamily="18" charset="0"/>
              </a:rPr>
              <a:t> 0,30°C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97830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5921" y="457200"/>
            <a:ext cx="8532158" cy="762000"/>
          </a:xfrm>
        </p:spPr>
        <p:txBody>
          <a:bodyPr>
            <a:normAutofit fontScale="90000"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rong những biện pháp bảo vệ môi trường không khí ở hình 7.7, địa phương em đã">
            <a:extLst>
              <a:ext uri="{FF2B5EF4-FFF2-40B4-BE49-F238E27FC236}">
                <a16:creationId xmlns:a16="http://schemas.microsoft.com/office/drawing/2014/main" id="{A7F288C3-D6CF-4D88-DEED-8E3FFB5A48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143000"/>
            <a:ext cx="838087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23EDE1F-4C8F-F9AA-AB8C-60743F99D6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711581"/>
              </p:ext>
            </p:extLst>
          </p:nvPr>
        </p:nvGraphicFramePr>
        <p:xfrm>
          <a:off x="685800" y="1219200"/>
          <a:ext cx="8153399" cy="53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497">
                  <a:extLst>
                    <a:ext uri="{9D8B030D-6E8A-4147-A177-3AD203B41FA5}">
                      <a16:colId xmlns:a16="http://schemas.microsoft.com/office/drawing/2014/main" val="4176303713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2913568729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1715977206"/>
                    </a:ext>
                  </a:extLst>
                </a:gridCol>
              </a:tblGrid>
              <a:tr h="84859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</a:t>
                      </a:r>
                    </a:p>
                    <a:p>
                      <a:pPr algn="ctr"/>
                      <a:r>
                        <a:rPr lang="en-US" dirty="0" err="1"/>
                        <a:t>Điều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đa</a:t>
                      </a:r>
                      <a:r>
                        <a:rPr lang="en-US" dirty="0"/>
                        <a:t>̃ </a:t>
                      </a:r>
                      <a:r>
                        <a:rPr lang="en-US" dirty="0" err="1"/>
                        <a:t>biết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</a:t>
                      </a:r>
                    </a:p>
                    <a:p>
                      <a:pPr algn="ctr"/>
                      <a:r>
                        <a:rPr lang="en-US" dirty="0" err="1"/>
                        <a:t>Điều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muốn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biết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</a:t>
                      </a:r>
                    </a:p>
                    <a:p>
                      <a:pPr algn="ctr"/>
                      <a:r>
                        <a:rPr lang="en-US" dirty="0" err="1"/>
                        <a:t>Điều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học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được</a:t>
                      </a:r>
                      <a:r>
                        <a:rPr lang="en-US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364665"/>
                  </a:ext>
                </a:extLst>
              </a:tr>
              <a:tr h="4485409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Oxygen có ở </a:t>
                      </a:r>
                      <a:r>
                        <a:rPr lang="en-US" dirty="0" err="1"/>
                        <a:t>mọi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nơi</a:t>
                      </a:r>
                      <a:endParaRPr lang="en-US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Mọi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người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va</a:t>
                      </a:r>
                      <a:r>
                        <a:rPr lang="en-US" dirty="0"/>
                        <a:t>̀ </a:t>
                      </a:r>
                      <a:r>
                        <a:rPr lang="en-US" dirty="0" err="1"/>
                        <a:t>động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vật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cần</a:t>
                      </a:r>
                      <a:r>
                        <a:rPr lang="en-US" dirty="0"/>
                        <a:t> oxygen </a:t>
                      </a:r>
                      <a:r>
                        <a:rPr lang="en-US" dirty="0" err="1"/>
                        <a:t>đê</a:t>
                      </a:r>
                      <a:r>
                        <a:rPr lang="en-US" dirty="0"/>
                        <a:t>̉ </a:t>
                      </a:r>
                      <a:r>
                        <a:rPr lang="en-US" dirty="0" err="1"/>
                        <a:t>thơ</a:t>
                      </a:r>
                      <a:r>
                        <a:rPr lang="en-US" dirty="0"/>
                        <a:t>̉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Oxygen </a:t>
                      </a:r>
                      <a:r>
                        <a:rPr lang="en-US" dirty="0" err="1"/>
                        <a:t>duy</a:t>
                      </a:r>
                      <a:r>
                        <a:rPr lang="en-US" dirty="0"/>
                        <a:t> trì </a:t>
                      </a:r>
                      <a:r>
                        <a:rPr lang="en-US" dirty="0" err="1"/>
                        <a:t>sư</a:t>
                      </a:r>
                      <a:r>
                        <a:rPr lang="en-US" dirty="0"/>
                        <a:t>̣ </a:t>
                      </a:r>
                      <a:r>
                        <a:rPr lang="en-US" dirty="0" err="1"/>
                        <a:t>cháy</a:t>
                      </a:r>
                      <a:endParaRPr lang="en-US" dirty="0"/>
                    </a:p>
                    <a:p>
                      <a:pPr marL="285750" indent="-285750">
                        <a:buFontTx/>
                        <a:buChar char="-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 Oxygen có </a:t>
                      </a:r>
                      <a:r>
                        <a:rPr lang="en-US" dirty="0" err="1"/>
                        <a:t>tính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chất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vật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ly</a:t>
                      </a:r>
                      <a:r>
                        <a:rPr lang="en-US" dirty="0"/>
                        <a:t>́ </a:t>
                      </a:r>
                      <a:r>
                        <a:rPr lang="en-US" dirty="0" err="1"/>
                        <a:t>nào</a:t>
                      </a:r>
                      <a:r>
                        <a:rPr lang="en-US" dirty="0"/>
                        <a:t>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/>
                        <a:t>Oxygen có tan </a:t>
                      </a:r>
                      <a:r>
                        <a:rPr lang="en-US" dirty="0" err="1"/>
                        <a:t>trong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nước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r>
                        <a:rPr lang="en-US" dirty="0"/>
                        <a:t> ?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Không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́ có </a:t>
                      </a:r>
                      <a:r>
                        <a:rPr lang="en-US" dirty="0" err="1"/>
                        <a:t>thành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phần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như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thê</a:t>
                      </a:r>
                      <a:r>
                        <a:rPr lang="en-US" dirty="0"/>
                        <a:t>́ </a:t>
                      </a:r>
                      <a:r>
                        <a:rPr lang="en-US" dirty="0" err="1"/>
                        <a:t>nào</a:t>
                      </a:r>
                      <a:r>
                        <a:rPr lang="en-US" dirty="0"/>
                        <a:t>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Tại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sao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́ </a:t>
                      </a:r>
                      <a:r>
                        <a:rPr lang="en-US" dirty="0" err="1"/>
                        <a:t>lại</a:t>
                      </a:r>
                      <a:r>
                        <a:rPr lang="en-US" dirty="0"/>
                        <a:t> bị ô </a:t>
                      </a:r>
                      <a:r>
                        <a:rPr lang="en-US" dirty="0" err="1"/>
                        <a:t>nhiễm</a:t>
                      </a:r>
                      <a:r>
                        <a:rPr lang="en-US" dirty="0"/>
                        <a:t>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Không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́ bị ô </a:t>
                      </a:r>
                      <a:r>
                        <a:rPr lang="en-US" dirty="0" err="1"/>
                        <a:t>nhiễm</a:t>
                      </a:r>
                      <a:r>
                        <a:rPr lang="en-US" dirty="0"/>
                        <a:t> có </a:t>
                      </a:r>
                      <a:r>
                        <a:rPr lang="en-US" dirty="0" err="1"/>
                        <a:t>tác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hại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</a:t>
                      </a:r>
                      <a:r>
                        <a:rPr lang="en-US" dirty="0"/>
                        <a:t>̀ ?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dirty="0" err="1"/>
                        <a:t>Làm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gi</a:t>
                      </a:r>
                      <a:r>
                        <a:rPr lang="en-US" dirty="0"/>
                        <a:t>̀ </a:t>
                      </a:r>
                      <a:r>
                        <a:rPr lang="en-US" dirty="0" err="1"/>
                        <a:t>đê</a:t>
                      </a:r>
                      <a:r>
                        <a:rPr lang="en-US" dirty="0"/>
                        <a:t>̉ </a:t>
                      </a:r>
                      <a:r>
                        <a:rPr lang="en-US" dirty="0" err="1"/>
                        <a:t>bảo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vê</a:t>
                      </a:r>
                      <a:r>
                        <a:rPr lang="en-US" dirty="0"/>
                        <a:t>̣ </a:t>
                      </a:r>
                      <a:r>
                        <a:rPr lang="en-US" dirty="0" err="1"/>
                        <a:t>không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khi</a:t>
                      </a:r>
                      <a:r>
                        <a:rPr lang="en-US" dirty="0"/>
                        <a:t>́ </a:t>
                      </a:r>
                      <a:r>
                        <a:rPr lang="en-US" dirty="0" err="1"/>
                        <a:t>tại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nơi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em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sống</a:t>
                      </a:r>
                      <a:r>
                        <a:rPr lang="en-US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1545236"/>
                  </a:ext>
                </a:extLst>
              </a:tr>
            </a:tbl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0A7E3425-9000-1BBC-9766-4BAC431DDA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8239" y="533400"/>
            <a:ext cx="84582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OXYGEN VÀ KHÔNG KHÍ</a:t>
            </a:r>
          </a:p>
        </p:txBody>
      </p:sp>
    </p:spTree>
    <p:extLst>
      <p:ext uri="{BB962C8B-B14F-4D97-AF65-F5344CB8AC3E}">
        <p14:creationId xmlns:p14="http://schemas.microsoft.com/office/powerpoint/2010/main" val="3482186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TUYÊN TRUYỀN VỀ NÂNG CAO Ý THỨC BẢO VỆ MÔI TRƯỜNG KHÔNG KHÍ.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905000"/>
            <a:ext cx="8420100" cy="464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42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D1B0-3D49-698C-5B65-580BD5748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Dặn</a:t>
            </a:r>
            <a:r>
              <a:rPr lang="en-US" dirty="0"/>
              <a:t> dò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FE797-D5B5-20B7-F810-5902C736F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3,4/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/43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cuối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kì 1</a:t>
            </a:r>
          </a:p>
        </p:txBody>
      </p:sp>
    </p:spTree>
    <p:extLst>
      <p:ext uri="{BB962C8B-B14F-4D97-AF65-F5344CB8AC3E}">
        <p14:creationId xmlns:p14="http://schemas.microsoft.com/office/powerpoint/2010/main" val="2914354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1027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SỰ Ô NHIỄM KHÔNG KHÍ VÀ MỘT SỐ BIỆN PHÁP BẢO VỆ MÔI TRƯỜNG KHÔNG KHÍ.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856" y="2375295"/>
            <a:ext cx="8223821" cy="4025505"/>
          </a:xfrm>
          <a:prstGeom prst="rect">
            <a:avLst/>
          </a:prstGeom>
        </p:spPr>
      </p:pic>
      <p:sp>
        <p:nvSpPr>
          <p:cNvPr id="5" name="Title 12"/>
          <p:cNvSpPr txBox="1">
            <a:spLocks/>
          </p:cNvSpPr>
          <p:nvPr/>
        </p:nvSpPr>
        <p:spPr>
          <a:xfrm>
            <a:off x="-1" y="566378"/>
            <a:ext cx="9144000" cy="417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OXYGEN VÀ KHÔNG KHÍ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-32518"/>
            <a:ext cx="8405567" cy="1020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9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 ĐỀ 4: OXYGEN VÀ KHÔNG KHÍ</a:t>
            </a:r>
            <a:endParaRPr lang="en-US" sz="39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1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0" y="0"/>
          <a:ext cx="89154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2182347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38" name="Group 50"/>
          <p:cNvGrpSpPr>
            <a:grpSpLocks/>
          </p:cNvGrpSpPr>
          <p:nvPr/>
        </p:nvGrpSpPr>
        <p:grpSpPr bwMode="auto">
          <a:xfrm>
            <a:off x="228600" y="1066800"/>
            <a:ext cx="8305800" cy="5410200"/>
            <a:chOff x="165" y="135"/>
            <a:chExt cx="5449" cy="4075"/>
          </a:xfrm>
        </p:grpSpPr>
        <p:pic>
          <p:nvPicPr>
            <p:cNvPr id="12339" name="Picture 5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" y="135"/>
              <a:ext cx="1767" cy="19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340" name="Picture 52" descr="Động đấ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2" y="159"/>
              <a:ext cx="1722" cy="19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41" name="Picture 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" y="2265"/>
              <a:ext cx="1700" cy="1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2342" name="Picture 54" descr="PICTURE 21(duststorm)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" y="2259"/>
              <a:ext cx="1743" cy="1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343" name="Picture 55" descr="Sóng thần ở nhật bả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7" y="2257"/>
              <a:ext cx="1657" cy="1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4" name="Text Box 56"/>
            <p:cNvSpPr txBox="1">
              <a:spLocks noChangeArrowheads="1"/>
            </p:cNvSpPr>
            <p:nvPr/>
          </p:nvSpPr>
          <p:spPr bwMode="auto">
            <a:xfrm>
              <a:off x="4131" y="1738"/>
              <a:ext cx="1203" cy="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Động đất</a:t>
              </a:r>
            </a:p>
          </p:txBody>
        </p:sp>
        <p:pic>
          <p:nvPicPr>
            <p:cNvPr id="12345" name="Picture 57" descr="images2047477_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5" y="157"/>
              <a:ext cx="1679" cy="1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46" name="Text Box 58"/>
            <p:cNvSpPr txBox="1">
              <a:spLocks noChangeArrowheads="1"/>
            </p:cNvSpPr>
            <p:nvPr/>
          </p:nvSpPr>
          <p:spPr bwMode="auto">
            <a:xfrm>
              <a:off x="2481" y="1754"/>
              <a:ext cx="706" cy="299"/>
            </a:xfrm>
            <a:prstGeom prst="rect">
              <a:avLst/>
            </a:prstGeom>
            <a:solidFill>
              <a:srgbClr val="00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Lũ lụt</a:t>
              </a:r>
            </a:p>
          </p:txBody>
        </p:sp>
        <p:sp>
          <p:nvSpPr>
            <p:cNvPr id="12347" name="Text Box 59"/>
            <p:cNvSpPr txBox="1">
              <a:spLocks noChangeArrowheads="1"/>
            </p:cNvSpPr>
            <p:nvPr/>
          </p:nvSpPr>
          <p:spPr bwMode="auto">
            <a:xfrm>
              <a:off x="556" y="3845"/>
              <a:ext cx="989" cy="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Bão cát</a:t>
              </a:r>
            </a:p>
          </p:txBody>
        </p:sp>
        <p:sp>
          <p:nvSpPr>
            <p:cNvPr id="12348" name="Text Box 60"/>
            <p:cNvSpPr txBox="1">
              <a:spLocks noChangeArrowheads="1"/>
            </p:cNvSpPr>
            <p:nvPr/>
          </p:nvSpPr>
          <p:spPr bwMode="auto">
            <a:xfrm>
              <a:off x="2263" y="3852"/>
              <a:ext cx="1092" cy="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Sóng thần</a:t>
              </a:r>
            </a:p>
          </p:txBody>
        </p:sp>
        <p:sp>
          <p:nvSpPr>
            <p:cNvPr id="12349" name="Text Box 61"/>
            <p:cNvSpPr txBox="1">
              <a:spLocks noChangeArrowheads="1"/>
            </p:cNvSpPr>
            <p:nvPr/>
          </p:nvSpPr>
          <p:spPr bwMode="auto">
            <a:xfrm>
              <a:off x="4330" y="3861"/>
              <a:ext cx="1020" cy="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Cháy rừng</a:t>
              </a:r>
            </a:p>
          </p:txBody>
        </p:sp>
        <p:sp>
          <p:nvSpPr>
            <p:cNvPr id="12350" name="Text Box 62"/>
            <p:cNvSpPr txBox="1">
              <a:spLocks noChangeArrowheads="1"/>
            </p:cNvSpPr>
            <p:nvPr/>
          </p:nvSpPr>
          <p:spPr bwMode="auto">
            <a:xfrm>
              <a:off x="289" y="1722"/>
              <a:ext cx="1510" cy="2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Núi lửa phun trào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252988" y="213512"/>
            <a:ext cx="8299702" cy="6028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NHIỄM TỰ NHIÊN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80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115619_phun-thuoc-tru-s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64" y="3923881"/>
            <a:ext cx="2667000" cy="225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asa-audit.com/sites/default/files/cong_nghep_gay_o_nhi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64" y="1083159"/>
            <a:ext cx="2546240" cy="257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awnet.thukyluat.vn/uploads/user/82171/a1-6b1c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3160"/>
            <a:ext cx="2672062" cy="257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867540"/>
            <a:ext cx="2672062" cy="2578924"/>
          </a:xfrm>
          <a:prstGeom prst="rect">
            <a:avLst/>
          </a:prstGeom>
        </p:spPr>
      </p:pic>
      <p:pic>
        <p:nvPicPr>
          <p:cNvPr id="16" name="Picture 4" descr="81BEA920-ED8F-4173-86EE-8D93E7CB52E1_cx0_cy9_cw0_w987_r1_s_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13" y="1098664"/>
            <a:ext cx="2736082" cy="25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44" name="Text Box 56"/>
          <p:cNvSpPr txBox="1">
            <a:spLocks noChangeArrowheads="1"/>
          </p:cNvSpPr>
          <p:nvPr/>
        </p:nvSpPr>
        <p:spPr bwMode="auto">
          <a:xfrm>
            <a:off x="5948030" y="3526912"/>
            <a:ext cx="2630907" cy="39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Nước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nghiệp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46" name="Text Box 58"/>
          <p:cNvSpPr txBox="1">
            <a:spLocks noChangeArrowheads="1"/>
          </p:cNvSpPr>
          <p:nvPr/>
        </p:nvSpPr>
        <p:spPr bwMode="auto">
          <a:xfrm>
            <a:off x="3194086" y="3598411"/>
            <a:ext cx="2409886" cy="39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Khói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bụi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nhà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máy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47" name="Text Box 59"/>
          <p:cNvSpPr txBox="1">
            <a:spLocks noChangeArrowheads="1"/>
          </p:cNvSpPr>
          <p:nvPr/>
        </p:nvSpPr>
        <p:spPr bwMode="auto">
          <a:xfrm>
            <a:off x="3036323" y="6008932"/>
            <a:ext cx="2861073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thải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tiện</a:t>
            </a:r>
            <a:r>
              <a:rPr lang="en-US" altLang="en-US" sz="2000" b="1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giao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49" name="Text Box 61"/>
          <p:cNvSpPr txBox="1">
            <a:spLocks noChangeArrowheads="1"/>
          </p:cNvSpPr>
          <p:nvPr/>
        </p:nvSpPr>
        <p:spPr bwMode="auto">
          <a:xfrm>
            <a:off x="6033058" y="6093233"/>
            <a:ext cx="2764694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Vứt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chất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bừa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bãi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50" name="Text Box 62"/>
          <p:cNvSpPr txBox="1">
            <a:spLocks noChangeArrowheads="1"/>
          </p:cNvSpPr>
          <p:nvPr/>
        </p:nvSpPr>
        <p:spPr bwMode="auto">
          <a:xfrm>
            <a:off x="334044" y="3526912"/>
            <a:ext cx="2301662" cy="39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Vứt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bừa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bãi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348" name="Text Box 60"/>
          <p:cNvSpPr txBox="1">
            <a:spLocks noChangeArrowheads="1"/>
          </p:cNvSpPr>
          <p:nvPr/>
        </p:nvSpPr>
        <p:spPr bwMode="auto">
          <a:xfrm>
            <a:off x="319294" y="6175740"/>
            <a:ext cx="2490673" cy="399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Rác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thải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52988" y="213512"/>
            <a:ext cx="8299702" cy="60282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NHIỄM NHÂN TẠO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3151" y="3939389"/>
            <a:ext cx="2740226" cy="21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10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08700"/>
            <a:ext cx="4392488" cy="2903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617802"/>
            <a:ext cx="4032448" cy="6195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8103" r="4725" b="47636"/>
          <a:stretch/>
        </p:blipFill>
        <p:spPr>
          <a:xfrm>
            <a:off x="251520" y="3272996"/>
            <a:ext cx="4392488" cy="354038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8079" y="0"/>
            <a:ext cx="8229600" cy="485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31890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068"/>
            <a:ext cx="4712556" cy="293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4" y="1023069"/>
            <a:ext cx="4431446" cy="2902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555" y="3924435"/>
            <a:ext cx="4467957" cy="2918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3914" y="317888"/>
            <a:ext cx="9244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pc="-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 ỨNG PHONG TRÀO TRƯỜNG HỌC: XANH – SẠCH – ĐẸP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8" y="3953097"/>
            <a:ext cx="4691177" cy="288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93897"/>
      </p:ext>
    </p:extLst>
  </p:cSld>
  <p:clrMapOvr>
    <a:masterClrMapping/>
  </p:clrMapOvr>
  <p:transition spd="slow">
    <p:pull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AECA6F9-852B-4FCB-A328-DC4BBBD81EA7}"/>
  <p:tag name="ISPRING_RESOURCE_FOLDER" val="D:\GIÁO ÁN 6 KHTN CÁNH DIỀU XIN\GA PP\Bai 7\CD_CD4_BAI 7_OXY VA KHONG KHI\"/>
  <p:tag name="ISPRING_PRESENTATION_PATH" val="D:\GIÁO ÁN 6 KHTN CÁNH DIỀU XIN\GA PP\Bai 7\CD_CD4_BAI 7_OXY VA KHONG KHI.pptx"/>
  <p:tag name="ISPRING_PROJECT_VERSION" val="9.3"/>
  <p:tag name="ISPRING_PROJECT_FOLDER_UPDATED" val="1"/>
  <p:tag name="ISPRING_SCREEN_RECS_UPDATED" val="D:\GIÁO ÁN 6 KHTN CÁNH DIỀU XIN\GA PP\Bai 7\CD_CD4_BAI 7_OXY VA KHONG KHI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1762</Words>
  <Application>Microsoft Office PowerPoint</Application>
  <PresentationFormat>On-screen Show (4:3)</PresentationFormat>
  <Paragraphs>190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.VnTime</vt:lpstr>
      <vt:lpstr>Arial</vt:lpstr>
      <vt:lpstr>Calibri</vt:lpstr>
      <vt:lpstr>Times New Roman</vt:lpstr>
      <vt:lpstr>VNI-Times</vt:lpstr>
      <vt:lpstr>Office Theme</vt:lpstr>
      <vt:lpstr>PowerPoint Presentation</vt:lpstr>
      <vt:lpstr>Bài 7-OXYGEN VÀ KHÔNG KHÍ</vt:lpstr>
      <vt:lpstr>PowerPoint Presentation</vt:lpstr>
      <vt:lpstr>3. SỰ Ô NHIỄM KHÔNG KHÍ VÀ MỘT SỐ BIỆN PHÁP BẢO VỆ MÔI TRƯỜNG KHÔNG KHÍ.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7.6 Một số nguồn  gây ô nhiễm không khí ngoài trời</vt:lpstr>
      <vt:lpstr>PowerPoint Presentation</vt:lpstr>
      <vt:lpstr>Hoc sinh thảo luận theo nhóm</vt:lpstr>
      <vt:lpstr>PowerPoint Presentation</vt:lpstr>
      <vt:lpstr>PowerPoint Presentation</vt:lpstr>
      <vt:lpstr>PowerPoint Presentation</vt:lpstr>
      <vt:lpstr>CHỌN CÂU TRẢ LỜI ĐÚNG</vt:lpstr>
      <vt:lpstr>CHỌN CÂU TRẢ LỜI ĐÚNG</vt:lpstr>
      <vt:lpstr>PowerPoint Presentation</vt:lpstr>
      <vt:lpstr>CHỌN 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ô nhiễm không khí</vt:lpstr>
      <vt:lpstr>PowerPoint Presentation</vt:lpstr>
      <vt:lpstr>PowerPoint Presentation</vt:lpstr>
      <vt:lpstr>PowerPoint Presentation</vt:lpstr>
      <vt:lpstr>PowerPoint Presentation</vt:lpstr>
      <vt:lpstr>Hậu quả của việc ô nhiễm môi trường</vt:lpstr>
      <vt:lpstr>Biện pháp bảo vệ môi trường không khí. </vt:lpstr>
      <vt:lpstr>OXYGEN VÀ KHÔNG KHÍ</vt:lpstr>
      <vt:lpstr>TUYÊN TRUYỀN VỀ NÂNG CAO Ý THỨC BẢO VỆ MÔI TRƯỜNG KHÔNG KHÍ.</vt:lpstr>
      <vt:lpstr>Dặn dò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77</cp:revision>
  <cp:lastPrinted>2023-10-08T10:13:13Z</cp:lastPrinted>
  <dcterms:created xsi:type="dcterms:W3CDTF">2021-04-18T08:12:15Z</dcterms:created>
  <dcterms:modified xsi:type="dcterms:W3CDTF">2023-10-14T07:53:39Z</dcterms:modified>
</cp:coreProperties>
</file>