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62" r:id="rId4"/>
    <p:sldId id="295" r:id="rId5"/>
    <p:sldId id="296" r:id="rId6"/>
    <p:sldId id="339" r:id="rId7"/>
    <p:sldId id="340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BD135-A011-5F6B-09A3-B21B25CD8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4CE4EA-9799-67DF-86A4-9E71E62B1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E3FA7-2A15-ECCB-0640-E34EA7CE2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4E9E-DD73-451B-AFDF-5E88543EB255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C9F23-10ED-C1D1-DC64-A6110F3BB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6DA09-BF5A-B7AA-278E-F70A3A0AD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644E-C2E9-4300-A246-FCB9DEBB0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0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A9B3C-919E-E1AA-D07C-C17859B7E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9CA741-A940-F40F-AAF1-9913A4DB7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E409F-D845-271C-6B39-6F45B065E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4E9E-DD73-451B-AFDF-5E88543EB255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94745-96A4-F0F5-4C12-B1B0F6B35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D282D-91E8-315F-5705-9739D2560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644E-C2E9-4300-A246-FCB9DEBB0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4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837684-63A1-64D5-275B-1B8391F01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81B78-756B-957C-28FF-803DD5967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55DC3-EECE-87DA-418D-6AEE0FA51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4E9E-DD73-451B-AFDF-5E88543EB255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C1BE6-774C-4D44-2B9C-FE749F80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959D1-9EFC-96C4-4533-4B831480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644E-C2E9-4300-A246-FCB9DEBB0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6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19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11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83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92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82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53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05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2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9D073-588E-F81E-2A61-A9CB3F6E1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9DCBF-A3D4-C96B-BC0D-6E55DB6E0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6D610-A489-78ED-382A-051301F9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4E9E-DD73-451B-AFDF-5E88543EB255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319F3-D211-BCDF-D907-3E57D475E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F177A-D64D-7A0B-5CCD-B5609964E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644E-C2E9-4300-A246-FCB9DEBB0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5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92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77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4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C0CFA-C796-C9FE-94C9-0D004F7D2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93F19-BAFA-CB22-7EED-28D7C4219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72BF0-5EBE-00A6-AE1E-DA5B95D2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4E9E-DD73-451B-AFDF-5E88543EB255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5E375-C0B5-BAF4-A6CB-763CAA5E6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2F64B-FE4E-ED91-95FF-0BA35812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644E-C2E9-4300-A246-FCB9DEBB0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4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E243B-7A89-E216-0B7B-B0F2EA05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B531F-0489-419A-27AF-258A58318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9EEC6-7A19-0323-2646-E11018FBE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1CD74-2344-684E-0EF7-3B7D23048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4E9E-DD73-451B-AFDF-5E88543EB255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BF251-E470-0ACD-5E61-B365BED99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62C35-0798-C6B2-B9CB-8CAE0459A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644E-C2E9-4300-A246-FCB9DEBB0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9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DC4D8-97D6-8A22-57E3-791ACE05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3F4D2-74B9-8F5A-4AE5-E86368EA9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66648-D848-320A-121F-D3B9A88FE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BDA3E9-98DC-FD92-ECAC-30EDAAFB8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8B4480-B014-BF47-4EB9-A9FE9F60AA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E4C1AE-B44D-E64B-7718-2C49302BB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4E9E-DD73-451B-AFDF-5E88543EB255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5561FE-4C3E-FCFA-1CAC-A595E1916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8F67CF-53CA-F4F7-5913-135737DFA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644E-C2E9-4300-A246-FCB9DEBB0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3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DAD1B-D3E4-FE86-C075-0694EE648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AAA355-29E4-E3EE-784D-915A53E92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4E9E-DD73-451B-AFDF-5E88543EB255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8A100-8CB8-B0C3-5BC6-46DA217B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A44AD-18E2-2F00-4212-97F656F9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644E-C2E9-4300-A246-FCB9DEBB0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4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A2F3B6-C469-F106-3874-D624588A8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4E9E-DD73-451B-AFDF-5E88543EB255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479B5C-CB61-0BBD-0E17-466CE267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F943A-8F45-27AE-D24A-05881F3A6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644E-C2E9-4300-A246-FCB9DEBB0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0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3F0F0-CC2B-C3B4-B582-9E4414E42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74987-5001-5661-D248-339E0FE41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C3DE87-0C2B-E214-2DC8-FF0FFCF79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B0F56-B7A9-C92D-E02A-E7B7350D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4E9E-DD73-451B-AFDF-5E88543EB255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B805D-55D5-C134-C355-8A8882EA1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DEE46-9CF3-92D7-E943-FCBB0576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644E-C2E9-4300-A246-FCB9DEBB0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1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32508-C202-D788-54D7-EFB77C5EC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FEB9F8-A666-D8F5-3D4F-E67624128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268DA-69B6-8111-5C84-48F42ADAD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21A90-F476-4A98-AD6C-1417FFD40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4E9E-DD73-451B-AFDF-5E88543EB255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ACC81-3248-CB65-D529-AB5EAE9E8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97771-F6B2-7EAA-56B6-C12DBC86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5644E-C2E9-4300-A246-FCB9DEBB0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0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D28773-1A11-E228-DD3F-205C1AAF1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2264-A4D0-3B74-050D-16BC58CEC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1CF79-BAE9-1B5F-4B56-373F7A7F0F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34E9E-DD73-451B-AFDF-5E88543EB255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A78EB-35C6-210F-BA1B-B96390B89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DB769-0C92-B27F-13C7-5645D802A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5644E-C2E9-4300-A246-FCB9DEBB0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55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0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0105CE7A-F0C4-B9F3-8F87-886E0D806C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59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68A31728-38BB-065B-EF00-3E181768D4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71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A76F4A9D-B10C-D1EB-5567-E10A1636E8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45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E59CF515-47BF-1980-0181-155074AB90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82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FDBDE439-D7B3-DFED-44BB-4878DD7BBB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11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E8C09E54-3966-90AF-33CC-8A64F44C02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18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667C6BB4-4EF2-9455-D60C-71704E4ECE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93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5026626A-276F-1CE1-F72C-691D520B17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28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E4DDD1E9-4946-7C2F-CE08-632F2FE383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0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EE3AE053-EC7B-3311-2FC1-2EE2EEBE7B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3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12813AF0-0C2A-E356-FBB9-CD818AB652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35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0DABF558-D713-3D97-6D33-FBA61070F9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82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https://tailieugiaovien.edu.vn/subject_lesson/su-9/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1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05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75FEE76B-7B67-FFD6-A37A-172CF01CA1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7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B0664ED0-E8A1-D557-9C02-10DD00D8E8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14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D12B2D25-F7AB-10E0-6438-44D27AA600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76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</Words>
  <Application>Microsoft Office PowerPoint</Application>
  <PresentationFormat>Widescreen</PresentationFormat>
  <Paragraphs>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</dc:creator>
  <cp:lastModifiedBy>Admin</cp:lastModifiedBy>
  <cp:revision>3</cp:revision>
  <dcterms:created xsi:type="dcterms:W3CDTF">2025-05-09T09:51:02Z</dcterms:created>
  <dcterms:modified xsi:type="dcterms:W3CDTF">2025-10-16T10:03:38Z</dcterms:modified>
</cp:coreProperties>
</file>