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23" r:id="rId5"/>
  </p:sldMasterIdLst>
  <p:notesMasterIdLst>
    <p:notesMasterId r:id="rId30"/>
  </p:notesMasterIdLst>
  <p:sldIdLst>
    <p:sldId id="258" r:id="rId6"/>
    <p:sldId id="2007577792" r:id="rId7"/>
    <p:sldId id="2007577793" r:id="rId8"/>
    <p:sldId id="2007577798" r:id="rId9"/>
    <p:sldId id="2007577795" r:id="rId10"/>
    <p:sldId id="2007577796" r:id="rId11"/>
    <p:sldId id="2007577791" r:id="rId12"/>
    <p:sldId id="319" r:id="rId13"/>
    <p:sldId id="421" r:id="rId14"/>
    <p:sldId id="555" r:id="rId15"/>
    <p:sldId id="552" r:id="rId16"/>
    <p:sldId id="2007577790" r:id="rId17"/>
    <p:sldId id="425" r:id="rId18"/>
    <p:sldId id="260" r:id="rId19"/>
    <p:sldId id="2007577784" r:id="rId20"/>
    <p:sldId id="2007577785" r:id="rId21"/>
    <p:sldId id="2007577786" r:id="rId22"/>
    <p:sldId id="428" r:id="rId23"/>
    <p:sldId id="2007577787" r:id="rId24"/>
    <p:sldId id="261" r:id="rId25"/>
    <p:sldId id="2007577789" r:id="rId26"/>
    <p:sldId id="368" r:id="rId27"/>
    <p:sldId id="2007577788"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7516E"/>
    <a:srgbClr val="FDE5CA"/>
    <a:srgbClr val="DE8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F6585-61E3-4C5F-9459-CCD3497A15FD}" type="datetimeFigureOut">
              <a:rPr lang="en-US" smtClean="0"/>
              <a:t>16/10/2025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F903D-E819-4D91-858D-B483E85877A9}" type="slidenum">
              <a:rPr lang="en-US" smtClean="0"/>
              <a:t>‹#›</a:t>
            </a:fld>
            <a:endParaRPr lang="en-US"/>
          </a:p>
        </p:txBody>
      </p:sp>
    </p:spTree>
    <p:extLst>
      <p:ext uri="{BB962C8B-B14F-4D97-AF65-F5344CB8AC3E}">
        <p14:creationId xmlns:p14="http://schemas.microsoft.com/office/powerpoint/2010/main" val="67261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4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06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1557c5ba4f9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1557c5ba4f9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92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2"/>
        <p:cNvGrpSpPr/>
        <p:nvPr/>
      </p:nvGrpSpPr>
      <p:grpSpPr>
        <a:xfrm>
          <a:off x="0" y="0"/>
          <a:ext cx="0" cy="0"/>
          <a:chOff x="0" y="0"/>
          <a:chExt cx="0" cy="0"/>
        </a:xfrm>
      </p:grpSpPr>
      <p:sp>
        <p:nvSpPr>
          <p:cNvPr id="3243" name="Google Shape;3243;g1542f32d1f4_0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4" name="Google Shape;3244;g1542f32d1f4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68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33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5789-394A-400C-AE68-722ECE4F21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555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5789-394A-400C-AE68-722ECE4F21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432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5789-394A-400C-AE68-722ECE4F21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6760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5789-394A-400C-AE68-722ECE4F21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0528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27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1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506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22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0" y="5994833"/>
            <a:ext cx="12192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2176833" y="1299000"/>
            <a:ext cx="78380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7333"/>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7" name="Google Shape;17;p2"/>
          <p:cNvSpPr txBox="1">
            <a:spLocks noGrp="1"/>
          </p:cNvSpPr>
          <p:nvPr>
            <p:ph type="subTitle" idx="1"/>
          </p:nvPr>
        </p:nvSpPr>
        <p:spPr>
          <a:xfrm>
            <a:off x="2177000" y="4214447"/>
            <a:ext cx="78380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66594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65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26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821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76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2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82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838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300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65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700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8773896"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1829100"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rot="1203577" flipH="1">
            <a:off x="-2138668"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9010085"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0" y="5994833"/>
            <a:ext cx="12192000" cy="863200"/>
            <a:chOff x="0" y="4496125"/>
            <a:chExt cx="9144000" cy="647400"/>
          </a:xfrm>
        </p:grpSpPr>
        <p:sp>
          <p:nvSpPr>
            <p:cNvPr id="24" name="Google Shape;24;p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a:off x="3662587" y="3313251"/>
            <a:ext cx="4866800" cy="1028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667">
                <a:solidFill>
                  <a:schemeClr val="l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3761920" y="2247833"/>
            <a:ext cx="13336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 name="Google Shape;28;p3"/>
          <p:cNvSpPr txBox="1">
            <a:spLocks noGrp="1"/>
          </p:cNvSpPr>
          <p:nvPr>
            <p:ph type="subTitle" idx="1"/>
          </p:nvPr>
        </p:nvSpPr>
        <p:spPr>
          <a:xfrm>
            <a:off x="3662587" y="4341184"/>
            <a:ext cx="48668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16398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061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8D214-91DB-46AA-9753-8A08243F818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7EF547-EF1F-4AF5-93B9-21319F8F1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8522E87-6DC5-433D-BBB9-087A3913B1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BB00F22-6CC6-423D-97B9-85375BD6ED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AD68CE8-9E8C-426F-A300-DCCE291A2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36276611"/>
      </p:ext>
    </p:extLst>
  </p:cSld>
  <p:clrMapOvr>
    <a:masterClrMapping/>
  </p:clrMapOvr>
  <p:transition spd="slow" advClick="0" advTm="200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6FEEB4-D086-48DC-A03F-3E934922ED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31E42D-7D91-409C-9AD0-2D49D5CF807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EEB856-4828-45FE-AC71-8CF5CE0E60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757F853-1942-490C-88CF-BB6CD0608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A416081-CC8A-4E4A-BC55-86EF30D19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71433348"/>
      </p:ext>
    </p:extLst>
  </p:cSld>
  <p:clrMapOvr>
    <a:masterClrMapping/>
  </p:clrMapOvr>
  <p:transition spd="slow" advClick="0" advTm="200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449D-F6EE-422F-90BE-9ACABBF03E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9C3159-9F07-438B-BB44-6CAA82672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337272E-3DE5-4AFC-9838-5FCA39BFB8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43AE293-F00D-4F92-AD91-536F4FB2F1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2A90D3D-F937-45F6-BA50-0EC70183A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90886373"/>
      </p:ext>
    </p:extLst>
  </p:cSld>
  <p:clrMapOvr>
    <a:masterClrMapping/>
  </p:clrMapOvr>
  <p:transition spd="slow" advClick="0" advTm="2000">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485E9-46A2-4F94-B00F-7C332B051D9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278168-0C4F-4B23-9E8A-78790DED6D0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8B0E5A6-69FB-48BD-93DC-1758EEAF6B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6FF8DCB-CCDC-4F4F-BF44-0A9AE362A0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366F419-6AB8-47C4-93EE-DE4631D1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5574B31-D63F-43DF-BF3F-2252AFDC8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31573102"/>
      </p:ext>
    </p:extLst>
  </p:cSld>
  <p:clrMapOvr>
    <a:masterClrMapping/>
  </p:clrMapOvr>
  <p:transition spd="slow" advClick="0" advTm="2000">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71BA2-69E7-4D5A-94AD-2F54D4F27E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8CF835-8F47-427F-8868-0ACB46F32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06933E2-9AA7-416A-B9A0-6A218681967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1279928-4360-4FF6-9F3D-EB85E53DA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F7450F1-1DE8-4C79-866E-CAAC08E9CF8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8664AAD-B723-4FA7-8E99-E1903711BF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E7523B2C-AC40-44EE-AD1F-FB79E5F8AC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C2E6A1B-7C50-4E3F-B7E6-46C93502D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64639971"/>
      </p:ext>
    </p:extLst>
  </p:cSld>
  <p:clrMapOvr>
    <a:masterClrMapping/>
  </p:clrMapOvr>
  <p:transition spd="slow" advClick="0" advTm="2000">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832B-98AF-41B6-9791-A65895B482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E942F2-74F5-4702-8547-7D30A448A2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C1C8824B-2C00-4200-8058-7BA07FCBA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4824A93-B3B1-4D99-8C56-B1D0683C30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18110600"/>
      </p:ext>
    </p:extLst>
  </p:cSld>
  <p:clrMapOvr>
    <a:masterClrMapping/>
  </p:clrMapOvr>
  <p:transition spd="slow" advClick="0" advTm="2000">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1548FD-F70E-4B1F-BE36-EB15B2E2BA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B0FDFB5C-6C30-4F11-840E-28576819D7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836A2FB6-8099-45FD-90A6-965B134BD2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7603820"/>
      </p:ext>
    </p:extLst>
  </p:cSld>
  <p:clrMapOvr>
    <a:masterClrMapping/>
  </p:clrMapOvr>
  <p:transition spd="slow" advClick="0" advTm="2000">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94751-F035-42AA-9B34-401C03E36A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0378013-7316-4FB8-9A53-1CA36672D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2AF80CB-8A1C-41A1-8E8B-A82E613D7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44FFB42-1004-4884-A018-512B93CA92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EFF7BABB-4C43-4409-A84C-1FCFA45400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F583062-125B-4C32-8D21-D6A548744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2945520"/>
      </p:ext>
    </p:extLst>
  </p:cSld>
  <p:clrMapOvr>
    <a:masterClrMapping/>
  </p:clrMapOvr>
  <p:transition spd="slow" advClick="0" advTm="2000">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922A-2682-4E26-BF22-52D7CC2D9F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20E982-7C19-4CF6-83D9-AA76E4EE6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C7A84A-028B-4DA2-B9C2-263547C2C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85ADD16-D957-44A3-9BA1-D4D967E8A2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A0E2E56-30FA-4C2D-8D0E-A745C9196A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53D15C0-B48F-4D1A-B7A9-197C10D535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64419235"/>
      </p:ext>
    </p:extLst>
  </p:cSld>
  <p:clrMapOvr>
    <a:masterClrMapping/>
  </p:clrMapOvr>
  <p:transition spd="slow" advClick="0" advTm="2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flipH="1">
            <a:off x="-161999" y="1741090"/>
            <a:ext cx="1121995"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5"/>
          <p:cNvGrpSpPr/>
          <p:nvPr/>
        </p:nvGrpSpPr>
        <p:grpSpPr>
          <a:xfrm rot="7891789">
            <a:off x="10696541" y="-9179"/>
            <a:ext cx="1855307" cy="231340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5"/>
          <p:cNvGrpSpPr/>
          <p:nvPr/>
        </p:nvGrpSpPr>
        <p:grpSpPr>
          <a:xfrm flipH="1">
            <a:off x="10600046" y="1194049"/>
            <a:ext cx="2298293"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5"/>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5"/>
          <p:cNvGrpSpPr/>
          <p:nvPr/>
        </p:nvGrpSpPr>
        <p:grpSpPr>
          <a:xfrm rot="-8247978">
            <a:off x="648052" y="-423442"/>
            <a:ext cx="1206528"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5"/>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5"/>
          <p:cNvGrpSpPr/>
          <p:nvPr/>
        </p:nvGrpSpPr>
        <p:grpSpPr>
          <a:xfrm rot="3626901">
            <a:off x="10730811" y="4690111"/>
            <a:ext cx="894431" cy="1419255"/>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5"/>
          <p:cNvGrpSpPr/>
          <p:nvPr/>
        </p:nvGrpSpPr>
        <p:grpSpPr>
          <a:xfrm flipH="1">
            <a:off x="148600" y="4431500"/>
            <a:ext cx="1717933"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278684" y="3521671"/>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6463333" y="3521567"/>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647065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9" name="Google Shape;219;p5"/>
          <p:cNvSpPr txBox="1">
            <a:spLocks noGrp="1"/>
          </p:cNvSpPr>
          <p:nvPr>
            <p:ph type="subTitle" idx="4"/>
          </p:nvPr>
        </p:nvSpPr>
        <p:spPr>
          <a:xfrm>
            <a:off x="228601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778695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8AB309-7E37-48CD-BC92-3D1D55E092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A0A33E-E337-43E6-B28D-AF8CE1B022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A6D523-F4F4-44E8-B206-E5F2615467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3740C2F-7AEC-48D5-B1C4-BDA35B607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AC1DCBC-064D-4676-B61D-BB51D509A0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09855523"/>
      </p:ext>
    </p:extLst>
  </p:cSld>
  <p:clrMapOvr>
    <a:masterClrMapping/>
  </p:clrMapOvr>
  <p:transition spd="slow" advClick="0" advTm="2000">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6D3FF08-EC28-4B0D-8BB2-3045CC86C44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648EAB-8FF8-4940-9B7F-1F8ED166A98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F1AC56-D82E-488A-80F4-FCA1BBA336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3AEF14BA-3AF4-432D-BB97-6481354AE5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84E22FA-B66C-4ABC-808D-C63F39E56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71794168"/>
      </p:ext>
    </p:extLst>
  </p:cSld>
  <p:clrMapOvr>
    <a:masterClrMapping/>
  </p:clrMapOvr>
  <p:transition spd="slow" advClick="0" advTm="2000">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373414"/>
      </p:ext>
    </p:extLst>
  </p:cSld>
  <p:clrMapOvr>
    <a:masterClrMapping/>
  </p:clrMapOvr>
  <p:transition spd="slow" advClick="0" advTm="2000">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8D214-91DB-46AA-9753-8A08243F818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7EF547-EF1F-4AF5-93B9-21319F8F1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8522E87-6DC5-433D-BBB9-087A3913B1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BB00F22-6CC6-423D-97B9-85375BD6ED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AD68CE8-9E8C-426F-A300-DCCE291A2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3442485"/>
      </p:ext>
    </p:extLst>
  </p:cSld>
  <p:clrMapOvr>
    <a:masterClrMapping/>
  </p:clrMapOvr>
  <p:transition spd="slow" advClick="0" advTm="2000">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6FEEB4-D086-48DC-A03F-3E934922ED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31E42D-7D91-409C-9AD0-2D49D5CF807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EEB856-4828-45FE-AC71-8CF5CE0E60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757F853-1942-490C-88CF-BB6CD0608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A416081-CC8A-4E4A-BC55-86EF30D19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01340765"/>
      </p:ext>
    </p:extLst>
  </p:cSld>
  <p:clrMapOvr>
    <a:masterClrMapping/>
  </p:clrMapOvr>
  <p:transition spd="slow" advClick="0" advTm="2000">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449D-F6EE-422F-90BE-9ACABBF03E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9C3159-9F07-438B-BB44-6CAA82672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337272E-3DE5-4AFC-9838-5FCA39BFB8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43AE293-F00D-4F92-AD91-536F4FB2F1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2A90D3D-F937-45F6-BA50-0EC70183A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16003201"/>
      </p:ext>
    </p:extLst>
  </p:cSld>
  <p:clrMapOvr>
    <a:masterClrMapping/>
  </p:clrMapOvr>
  <p:transition spd="slow" advClick="0" advTm="2000">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485E9-46A2-4F94-B00F-7C332B051D9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278168-0C4F-4B23-9E8A-78790DED6D0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8B0E5A6-69FB-48BD-93DC-1758EEAF6B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6FF8DCB-CCDC-4F4F-BF44-0A9AE362A0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366F419-6AB8-47C4-93EE-DE4631D1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5574B31-D63F-43DF-BF3F-2252AFDC8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30687692"/>
      </p:ext>
    </p:extLst>
  </p:cSld>
  <p:clrMapOvr>
    <a:masterClrMapping/>
  </p:clrMapOvr>
  <p:transition spd="slow" advClick="0" advTm="2000">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71BA2-69E7-4D5A-94AD-2F54D4F27E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8CF835-8F47-427F-8868-0ACB46F32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06933E2-9AA7-416A-B9A0-6A218681967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1279928-4360-4FF6-9F3D-EB85E53DA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F7450F1-1DE8-4C79-866E-CAAC08E9CF8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8664AAD-B723-4FA7-8E99-E1903711BF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E7523B2C-AC40-44EE-AD1F-FB79E5F8AC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C2E6A1B-7C50-4E3F-B7E6-46C93502D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92991192"/>
      </p:ext>
    </p:extLst>
  </p:cSld>
  <p:clrMapOvr>
    <a:masterClrMapping/>
  </p:clrMapOvr>
  <p:transition spd="slow" advClick="0" advTm="2000">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832B-98AF-41B6-9791-A65895B482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E942F2-74F5-4702-8547-7D30A448A2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C1C8824B-2C00-4200-8058-7BA07FCBA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4824A93-B3B1-4D99-8C56-B1D0683C30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58405668"/>
      </p:ext>
    </p:extLst>
  </p:cSld>
  <p:clrMapOvr>
    <a:masterClrMapping/>
  </p:clrMapOvr>
  <p:transition spd="slow" advClick="0" advTm="2000">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1548FD-F70E-4B1F-BE36-EB15B2E2BA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B0FDFB5C-6C30-4F11-840E-28576819D7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836A2FB6-8099-45FD-90A6-965B134BD2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829569"/>
      </p:ext>
    </p:extLst>
  </p:cSld>
  <p:clrMapOvr>
    <a:masterClrMapping/>
  </p:clrMapOvr>
  <p:transition spd="slow" advClick="0" advTm="2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390630" y="4916111"/>
            <a:ext cx="894431" cy="1419255"/>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7"/>
          <p:cNvGrpSpPr/>
          <p:nvPr/>
        </p:nvGrpSpPr>
        <p:grpSpPr>
          <a:xfrm rot="2883859" flipH="1">
            <a:off x="23136" y="-290362"/>
            <a:ext cx="1855344" cy="2313447"/>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7"/>
          <p:cNvGrpSpPr/>
          <p:nvPr/>
        </p:nvGrpSpPr>
        <p:grpSpPr>
          <a:xfrm>
            <a:off x="9747714" y="-51851"/>
            <a:ext cx="2298293"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7"/>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7"/>
          <p:cNvSpPr txBox="1">
            <a:spLocks noGrp="1"/>
          </p:cNvSpPr>
          <p:nvPr>
            <p:ph type="body" idx="1"/>
          </p:nvPr>
        </p:nvSpPr>
        <p:spPr>
          <a:xfrm>
            <a:off x="1281017" y="2688033"/>
            <a:ext cx="4762800" cy="322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327" name="Google Shape;327;p7"/>
          <p:cNvSpPr txBox="1">
            <a:spLocks noGrp="1"/>
          </p:cNvSpPr>
          <p:nvPr>
            <p:ph type="title"/>
          </p:nvPr>
        </p:nvSpPr>
        <p:spPr>
          <a:xfrm>
            <a:off x="1281017" y="949567"/>
            <a:ext cx="4172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6458984" y="1320633"/>
            <a:ext cx="4452000" cy="4240000"/>
          </a:xfrm>
          <a:prstGeom prst="roundRect">
            <a:avLst>
              <a:gd name="adj" fmla="val 16667"/>
            </a:avLst>
          </a:prstGeom>
          <a:noFill/>
          <a:ln>
            <a:noFill/>
          </a:ln>
        </p:spPr>
      </p:sp>
    </p:spTree>
    <p:extLst>
      <p:ext uri="{BB962C8B-B14F-4D97-AF65-F5344CB8AC3E}">
        <p14:creationId xmlns:p14="http://schemas.microsoft.com/office/powerpoint/2010/main" val="1197570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94751-F035-42AA-9B34-401C03E36A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0378013-7316-4FB8-9A53-1CA36672D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2AF80CB-8A1C-41A1-8E8B-A82E613D7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44FFB42-1004-4884-A018-512B93CA92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EFF7BABB-4C43-4409-A84C-1FCFA45400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F583062-125B-4C32-8D21-D6A548744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20350364"/>
      </p:ext>
    </p:extLst>
  </p:cSld>
  <p:clrMapOvr>
    <a:masterClrMapping/>
  </p:clrMapOvr>
  <p:transition spd="slow" advClick="0" advTm="2000">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922A-2682-4E26-BF22-52D7CC2D9F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20E982-7C19-4CF6-83D9-AA76E4EE6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C7A84A-028B-4DA2-B9C2-263547C2C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85ADD16-D957-44A3-9BA1-D4D967E8A2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A0E2E56-30FA-4C2D-8D0E-A745C9196A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53D15C0-B48F-4D1A-B7A9-197C10D535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9106401"/>
      </p:ext>
    </p:extLst>
  </p:cSld>
  <p:clrMapOvr>
    <a:masterClrMapping/>
  </p:clrMapOvr>
  <p:transition spd="slow" advClick="0" advTm="2000">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8AB309-7E37-48CD-BC92-3D1D55E092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A0A33E-E337-43E6-B28D-AF8CE1B022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A6D523-F4F4-44E8-B206-E5F2615467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3740C2F-7AEC-48D5-B1C4-BDA35B607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AC1DCBC-064D-4676-B61D-BB51D509A0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04798923"/>
      </p:ext>
    </p:extLst>
  </p:cSld>
  <p:clrMapOvr>
    <a:masterClrMapping/>
  </p:clrMapOvr>
  <p:transition spd="slow" advClick="0" advTm="2000">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6D3FF08-EC28-4B0D-8BB2-3045CC86C44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648EAB-8FF8-4940-9B7F-1F8ED166A98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F1AC56-D82E-488A-80F4-FCA1BBA336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3AEF14BA-3AF4-432D-BB97-6481354AE5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84E22FA-B66C-4ABC-808D-C63F39E56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0186695"/>
      </p:ext>
    </p:extLst>
  </p:cSld>
  <p:clrMapOvr>
    <a:masterClrMapping/>
  </p:clrMapOvr>
  <p:transition spd="slow" advClick="0" advTm="2000">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289582"/>
      </p:ext>
    </p:extLst>
  </p:cSld>
  <p:clrMapOvr>
    <a:masterClrMapping/>
  </p:clrMapOvr>
  <p:transition spd="slow" advClick="0" advTm="2000">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8D214-91DB-46AA-9753-8A08243F818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7EF547-EF1F-4AF5-93B9-21319F8F1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8522E87-6DC5-433D-BBB9-087A3913B1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BB00F22-6CC6-423D-97B9-85375BD6ED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AD68CE8-9E8C-426F-A300-DCCE291A2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8935521"/>
      </p:ext>
    </p:extLst>
  </p:cSld>
  <p:clrMapOvr>
    <a:masterClrMapping/>
  </p:clrMapOvr>
  <p:transition spd="slow" advClick="0" advTm="2000">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6FEEB4-D086-48DC-A03F-3E934922ED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31E42D-7D91-409C-9AD0-2D49D5CF807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EEB856-4828-45FE-AC71-8CF5CE0E60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757F853-1942-490C-88CF-BB6CD0608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A416081-CC8A-4E4A-BC55-86EF30D19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217934"/>
      </p:ext>
    </p:extLst>
  </p:cSld>
  <p:clrMapOvr>
    <a:masterClrMapping/>
  </p:clrMapOvr>
  <p:transition spd="slow" advClick="0" advTm="2000">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449D-F6EE-422F-90BE-9ACABBF03E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9C3159-9F07-438B-BB44-6CAA82672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337272E-3DE5-4AFC-9838-5FCA39BFB8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43AE293-F00D-4F92-AD91-536F4FB2F1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2A90D3D-F937-45F6-BA50-0EC70183A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9502181"/>
      </p:ext>
    </p:extLst>
  </p:cSld>
  <p:clrMapOvr>
    <a:masterClrMapping/>
  </p:clrMapOvr>
  <p:transition spd="slow" advClick="0" advTm="2000">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485E9-46A2-4F94-B00F-7C332B051D9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278168-0C4F-4B23-9E8A-78790DED6D0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8B0E5A6-69FB-48BD-93DC-1758EEAF6B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6FF8DCB-CCDC-4F4F-BF44-0A9AE362A0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366F419-6AB8-47C4-93EE-DE4631D1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5574B31-D63F-43DF-BF3F-2252AFDC8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4331232"/>
      </p:ext>
    </p:extLst>
  </p:cSld>
  <p:clrMapOvr>
    <a:masterClrMapping/>
  </p:clrMapOvr>
  <p:transition spd="slow" advClick="0" advTm="2000">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71BA2-69E7-4D5A-94AD-2F54D4F27E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8CF835-8F47-427F-8868-0ACB46F32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06933E2-9AA7-416A-B9A0-6A218681967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1279928-4360-4FF6-9F3D-EB85E53DA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F7450F1-1DE8-4C79-866E-CAAC08E9CF8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8664AAD-B723-4FA7-8E99-E1903711BF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E7523B2C-AC40-44EE-AD1F-FB79E5F8AC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C2E6A1B-7C50-4E3F-B7E6-46C93502D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65490167"/>
      </p:ext>
    </p:extLst>
  </p:cSld>
  <p:clrMapOvr>
    <a:masterClrMapping/>
  </p:clrMapOvr>
  <p:transition spd="slow" advClick="0" advTm="2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0"/>
        <p:cNvGrpSpPr/>
        <p:nvPr/>
      </p:nvGrpSpPr>
      <p:grpSpPr>
        <a:xfrm>
          <a:off x="0" y="0"/>
          <a:ext cx="0" cy="0"/>
          <a:chOff x="0" y="0"/>
          <a:chExt cx="0" cy="0"/>
        </a:xfrm>
      </p:grpSpPr>
      <p:sp>
        <p:nvSpPr>
          <p:cNvPr id="361" name="Google Shape;361;p9"/>
          <p:cNvSpPr/>
          <p:nvPr/>
        </p:nvSpPr>
        <p:spPr>
          <a:xfrm rot="10800000" flipH="1">
            <a:off x="-999466" y="-2481132"/>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9"/>
          <p:cNvSpPr/>
          <p:nvPr/>
        </p:nvSpPr>
        <p:spPr>
          <a:xfrm rot="10800000" flipH="1">
            <a:off x="8218864" y="-2385379"/>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9"/>
          <p:cNvSpPr/>
          <p:nvPr/>
        </p:nvSpPr>
        <p:spPr>
          <a:xfrm rot="10800000" flipH="1">
            <a:off x="7703543" y="311205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9"/>
          <p:cNvSpPr/>
          <p:nvPr/>
        </p:nvSpPr>
        <p:spPr>
          <a:xfrm rot="10800000" flipH="1">
            <a:off x="-1231402" y="3754057"/>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5" name="Google Shape;365;p9"/>
          <p:cNvGrpSpPr/>
          <p:nvPr/>
        </p:nvGrpSpPr>
        <p:grpSpPr>
          <a:xfrm>
            <a:off x="0" y="5994833"/>
            <a:ext cx="12192000" cy="863200"/>
            <a:chOff x="0" y="4496125"/>
            <a:chExt cx="9144000" cy="647400"/>
          </a:xfrm>
        </p:grpSpPr>
        <p:sp>
          <p:nvSpPr>
            <p:cNvPr id="366" name="Google Shape;366;p9"/>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9"/>
          <p:cNvSpPr txBox="1">
            <a:spLocks noGrp="1"/>
          </p:cNvSpPr>
          <p:nvPr>
            <p:ph type="title"/>
          </p:nvPr>
        </p:nvSpPr>
        <p:spPr>
          <a:xfrm>
            <a:off x="2887184" y="1538567"/>
            <a:ext cx="6426800" cy="10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9" name="Google Shape;369;p9"/>
          <p:cNvSpPr txBox="1">
            <a:spLocks noGrp="1"/>
          </p:cNvSpPr>
          <p:nvPr>
            <p:ph type="subTitle" idx="1"/>
          </p:nvPr>
        </p:nvSpPr>
        <p:spPr>
          <a:xfrm>
            <a:off x="2887184" y="2635467"/>
            <a:ext cx="6426800" cy="12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094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832B-98AF-41B6-9791-A65895B482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E942F2-74F5-4702-8547-7D30A448A2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C1C8824B-2C00-4200-8058-7BA07FCBA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4824A93-B3B1-4D99-8C56-B1D0683C30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44242349"/>
      </p:ext>
    </p:extLst>
  </p:cSld>
  <p:clrMapOvr>
    <a:masterClrMapping/>
  </p:clrMapOvr>
  <p:transition spd="slow" advClick="0" advTm="2000">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1548FD-F70E-4B1F-BE36-EB15B2E2BA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B0FDFB5C-6C30-4F11-840E-28576819D7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836A2FB6-8099-45FD-90A6-965B134BD2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2632212"/>
      </p:ext>
    </p:extLst>
  </p:cSld>
  <p:clrMapOvr>
    <a:masterClrMapping/>
  </p:clrMapOvr>
  <p:transition spd="slow" advClick="0" advTm="2000">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94751-F035-42AA-9B34-401C03E36A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0378013-7316-4FB8-9A53-1CA36672D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2AF80CB-8A1C-41A1-8E8B-A82E613D7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44FFB42-1004-4884-A018-512B93CA92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EFF7BABB-4C43-4409-A84C-1FCFA45400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F583062-125B-4C32-8D21-D6A548744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03753007"/>
      </p:ext>
    </p:extLst>
  </p:cSld>
  <p:clrMapOvr>
    <a:masterClrMapping/>
  </p:clrMapOvr>
  <p:transition spd="slow" advClick="0" advTm="2000">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922A-2682-4E26-BF22-52D7CC2D9F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20E982-7C19-4CF6-83D9-AA76E4EE6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C7A84A-028B-4DA2-B9C2-263547C2C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85ADD16-D957-44A3-9BA1-D4D967E8A2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A0E2E56-30FA-4C2D-8D0E-A745C9196A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53D15C0-B48F-4D1A-B7A9-197C10D535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16058740"/>
      </p:ext>
    </p:extLst>
  </p:cSld>
  <p:clrMapOvr>
    <a:masterClrMapping/>
  </p:clrMapOvr>
  <p:transition spd="slow" advClick="0" advTm="2000">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8AB309-7E37-48CD-BC92-3D1D55E092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A0A33E-E337-43E6-B28D-AF8CE1B022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A6D523-F4F4-44E8-B206-E5F2615467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3740C2F-7AEC-48D5-B1C4-BDA35B607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AC1DCBC-064D-4676-B61D-BB51D509A0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2713186"/>
      </p:ext>
    </p:extLst>
  </p:cSld>
  <p:clrMapOvr>
    <a:masterClrMapping/>
  </p:clrMapOvr>
  <p:transition spd="slow" advClick="0" advTm="2000">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6D3FF08-EC28-4B0D-8BB2-3045CC86C44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648EAB-8FF8-4940-9B7F-1F8ED166A98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F1AC56-D82E-488A-80F4-FCA1BBA336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3AEF14BA-3AF4-432D-BB97-6481354AE5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84E22FA-B66C-4ABC-808D-C63F39E56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59507797"/>
      </p:ext>
    </p:extLst>
  </p:cSld>
  <p:clrMapOvr>
    <a:masterClrMapping/>
  </p:clrMapOvr>
  <p:transition spd="slow" advClick="0" advTm="2000">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69324"/>
      </p:ext>
    </p:extLst>
  </p:cSld>
  <p:clrMapOvr>
    <a:masterClrMapping/>
  </p:clrMapOvr>
  <p:transition spd="slow" advClick="0" advTm="2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187461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1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0" y="5994833"/>
            <a:ext cx="12192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14"/>
          <p:cNvSpPr txBox="1">
            <a:spLocks noGrp="1"/>
          </p:cNvSpPr>
          <p:nvPr>
            <p:ph type="title"/>
          </p:nvPr>
        </p:nvSpPr>
        <p:spPr>
          <a:xfrm>
            <a:off x="3192800" y="1775896"/>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3192800" y="3622217"/>
            <a:ext cx="58064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463162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8986075" y="-23104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33"/>
          <p:cNvSpPr/>
          <p:nvPr/>
        </p:nvSpPr>
        <p:spPr>
          <a:xfrm rot="10800000">
            <a:off x="-2104803" y="-1829312"/>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33"/>
          <p:cNvSpPr/>
          <p:nvPr/>
        </p:nvSpPr>
        <p:spPr>
          <a:xfrm rot="10800000">
            <a:off x="-1918076" y="3830325"/>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33"/>
          <p:cNvSpPr/>
          <p:nvPr/>
        </p:nvSpPr>
        <p:spPr>
          <a:xfrm rot="10800000">
            <a:off x="9791200" y="4680824"/>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33"/>
          <p:cNvGrpSpPr/>
          <p:nvPr/>
        </p:nvGrpSpPr>
        <p:grpSpPr>
          <a:xfrm rot="1063801">
            <a:off x="10715511" y="447441"/>
            <a:ext cx="2093957"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8" name="Google Shape;1858;p33"/>
          <p:cNvGrpSpPr/>
          <p:nvPr/>
        </p:nvGrpSpPr>
        <p:grpSpPr>
          <a:xfrm rot="-5400000">
            <a:off x="9991503" y="-251067"/>
            <a:ext cx="1717933" cy="2187133"/>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2" name="Google Shape;1882;p33"/>
          <p:cNvGrpSpPr/>
          <p:nvPr/>
        </p:nvGrpSpPr>
        <p:grpSpPr>
          <a:xfrm rot="3087821" flipH="1">
            <a:off x="-44519" y="4006645"/>
            <a:ext cx="1122681" cy="2364827"/>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4" name="Google Shape;1904;p33"/>
          <p:cNvGrpSpPr/>
          <p:nvPr/>
        </p:nvGrpSpPr>
        <p:grpSpPr>
          <a:xfrm rot="-2166787" flipH="1">
            <a:off x="-438003" y="5075348"/>
            <a:ext cx="2087395"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7" name="Google Shape;1927;p33"/>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8495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7135999" y="3265898"/>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4"/>
          <p:cNvSpPr/>
          <p:nvPr/>
        </p:nvSpPr>
        <p:spPr>
          <a:xfrm rot="10800000" flipH="1">
            <a:off x="-1706365" y="3670387"/>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4"/>
          <p:cNvSpPr/>
          <p:nvPr/>
        </p:nvSpPr>
        <p:spPr>
          <a:xfrm rot="-9596423" flipH="1">
            <a:off x="8566392" y="-2366469"/>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4"/>
          <p:cNvSpPr/>
          <p:nvPr/>
        </p:nvSpPr>
        <p:spPr>
          <a:xfrm rot="10800000" flipH="1">
            <a:off x="-2208766" y="-2847611"/>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4"/>
          <p:cNvGrpSpPr/>
          <p:nvPr/>
        </p:nvGrpSpPr>
        <p:grpSpPr>
          <a:xfrm flipH="1">
            <a:off x="235235" y="5194307"/>
            <a:ext cx="1121995"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1" name="Google Shape;1941;p34"/>
          <p:cNvGrpSpPr/>
          <p:nvPr/>
        </p:nvGrpSpPr>
        <p:grpSpPr>
          <a:xfrm>
            <a:off x="10248470" y="4670867"/>
            <a:ext cx="1717933"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5" name="Google Shape;1965;p34"/>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6" name="Google Shape;1966;p34"/>
          <p:cNvGrpSpPr/>
          <p:nvPr/>
        </p:nvGrpSpPr>
        <p:grpSpPr>
          <a:xfrm rot="9044330" flipH="1">
            <a:off x="10389080" y="-306133"/>
            <a:ext cx="1436705"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4"/>
          <p:cNvGrpSpPr/>
          <p:nvPr/>
        </p:nvGrpSpPr>
        <p:grpSpPr>
          <a:xfrm flipH="1">
            <a:off x="-77187" y="-464167"/>
            <a:ext cx="2298293"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8847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92445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04381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C696F7-2571-4E5F-BE5D-B2533DBCE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2E28B2-8B7A-425F-B989-3D167FE35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0E652-E74A-4737-91A9-B6A8E7840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F2E4BE8-E588-4A52-AD28-4C0356AAF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9FEB01B-E608-4619-8A8F-B8DBCCCDE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4601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advClick="0" advTm="2000">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C696F7-2571-4E5F-BE5D-B2533DBCE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2E28B2-8B7A-425F-B989-3D167FE35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0E652-E74A-4737-91A9-B6A8E7840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F2E4BE8-E588-4A52-AD28-4C0356AAF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9FEB01B-E608-4619-8A8F-B8DBCCCDE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684333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slow" advClick="0" advTm="2000">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C696F7-2571-4E5F-BE5D-B2533DBCE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2E28B2-8B7A-425F-B989-3D167FE35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0E652-E74A-4737-91A9-B6A8E7840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219112-E1AE-4926-87D9-CE0E11E4940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F2E4BE8-E588-4A52-AD28-4C0356AAF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9FEB01B-E608-4619-8A8F-B8DBCCCDE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3B0C64-C083-4D15-A7D7-5E6C5F66F5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76202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slow" advClick="0" advTm="2000">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151556" y="1989691"/>
            <a:ext cx="5806400" cy="3118949"/>
          </a:xfrm>
          <a:prstGeom prst="rect">
            <a:avLst/>
          </a:prstGeom>
        </p:spPr>
        <p:txBody>
          <a:bodyPr spcFirstLastPara="1" wrap="square" lIns="121900" tIns="121900" rIns="121900" bIns="121900" anchor="t" anchorCtr="0">
            <a:noAutofit/>
          </a:bodyPr>
          <a:lstStyle/>
          <a:p>
            <a:r>
              <a:rPr lang="en" sz="8800" b="1" dirty="0">
                <a:solidFill>
                  <a:srgbClr val="000000"/>
                </a:solidFill>
                <a:latin typeface="Times New Roman" panose="02020603050405020304" pitchFamily="18" charset="0"/>
                <a:cs typeface="Times New Roman" panose="02020603050405020304" pitchFamily="18" charset="0"/>
              </a:rPr>
              <a:t>Hoạt động mở đầu</a:t>
            </a:r>
            <a:endParaRPr sz="88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EC32-2539-B564-BF0F-68BBC08840D3}"/>
              </a:ext>
            </a:extLst>
          </p:cNvPr>
          <p:cNvPicPr>
            <a:picLocks noChangeAspect="1"/>
          </p:cNvPicPr>
          <p:nvPr/>
        </p:nvPicPr>
        <p:blipFill>
          <a:blip r:embed="rId2"/>
          <a:stretch>
            <a:fillRect/>
          </a:stretch>
        </p:blipFill>
        <p:spPr>
          <a:xfrm>
            <a:off x="0" y="1673"/>
            <a:ext cx="12192000" cy="6854653"/>
          </a:xfrm>
          <a:prstGeom prst="rect">
            <a:avLst/>
          </a:prstGeom>
        </p:spPr>
      </p:pic>
      <p:sp>
        <p:nvSpPr>
          <p:cNvPr id="10" name="TextBox 9">
            <a:extLst>
              <a:ext uri="{FF2B5EF4-FFF2-40B4-BE49-F238E27FC236}">
                <a16:creationId xmlns:a16="http://schemas.microsoft.com/office/drawing/2014/main" id="{FF1559B0-8E91-8955-5985-30002F76893A}"/>
              </a:ext>
            </a:extLst>
          </p:cNvPr>
          <p:cNvSpPr txBox="1"/>
          <p:nvPr/>
        </p:nvSpPr>
        <p:spPr>
          <a:xfrm>
            <a:off x="596345" y="3752541"/>
            <a:ext cx="10799536" cy="523220"/>
          </a:xfrm>
          <a:prstGeom prst="rect">
            <a:avLst/>
          </a:prstGeom>
          <a:noFill/>
        </p:spPr>
        <p:txBody>
          <a:bodyPr wrap="square">
            <a:spAutoFit/>
          </a:bodyPr>
          <a:lstStyle/>
          <a:p>
            <a:pPr lvl="0" algn="just">
              <a:spcAft>
                <a:spcPts val="800"/>
              </a:spcAft>
              <a:defRPr/>
            </a:pPr>
            <a:r>
              <a:rPr kumimoji="0" lang="en-US" sz="2800" b="0" i="1" u="none" strike="noStrike" kern="1200" cap="none" spc="0" normalizeH="0" baseline="0" noProof="0">
                <a:ln>
                  <a:noFill/>
                </a:ln>
                <a:solidFill>
                  <a:schemeClr val="accent1">
                    <a:lumMod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solidFill>
                  <a:schemeClr val="accent1">
                    <a:lumMod val="10000"/>
                  </a:schemeClr>
                </a:solidFill>
                <a:latin typeface="Times New Roman" panose="02020603050405020304" pitchFamily="18" charset="0"/>
                <a:cs typeface="Times New Roman" panose="02020603050405020304" pitchFamily="18" charset="0"/>
              </a:rPr>
              <a:t>Ba câu đầu nêu những biểu hiện của sự khác biệt tầm thường, vô nghĩa</a:t>
            </a:r>
            <a:endParaRPr kumimoji="0" lang="en-US" sz="2800" b="1" i="0" u="none" strike="noStrike" kern="1200" cap="none" spc="0" normalizeH="0" baseline="0" noProof="0">
              <a:ln>
                <a:noFill/>
              </a:ln>
              <a:solidFill>
                <a:schemeClr val="accent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E3927C-152C-4960-0D73-6868C4ECBEF2}"/>
              </a:ext>
            </a:extLst>
          </p:cNvPr>
          <p:cNvSpPr txBox="1"/>
          <p:nvPr/>
        </p:nvSpPr>
        <p:spPr>
          <a:xfrm>
            <a:off x="596345" y="4275761"/>
            <a:ext cx="10799536" cy="954107"/>
          </a:xfrm>
          <a:prstGeom prst="rect">
            <a:avLst/>
          </a:prstGeom>
          <a:noFill/>
        </p:spPr>
        <p:txBody>
          <a:bodyPr wrap="square">
            <a:spAutoFit/>
          </a:bodyPr>
          <a:lstStyle/>
          <a:p>
            <a:pPr algn="just">
              <a:spcAft>
                <a:spcPts val="800"/>
              </a:spcAft>
              <a:defRPr/>
            </a:pPr>
            <a:r>
              <a:rPr kumimoji="0" lang="en-US" sz="2800" b="0" i="1" u="none" strike="noStrike" kern="1200" cap="none" spc="0" normalizeH="0" baseline="0" noProof="0" dirty="0">
                <a:ln>
                  <a:noFill/>
                </a:ln>
                <a:solidFill>
                  <a:schemeClr val="accent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Từ đó,</a:t>
            </a:r>
            <a:r>
              <a:rPr kumimoji="0" lang="en-US" sz="2800" b="0" i="1" u="none" strike="noStrike" kern="1200" cap="none" spc="0" normalizeH="0" noProof="0" dirty="0">
                <a:ln>
                  <a:noFill/>
                </a:ln>
                <a:solidFill>
                  <a:schemeClr val="accent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chemeClr val="accent1">
                    <a:lumMod val="10000"/>
                  </a:schemeClr>
                </a:solidFill>
                <a:latin typeface="Times New Roman" panose="02020603050405020304" pitchFamily="18" charset="0"/>
                <a:cs typeface="Times New Roman" panose="02020603050405020304" pitchFamily="18" charset="0"/>
              </a:rPr>
              <a:t>câu chủ đề (in đậm) ở cuối đoạn văn mới có cơ sở khẳng định sự khác biệt có ý nghĩa, đáng được </a:t>
            </a:r>
            <a:r>
              <a:rPr lang="vi-VN" sz="2800" i="1" dirty="0" smtClean="0">
                <a:solidFill>
                  <a:schemeClr val="accent1">
                    <a:lumMod val="10000"/>
                  </a:schemeClr>
                </a:solidFill>
                <a:latin typeface="Times New Roman" panose="02020603050405020304" pitchFamily="18" charset="0"/>
                <a:cs typeface="Times New Roman" panose="02020603050405020304" pitchFamily="18" charset="0"/>
              </a:rPr>
              <a:t>đề </a:t>
            </a:r>
            <a:r>
              <a:rPr lang="vi-VN" sz="2800" i="1" dirty="0">
                <a:solidFill>
                  <a:schemeClr val="accent1">
                    <a:lumMod val="10000"/>
                  </a:schemeClr>
                </a:solidFill>
                <a:latin typeface="Times New Roman" panose="02020603050405020304" pitchFamily="18" charset="0"/>
                <a:cs typeface="Times New Roman" panose="02020603050405020304" pitchFamily="18" charset="0"/>
              </a:rPr>
              <a:t>cao. </a:t>
            </a:r>
            <a:endParaRPr kumimoji="0" lang="en-US" sz="2800" b="0" i="0" u="none" strike="noStrike" kern="1200" cap="none" spc="0" normalizeH="0" baseline="0" noProof="0" dirty="0">
              <a:ln>
                <a:noFill/>
              </a:ln>
              <a:solidFill>
                <a:schemeClr val="accent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1BDC130-99BF-80EB-C9B1-F5B9D59AE314}"/>
              </a:ext>
            </a:extLst>
          </p:cNvPr>
          <p:cNvSpPr txBox="1"/>
          <p:nvPr/>
        </p:nvSpPr>
        <p:spPr>
          <a:xfrm>
            <a:off x="729510" y="5266286"/>
            <a:ext cx="10041584" cy="1384995"/>
          </a:xfrm>
          <a:prstGeom prst="rect">
            <a:avLst/>
          </a:prstGeom>
          <a:noFill/>
        </p:spPr>
        <p:txBody>
          <a:bodyPr wrap="square">
            <a:spAutoFit/>
          </a:bodyPr>
          <a:lstStyle/>
          <a:p>
            <a:pPr algn="just"/>
            <a:r>
              <a:rPr lang="vi-VN" sz="2800" dirty="0">
                <a:solidFill>
                  <a:schemeClr val="accent1">
                    <a:lumMod val="1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chemeClr val="accent1">
                    <a:lumMod val="10000"/>
                  </a:schemeClr>
                </a:solidFill>
                <a:latin typeface="Times New Roman" panose="02020603050405020304" pitchFamily="18" charset="0"/>
                <a:cs typeface="Times New Roman" panose="02020603050405020304" pitchFamily="18" charset="0"/>
              </a:rPr>
              <a:t> </a:t>
            </a:r>
            <a:r>
              <a:rPr lang="vi-VN" sz="2800" b="1" dirty="0">
                <a:solidFill>
                  <a:schemeClr val="accent1">
                    <a:lumMod val="10000"/>
                  </a:schemeClr>
                </a:solidFill>
                <a:latin typeface="Times New Roman" panose="02020603050405020304" pitchFamily="18" charset="0"/>
                <a:cs typeface="Times New Roman" panose="02020603050405020304" pitchFamily="18" charset="0"/>
              </a:rPr>
              <a:t>Đoạn văn quy nạp</a:t>
            </a:r>
            <a:r>
              <a:rPr lang="vi-VN" sz="2800" dirty="0">
                <a:solidFill>
                  <a:schemeClr val="accent1">
                    <a:lumMod val="10000"/>
                  </a:schemeClr>
                </a:solidFill>
                <a:latin typeface="Times New Roman" panose="02020603050405020304" pitchFamily="18" charset="0"/>
                <a:cs typeface="Times New Roman" panose="02020603050405020304" pitchFamily="18" charset="0"/>
              </a:rPr>
              <a:t>: Đoạn văn triển khai nội dung cụ thể trước, từ đó mới khái quát nội dung chung, được thể hiện bằng câu chủ đề ở cuối đoạn văn.</a:t>
            </a:r>
            <a:endParaRPr lang="en-US" sz="2800"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37366F4-D9D2-507E-7345-DC2BAC829CB5}"/>
              </a:ext>
            </a:extLst>
          </p:cNvPr>
          <p:cNvSpPr txBox="1"/>
          <p:nvPr/>
        </p:nvSpPr>
        <p:spPr>
          <a:xfrm>
            <a:off x="638673" y="628515"/>
            <a:ext cx="10799535" cy="3149580"/>
          </a:xfrm>
          <a:prstGeom prst="rect">
            <a:avLst/>
          </a:prstGeom>
          <a:solidFill>
            <a:schemeClr val="accent2">
              <a:lumMod val="40000"/>
              <a:lumOff val="60000"/>
            </a:schemeClr>
          </a:solidFill>
        </p:spPr>
        <p:txBody>
          <a:bodyPr wrap="square">
            <a:spAutoFit/>
          </a:bodyPr>
          <a:lstStyle/>
          <a:p>
            <a:pPr algn="just">
              <a:spcAft>
                <a:spcPts val="800"/>
              </a:spcAft>
            </a:pPr>
            <a:r>
              <a:rPr lang="en-US" sz="2400" b="1"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Đề cao sự khác biệt không phải là cổ động cho lối sống cá nhân ích kỉ, hẹp hòi, chối bỏ mọi trách nhiệm. Đề cao sự khác biệt không có nghĩa chấp nhận những sự kì dị, quái đản cốt làm cho cá nhân nổi bật giữa đám đông, xa lạ với với văn hóa truyền thống của dân tộc. Đề cao sự khác biệt cũng không đồng nghĩa với việc tán thành lối sống tự do vô mục đích. </a:t>
            </a:r>
            <a:r>
              <a:rPr lang="vi-VN" sz="2400" b="1"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Xét cho cùng, chỉ sự khác biệt nào toát lên được giá trị của cá nhân và có ích cho cộng đồng thì mới thực sự có ý nghĩa, đáng được đề cao.</a:t>
            </a:r>
            <a:endParaRPr lang="en-US" sz="24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(Nhiều tác giả, Để làm tốt bài thi môn Ngữ văn kì thi THPT quốc gia – phần nghị luận xã </a:t>
            </a:r>
            <a:r>
              <a:rPr lang="vi-VN" sz="2400" i="1" dirty="0" smtClean="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hội, NXB Giáo dục Việt Nam, 2016)</a:t>
            </a:r>
            <a:endParaRPr lang="en-US" sz="24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8733B00-7C99-432B-0B00-BB2079CFF70F}"/>
              </a:ext>
            </a:extLst>
          </p:cNvPr>
          <p:cNvSpPr txBox="1"/>
          <p:nvPr/>
        </p:nvSpPr>
        <p:spPr>
          <a:xfrm>
            <a:off x="5090614" y="33630"/>
            <a:ext cx="6566257" cy="584775"/>
          </a:xfrm>
          <a:prstGeom prst="rect">
            <a:avLst/>
          </a:prstGeom>
          <a:noFill/>
        </p:spPr>
        <p:txBody>
          <a:bodyPr wrap="square">
            <a:spAutoFit/>
          </a:bodyPr>
          <a:lstStyle/>
          <a:p>
            <a:pPr algn="just">
              <a:spcAft>
                <a:spcPts val="800"/>
              </a:spcAft>
            </a:pPr>
            <a:r>
              <a:rPr lang="en-US" sz="3200" b="1" i="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 2</a:t>
            </a:r>
            <a:endParaRPr lang="en-US" sz="320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355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sp>
        <p:nvSpPr>
          <p:cNvPr id="12" name="矩形 9">
            <a:extLst>
              <a:ext uri="{FF2B5EF4-FFF2-40B4-BE49-F238E27FC236}">
                <a16:creationId xmlns:a16="http://schemas.microsoft.com/office/drawing/2014/main" id="{C77AB225-3D18-76D8-9260-FF49C7389B4B}"/>
              </a:ext>
            </a:extLst>
          </p:cNvPr>
          <p:cNvSpPr/>
          <p:nvPr/>
        </p:nvSpPr>
        <p:spPr>
          <a:xfrm>
            <a:off x="1718557" y="723690"/>
            <a:ext cx="101326" cy="63327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5" name="Google Shape;1763;p37">
            <a:extLst>
              <a:ext uri="{FF2B5EF4-FFF2-40B4-BE49-F238E27FC236}">
                <a16:creationId xmlns:a16="http://schemas.microsoft.com/office/drawing/2014/main" id="{ADE76EDF-B971-1987-9B51-8B564C64C891}"/>
              </a:ext>
            </a:extLst>
          </p:cNvPr>
          <p:cNvSpPr/>
          <p:nvPr/>
        </p:nvSpPr>
        <p:spPr>
          <a:xfrm>
            <a:off x="4452108" y="983085"/>
            <a:ext cx="4855881" cy="974371"/>
          </a:xfrm>
          <a:prstGeom prst="roundRect">
            <a:avLst>
              <a:gd name="adj" fmla="val 16667"/>
            </a:avLst>
          </a:pr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defRPr/>
            </a:pPr>
            <a:r>
              <a:rPr lang="vi-VN" sz="2800" b="1" i="1" dirty="0">
                <a:solidFill>
                  <a:schemeClr val="tx1"/>
                </a:solidFill>
                <a:effectLst/>
                <a:latin typeface="Times New Roman" panose="02020603050405020304" pitchFamily="18" charset="0"/>
                <a:ea typeface="Calibri" panose="020F0502020204030204" pitchFamily="34" charset="0"/>
              </a:rPr>
              <a:t>Chức năng của đoạn diễn dịch và quy nạp</a:t>
            </a:r>
            <a:endParaRPr sz="3600" b="1" i="1" dirty="0">
              <a:solidFill>
                <a:schemeClr val="tx1"/>
              </a:solidFill>
              <a:latin typeface="Times New Roman" panose="02020603050405020304" pitchFamily="18" charset="0"/>
              <a:ea typeface="Fira Sans Extra Condensed"/>
              <a:cs typeface="Times New Roman" panose="02020603050405020304" pitchFamily="18" charset="0"/>
              <a:sym typeface="Fira Sans Extra Condensed"/>
            </a:endParaRPr>
          </a:p>
        </p:txBody>
      </p:sp>
      <p:cxnSp>
        <p:nvCxnSpPr>
          <p:cNvPr id="6" name="Google Shape;1770;p37">
            <a:extLst>
              <a:ext uri="{FF2B5EF4-FFF2-40B4-BE49-F238E27FC236}">
                <a16:creationId xmlns:a16="http://schemas.microsoft.com/office/drawing/2014/main" id="{656108A7-871D-33C8-6C51-ECB0AB1BCB2C}"/>
              </a:ext>
            </a:extLst>
          </p:cNvPr>
          <p:cNvCxnSpPr>
            <a:cxnSpLocks/>
            <a:stCxn id="5" idx="2"/>
            <a:endCxn id="3725" idx="0"/>
          </p:cNvCxnSpPr>
          <p:nvPr/>
        </p:nvCxnSpPr>
        <p:spPr>
          <a:xfrm rot="16200000" flipH="1">
            <a:off x="7450010" y="1387495"/>
            <a:ext cx="1560207" cy="2700128"/>
          </a:xfrm>
          <a:prstGeom prst="curvedConnector3">
            <a:avLst>
              <a:gd name="adj1" fmla="val 50000"/>
            </a:avLst>
          </a:prstGeom>
          <a:noFill/>
          <a:ln w="9525" cap="flat" cmpd="sng">
            <a:solidFill>
              <a:srgbClr val="666666"/>
            </a:solidFill>
            <a:prstDash val="solid"/>
            <a:round/>
            <a:headEnd type="none" w="med" len="med"/>
            <a:tailEnd type="oval" w="med" len="med"/>
          </a:ln>
        </p:spPr>
      </p:cxnSp>
      <p:cxnSp>
        <p:nvCxnSpPr>
          <p:cNvPr id="7" name="Google Shape;1771;p37">
            <a:extLst>
              <a:ext uri="{FF2B5EF4-FFF2-40B4-BE49-F238E27FC236}">
                <a16:creationId xmlns:a16="http://schemas.microsoft.com/office/drawing/2014/main" id="{A6467376-9177-0A40-F0D3-2BB650069729}"/>
              </a:ext>
            </a:extLst>
          </p:cNvPr>
          <p:cNvCxnSpPr>
            <a:cxnSpLocks/>
            <a:stCxn id="5" idx="2"/>
            <a:endCxn id="3724" idx="0"/>
          </p:cNvCxnSpPr>
          <p:nvPr/>
        </p:nvCxnSpPr>
        <p:spPr>
          <a:xfrm rot="5400000">
            <a:off x="5904136" y="2541749"/>
            <a:ext cx="1560207" cy="391620"/>
          </a:xfrm>
          <a:prstGeom prst="curvedConnector3">
            <a:avLst>
              <a:gd name="adj1" fmla="val 50000"/>
            </a:avLst>
          </a:prstGeom>
          <a:noFill/>
          <a:ln w="9525" cap="flat" cmpd="sng">
            <a:solidFill>
              <a:srgbClr val="666666"/>
            </a:solidFill>
            <a:prstDash val="solid"/>
            <a:round/>
            <a:headEnd type="none" w="med" len="med"/>
            <a:tailEnd type="oval" w="med" len="med"/>
          </a:ln>
        </p:spPr>
      </p:cxnSp>
      <p:cxnSp>
        <p:nvCxnSpPr>
          <p:cNvPr id="8" name="Google Shape;1775;p37">
            <a:extLst>
              <a:ext uri="{FF2B5EF4-FFF2-40B4-BE49-F238E27FC236}">
                <a16:creationId xmlns:a16="http://schemas.microsoft.com/office/drawing/2014/main" id="{F98BBC5A-A77D-8185-FBF7-F1A77E4AA9ED}"/>
              </a:ext>
            </a:extLst>
          </p:cNvPr>
          <p:cNvCxnSpPr>
            <a:cxnSpLocks/>
            <a:stCxn id="5" idx="2"/>
            <a:endCxn id="3723" idx="0"/>
          </p:cNvCxnSpPr>
          <p:nvPr/>
        </p:nvCxnSpPr>
        <p:spPr>
          <a:xfrm rot="5400000">
            <a:off x="4104223" y="792312"/>
            <a:ext cx="1610682" cy="3940971"/>
          </a:xfrm>
          <a:prstGeom prst="curvedConnector3">
            <a:avLst>
              <a:gd name="adj1" fmla="val 50000"/>
            </a:avLst>
          </a:prstGeom>
          <a:noFill/>
          <a:ln w="9525" cap="flat" cmpd="sng">
            <a:solidFill>
              <a:srgbClr val="666666"/>
            </a:solidFill>
            <a:prstDash val="solid"/>
            <a:round/>
            <a:headEnd type="none" w="med" len="med"/>
            <a:tailEnd type="oval" w="med" len="med"/>
          </a:ln>
        </p:spPr>
      </p:cxnSp>
      <p:grpSp>
        <p:nvGrpSpPr>
          <p:cNvPr id="9" name="Google Shape;1776;p37">
            <a:extLst>
              <a:ext uri="{FF2B5EF4-FFF2-40B4-BE49-F238E27FC236}">
                <a16:creationId xmlns:a16="http://schemas.microsoft.com/office/drawing/2014/main" id="{58AC8840-BACB-8069-CC33-C6254310A72F}"/>
              </a:ext>
            </a:extLst>
          </p:cNvPr>
          <p:cNvGrpSpPr/>
          <p:nvPr/>
        </p:nvGrpSpPr>
        <p:grpSpPr>
          <a:xfrm>
            <a:off x="1880632" y="1213605"/>
            <a:ext cx="2390052" cy="1960680"/>
            <a:chOff x="376725" y="238125"/>
            <a:chExt cx="6866550" cy="5238750"/>
          </a:xfrm>
        </p:grpSpPr>
        <p:sp>
          <p:nvSpPr>
            <p:cNvPr id="3726" name="Google Shape;1777;p37">
              <a:extLst>
                <a:ext uri="{FF2B5EF4-FFF2-40B4-BE49-F238E27FC236}">
                  <a16:creationId xmlns:a16="http://schemas.microsoft.com/office/drawing/2014/main" id="{0A22A550-B15A-E866-E7E8-31BA8A1F0DA5}"/>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27" name="Google Shape;1778;p37">
              <a:extLst>
                <a:ext uri="{FF2B5EF4-FFF2-40B4-BE49-F238E27FC236}">
                  <a16:creationId xmlns:a16="http://schemas.microsoft.com/office/drawing/2014/main" id="{66E09C03-5EDF-F51D-2C4E-E3FE850DE53B}"/>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28" name="Google Shape;1779;p37">
              <a:extLst>
                <a:ext uri="{FF2B5EF4-FFF2-40B4-BE49-F238E27FC236}">
                  <a16:creationId xmlns:a16="http://schemas.microsoft.com/office/drawing/2014/main" id="{C817C3E7-484A-C9E7-B50A-9A3D432DD543}"/>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29" name="Google Shape;1780;p37">
              <a:extLst>
                <a:ext uri="{FF2B5EF4-FFF2-40B4-BE49-F238E27FC236}">
                  <a16:creationId xmlns:a16="http://schemas.microsoft.com/office/drawing/2014/main" id="{7C291E08-1F23-C6E7-45B2-FB9C481C22DC}"/>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0" name="Google Shape;1781;p37">
              <a:extLst>
                <a:ext uri="{FF2B5EF4-FFF2-40B4-BE49-F238E27FC236}">
                  <a16:creationId xmlns:a16="http://schemas.microsoft.com/office/drawing/2014/main" id="{694CB111-392E-09C0-B239-04B087B28C64}"/>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1" name="Google Shape;1782;p37">
              <a:extLst>
                <a:ext uri="{FF2B5EF4-FFF2-40B4-BE49-F238E27FC236}">
                  <a16:creationId xmlns:a16="http://schemas.microsoft.com/office/drawing/2014/main" id="{76B4AEC0-4C22-3EC7-10C9-0E3AFBF53677}"/>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2" name="Google Shape;1783;p37">
              <a:extLst>
                <a:ext uri="{FF2B5EF4-FFF2-40B4-BE49-F238E27FC236}">
                  <a16:creationId xmlns:a16="http://schemas.microsoft.com/office/drawing/2014/main" id="{35DBE052-449E-686D-60BE-3EEFEBF320D2}"/>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3" name="Google Shape;1784;p37">
              <a:extLst>
                <a:ext uri="{FF2B5EF4-FFF2-40B4-BE49-F238E27FC236}">
                  <a16:creationId xmlns:a16="http://schemas.microsoft.com/office/drawing/2014/main" id="{B06A9FBA-F5EA-6ED6-F2DB-F53A30654D4A}"/>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4" name="Google Shape;1785;p37">
              <a:extLst>
                <a:ext uri="{FF2B5EF4-FFF2-40B4-BE49-F238E27FC236}">
                  <a16:creationId xmlns:a16="http://schemas.microsoft.com/office/drawing/2014/main" id="{22B8F0DA-5950-1804-FCE0-62C8BED0DBFF}"/>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5" name="Google Shape;1786;p37">
              <a:extLst>
                <a:ext uri="{FF2B5EF4-FFF2-40B4-BE49-F238E27FC236}">
                  <a16:creationId xmlns:a16="http://schemas.microsoft.com/office/drawing/2014/main" id="{2CCEACEC-4522-C6F3-BE79-903A3DC14768}"/>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6" name="Google Shape;1787;p37">
              <a:extLst>
                <a:ext uri="{FF2B5EF4-FFF2-40B4-BE49-F238E27FC236}">
                  <a16:creationId xmlns:a16="http://schemas.microsoft.com/office/drawing/2014/main" id="{96CB1AFC-62AB-0286-653A-CC547BE068C8}"/>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7" name="Google Shape;1788;p37">
              <a:extLst>
                <a:ext uri="{FF2B5EF4-FFF2-40B4-BE49-F238E27FC236}">
                  <a16:creationId xmlns:a16="http://schemas.microsoft.com/office/drawing/2014/main" id="{C35A0941-0A8D-D4E3-79C7-2BEBEDA403B5}"/>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8" name="Google Shape;1789;p37">
              <a:extLst>
                <a:ext uri="{FF2B5EF4-FFF2-40B4-BE49-F238E27FC236}">
                  <a16:creationId xmlns:a16="http://schemas.microsoft.com/office/drawing/2014/main" id="{EE0DEF7E-7C13-8964-8015-79927F381CA4}"/>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39" name="Google Shape;1790;p37">
              <a:extLst>
                <a:ext uri="{FF2B5EF4-FFF2-40B4-BE49-F238E27FC236}">
                  <a16:creationId xmlns:a16="http://schemas.microsoft.com/office/drawing/2014/main" id="{07198261-A5B6-B751-5C86-C245BE2D3B4E}"/>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0" name="Google Shape;1791;p37">
              <a:extLst>
                <a:ext uri="{FF2B5EF4-FFF2-40B4-BE49-F238E27FC236}">
                  <a16:creationId xmlns:a16="http://schemas.microsoft.com/office/drawing/2014/main" id="{69A044F4-E6CB-414D-BC3B-BB343A951190}"/>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1" name="Google Shape;1792;p37">
              <a:extLst>
                <a:ext uri="{FF2B5EF4-FFF2-40B4-BE49-F238E27FC236}">
                  <a16:creationId xmlns:a16="http://schemas.microsoft.com/office/drawing/2014/main" id="{7E598927-1F93-88EC-8D5A-68852224B24A}"/>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2" name="Google Shape;1793;p37">
              <a:extLst>
                <a:ext uri="{FF2B5EF4-FFF2-40B4-BE49-F238E27FC236}">
                  <a16:creationId xmlns:a16="http://schemas.microsoft.com/office/drawing/2014/main" id="{2F8FFD75-29A8-4FC2-515F-19DADC1B2B8C}"/>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3" name="Google Shape;1794;p37">
              <a:extLst>
                <a:ext uri="{FF2B5EF4-FFF2-40B4-BE49-F238E27FC236}">
                  <a16:creationId xmlns:a16="http://schemas.microsoft.com/office/drawing/2014/main" id="{8888052E-5360-CB6D-D460-0E351C305E14}"/>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4" name="Google Shape;1795;p37">
              <a:extLst>
                <a:ext uri="{FF2B5EF4-FFF2-40B4-BE49-F238E27FC236}">
                  <a16:creationId xmlns:a16="http://schemas.microsoft.com/office/drawing/2014/main" id="{41033D83-56EB-65FD-C6D6-EE6D1312B96C}"/>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5" name="Google Shape;1796;p37">
              <a:extLst>
                <a:ext uri="{FF2B5EF4-FFF2-40B4-BE49-F238E27FC236}">
                  <a16:creationId xmlns:a16="http://schemas.microsoft.com/office/drawing/2014/main" id="{8FB361F0-C5E2-4077-994E-5F4D892B6617}"/>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6" name="Google Shape;1797;p37">
              <a:extLst>
                <a:ext uri="{FF2B5EF4-FFF2-40B4-BE49-F238E27FC236}">
                  <a16:creationId xmlns:a16="http://schemas.microsoft.com/office/drawing/2014/main" id="{B0FC2675-0199-42DE-BEA7-76D3C612D193}"/>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7" name="Google Shape;1798;p37">
              <a:extLst>
                <a:ext uri="{FF2B5EF4-FFF2-40B4-BE49-F238E27FC236}">
                  <a16:creationId xmlns:a16="http://schemas.microsoft.com/office/drawing/2014/main" id="{74C006FB-0FCB-CAFE-B633-39D8E2B60526}"/>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8" name="Google Shape;1799;p37">
              <a:extLst>
                <a:ext uri="{FF2B5EF4-FFF2-40B4-BE49-F238E27FC236}">
                  <a16:creationId xmlns:a16="http://schemas.microsoft.com/office/drawing/2014/main" id="{1FDE3A74-86EA-66D3-452A-A145184A60EB}"/>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49" name="Google Shape;1800;p37">
              <a:extLst>
                <a:ext uri="{FF2B5EF4-FFF2-40B4-BE49-F238E27FC236}">
                  <a16:creationId xmlns:a16="http://schemas.microsoft.com/office/drawing/2014/main" id="{42A02FE1-0DA7-9406-C750-A3DF57203A6E}"/>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0" name="Google Shape;1801;p37">
              <a:extLst>
                <a:ext uri="{FF2B5EF4-FFF2-40B4-BE49-F238E27FC236}">
                  <a16:creationId xmlns:a16="http://schemas.microsoft.com/office/drawing/2014/main" id="{BC6339BB-E8DF-9D9E-045D-A555A7BF3F59}"/>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1" name="Google Shape;1802;p37">
              <a:extLst>
                <a:ext uri="{FF2B5EF4-FFF2-40B4-BE49-F238E27FC236}">
                  <a16:creationId xmlns:a16="http://schemas.microsoft.com/office/drawing/2014/main" id="{997ECC60-4690-E315-FC05-A82025967114}"/>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2" name="Google Shape;1803;p37">
              <a:extLst>
                <a:ext uri="{FF2B5EF4-FFF2-40B4-BE49-F238E27FC236}">
                  <a16:creationId xmlns:a16="http://schemas.microsoft.com/office/drawing/2014/main" id="{CC5AD00A-AF3E-2521-8AB5-67DB4BD32D82}"/>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3" name="Google Shape;1804;p37">
              <a:extLst>
                <a:ext uri="{FF2B5EF4-FFF2-40B4-BE49-F238E27FC236}">
                  <a16:creationId xmlns:a16="http://schemas.microsoft.com/office/drawing/2014/main" id="{CDE3BE75-D538-1E65-D0D4-A873AC746D62}"/>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4" name="Google Shape;1805;p37">
              <a:extLst>
                <a:ext uri="{FF2B5EF4-FFF2-40B4-BE49-F238E27FC236}">
                  <a16:creationId xmlns:a16="http://schemas.microsoft.com/office/drawing/2014/main" id="{400937AE-7109-270B-4F27-E8BCA8E5F674}"/>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5" name="Google Shape;1806;p37">
              <a:extLst>
                <a:ext uri="{FF2B5EF4-FFF2-40B4-BE49-F238E27FC236}">
                  <a16:creationId xmlns:a16="http://schemas.microsoft.com/office/drawing/2014/main" id="{71AE33FE-3FFF-C53B-FE9F-E93ED4164032}"/>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6" name="Google Shape;1807;p37">
              <a:extLst>
                <a:ext uri="{FF2B5EF4-FFF2-40B4-BE49-F238E27FC236}">
                  <a16:creationId xmlns:a16="http://schemas.microsoft.com/office/drawing/2014/main" id="{779E46CB-7596-E16F-D8B8-A164AB8EFC03}"/>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7" name="Google Shape;1808;p37">
              <a:extLst>
                <a:ext uri="{FF2B5EF4-FFF2-40B4-BE49-F238E27FC236}">
                  <a16:creationId xmlns:a16="http://schemas.microsoft.com/office/drawing/2014/main" id="{0F88EB39-02C3-A811-A55E-BD01043B023B}"/>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8" name="Google Shape;1809;p37">
              <a:extLst>
                <a:ext uri="{FF2B5EF4-FFF2-40B4-BE49-F238E27FC236}">
                  <a16:creationId xmlns:a16="http://schemas.microsoft.com/office/drawing/2014/main" id="{C462A8BC-5F86-4DFB-A206-9B4D6E5A7743}"/>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59" name="Google Shape;1810;p37">
              <a:extLst>
                <a:ext uri="{FF2B5EF4-FFF2-40B4-BE49-F238E27FC236}">
                  <a16:creationId xmlns:a16="http://schemas.microsoft.com/office/drawing/2014/main" id="{27695675-CB52-DF30-F045-02CD16964678}"/>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0" name="Google Shape;1811;p37">
              <a:extLst>
                <a:ext uri="{FF2B5EF4-FFF2-40B4-BE49-F238E27FC236}">
                  <a16:creationId xmlns:a16="http://schemas.microsoft.com/office/drawing/2014/main" id="{E41CE221-D953-E483-F0C5-AFFFE92C96FC}"/>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1" name="Google Shape;1812;p37">
              <a:extLst>
                <a:ext uri="{FF2B5EF4-FFF2-40B4-BE49-F238E27FC236}">
                  <a16:creationId xmlns:a16="http://schemas.microsoft.com/office/drawing/2014/main" id="{39DBB230-485E-4DF8-5DF2-6D169E8809C8}"/>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2" name="Google Shape;1813;p37">
              <a:extLst>
                <a:ext uri="{FF2B5EF4-FFF2-40B4-BE49-F238E27FC236}">
                  <a16:creationId xmlns:a16="http://schemas.microsoft.com/office/drawing/2014/main" id="{2822BDBC-9CC2-E7BC-9945-AE118A3CFC41}"/>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3" name="Google Shape;1814;p37">
              <a:extLst>
                <a:ext uri="{FF2B5EF4-FFF2-40B4-BE49-F238E27FC236}">
                  <a16:creationId xmlns:a16="http://schemas.microsoft.com/office/drawing/2014/main" id="{55387118-AFEB-5DCE-F32E-2AA9E9543FC5}"/>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4" name="Google Shape;1815;p37">
              <a:extLst>
                <a:ext uri="{FF2B5EF4-FFF2-40B4-BE49-F238E27FC236}">
                  <a16:creationId xmlns:a16="http://schemas.microsoft.com/office/drawing/2014/main" id="{60EA38A3-ABEF-3D33-31C5-AC0C1565F5B6}"/>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5" name="Google Shape;1816;p37">
              <a:extLst>
                <a:ext uri="{FF2B5EF4-FFF2-40B4-BE49-F238E27FC236}">
                  <a16:creationId xmlns:a16="http://schemas.microsoft.com/office/drawing/2014/main" id="{B1E43E5B-8753-9B6A-4873-8A1A025979E0}"/>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6" name="Google Shape;1817;p37">
              <a:extLst>
                <a:ext uri="{FF2B5EF4-FFF2-40B4-BE49-F238E27FC236}">
                  <a16:creationId xmlns:a16="http://schemas.microsoft.com/office/drawing/2014/main" id="{A89D86C1-5DFE-400C-4C02-5469C8EA774C}"/>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7" name="Google Shape;1818;p37">
              <a:extLst>
                <a:ext uri="{FF2B5EF4-FFF2-40B4-BE49-F238E27FC236}">
                  <a16:creationId xmlns:a16="http://schemas.microsoft.com/office/drawing/2014/main" id="{AD61BFAE-6EB7-C271-68B3-7EC04A7334D5}"/>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8" name="Google Shape;1819;p37">
              <a:extLst>
                <a:ext uri="{FF2B5EF4-FFF2-40B4-BE49-F238E27FC236}">
                  <a16:creationId xmlns:a16="http://schemas.microsoft.com/office/drawing/2014/main" id="{158B65E2-8355-1E91-9E8C-71D5B738B310}"/>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69" name="Google Shape;1820;p37">
              <a:extLst>
                <a:ext uri="{FF2B5EF4-FFF2-40B4-BE49-F238E27FC236}">
                  <a16:creationId xmlns:a16="http://schemas.microsoft.com/office/drawing/2014/main" id="{A40F8232-1580-43B0-B58D-A7C393D9241A}"/>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0" name="Google Shape;1821;p37">
              <a:extLst>
                <a:ext uri="{FF2B5EF4-FFF2-40B4-BE49-F238E27FC236}">
                  <a16:creationId xmlns:a16="http://schemas.microsoft.com/office/drawing/2014/main" id="{1883A9BD-366C-7E31-734A-52C02DDC5E9B}"/>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1" name="Google Shape;1822;p37">
              <a:extLst>
                <a:ext uri="{FF2B5EF4-FFF2-40B4-BE49-F238E27FC236}">
                  <a16:creationId xmlns:a16="http://schemas.microsoft.com/office/drawing/2014/main" id="{C3C61CAC-FA1C-35BC-D03B-9D3B309BE8E7}"/>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2" name="Google Shape;1823;p37">
              <a:extLst>
                <a:ext uri="{FF2B5EF4-FFF2-40B4-BE49-F238E27FC236}">
                  <a16:creationId xmlns:a16="http://schemas.microsoft.com/office/drawing/2014/main" id="{F02C098F-17F9-3C21-BFFA-FA298068543F}"/>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3" name="Google Shape;1824;p37">
              <a:extLst>
                <a:ext uri="{FF2B5EF4-FFF2-40B4-BE49-F238E27FC236}">
                  <a16:creationId xmlns:a16="http://schemas.microsoft.com/office/drawing/2014/main" id="{3D025808-2AC4-CE64-4D64-D41978014673}"/>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4" name="Google Shape;1825;p37">
              <a:extLst>
                <a:ext uri="{FF2B5EF4-FFF2-40B4-BE49-F238E27FC236}">
                  <a16:creationId xmlns:a16="http://schemas.microsoft.com/office/drawing/2014/main" id="{854A938C-D099-ED27-A1EA-C250D08F5018}"/>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5" name="Google Shape;1826;p37">
              <a:extLst>
                <a:ext uri="{FF2B5EF4-FFF2-40B4-BE49-F238E27FC236}">
                  <a16:creationId xmlns:a16="http://schemas.microsoft.com/office/drawing/2014/main" id="{185D14FA-71B5-EE83-6A22-8EBEB1310C79}"/>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6" name="Google Shape;1827;p37">
              <a:extLst>
                <a:ext uri="{FF2B5EF4-FFF2-40B4-BE49-F238E27FC236}">
                  <a16:creationId xmlns:a16="http://schemas.microsoft.com/office/drawing/2014/main" id="{82537CD1-4176-53A1-A2C5-CB456FA30D4C}"/>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7" name="Google Shape;1828;p37">
              <a:extLst>
                <a:ext uri="{FF2B5EF4-FFF2-40B4-BE49-F238E27FC236}">
                  <a16:creationId xmlns:a16="http://schemas.microsoft.com/office/drawing/2014/main" id="{60A36829-488D-08ED-B974-6B4820F4792F}"/>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8" name="Google Shape;1829;p37">
              <a:extLst>
                <a:ext uri="{FF2B5EF4-FFF2-40B4-BE49-F238E27FC236}">
                  <a16:creationId xmlns:a16="http://schemas.microsoft.com/office/drawing/2014/main" id="{FF6DC461-8886-67FA-6FC4-53958A94B1DB}"/>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79" name="Google Shape;1830;p37">
              <a:extLst>
                <a:ext uri="{FF2B5EF4-FFF2-40B4-BE49-F238E27FC236}">
                  <a16:creationId xmlns:a16="http://schemas.microsoft.com/office/drawing/2014/main" id="{83C2B28B-8601-83E3-5983-0315B87C579B}"/>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0" name="Google Shape;1831;p37">
              <a:extLst>
                <a:ext uri="{FF2B5EF4-FFF2-40B4-BE49-F238E27FC236}">
                  <a16:creationId xmlns:a16="http://schemas.microsoft.com/office/drawing/2014/main" id="{FD5C2A3A-15D4-F1FD-CB40-9BB4C8E167DD}"/>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1" name="Google Shape;1832;p37">
              <a:extLst>
                <a:ext uri="{FF2B5EF4-FFF2-40B4-BE49-F238E27FC236}">
                  <a16:creationId xmlns:a16="http://schemas.microsoft.com/office/drawing/2014/main" id="{FE145730-F861-90C2-3668-E9F9D57F575A}"/>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2" name="Google Shape;1833;p37">
              <a:extLst>
                <a:ext uri="{FF2B5EF4-FFF2-40B4-BE49-F238E27FC236}">
                  <a16:creationId xmlns:a16="http://schemas.microsoft.com/office/drawing/2014/main" id="{DA7D51B3-AF8F-54D9-54D4-3AC42244D313}"/>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3" name="Google Shape;1834;p37">
              <a:extLst>
                <a:ext uri="{FF2B5EF4-FFF2-40B4-BE49-F238E27FC236}">
                  <a16:creationId xmlns:a16="http://schemas.microsoft.com/office/drawing/2014/main" id="{D07E785C-452E-AD39-CB60-676E9966C5DF}"/>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4" name="Google Shape;1835;p37">
              <a:extLst>
                <a:ext uri="{FF2B5EF4-FFF2-40B4-BE49-F238E27FC236}">
                  <a16:creationId xmlns:a16="http://schemas.microsoft.com/office/drawing/2014/main" id="{0BD52B56-6A39-1D7C-F999-9AC3965D1D66}"/>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sp>
          <p:nvSpPr>
            <p:cNvPr id="3785" name="Google Shape;1836;p37">
              <a:extLst>
                <a:ext uri="{FF2B5EF4-FFF2-40B4-BE49-F238E27FC236}">
                  <a16:creationId xmlns:a16="http://schemas.microsoft.com/office/drawing/2014/main" id="{F80924D2-6E9E-BF87-6198-A31C7B8C7D32}"/>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endParaRPr sz="1050">
                <a:ea typeface="+mn-ea"/>
              </a:endParaRPr>
            </a:p>
          </p:txBody>
        </p:sp>
      </p:grpSp>
      <p:sp>
        <p:nvSpPr>
          <p:cNvPr id="3723" name="TextBox 1026">
            <a:extLst>
              <a:ext uri="{FF2B5EF4-FFF2-40B4-BE49-F238E27FC236}">
                <a16:creationId xmlns:a16="http://schemas.microsoft.com/office/drawing/2014/main" id="{6E78D6FA-D9BC-2DAD-BBFF-7504E31B6E0D}"/>
              </a:ext>
            </a:extLst>
          </p:cNvPr>
          <p:cNvSpPr txBox="1"/>
          <p:nvPr/>
        </p:nvSpPr>
        <p:spPr>
          <a:xfrm>
            <a:off x="939137" y="3568138"/>
            <a:ext cx="3999882" cy="224676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Tx/>
            </a:pPr>
            <a:r>
              <a:rPr lang="en-US"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vi-VN"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à hai kiểu tổ chức đoạn văn khác nhau nhưng đều đáp ứng yêu cầu cơ bản của một đoạn văn: thể hiện rõ chủ đề</a:t>
            </a:r>
            <a:endParaRPr lang="en-US" sz="4800" kern="1200" dirty="0">
              <a:solidFill>
                <a:schemeClr val="tx2">
                  <a:lumMod val="50000"/>
                </a:schemeClr>
              </a:solidFill>
              <a:latin typeface="Times New Roman" panose="02020603050405020304" pitchFamily="18" charset="0"/>
              <a:ea typeface="+mn-ea"/>
              <a:cs typeface="Times New Roman" panose="02020603050405020304" pitchFamily="18" charset="0"/>
            </a:endParaRPr>
          </a:p>
        </p:txBody>
      </p:sp>
      <p:sp>
        <p:nvSpPr>
          <p:cNvPr id="3724" name="TextBox 1027">
            <a:extLst>
              <a:ext uri="{FF2B5EF4-FFF2-40B4-BE49-F238E27FC236}">
                <a16:creationId xmlns:a16="http://schemas.microsoft.com/office/drawing/2014/main" id="{181CCFF0-1AE6-C6E4-512F-11F9927B43B9}"/>
              </a:ext>
            </a:extLst>
          </p:cNvPr>
          <p:cNvSpPr txBox="1"/>
          <p:nvPr/>
        </p:nvSpPr>
        <p:spPr>
          <a:xfrm>
            <a:off x="4939019" y="3517663"/>
            <a:ext cx="3098820" cy="181588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4293" marR="6668" indent="211455" algn="ctr" defTabSz="685800">
              <a:spcAft>
                <a:spcPts val="180"/>
              </a:spcAft>
              <a:buClrTx/>
            </a:pPr>
            <a:r>
              <a:rPr lang="vi-VN"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Do có câu chủ đề, việc tiếp nhận nội dung đoạn văn trở nên thuận tiện hơn</a:t>
            </a:r>
            <a:endParaRPr lang="en-US" sz="4800" kern="1200" dirty="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725" name="TextBox 1028">
            <a:extLst>
              <a:ext uri="{FF2B5EF4-FFF2-40B4-BE49-F238E27FC236}">
                <a16:creationId xmlns:a16="http://schemas.microsoft.com/office/drawing/2014/main" id="{7998D27B-A233-4718-1B6C-B00DB984722F}"/>
              </a:ext>
            </a:extLst>
          </p:cNvPr>
          <p:cNvSpPr txBox="1"/>
          <p:nvPr/>
        </p:nvSpPr>
        <p:spPr>
          <a:xfrm>
            <a:off x="8280422" y="3517663"/>
            <a:ext cx="2599510" cy="181588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 kiểu đoạn văn này đặc biệt phù hợp với văn bản nghị luận</a:t>
            </a:r>
            <a:endParaRPr lang="en-US" sz="36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90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23"/>
                                        </p:tgtEl>
                                        <p:attrNameLst>
                                          <p:attrName>style.visibility</p:attrName>
                                        </p:attrNameLst>
                                      </p:cBhvr>
                                      <p:to>
                                        <p:strVal val="visible"/>
                                      </p:to>
                                    </p:set>
                                    <p:animEffect transition="in" filter="barn(inVertical)">
                                      <p:cBhvr>
                                        <p:cTn id="22" dur="500"/>
                                        <p:tgtEl>
                                          <p:spTgt spid="37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724"/>
                                        </p:tgtEl>
                                        <p:attrNameLst>
                                          <p:attrName>style.visibility</p:attrName>
                                        </p:attrNameLst>
                                      </p:cBhvr>
                                      <p:to>
                                        <p:strVal val="visible"/>
                                      </p:to>
                                    </p:set>
                                    <p:animEffect transition="in" filter="barn(inVertical)">
                                      <p:cBhvr>
                                        <p:cTn id="30" dur="500"/>
                                        <p:tgtEl>
                                          <p:spTgt spid="37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25"/>
                                        </p:tgtEl>
                                        <p:attrNameLst>
                                          <p:attrName>style.visibility</p:attrName>
                                        </p:attrNameLst>
                                      </p:cBhvr>
                                      <p:to>
                                        <p:strVal val="visible"/>
                                      </p:to>
                                    </p:set>
                                    <p:animEffect transition="in" filter="barn(inVertical)">
                                      <p:cBhvr>
                                        <p:cTn id="38" dur="500"/>
                                        <p:tgtEl>
                                          <p:spTgt spid="3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23" grpId="0"/>
      <p:bldP spid="3724" grpId="0"/>
      <p:bldP spid="37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3" name="Google Shape;4475;p36">
            <a:extLst>
              <a:ext uri="{FF2B5EF4-FFF2-40B4-BE49-F238E27FC236}">
                <a16:creationId xmlns:a16="http://schemas.microsoft.com/office/drawing/2014/main" id="{DEC84A09-7E81-4B5C-3C86-2DAF65275547}"/>
              </a:ext>
            </a:extLst>
          </p:cNvPr>
          <p:cNvGrpSpPr/>
          <p:nvPr/>
        </p:nvGrpSpPr>
        <p:grpSpPr>
          <a:xfrm>
            <a:off x="919659" y="616114"/>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图片 13">
            <a:extLst>
              <a:ext uri="{FF2B5EF4-FFF2-40B4-BE49-F238E27FC236}">
                <a16:creationId xmlns:a16="http://schemas.microsoft.com/office/drawing/2014/main" id="{42796958-A4DA-C6E7-E1ED-D4866AD736E3}"/>
              </a:ext>
            </a:extLst>
          </p:cNvPr>
          <p:cNvPicPr>
            <a:picLocks noChangeAspect="1"/>
          </p:cNvPicPr>
          <p:nvPr/>
        </p:nvPicPr>
        <p:blipFill>
          <a:blip r:embed="rId3" cstate="email"/>
          <a:stretch>
            <a:fillRect/>
          </a:stretch>
        </p:blipFill>
        <p:spPr>
          <a:xfrm>
            <a:off x="2606156" y="3896237"/>
            <a:ext cx="7815315" cy="3206499"/>
          </a:xfrm>
          <a:prstGeom prst="rect">
            <a:avLst/>
          </a:prstGeom>
        </p:spPr>
      </p:pic>
      <p:sp>
        <p:nvSpPr>
          <p:cNvPr id="5" name="Rectangle 4"/>
          <p:cNvSpPr/>
          <p:nvPr/>
        </p:nvSpPr>
        <p:spPr>
          <a:xfrm>
            <a:off x="1536732" y="1238922"/>
            <a:ext cx="9480789" cy="830997"/>
          </a:xfrm>
          <a:prstGeom prst="rect">
            <a:avLst/>
          </a:prstGeom>
        </p:spPr>
        <p:txBody>
          <a:bodyPr wrap="square">
            <a:spAutoFit/>
          </a:bodyPr>
          <a:lstStyle/>
          <a:p>
            <a:pPr lvl="0" algn="just"/>
            <a:r>
              <a:rPr lang="vi-VN" sz="2400" b="1" dirty="0" smtClean="0">
                <a:solidFill>
                  <a:srgbClr val="CFCDE8">
                    <a:lumMod val="10000"/>
                  </a:srgbClr>
                </a:solidFill>
                <a:latin typeface="Times New Roman" panose="02020603050405020304" pitchFamily="18" charset="0"/>
              </a:rPr>
              <a:t>- Đoạn </a:t>
            </a:r>
            <a:r>
              <a:rPr lang="vi-VN" sz="2400" b="1" dirty="0">
                <a:solidFill>
                  <a:srgbClr val="CFCDE8">
                    <a:lumMod val="10000"/>
                  </a:srgbClr>
                </a:solidFill>
                <a:latin typeface="Times New Roman" panose="02020603050405020304" pitchFamily="18" charset="0"/>
              </a:rPr>
              <a:t>văn diễn dịch</a:t>
            </a:r>
            <a:r>
              <a:rPr lang="vi-VN" sz="2400" dirty="0">
                <a:solidFill>
                  <a:srgbClr val="CFCDE8">
                    <a:lumMod val="10000"/>
                  </a:srgbClr>
                </a:solidFill>
                <a:latin typeface="Times New Roman" panose="02020603050405020304" pitchFamily="18" charset="0"/>
              </a:rPr>
              <a:t>: Đoạn văn có câu chủ đề được đặt ở đầu đoạn, những câu tiếp triển khai các nội dung cụ thể để làm rõ chủ đề của đoạn văn.</a:t>
            </a:r>
            <a:endParaRPr lang="en-US" sz="2400" dirty="0">
              <a:solidFill>
                <a:srgbClr val="CFCDE8">
                  <a:lumMod val="10000"/>
                </a:srgbClr>
              </a:solidFill>
            </a:endParaRPr>
          </a:p>
        </p:txBody>
      </p:sp>
      <p:sp>
        <p:nvSpPr>
          <p:cNvPr id="6" name="Rectangle 5"/>
          <p:cNvSpPr/>
          <p:nvPr/>
        </p:nvSpPr>
        <p:spPr>
          <a:xfrm>
            <a:off x="1536732" y="1964630"/>
            <a:ext cx="9388728" cy="830997"/>
          </a:xfrm>
          <a:prstGeom prst="rect">
            <a:avLst/>
          </a:prstGeom>
        </p:spPr>
        <p:txBody>
          <a:bodyPr wrap="square">
            <a:spAutoFit/>
          </a:bodyPr>
          <a:lstStyle/>
          <a:p>
            <a:pPr lvl="0" algn="just"/>
            <a:r>
              <a:rPr lang="vi-VN" sz="2400" b="1" dirty="0" smtClean="0">
                <a:solidFill>
                  <a:srgbClr val="CFCDE8">
                    <a:lumMod val="10000"/>
                  </a:srgbClr>
                </a:solidFill>
                <a:latin typeface="Times New Roman" panose="02020603050405020304" pitchFamily="18" charset="0"/>
                <a:cs typeface="Times New Roman" panose="02020603050405020304" pitchFamily="18" charset="0"/>
              </a:rPr>
              <a:t>- Đoạn </a:t>
            </a:r>
            <a:r>
              <a:rPr lang="vi-VN" sz="2400" b="1" dirty="0">
                <a:solidFill>
                  <a:srgbClr val="CFCDE8">
                    <a:lumMod val="10000"/>
                  </a:srgbClr>
                </a:solidFill>
                <a:latin typeface="Times New Roman" panose="02020603050405020304" pitchFamily="18" charset="0"/>
                <a:cs typeface="Times New Roman" panose="02020603050405020304" pitchFamily="18" charset="0"/>
              </a:rPr>
              <a:t>văn quy nạp</a:t>
            </a:r>
            <a:r>
              <a:rPr lang="vi-VN" sz="2400" dirty="0">
                <a:solidFill>
                  <a:srgbClr val="CFCDE8">
                    <a:lumMod val="10000"/>
                  </a:srgbClr>
                </a:solidFill>
                <a:latin typeface="Times New Roman" panose="02020603050405020304" pitchFamily="18" charset="0"/>
                <a:cs typeface="Times New Roman" panose="02020603050405020304" pitchFamily="18" charset="0"/>
              </a:rPr>
              <a:t>: Đoạn văn triển khai nội dung cụ thể trước, từ đó mới khái quát nội dung chung, được thể hiện bằng câu chủ đề ở cuối đoạn văn.</a:t>
            </a:r>
            <a:endParaRPr lang="en-US" sz="2400" dirty="0">
              <a:solidFill>
                <a:srgbClr val="CFCDE8">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6932" y="2739047"/>
            <a:ext cx="9605233" cy="2000548"/>
          </a:xfrm>
          <a:prstGeom prst="rect">
            <a:avLst/>
          </a:prstGeom>
        </p:spPr>
        <p:txBody>
          <a:bodyPr wrap="square">
            <a:spAutoFit/>
          </a:bodyPr>
          <a:lstStyle/>
          <a:p>
            <a:pPr lvl="0" algn="just" defTabSz="685800"/>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Chức năng</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lgn="just" defTabSz="685800"/>
            <a:r>
              <a:rPr lang="en-US" sz="2400" dirty="0" smtClean="0">
                <a:solidFill>
                  <a:srgbClr val="453F7D">
                    <a:lumMod val="5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hai kiểu tổ chức đoạn văn khác nhau nhưng đều đáp ứng yêu cầu cơ bản của một đoạn văn: thể hiện rõ chủ đề.</a:t>
            </a:r>
          </a:p>
          <a:p>
            <a:pPr lvl="0" algn="just" defTabSz="685800"/>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câu chủ đề, việc tiếp nhận nội dung đoạn văn trở nên thuận tiện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p>
          <a:p>
            <a:pPr lvl="0" algn="just" defTabSz="685800"/>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kiểu đoạn văn này đặc biệt phù hợp với văn bản nghị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vi-VN" sz="2800" dirty="0" smtClean="0">
                <a:solidFill>
                  <a:srgbClr val="453F7D">
                    <a:lumMod val="50000"/>
                  </a:srgb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rgbClr val="453F7D">
                  <a:lumMod val="50000"/>
                </a:srgb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11922" y="845605"/>
            <a:ext cx="1757212" cy="461665"/>
          </a:xfrm>
          <a:prstGeom prst="rect">
            <a:avLst/>
          </a:prstGeom>
        </p:spPr>
        <p:txBody>
          <a:bodyPr wrap="none">
            <a:spAutoFit/>
          </a:bodyPr>
          <a:lstStyle/>
          <a:p>
            <a:r>
              <a:rPr lang="vi-VN" sz="2400" b="1" dirty="0" smtClean="0">
                <a:solidFill>
                  <a:srgbClr val="CFCDE8">
                    <a:lumMod val="10000"/>
                  </a:srgbClr>
                </a:solidFill>
                <a:latin typeface="Times New Roman" panose="02020603050405020304" pitchFamily="18" charset="0"/>
              </a:rPr>
              <a:t>* Đặc điểm:</a:t>
            </a:r>
            <a:endParaRPr lang="vi-VN" dirty="0"/>
          </a:p>
        </p:txBody>
      </p:sp>
    </p:spTree>
    <p:extLst>
      <p:ext uri="{BB962C8B-B14F-4D97-AF65-F5344CB8AC3E}">
        <p14:creationId xmlns:p14="http://schemas.microsoft.com/office/powerpoint/2010/main" val="3350224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dirty="0">
                <a:solidFill>
                  <a:srgbClr val="000000"/>
                </a:solidFill>
                <a:latin typeface="Times New Roman" panose="02020603050405020304" pitchFamily="18" charset="0"/>
                <a:cs typeface="Times New Roman" panose="02020603050405020304" pitchFamily="18" charset="0"/>
              </a:rPr>
              <a:t>Hoạt động luyện tập</a:t>
            </a:r>
            <a:endParaRPr sz="8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59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726"/>
                                        </p:tgtEl>
                                        <p:attrNameLst>
                                          <p:attrName>style.visibility</p:attrName>
                                        </p:attrNameLst>
                                      </p:cBhvr>
                                      <p:to>
                                        <p:strVal val="visible"/>
                                      </p:to>
                                    </p:set>
                                    <p:animEffect transition="in" filter="wipe(down)">
                                      <p:cBhvr>
                                        <p:cTn id="33"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3185;p42"/>
          <p:cNvSpPr txBox="1">
            <a:spLocks noGrp="1"/>
          </p:cNvSpPr>
          <p:nvPr>
            <p:ph type="title"/>
          </p:nvPr>
        </p:nvSpPr>
        <p:spPr>
          <a:xfrm>
            <a:off x="5811427" y="2446341"/>
            <a:ext cx="3716157" cy="1028400"/>
          </a:xfrm>
          <a:prstGeom prst="rect">
            <a:avLst/>
          </a:prstGeom>
        </p:spPr>
        <p:txBody>
          <a:bodyPr spcFirstLastPara="1" wrap="square" lIns="121900" tIns="121900" rIns="121900" bIns="121900" anchor="t" anchorCtr="0">
            <a:noAutofit/>
          </a:bodyPr>
          <a:lstStyle/>
          <a:p>
            <a:pPr algn="ctr"/>
            <a:r>
              <a:rPr lang="en" sz="7200" b="1">
                <a:latin typeface="Times New Roman" panose="02020603050405020304" pitchFamily="18" charset="0"/>
                <a:cs typeface="Times New Roman" panose="02020603050405020304" pitchFamily="18" charset="0"/>
              </a:rPr>
              <a:t>Bài tập 1</a:t>
            </a:r>
            <a:endParaRPr sz="72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1.</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2192000" cy="6858000"/>
          </a:xfrm>
          <a:prstGeom prst="rect">
            <a:avLst/>
          </a:prstGeom>
        </p:spPr>
      </p:pic>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6965452" y="228600"/>
            <a:ext cx="4972549" cy="6451600"/>
            <a:chOff x="0" y="0"/>
            <a:chExt cx="1793876" cy="2167467"/>
          </a:xfrm>
        </p:grpSpPr>
        <p:sp>
          <p:nvSpPr>
            <p:cNvPr id="7" name="Freeform 7"/>
            <p:cNvSpPr/>
            <p:nvPr/>
          </p:nvSpPr>
          <p:spPr>
            <a:xfrm>
              <a:off x="0" y="0"/>
              <a:ext cx="1793876" cy="2167467"/>
            </a:xfrm>
            <a:custGeom>
              <a:avLst/>
              <a:gdLst/>
              <a:ahLst/>
              <a:cxnLst/>
              <a:rect l="l" t="t" r="r" b="b"/>
              <a:pathLst>
                <a:path w="1793876" h="2167467">
                  <a:moveTo>
                    <a:pt x="57970" y="0"/>
                  </a:moveTo>
                  <a:lnTo>
                    <a:pt x="1735906" y="0"/>
                  </a:lnTo>
                  <a:cubicBezTo>
                    <a:pt x="1767922" y="0"/>
                    <a:pt x="1793876" y="25954"/>
                    <a:pt x="1793876" y="57970"/>
                  </a:cubicBezTo>
                  <a:lnTo>
                    <a:pt x="1793876" y="2109497"/>
                  </a:lnTo>
                  <a:cubicBezTo>
                    <a:pt x="1793876" y="2141513"/>
                    <a:pt x="1767922" y="2167467"/>
                    <a:pt x="1735906" y="2167467"/>
                  </a:cubicBezTo>
                  <a:lnTo>
                    <a:pt x="57970" y="2167467"/>
                  </a:lnTo>
                  <a:cubicBezTo>
                    <a:pt x="42595" y="2167467"/>
                    <a:pt x="27850" y="2161359"/>
                    <a:pt x="16979" y="2150488"/>
                  </a:cubicBezTo>
                  <a:cubicBezTo>
                    <a:pt x="6107" y="2139616"/>
                    <a:pt x="0" y="2124872"/>
                    <a:pt x="0" y="2109497"/>
                  </a:cubicBezTo>
                  <a:lnTo>
                    <a:pt x="0" y="57970"/>
                  </a:lnTo>
                  <a:cubicBezTo>
                    <a:pt x="0" y="25954"/>
                    <a:pt x="25954" y="0"/>
                    <a:pt x="57970" y="0"/>
                  </a:cubicBezTo>
                  <a:close/>
                </a:path>
              </a:pathLst>
            </a:custGeom>
            <a:solidFill>
              <a:srgbClr val="FFEEC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179132" y="228600"/>
            <a:ext cx="6532319" cy="6451600"/>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8"/>
          <p:cNvSpPr/>
          <p:nvPr/>
        </p:nvSpPr>
        <p:spPr>
          <a:xfrm flipH="1">
            <a:off x="8806273" y="6083734"/>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676620" y="-926074"/>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312928">
            <a:off x="11176469" y="5871000"/>
            <a:ext cx="772186" cy="746733"/>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1857385" flipH="1">
            <a:off x="-139949" y="-96608"/>
            <a:ext cx="575871" cy="616100"/>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descr="A cartoon of kids with school supplies around a book&#10;&#10;Description automatically generated">
            <a:extLst>
              <a:ext uri="{FF2B5EF4-FFF2-40B4-BE49-F238E27FC236}">
                <a16:creationId xmlns:a16="http://schemas.microsoft.com/office/drawing/2014/main" id="{712D6581-4DBB-D0F1-9A25-D3B73D03AB03}"/>
              </a:ext>
            </a:extLst>
          </p:cNvPr>
          <p:cNvPicPr>
            <a:picLocks noChangeAspect="1"/>
          </p:cNvPicPr>
          <p:nvPr/>
        </p:nvPicPr>
        <p:blipFill>
          <a:blip r:embed="rId9"/>
          <a:stretch>
            <a:fillRect/>
          </a:stretch>
        </p:blipFill>
        <p:spPr>
          <a:xfrm>
            <a:off x="5799783" y="6015249"/>
            <a:ext cx="1847174" cy="1038406"/>
          </a:xfrm>
          <a:prstGeom prst="rect">
            <a:avLst/>
          </a:prstGeom>
        </p:spPr>
      </p:pic>
      <p:sp>
        <p:nvSpPr>
          <p:cNvPr id="14" name="TextBox 13">
            <a:extLst>
              <a:ext uri="{FF2B5EF4-FFF2-40B4-BE49-F238E27FC236}">
                <a16:creationId xmlns:a16="http://schemas.microsoft.com/office/drawing/2014/main" id="{8EF698AF-6834-31AE-129E-666A68358E06}"/>
              </a:ext>
            </a:extLst>
          </p:cNvPr>
          <p:cNvSpPr txBox="1"/>
          <p:nvPr/>
        </p:nvSpPr>
        <p:spPr>
          <a:xfrm>
            <a:off x="191051" y="177800"/>
            <a:ext cx="6487402" cy="7109639"/>
          </a:xfrm>
          <a:prstGeom prst="rect">
            <a:avLst/>
          </a:prstGeom>
          <a:noFill/>
        </p:spPr>
        <p:txBody>
          <a:bodyPr wrap="square">
            <a:spAutoFit/>
          </a:bodyPr>
          <a:lstStyle/>
          <a:p>
            <a:pPr algn="just">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Tìm câu chủ đề trong các đoạn văn sau, từ đó, xác định kiểu đoạn văn (diễn dịch, quy nạp). Phân tích tác dụng của từng cách thức tổ chức đoạn văn.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 Ta thường nghe: Kỉ Tín đem mình chết thay, cứu thoát cho Cao Đế; Do Vu chìa lưng chịu giáo, che chở cho Chiêu Vương; Dự Nhượng nuốt than để báo thù cho chủ; Thân Khoái chặt tay cứu nạn cho nước; Kính Đức, một chàng tuổi trẻ, thân phò Thái Tông thoát khỏi vòng vây Thế Sung; Cảo Khanh, một bề tôi xa, miệng mắng Lộc Sơn, không theo mưu kế nghịch tặc. Từ xưa các bậc trung thần nghĩa sĩ bỏ mình vì nước, đời nào không có? Giả sử các bậc đó cứ khư khư theo thói nữ nhi thường tình, thì cũng chết già ở xó cửa, sao có thể lưu danh sử sách, cùng trời đất muôn đời bất hủ được!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400" i="1" dirty="0" smtClean="0">
                <a:effectLst/>
                <a:latin typeface="Times New Roman" panose="02020603050405020304" pitchFamily="18" charset="0"/>
                <a:ea typeface="Calibri" panose="020F0502020204030204" pitchFamily="34" charset="0"/>
                <a:cs typeface="Times New Roman" panose="02020603050405020304" pitchFamily="18" charset="0"/>
              </a:rPr>
              <a:t>(Trần Quốc Tuấn, Hịch tướng sĩ)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spcAft>
                <a:spcPts val="8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99EE56E-B6FC-E553-9258-0A7FABE5E1B3}"/>
              </a:ext>
            </a:extLst>
          </p:cNvPr>
          <p:cNvSpPr txBox="1"/>
          <p:nvPr/>
        </p:nvSpPr>
        <p:spPr>
          <a:xfrm>
            <a:off x="7440354" y="275921"/>
            <a:ext cx="4497647" cy="1384995"/>
          </a:xfrm>
          <a:prstGeom prst="rect">
            <a:avLst/>
          </a:prstGeom>
          <a:noFill/>
        </p:spPr>
        <p:txBody>
          <a:bodyPr wrap="square">
            <a:spAutoFit/>
          </a:bodyPr>
          <a:lstStyle/>
          <a:p>
            <a:pPr algn="just"/>
            <a:r>
              <a:rPr lang="vi-VN" sz="2800" b="1" u="sng" dirty="0">
                <a:latin typeface="+mj-lt"/>
              </a:rPr>
              <a:t>Câu chủ đề:</a:t>
            </a:r>
            <a:r>
              <a:rPr lang="vi-VN" sz="2800" b="1" dirty="0">
                <a:latin typeface="+mj-lt"/>
              </a:rPr>
              <a:t> </a:t>
            </a:r>
            <a:r>
              <a:rPr lang="vi-VN" sz="2800" i="1" dirty="0">
                <a:latin typeface="+mj-lt"/>
              </a:rPr>
              <a:t>Giả sử các bậc đó cứ khư khư </a:t>
            </a:r>
            <a:r>
              <a:rPr lang="en-US" sz="2800" i="1" dirty="0">
                <a:latin typeface="+mj-lt"/>
              </a:rPr>
              <a:t>... </a:t>
            </a:r>
            <a:r>
              <a:rPr lang="vi-VN" sz="2800" i="1" dirty="0">
                <a:latin typeface="+mj-lt"/>
              </a:rPr>
              <a:t>trời đất muôn đời bất hủ được! </a:t>
            </a:r>
            <a:endParaRPr lang="en-US" sz="2800" i="1" dirty="0">
              <a:latin typeface="+mj-lt"/>
            </a:endParaRPr>
          </a:p>
        </p:txBody>
      </p:sp>
      <p:pic>
        <p:nvPicPr>
          <p:cNvPr id="17" name="图片 3" descr="5">
            <a:extLst>
              <a:ext uri="{FF2B5EF4-FFF2-40B4-BE49-F238E27FC236}">
                <a16:creationId xmlns:a16="http://schemas.microsoft.com/office/drawing/2014/main" id="{9850575F-78C7-CEC2-1338-0A7C67C1269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16202" y="424255"/>
            <a:ext cx="585133" cy="4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 descr="5">
            <a:extLst>
              <a:ext uri="{FF2B5EF4-FFF2-40B4-BE49-F238E27FC236}">
                <a16:creationId xmlns:a16="http://schemas.microsoft.com/office/drawing/2014/main" id="{1B031FAB-1D25-35CE-E7D9-AC075B533D6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01132" y="1970402"/>
            <a:ext cx="585133" cy="4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A88BECA-E49B-8105-F8A5-CF353D54E03D}"/>
              </a:ext>
            </a:extLst>
          </p:cNvPr>
          <p:cNvSpPr txBox="1"/>
          <p:nvPr/>
        </p:nvSpPr>
        <p:spPr>
          <a:xfrm>
            <a:off x="7208768" y="1470901"/>
            <a:ext cx="4467236" cy="523220"/>
          </a:xfrm>
          <a:prstGeom prst="rect">
            <a:avLst/>
          </a:prstGeom>
          <a:noFill/>
        </p:spPr>
        <p:txBody>
          <a:bodyPr wrap="square">
            <a:spAutoFit/>
          </a:bodyPr>
          <a:lstStyle/>
          <a:p>
            <a:pPr algn="just"/>
            <a:r>
              <a:rPr lang="vi-VN" sz="2800" b="1" dirty="0">
                <a:latin typeface="+mj-lt"/>
              </a:rPr>
              <a:t>→ </a:t>
            </a:r>
            <a:r>
              <a:rPr lang="vi-VN" sz="2800" b="1" i="1" dirty="0" smtClean="0">
                <a:latin typeface="+mj-lt"/>
              </a:rPr>
              <a:t>Đây là đoạn </a:t>
            </a:r>
            <a:r>
              <a:rPr lang="vi-VN" sz="2800" b="1" i="1" dirty="0">
                <a:latin typeface="+mj-lt"/>
              </a:rPr>
              <a:t>văn quy nạp. </a:t>
            </a:r>
            <a:endParaRPr lang="en-US" sz="2800" b="1" i="1" dirty="0">
              <a:latin typeface="+mj-lt"/>
            </a:endParaRPr>
          </a:p>
        </p:txBody>
      </p:sp>
      <p:sp>
        <p:nvSpPr>
          <p:cNvPr id="27" name="TextBox 26">
            <a:extLst>
              <a:ext uri="{FF2B5EF4-FFF2-40B4-BE49-F238E27FC236}">
                <a16:creationId xmlns:a16="http://schemas.microsoft.com/office/drawing/2014/main" id="{29FDF801-1480-9195-CB56-692B352C183A}"/>
              </a:ext>
            </a:extLst>
          </p:cNvPr>
          <p:cNvSpPr txBox="1"/>
          <p:nvPr/>
        </p:nvSpPr>
        <p:spPr>
          <a:xfrm>
            <a:off x="7308699" y="1846916"/>
            <a:ext cx="4484501" cy="4606389"/>
          </a:xfrm>
          <a:prstGeom prst="rect">
            <a:avLst/>
          </a:prstGeom>
          <a:noFill/>
        </p:spPr>
        <p:txBody>
          <a:bodyPr wrap="square">
            <a:spAutoFit/>
          </a:bodyPr>
          <a:lstStyle/>
          <a:p>
            <a:pPr lvl="0" algn="just">
              <a:spcAft>
                <a:spcPts val="800"/>
              </a:spcAft>
            </a:pPr>
            <a:r>
              <a:rPr lang="vi-VN" sz="2800" b="1" dirty="0">
                <a:latin typeface="+mj-lt"/>
              </a:rPr>
              <a:t>Tác dụng của cách thức tổ chức đoạn văn</a:t>
            </a:r>
            <a:r>
              <a:rPr lang="vi-VN" sz="2800" dirty="0">
                <a:latin typeface="+mj-lt"/>
              </a:rPr>
              <a:t>: </a:t>
            </a:r>
            <a:endParaRPr lang="en-US" sz="2800" dirty="0">
              <a:latin typeface="+mj-lt"/>
            </a:endParaRPr>
          </a:p>
          <a:p>
            <a:pPr lvl="0" algn="just">
              <a:spcAft>
                <a:spcPts val="800"/>
              </a:spcAft>
            </a:pPr>
            <a:r>
              <a:rPr lang="en-US" sz="2800" dirty="0">
                <a:latin typeface="+mj-lt"/>
              </a:rPr>
              <a:t>+ </a:t>
            </a:r>
            <a:r>
              <a:rPr lang="vi-VN" sz="2800" dirty="0">
                <a:latin typeface="+mj-lt"/>
              </a:rPr>
              <a:t>Các câu đầu nêu những tấm gương về các bậc trung nghĩa. </a:t>
            </a:r>
            <a:endParaRPr lang="en-US" sz="2800" dirty="0">
              <a:latin typeface="+mj-lt"/>
            </a:endParaRPr>
          </a:p>
          <a:p>
            <a:pPr lvl="0" algn="just">
              <a:spcAft>
                <a:spcPts val="800"/>
              </a:spcAft>
            </a:pPr>
            <a:r>
              <a:rPr lang="en-US" sz="2800" dirty="0">
                <a:latin typeface="+mj-lt"/>
              </a:rPr>
              <a:t>+ </a:t>
            </a:r>
            <a:r>
              <a:rPr lang="vi-VN" sz="2800" dirty="0">
                <a:latin typeface="+mj-lt"/>
              </a:rPr>
              <a:t>Từ đó câu chủ đề ở cuối đoạn văn mới có cơ sở để nhắc nhở binh sĩ về chân </a:t>
            </a:r>
            <a:r>
              <a:rPr lang="vi-VN" sz="2800" dirty="0" smtClean="0">
                <a:latin typeface="+mj-lt"/>
              </a:rPr>
              <a:t>lí: Các trung thần nghĩa sĩ sẽ được lưu danh sử sách muôn đời.</a:t>
            </a:r>
            <a:endPar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42" presetClass="entr" presetSubtype="0" fill="hold" nodeType="with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fade">
                                      <p:cBhvr>
                                        <p:cTn id="25" dur="1000"/>
                                        <p:tgtEl>
                                          <p:spTgt spid="27">
                                            <p:txEl>
                                              <p:pRg st="0" end="0"/>
                                            </p:txEl>
                                          </p:spTgt>
                                        </p:tgtEl>
                                      </p:cBhvr>
                                    </p:animEffect>
                                    <p:anim calcmode="lin" valueType="num">
                                      <p:cBhvr>
                                        <p:cTn id="26"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7">
                                            <p:txEl>
                                              <p:pRg st="1" end="1"/>
                                            </p:txEl>
                                          </p:spTgt>
                                        </p:tgtEl>
                                        <p:attrNameLst>
                                          <p:attrName>style.visibility</p:attrName>
                                        </p:attrNameLst>
                                      </p:cBhvr>
                                      <p:to>
                                        <p:strVal val="visible"/>
                                      </p:to>
                                    </p:set>
                                    <p:animEffect transition="in" filter="fade">
                                      <p:cBhvr>
                                        <p:cTn id="32" dur="1000"/>
                                        <p:tgtEl>
                                          <p:spTgt spid="27">
                                            <p:txEl>
                                              <p:pRg st="1" end="1"/>
                                            </p:txEl>
                                          </p:spTgt>
                                        </p:tgtEl>
                                      </p:cBhvr>
                                    </p:animEffect>
                                    <p:anim calcmode="lin" valueType="num">
                                      <p:cBhvr>
                                        <p:cTn id="33"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xEl>
                                              <p:pRg st="2" end="2"/>
                                            </p:txEl>
                                          </p:spTgt>
                                        </p:tgtEl>
                                        <p:attrNameLst>
                                          <p:attrName>style.visibility</p:attrName>
                                        </p:attrNameLst>
                                      </p:cBhvr>
                                      <p:to>
                                        <p:strVal val="visible"/>
                                      </p:to>
                                    </p:set>
                                    <p:animEffect transition="in" filter="fade">
                                      <p:cBhvr>
                                        <p:cTn id="37" dur="1000"/>
                                        <p:tgtEl>
                                          <p:spTgt spid="27">
                                            <p:txEl>
                                              <p:pRg st="2" end="2"/>
                                            </p:txEl>
                                          </p:spTgt>
                                        </p:tgtEl>
                                      </p:cBhvr>
                                    </p:animEffect>
                                    <p:anim calcmode="lin" valueType="num">
                                      <p:cBhvr>
                                        <p:cTn id="38"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2192000" cy="6858000"/>
          </a:xfrm>
          <a:prstGeom prst="rect">
            <a:avLst/>
          </a:prstGeom>
        </p:spPr>
      </p:pic>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6965452" y="228600"/>
            <a:ext cx="4972549" cy="6451600"/>
            <a:chOff x="0" y="0"/>
            <a:chExt cx="1793876" cy="2167467"/>
          </a:xfrm>
        </p:grpSpPr>
        <p:sp>
          <p:nvSpPr>
            <p:cNvPr id="7" name="Freeform 7"/>
            <p:cNvSpPr/>
            <p:nvPr/>
          </p:nvSpPr>
          <p:spPr>
            <a:xfrm>
              <a:off x="0" y="0"/>
              <a:ext cx="1793876" cy="2167467"/>
            </a:xfrm>
            <a:custGeom>
              <a:avLst/>
              <a:gdLst/>
              <a:ahLst/>
              <a:cxnLst/>
              <a:rect l="l" t="t" r="r" b="b"/>
              <a:pathLst>
                <a:path w="1793876" h="2167467">
                  <a:moveTo>
                    <a:pt x="57970" y="0"/>
                  </a:moveTo>
                  <a:lnTo>
                    <a:pt x="1735906" y="0"/>
                  </a:lnTo>
                  <a:cubicBezTo>
                    <a:pt x="1767922" y="0"/>
                    <a:pt x="1793876" y="25954"/>
                    <a:pt x="1793876" y="57970"/>
                  </a:cubicBezTo>
                  <a:lnTo>
                    <a:pt x="1793876" y="2109497"/>
                  </a:lnTo>
                  <a:cubicBezTo>
                    <a:pt x="1793876" y="2141513"/>
                    <a:pt x="1767922" y="2167467"/>
                    <a:pt x="1735906" y="2167467"/>
                  </a:cubicBezTo>
                  <a:lnTo>
                    <a:pt x="57970" y="2167467"/>
                  </a:lnTo>
                  <a:cubicBezTo>
                    <a:pt x="42595" y="2167467"/>
                    <a:pt x="27850" y="2161359"/>
                    <a:pt x="16979" y="2150488"/>
                  </a:cubicBezTo>
                  <a:cubicBezTo>
                    <a:pt x="6107" y="2139616"/>
                    <a:pt x="0" y="2124872"/>
                    <a:pt x="0" y="2109497"/>
                  </a:cubicBezTo>
                  <a:lnTo>
                    <a:pt x="0" y="57970"/>
                  </a:lnTo>
                  <a:cubicBezTo>
                    <a:pt x="0" y="25954"/>
                    <a:pt x="25954" y="0"/>
                    <a:pt x="57970" y="0"/>
                  </a:cubicBezTo>
                  <a:close/>
                </a:path>
              </a:pathLst>
            </a:custGeom>
            <a:solidFill>
              <a:srgbClr val="FFEEC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179132" y="228600"/>
            <a:ext cx="6532319" cy="6451600"/>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8"/>
          <p:cNvSpPr/>
          <p:nvPr/>
        </p:nvSpPr>
        <p:spPr>
          <a:xfrm flipH="1">
            <a:off x="9828249" y="6085583"/>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676620" y="-926074"/>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312928">
            <a:off x="11093425" y="5876920"/>
            <a:ext cx="772186" cy="746733"/>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1857385" flipH="1">
            <a:off x="-139949" y="-96608"/>
            <a:ext cx="575871" cy="616100"/>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descr="A cartoon of kids with school supplies around a book&#10;&#10;Description automatically generated">
            <a:extLst>
              <a:ext uri="{FF2B5EF4-FFF2-40B4-BE49-F238E27FC236}">
                <a16:creationId xmlns:a16="http://schemas.microsoft.com/office/drawing/2014/main" id="{712D6581-4DBB-D0F1-9A25-D3B73D03AB03}"/>
              </a:ext>
            </a:extLst>
          </p:cNvPr>
          <p:cNvPicPr>
            <a:picLocks noChangeAspect="1"/>
          </p:cNvPicPr>
          <p:nvPr/>
        </p:nvPicPr>
        <p:blipFill>
          <a:blip r:embed="rId9"/>
          <a:stretch>
            <a:fillRect/>
          </a:stretch>
        </p:blipFill>
        <p:spPr>
          <a:xfrm>
            <a:off x="6318912" y="5822311"/>
            <a:ext cx="1422547" cy="1086359"/>
          </a:xfrm>
          <a:prstGeom prst="rect">
            <a:avLst/>
          </a:prstGeom>
        </p:spPr>
      </p:pic>
      <p:sp>
        <p:nvSpPr>
          <p:cNvPr id="14" name="TextBox 13">
            <a:extLst>
              <a:ext uri="{FF2B5EF4-FFF2-40B4-BE49-F238E27FC236}">
                <a16:creationId xmlns:a16="http://schemas.microsoft.com/office/drawing/2014/main" id="{8EF698AF-6834-31AE-129E-666A68358E06}"/>
              </a:ext>
            </a:extLst>
          </p:cNvPr>
          <p:cNvSpPr txBox="1"/>
          <p:nvPr/>
        </p:nvSpPr>
        <p:spPr>
          <a:xfrm>
            <a:off x="191051" y="177800"/>
            <a:ext cx="6487402" cy="6904454"/>
          </a:xfrm>
          <a:prstGeom prst="rect">
            <a:avLst/>
          </a:prstGeom>
          <a:noFill/>
        </p:spPr>
        <p:txBody>
          <a:bodyPr wrap="square">
            <a:spAutoFit/>
          </a:bodyPr>
          <a:lstStyle/>
          <a:p>
            <a:pPr algn="just">
              <a:spcAft>
                <a:spcPts val="800"/>
              </a:spcAft>
            </a:pPr>
            <a:r>
              <a:rPr lang="vi-VN" sz="2400" b="1" i="1">
                <a:effectLst/>
                <a:latin typeface="Times New Roman" panose="02020603050405020304" pitchFamily="18" charset="0"/>
                <a:ea typeface="Calibri" panose="020F0502020204030204" pitchFamily="34" charset="0"/>
                <a:cs typeface="Times New Roman" panose="02020603050405020304" pitchFamily="18" charset="0"/>
              </a:rPr>
              <a:t>Tìm câu chủ đề trong các đoạn văn sau, từ đó, xác định kiểu đoạn văn (diễn dịch, quy nạp). Phân tích tác dụng của từng cách thức tổ chức đoạn văn.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400" i="1">
                <a:latin typeface="+mj-lt"/>
              </a:rPr>
              <a:t>b. Đồng phục không chỉ đẹp mà còn góp phần tạo nên bản sắc của mỗi trường. Cậu này là học sinh Trường THCS Lê Quý Đôn, bạn ấy thuộc Trường THCS Lương Thế Vinh, còn cô bé kia học ở Trường THCS Đặng Thai Mai,… tất cả đều được nhận ra nhờ bộ đồng phục mà họ mặc. Trong cuộc thi “nhóm bạn lí tưởng” ở huyện, “màu cờ sắc áo” không chỉ thể hiện ở tài trí của năm bạn trong đội hình thi đấu trên sân khấu, mà còn ở các nhóm cổ động viên tưng bừng, nổi bật trong bộ đồng phục của trường mình trên khán đài. </a:t>
            </a:r>
            <a:endParaRPr lang="en-US" sz="2400">
              <a:latin typeface="+mj-lt"/>
            </a:endParaRPr>
          </a:p>
          <a:p>
            <a:pPr algn="just"/>
            <a:r>
              <a:rPr lang="vi-VN" sz="2400" i="1">
                <a:latin typeface="+mj-lt"/>
              </a:rPr>
              <a:t>(Dẫn theo Ngữ văn 6, tập hai – Kết nối tri thức với cuộc sống, NXB Giáo dục Việt Nam, 2021, tr. 67)</a:t>
            </a:r>
            <a:endParaRPr lang="en-US" sz="2400">
              <a:latin typeface="+mj-lt"/>
            </a:endParaRPr>
          </a:p>
          <a:p>
            <a:pPr marL="0" marR="0" lvl="0" indent="0" algn="l" defTabSz="914400" rtl="0" eaLnBrk="1" fontAlgn="auto" latinLnBrk="0" hangingPunct="1">
              <a:spcBef>
                <a:spcPts val="0"/>
              </a:spcBef>
              <a:spcAft>
                <a:spcPts val="80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99EE56E-B6FC-E553-9258-0A7FABE5E1B3}"/>
              </a:ext>
            </a:extLst>
          </p:cNvPr>
          <p:cNvSpPr txBox="1"/>
          <p:nvPr/>
        </p:nvSpPr>
        <p:spPr>
          <a:xfrm>
            <a:off x="7409882" y="179793"/>
            <a:ext cx="4527815" cy="1815882"/>
          </a:xfrm>
          <a:prstGeom prst="rect">
            <a:avLst/>
          </a:prstGeom>
          <a:noFill/>
        </p:spPr>
        <p:txBody>
          <a:bodyPr wrap="square">
            <a:spAutoFit/>
          </a:bodyPr>
          <a:lstStyle/>
          <a:p>
            <a:pPr algn="just"/>
            <a:r>
              <a:rPr lang="vi-VN" sz="2800" dirty="0">
                <a:latin typeface="+mj-lt"/>
              </a:rPr>
              <a:t>Câu chủ đề: </a:t>
            </a:r>
            <a:r>
              <a:rPr lang="vi-VN" sz="2800" i="1" dirty="0">
                <a:latin typeface="+mj-lt"/>
              </a:rPr>
              <a:t>Đồng phục không chỉ đẹp mà còn góp phần tạo nên bản sắc của mỗi trường. </a:t>
            </a:r>
            <a:endParaRPr lang="en-US" sz="2800" i="1" dirty="0">
              <a:latin typeface="+mj-lt"/>
            </a:endParaRPr>
          </a:p>
          <a:p>
            <a:pPr algn="just"/>
            <a:endParaRPr lang="en-US" sz="2800" dirty="0">
              <a:latin typeface="+mj-lt"/>
            </a:endParaRPr>
          </a:p>
        </p:txBody>
      </p:sp>
      <p:pic>
        <p:nvPicPr>
          <p:cNvPr id="17" name="图片 3" descr="5">
            <a:extLst>
              <a:ext uri="{FF2B5EF4-FFF2-40B4-BE49-F238E27FC236}">
                <a16:creationId xmlns:a16="http://schemas.microsoft.com/office/drawing/2014/main" id="{9850575F-78C7-CEC2-1338-0A7C67C1269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63315" y="413037"/>
            <a:ext cx="585133" cy="4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 descr="5">
            <a:extLst>
              <a:ext uri="{FF2B5EF4-FFF2-40B4-BE49-F238E27FC236}">
                <a16:creationId xmlns:a16="http://schemas.microsoft.com/office/drawing/2014/main" id="{1B031FAB-1D25-35CE-E7D9-AC075B533D6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796080" y="2123471"/>
            <a:ext cx="585133" cy="4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A88BECA-E49B-8105-F8A5-CF353D54E03D}"/>
              </a:ext>
            </a:extLst>
          </p:cNvPr>
          <p:cNvSpPr txBox="1"/>
          <p:nvPr/>
        </p:nvSpPr>
        <p:spPr>
          <a:xfrm>
            <a:off x="7409578" y="1427441"/>
            <a:ext cx="4467236" cy="523220"/>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Đoạn văn </a:t>
            </a:r>
            <a:r>
              <a:rPr lang="en-US" sz="2800" b="1" dirty="0">
                <a:latin typeface="Times New Roman" panose="02020603050405020304" pitchFamily="18" charset="0"/>
                <a:cs typeface="Times New Roman" panose="02020603050405020304" pitchFamily="18" charset="0"/>
              </a:rPr>
              <a:t>diễn dịch</a:t>
            </a:r>
          </a:p>
        </p:txBody>
      </p:sp>
      <p:sp>
        <p:nvSpPr>
          <p:cNvPr id="27" name="TextBox 26">
            <a:extLst>
              <a:ext uri="{FF2B5EF4-FFF2-40B4-BE49-F238E27FC236}">
                <a16:creationId xmlns:a16="http://schemas.microsoft.com/office/drawing/2014/main" id="{29FDF801-1480-9195-CB56-692B352C183A}"/>
              </a:ext>
            </a:extLst>
          </p:cNvPr>
          <p:cNvSpPr txBox="1"/>
          <p:nvPr/>
        </p:nvSpPr>
        <p:spPr>
          <a:xfrm>
            <a:off x="7296657" y="1925227"/>
            <a:ext cx="4620871" cy="4708981"/>
          </a:xfrm>
          <a:prstGeom prst="rect">
            <a:avLst/>
          </a:prstGeom>
          <a:noFill/>
        </p:spPr>
        <p:txBody>
          <a:bodyPr wrap="square">
            <a:spAutoFit/>
          </a:bodyPr>
          <a:lstStyle/>
          <a:p>
            <a:pPr lvl="0" algn="just">
              <a:spcAft>
                <a:spcPts val="800"/>
              </a:spcAft>
            </a:pPr>
            <a:r>
              <a:rPr lang="vi-VN" sz="2800" b="1" dirty="0">
                <a:latin typeface="+mj-lt"/>
              </a:rPr>
              <a:t>Tác dụng của cách thức tổ chức đoạn văn</a:t>
            </a:r>
            <a:r>
              <a:rPr lang="vi-VN" sz="2800" dirty="0">
                <a:latin typeface="+mj-lt"/>
              </a:rPr>
              <a:t>: </a:t>
            </a:r>
            <a:endParaRPr lang="en-US" sz="2800" dirty="0">
              <a:latin typeface="+mj-lt"/>
            </a:endParaRPr>
          </a:p>
          <a:p>
            <a:pPr lvl="0" algn="just">
              <a:spcAft>
                <a:spcPts val="800"/>
              </a:spcAft>
            </a:pPr>
            <a:r>
              <a:rPr lang="en-US" sz="2800" dirty="0">
                <a:latin typeface="+mj-lt"/>
              </a:rPr>
              <a:t>+ </a:t>
            </a:r>
            <a:r>
              <a:rPr lang="vi-VN" sz="2800" dirty="0">
                <a:latin typeface="+mj-lt"/>
              </a:rPr>
              <a:t>Câu chủ đề được đặt ở đầu đoạn, khẳng định đồng phục không chỉ đẹp mà còn tạo nên bản sắc của mỗi </a:t>
            </a:r>
            <a:r>
              <a:rPr lang="vi-VN" sz="2800" dirty="0" smtClean="0">
                <a:latin typeface="+mj-lt"/>
              </a:rPr>
              <a:t>trường.</a:t>
            </a:r>
            <a:endParaRPr lang="en-US" sz="2800" dirty="0">
              <a:latin typeface="+mj-lt"/>
            </a:endParaRPr>
          </a:p>
          <a:p>
            <a:pPr algn="just">
              <a:spcAft>
                <a:spcPts val="800"/>
              </a:spcAft>
            </a:pPr>
            <a:r>
              <a:rPr lang="en-US" sz="2800" dirty="0">
                <a:latin typeface="+mj-lt"/>
              </a:rPr>
              <a:t>+ </a:t>
            </a:r>
            <a:r>
              <a:rPr lang="vi-VN" sz="2800" dirty="0">
                <a:latin typeface="+mj-lt"/>
              </a:rPr>
              <a:t>Các câu sau nói rõ nét đặc sắc của mỗi trường thông qua bộ đồng phục. </a:t>
            </a:r>
            <a:endParaRPr lang="en-US" sz="2800" dirty="0">
              <a:latin typeface="+mj-lt"/>
            </a:endParaRPr>
          </a:p>
          <a:p>
            <a:pPr lvl="0" algn="just">
              <a:spcAft>
                <a:spcPts val="800"/>
              </a:spcAft>
            </a:pPr>
            <a:endPar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2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wipe(down)">
                                      <p:cBhvr>
                                        <p:cTn id="23" dur="500"/>
                                        <p:tgtEl>
                                          <p:spTgt spid="2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wipe(down)">
                                      <p:cBhvr>
                                        <p:cTn id="28" dur="500"/>
                                        <p:tgtEl>
                                          <p:spTgt spid="2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wipe(down)">
                                      <p:cBhvr>
                                        <p:cTn id="33"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3185;p42"/>
          <p:cNvSpPr txBox="1">
            <a:spLocks noGrp="1"/>
          </p:cNvSpPr>
          <p:nvPr>
            <p:ph type="title"/>
          </p:nvPr>
        </p:nvSpPr>
        <p:spPr>
          <a:xfrm>
            <a:off x="5811427" y="2446341"/>
            <a:ext cx="3716157" cy="1028400"/>
          </a:xfrm>
          <a:prstGeom prst="rect">
            <a:avLst/>
          </a:prstGeom>
        </p:spPr>
        <p:txBody>
          <a:bodyPr spcFirstLastPara="1" wrap="square" lIns="121900" tIns="121900" rIns="121900" bIns="121900" anchor="t" anchorCtr="0">
            <a:noAutofit/>
          </a:bodyPr>
          <a:lstStyle/>
          <a:p>
            <a:pPr algn="ctr"/>
            <a:r>
              <a:rPr lang="en" sz="7200" b="1">
                <a:latin typeface="Times New Roman" panose="02020603050405020304" pitchFamily="18" charset="0"/>
                <a:cs typeface="Times New Roman" panose="02020603050405020304" pitchFamily="18" charset="0"/>
              </a:rPr>
              <a:t>Bài tập 2</a:t>
            </a:r>
            <a:endParaRPr sz="72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2.</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231626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7BE650-FCDB-2E04-5DE2-1BBD73C2690C}"/>
              </a:ext>
            </a:extLst>
          </p:cNvPr>
          <p:cNvPicPr>
            <a:picLocks noChangeAspect="1"/>
          </p:cNvPicPr>
          <p:nvPr/>
        </p:nvPicPr>
        <p:blipFill>
          <a:blip r:embed="rId2"/>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A96389C2-57EA-B7A2-C6E8-903F840C8F7D}"/>
              </a:ext>
            </a:extLst>
          </p:cNvPr>
          <p:cNvSpPr txBox="1"/>
          <p:nvPr/>
        </p:nvSpPr>
        <p:spPr>
          <a:xfrm>
            <a:off x="331304" y="92765"/>
            <a:ext cx="8865705" cy="1200329"/>
          </a:xfrm>
          <a:prstGeom prst="rect">
            <a:avLst/>
          </a:prstGeom>
          <a:noFill/>
        </p:spPr>
        <p:txBody>
          <a:bodyPr wrap="square">
            <a:spAutoFit/>
          </a:bodyPr>
          <a:lstStyle/>
          <a:p>
            <a:pPr algn="just">
              <a:spcAft>
                <a:spcPts val="800"/>
              </a:spcAft>
            </a:pPr>
            <a:r>
              <a:rPr lang="vi-VN" sz="2400" b="1"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Hãy sắp xếp các câu sau thành đoạn văn diễn dịch, sau đó sắp xếp lại thành đoạn văn quy nạp và cho biết dựa vào cơ sở nào, em sắp xếp như vậy. </a:t>
            </a:r>
            <a:endParaRPr lang="en-US" b="1"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3997443-4D12-C93A-09BE-F6BF0164C609}"/>
              </a:ext>
            </a:extLst>
          </p:cNvPr>
          <p:cNvSpPr txBox="1"/>
          <p:nvPr/>
        </p:nvSpPr>
        <p:spPr>
          <a:xfrm>
            <a:off x="331304" y="1280849"/>
            <a:ext cx="2809461" cy="3785652"/>
          </a:xfrm>
          <a:prstGeom prst="rect">
            <a:avLst/>
          </a:prstGeom>
          <a:noFill/>
        </p:spPr>
        <p:txBody>
          <a:bodyPr wrap="square">
            <a:spAutoFit/>
          </a:bodyPr>
          <a:lstStyle/>
          <a:p>
            <a:pPr algn="just">
              <a:spcAft>
                <a:spcPts val="800"/>
              </a:spcAft>
            </a:pP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Một cô Tấm (trong truyện “Tấm Cám”) bao lần bị hại, cuối cùng vẫn được làm hoàng hậu, nhưng mụ dì ghẻ và Cám – những kẻ lắm mưu mô tàn ác thì bị trừng phạt đích đáng. </a:t>
            </a:r>
            <a:endParaRPr lang="en-US"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97658BF-FA67-B53C-5713-BCF673552EED}"/>
              </a:ext>
            </a:extLst>
          </p:cNvPr>
          <p:cNvSpPr txBox="1"/>
          <p:nvPr/>
        </p:nvSpPr>
        <p:spPr>
          <a:xfrm>
            <a:off x="3525082" y="1280849"/>
            <a:ext cx="3193772" cy="3785652"/>
          </a:xfrm>
          <a:prstGeom prst="rect">
            <a:avLst/>
          </a:prstGeom>
          <a:noFill/>
        </p:spPr>
        <p:txBody>
          <a:bodyPr wrap="square">
            <a:spAutoFit/>
          </a:bodyPr>
          <a:lstStyle/>
          <a:p>
            <a:pPr algn="just">
              <a:spcAft>
                <a:spcPts val="800"/>
              </a:spcAft>
            </a:pP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Một Thạch Sanh (truyện “Thạch Sanh”) chất phác, thật bụng tin người, dẫu trải qua bao khổ nạn, oan khuất rồi đến lúc cũng cưới được công chúa và lên ngôi, còn Lý Thông lừa lọc, xảo trá thì trời đất không dung tha. </a:t>
            </a:r>
            <a:endParaRPr lang="en-US" sz="24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33BF448-3D26-1B63-A138-8C9F8A2BA3F5}"/>
              </a:ext>
            </a:extLst>
          </p:cNvPr>
          <p:cNvSpPr txBox="1"/>
          <p:nvPr/>
        </p:nvSpPr>
        <p:spPr>
          <a:xfrm>
            <a:off x="6957392" y="1301734"/>
            <a:ext cx="2001078" cy="3046988"/>
          </a:xfrm>
          <a:prstGeom prst="rect">
            <a:avLst/>
          </a:prstGeom>
          <a:noFill/>
        </p:spPr>
        <p:txBody>
          <a:bodyPr wrap="square">
            <a:spAutoFit/>
          </a:bodyPr>
          <a:lstStyle/>
          <a:p>
            <a:pPr algn="just">
              <a:spcAft>
                <a:spcPts val="800"/>
              </a:spcAft>
            </a:pPr>
            <a:r>
              <a:rPr lang="vi-VN" sz="2400" i="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(3) Ở hiền gặp lành, ác giả ác báo là ước mơ công bằng được nhân dân gửi gắm vào truyện cổ tích.</a:t>
            </a:r>
            <a:endParaRPr lang="en-US" sz="240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05A2B04-5D33-3B0A-E444-4CD049D3475D}"/>
              </a:ext>
            </a:extLst>
          </p:cNvPr>
          <p:cNvSpPr txBox="1"/>
          <p:nvPr/>
        </p:nvSpPr>
        <p:spPr>
          <a:xfrm>
            <a:off x="9197008" y="1280849"/>
            <a:ext cx="2809461" cy="3785652"/>
          </a:xfrm>
          <a:prstGeom prst="rect">
            <a:avLst/>
          </a:prstGeom>
          <a:noFill/>
        </p:spPr>
        <p:txBody>
          <a:bodyPr wrap="square">
            <a:spAutoFit/>
          </a:bodyPr>
          <a:lstStyle/>
          <a:p>
            <a:pPr algn="just">
              <a:spcAft>
                <a:spcPts val="800"/>
              </a:spcAft>
            </a:pPr>
            <a:r>
              <a:rPr lang="vi-VN" sz="2400" i="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(4) Một người em (truyện “Cây khế”) thật thà, hiền lành, bị anh đối xử bất công, ai ngờ cuộc sống về sau lại giàu sang hạnh phúc, trong khi người anh tham lam thì bỏ mạng giữa biển khơi. </a:t>
            </a:r>
            <a:endParaRPr lang="en-US" sz="240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5BED0C4-FC0B-3F77-1679-921B323CC209}"/>
              </a:ext>
            </a:extLst>
          </p:cNvPr>
          <p:cNvSpPr txBox="1"/>
          <p:nvPr/>
        </p:nvSpPr>
        <p:spPr>
          <a:xfrm>
            <a:off x="530087" y="5564906"/>
            <a:ext cx="6096000" cy="1056700"/>
          </a:xfrm>
          <a:prstGeom prst="rect">
            <a:avLst/>
          </a:prstGeom>
          <a:noFill/>
        </p:spPr>
        <p:txBody>
          <a:bodyPr wrap="square">
            <a:spAutoFit/>
          </a:bodyPr>
          <a:lstStyle/>
          <a:p>
            <a:pPr algn="just">
              <a:spcAft>
                <a:spcPts val="800"/>
              </a:spcAft>
            </a:pPr>
            <a:r>
              <a:rPr lang="vi-VN" sz="28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Đoạn văn diễn dịch: </a:t>
            </a:r>
            <a:r>
              <a:rPr lang="vi-VN" sz="2800" b="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(3) – (1) – (2) – (4) </a:t>
            </a:r>
            <a:endParaRPr lang="en-US" sz="2000" b="1">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Đoạn văn quy nạp: </a:t>
            </a:r>
            <a:r>
              <a:rPr lang="vi-VN" sz="2800" b="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 (2) – (4) – (3) </a:t>
            </a:r>
            <a:endParaRPr lang="en-US" sz="2000" b="1">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44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7"/>
        <p:cNvGrpSpPr/>
        <p:nvPr/>
      </p:nvGrpSpPr>
      <p:grpSpPr>
        <a:xfrm>
          <a:off x="0" y="0"/>
          <a:ext cx="0" cy="0"/>
          <a:chOff x="0" y="0"/>
          <a:chExt cx="0" cy="0"/>
        </a:xfrm>
      </p:grpSpPr>
      <p:grpSp>
        <p:nvGrpSpPr>
          <p:cNvPr id="3018" name="Google Shape;3018;p42"/>
          <p:cNvGrpSpPr/>
          <p:nvPr/>
        </p:nvGrpSpPr>
        <p:grpSpPr>
          <a:xfrm rot="1063801">
            <a:off x="6242468" y="397274"/>
            <a:ext cx="2093957" cy="2401316"/>
            <a:chOff x="3056825" y="-2290075"/>
            <a:chExt cx="1465250" cy="1680325"/>
          </a:xfrm>
        </p:grpSpPr>
        <p:sp>
          <p:nvSpPr>
            <p:cNvPr id="3019" name="Google Shape;3019;p4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0" name="Google Shape;3020;p4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1" name="Google Shape;3021;p4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2" name="Google Shape;3022;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3" name="Google Shape;3023;p4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4" name="Google Shape;3024;p4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5" name="Google Shape;3025;p4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6" name="Google Shape;3026;p4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7" name="Google Shape;3027;p4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8" name="Google Shape;3028;p4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9" name="Google Shape;3029;p4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0" name="Google Shape;3030;p4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1" name="Google Shape;3031;p4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2" name="Google Shape;3032;p4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3" name="Google Shape;3033;p4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34" name="Google Shape;3034;p42"/>
          <p:cNvGrpSpPr/>
          <p:nvPr/>
        </p:nvGrpSpPr>
        <p:grpSpPr>
          <a:xfrm>
            <a:off x="8529401" y="886957"/>
            <a:ext cx="1121995" cy="1140255"/>
            <a:chOff x="5967275" y="1212450"/>
            <a:chExt cx="1139775" cy="1158325"/>
          </a:xfrm>
        </p:grpSpPr>
        <p:sp>
          <p:nvSpPr>
            <p:cNvPr id="3035" name="Google Shape;3035;p4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6" name="Google Shape;3036;p4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7" name="Google Shape;3037;p4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8" name="Google Shape;3038;p4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9" name="Google Shape;3039;p4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0" name="Google Shape;3040;p4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1" name="Google Shape;3041;p4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42" name="Google Shape;3042;p42"/>
          <p:cNvGrpSpPr/>
          <p:nvPr/>
        </p:nvGrpSpPr>
        <p:grpSpPr>
          <a:xfrm rot="8538506">
            <a:off x="4683600" y="674093"/>
            <a:ext cx="1855301" cy="2313393"/>
            <a:chOff x="2386975" y="3180875"/>
            <a:chExt cx="1391500" cy="1735075"/>
          </a:xfrm>
        </p:grpSpPr>
        <p:sp>
          <p:nvSpPr>
            <p:cNvPr id="3043" name="Google Shape;3043;p4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4" name="Google Shape;3044;p4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5" name="Google Shape;3045;p4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6" name="Google Shape;3046;p4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7" name="Google Shape;3047;p4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8" name="Google Shape;3048;p4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9" name="Google Shape;3049;p4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0" name="Google Shape;3050;p4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1" name="Google Shape;3051;p4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2" name="Google Shape;3052;p4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3" name="Google Shape;3053;p4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4" name="Google Shape;3054;p4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5" name="Google Shape;3055;p4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6" name="Google Shape;3056;p4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7" name="Google Shape;3057;p4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8" name="Google Shape;3058;p4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9" name="Google Shape;3059;p4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0" name="Google Shape;3060;p4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1" name="Google Shape;3061;p4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2" name="Google Shape;3062;p4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3" name="Google Shape;3063;p4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4" name="Google Shape;3064;p4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65" name="Google Shape;3065;p42"/>
          <p:cNvGrpSpPr/>
          <p:nvPr/>
        </p:nvGrpSpPr>
        <p:grpSpPr>
          <a:xfrm rot="-5400000" flipH="1">
            <a:off x="847112" y="2524416"/>
            <a:ext cx="2298293" cy="2878681"/>
            <a:chOff x="610625" y="938625"/>
            <a:chExt cx="1230350" cy="1541050"/>
          </a:xfrm>
        </p:grpSpPr>
        <p:sp>
          <p:nvSpPr>
            <p:cNvPr id="3066" name="Google Shape;3066;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7" name="Google Shape;3067;p4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8" name="Google Shape;3068;p4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9" name="Google Shape;3069;p4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0" name="Google Shape;3070;p4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1" name="Google Shape;3071;p4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2" name="Google Shape;3072;p4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3" name="Google Shape;3073;p4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4" name="Google Shape;3074;p4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5" name="Google Shape;3075;p4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6" name="Google Shape;3076;p4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7" name="Google Shape;3077;p4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8" name="Google Shape;3078;p4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9" name="Google Shape;3079;p4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3080;p4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3081;p4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3082;p4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3083;p4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84" name="Google Shape;3084;p42"/>
          <p:cNvGrpSpPr/>
          <p:nvPr/>
        </p:nvGrpSpPr>
        <p:grpSpPr>
          <a:xfrm rot="-9044330">
            <a:off x="2264846" y="317634"/>
            <a:ext cx="1436705" cy="3026289"/>
            <a:chOff x="4458800" y="2953350"/>
            <a:chExt cx="842025" cy="1773650"/>
          </a:xfrm>
        </p:grpSpPr>
        <p:sp>
          <p:nvSpPr>
            <p:cNvPr id="3085" name="Google Shape;3085;p4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6" name="Google Shape;3086;p4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7" name="Google Shape;3087;p4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8" name="Google Shape;3088;p4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9" name="Google Shape;3089;p4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0" name="Google Shape;3090;p4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1" name="Google Shape;3091;p4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2" name="Google Shape;3092;p4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3" name="Google Shape;3093;p4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4" name="Google Shape;3094;p4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5" name="Google Shape;3095;p4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6" name="Google Shape;3096;p4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7" name="Google Shape;3097;p4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8" name="Google Shape;3098;p4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9" name="Google Shape;3099;p4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0" name="Google Shape;3100;p4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1" name="Google Shape;3101;p4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2" name="Google Shape;3102;p4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3" name="Google Shape;3103;p4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4" name="Google Shape;3104;p4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5" name="Google Shape;3105;p4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06" name="Google Shape;3106;p42"/>
          <p:cNvGrpSpPr/>
          <p:nvPr/>
        </p:nvGrpSpPr>
        <p:grpSpPr>
          <a:xfrm>
            <a:off x="9024619" y="3838123"/>
            <a:ext cx="1815461" cy="2906447"/>
            <a:chOff x="6073364" y="2878592"/>
            <a:chExt cx="1361596" cy="2179835"/>
          </a:xfrm>
        </p:grpSpPr>
        <p:sp>
          <p:nvSpPr>
            <p:cNvPr id="3107" name="Google Shape;3107;p42"/>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8" name="Google Shape;3108;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9" name="Google Shape;3109;p42"/>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0" name="Google Shape;3110;p42"/>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1" name="Google Shape;3111;p42"/>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2" name="Google Shape;3112;p42"/>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3" name="Google Shape;3113;p42"/>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4" name="Google Shape;3114;p42"/>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5" name="Google Shape;3115;p42"/>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6" name="Google Shape;3116;p42"/>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7" name="Google Shape;3117;p42"/>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8" name="Google Shape;3118;p42"/>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9" name="Google Shape;3119;p42"/>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0" name="Google Shape;3120;p42"/>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1" name="Google Shape;3121;p42"/>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2" name="Google Shape;3122;p42"/>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3" name="Google Shape;3123;p42"/>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4" name="Google Shape;3124;p42"/>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5" name="Google Shape;3125;p42"/>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6" name="Google Shape;3126;p42"/>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7" name="Google Shape;3127;p42"/>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8" name="Google Shape;3128;p42"/>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9" name="Google Shape;3129;p42"/>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0" name="Google Shape;3130;p42"/>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1" name="Google Shape;3131;p42"/>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2" name="Google Shape;3132;p42"/>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3" name="Google Shape;3133;p42"/>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4" name="Google Shape;3134;p42"/>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5" name="Google Shape;3135;p42"/>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6" name="Google Shape;3136;p42"/>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7" name="Google Shape;3137;p42"/>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8" name="Google Shape;3138;p42"/>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9" name="Google Shape;3139;p42"/>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0" name="Google Shape;3140;p42"/>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1" name="Google Shape;3141;p42"/>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2" name="Google Shape;3142;p42"/>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3" name="Google Shape;3143;p42"/>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4" name="Google Shape;3144;p42"/>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5" name="Google Shape;3145;p42"/>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6" name="Google Shape;3146;p42"/>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7" name="Google Shape;3147;p42"/>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8" name="Google Shape;3148;p42"/>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9" name="Google Shape;3149;p42"/>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0" name="Google Shape;3150;p42"/>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1" name="Google Shape;3151;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2" name="Google Shape;3152;p42"/>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3" name="Google Shape;3153;p42"/>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4" name="Google Shape;3154;p42"/>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5" name="Google Shape;3155;p42"/>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6" name="Google Shape;3156;p42"/>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7" name="Google Shape;3157;p42"/>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8" name="Google Shape;3158;p42"/>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9" name="Google Shape;3159;p42"/>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0" name="Google Shape;3160;p42"/>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1" name="Google Shape;3161;p42"/>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2" name="Google Shape;3162;p42"/>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3" name="Google Shape;3163;p42"/>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4" name="Google Shape;3164;p42"/>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5" name="Google Shape;3165;p42"/>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66" name="Google Shape;3166;p42"/>
          <p:cNvGrpSpPr/>
          <p:nvPr/>
        </p:nvGrpSpPr>
        <p:grpSpPr>
          <a:xfrm>
            <a:off x="2045226" y="1471258"/>
            <a:ext cx="8101549" cy="4619505"/>
            <a:chOff x="1275600" y="1191775"/>
            <a:chExt cx="4346325" cy="3314800"/>
          </a:xfrm>
        </p:grpSpPr>
        <p:sp>
          <p:nvSpPr>
            <p:cNvPr id="3167" name="Google Shape;3167;p42"/>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8" name="Google Shape;3168;p42"/>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9" name="Google Shape;3169;p42"/>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0" name="Google Shape;3170;p42"/>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1" name="Google Shape;3171;p42"/>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2" name="Google Shape;3172;p42"/>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3" name="Google Shape;3173;p42"/>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4" name="Google Shape;3174;p42"/>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3175;p42"/>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3176;p42"/>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3177;p42"/>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3178;p42"/>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3179;p42"/>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3180;p42"/>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3181;p42"/>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3182;p42"/>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3" name="Google Shape;3183;p42"/>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84" name="Google Shape;3184;p42"/>
          <p:cNvSpPr/>
          <p:nvPr/>
        </p:nvSpPr>
        <p:spPr>
          <a:xfrm flipH="1">
            <a:off x="3727000" y="2584007"/>
            <a:ext cx="1364005" cy="128602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3185;p42"/>
          <p:cNvSpPr txBox="1">
            <a:spLocks noGrp="1"/>
          </p:cNvSpPr>
          <p:nvPr>
            <p:ph type="title"/>
          </p:nvPr>
        </p:nvSpPr>
        <p:spPr>
          <a:xfrm>
            <a:off x="5811427" y="2446341"/>
            <a:ext cx="3716157" cy="1028400"/>
          </a:xfrm>
          <a:prstGeom prst="rect">
            <a:avLst/>
          </a:prstGeom>
        </p:spPr>
        <p:txBody>
          <a:bodyPr spcFirstLastPara="1" wrap="square" lIns="121900" tIns="121900" rIns="121900" bIns="121900" anchor="t" anchorCtr="0">
            <a:noAutofit/>
          </a:bodyPr>
          <a:lstStyle/>
          <a:p>
            <a:pPr algn="ctr"/>
            <a:r>
              <a:rPr lang="en" sz="7200" b="1">
                <a:latin typeface="Times New Roman" panose="02020603050405020304" pitchFamily="18" charset="0"/>
                <a:cs typeface="Times New Roman" panose="02020603050405020304" pitchFamily="18" charset="0"/>
              </a:rPr>
              <a:t>Bài tập 3</a:t>
            </a:r>
            <a:endParaRPr sz="7200" b="1">
              <a:latin typeface="Times New Roman" panose="02020603050405020304" pitchFamily="18" charset="0"/>
              <a:cs typeface="Times New Roman" panose="02020603050405020304" pitchFamily="18" charset="0"/>
            </a:endParaRPr>
          </a:p>
        </p:txBody>
      </p:sp>
      <p:sp>
        <p:nvSpPr>
          <p:cNvPr id="3186" name="Google Shape;3186;p42"/>
          <p:cNvSpPr txBox="1">
            <a:spLocks noGrp="1"/>
          </p:cNvSpPr>
          <p:nvPr>
            <p:ph type="title" idx="2"/>
          </p:nvPr>
        </p:nvSpPr>
        <p:spPr>
          <a:xfrm>
            <a:off x="3844515" y="2746041"/>
            <a:ext cx="1333600" cy="844800"/>
          </a:xfrm>
          <a:prstGeom prst="rect">
            <a:avLst/>
          </a:prstGeom>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3.</a:t>
            </a:r>
            <a:endParaRPr sz="8800" b="1">
              <a:latin typeface="Times New Roman" panose="02020603050405020304" pitchFamily="18" charset="0"/>
              <a:cs typeface="Times New Roman" panose="02020603050405020304" pitchFamily="18" charset="0"/>
            </a:endParaRPr>
          </a:p>
        </p:txBody>
      </p:sp>
      <p:grpSp>
        <p:nvGrpSpPr>
          <p:cNvPr id="3188" name="Google Shape;3188;p42"/>
          <p:cNvGrpSpPr/>
          <p:nvPr/>
        </p:nvGrpSpPr>
        <p:grpSpPr>
          <a:xfrm>
            <a:off x="9153236" y="2312877"/>
            <a:ext cx="1670805" cy="2733065"/>
            <a:chOff x="6812802" y="1734657"/>
            <a:chExt cx="1253104" cy="2049799"/>
          </a:xfrm>
        </p:grpSpPr>
        <p:sp>
          <p:nvSpPr>
            <p:cNvPr id="3189" name="Google Shape;3189;p42"/>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3190;p42"/>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3191;p42"/>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2" name="Google Shape;3192;p42"/>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3" name="Google Shape;3193;p42"/>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4" name="Google Shape;3194;p42"/>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5" name="Google Shape;3195;p42"/>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6" name="Google Shape;3196;p42"/>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7" name="Google Shape;3197;p42"/>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8" name="Google Shape;3198;p42"/>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9" name="Google Shape;3199;p42"/>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0" name="Google Shape;3200;p42"/>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1" name="Google Shape;3201;p42"/>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2" name="Google Shape;3202;p42"/>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3203;p42"/>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3204;p42"/>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3205;p42"/>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6" name="Google Shape;3206;p42"/>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7" name="Google Shape;3207;p42"/>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3208;p42"/>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3209;p42"/>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0" name="Google Shape;3210;p42"/>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1" name="Google Shape;3211;p42"/>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3212;p42"/>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3213;p42"/>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3214;p42"/>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3215;p42"/>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3216;p42"/>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3217;p42"/>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3218;p42"/>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3219;p42"/>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0" name="Google Shape;3220;p42"/>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1" name="Google Shape;3221;p42"/>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3222;p42"/>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3223;p42"/>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3224;p42"/>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3225;p42"/>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3226;p42"/>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3227;p42"/>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3228;p42"/>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3229;p42"/>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0" name="Google Shape;3230;p42"/>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1" name="Google Shape;3231;p42"/>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3232;p42"/>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3233;p42"/>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3234;p42"/>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3235;p42"/>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3236;p42"/>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3237;p42"/>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3238;p42"/>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3239;p42"/>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3240;p42"/>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3241;p42"/>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55342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 calcmode="lin" valueType="num">
                                      <p:cBhvr additive="base">
                                        <p:cTn id="7" dur="500" fill="hold"/>
                                        <p:tgtEl>
                                          <p:spTgt spid="3018"/>
                                        </p:tgtEl>
                                        <p:attrNameLst>
                                          <p:attrName>ppt_x</p:attrName>
                                        </p:attrNameLst>
                                      </p:cBhvr>
                                      <p:tavLst>
                                        <p:tav tm="0">
                                          <p:val>
                                            <p:strVal val="#ppt_x"/>
                                          </p:val>
                                        </p:tav>
                                        <p:tav tm="100000">
                                          <p:val>
                                            <p:strVal val="#ppt_x"/>
                                          </p:val>
                                        </p:tav>
                                      </p:tavLst>
                                    </p:anim>
                                    <p:anim calcmode="lin" valueType="num">
                                      <p:cBhvr additive="base">
                                        <p:cTn id="8" dur="500" fill="hold"/>
                                        <p:tgtEl>
                                          <p:spTgt spid="3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34"/>
                                        </p:tgtEl>
                                        <p:attrNameLst>
                                          <p:attrName>style.visibility</p:attrName>
                                        </p:attrNameLst>
                                      </p:cBhvr>
                                      <p:to>
                                        <p:strVal val="visible"/>
                                      </p:to>
                                    </p:set>
                                    <p:anim calcmode="lin" valueType="num">
                                      <p:cBhvr additive="base">
                                        <p:cTn id="11" dur="500" fill="hold"/>
                                        <p:tgtEl>
                                          <p:spTgt spid="3034"/>
                                        </p:tgtEl>
                                        <p:attrNameLst>
                                          <p:attrName>ppt_x</p:attrName>
                                        </p:attrNameLst>
                                      </p:cBhvr>
                                      <p:tavLst>
                                        <p:tav tm="0">
                                          <p:val>
                                            <p:strVal val="#ppt_x"/>
                                          </p:val>
                                        </p:tav>
                                        <p:tav tm="100000">
                                          <p:val>
                                            <p:strVal val="#ppt_x"/>
                                          </p:val>
                                        </p:tav>
                                      </p:tavLst>
                                    </p:anim>
                                    <p:anim calcmode="lin" valueType="num">
                                      <p:cBhvr additive="base">
                                        <p:cTn id="12" dur="500" fill="hold"/>
                                        <p:tgtEl>
                                          <p:spTgt spid="30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42"/>
                                        </p:tgtEl>
                                        <p:attrNameLst>
                                          <p:attrName>style.visibility</p:attrName>
                                        </p:attrNameLst>
                                      </p:cBhvr>
                                      <p:to>
                                        <p:strVal val="visible"/>
                                      </p:to>
                                    </p:set>
                                    <p:anim calcmode="lin" valueType="num">
                                      <p:cBhvr additive="base">
                                        <p:cTn id="15" dur="500" fill="hold"/>
                                        <p:tgtEl>
                                          <p:spTgt spid="3042"/>
                                        </p:tgtEl>
                                        <p:attrNameLst>
                                          <p:attrName>ppt_x</p:attrName>
                                        </p:attrNameLst>
                                      </p:cBhvr>
                                      <p:tavLst>
                                        <p:tav tm="0">
                                          <p:val>
                                            <p:strVal val="#ppt_x"/>
                                          </p:val>
                                        </p:tav>
                                        <p:tav tm="100000">
                                          <p:val>
                                            <p:strVal val="#ppt_x"/>
                                          </p:val>
                                        </p:tav>
                                      </p:tavLst>
                                    </p:anim>
                                    <p:anim calcmode="lin" valueType="num">
                                      <p:cBhvr additive="base">
                                        <p:cTn id="16" dur="500" fill="hold"/>
                                        <p:tgtEl>
                                          <p:spTgt spid="30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5"/>
                                        </p:tgtEl>
                                        <p:attrNameLst>
                                          <p:attrName>style.visibility</p:attrName>
                                        </p:attrNameLst>
                                      </p:cBhvr>
                                      <p:to>
                                        <p:strVal val="visible"/>
                                      </p:to>
                                    </p:set>
                                    <p:anim calcmode="lin" valueType="num">
                                      <p:cBhvr additive="base">
                                        <p:cTn id="19" dur="500" fill="hold"/>
                                        <p:tgtEl>
                                          <p:spTgt spid="3065"/>
                                        </p:tgtEl>
                                        <p:attrNameLst>
                                          <p:attrName>ppt_x</p:attrName>
                                        </p:attrNameLst>
                                      </p:cBhvr>
                                      <p:tavLst>
                                        <p:tav tm="0">
                                          <p:val>
                                            <p:strVal val="#ppt_x"/>
                                          </p:val>
                                        </p:tav>
                                        <p:tav tm="100000">
                                          <p:val>
                                            <p:strVal val="#ppt_x"/>
                                          </p:val>
                                        </p:tav>
                                      </p:tavLst>
                                    </p:anim>
                                    <p:anim calcmode="lin" valueType="num">
                                      <p:cBhvr additive="base">
                                        <p:cTn id="20" dur="500" fill="hold"/>
                                        <p:tgtEl>
                                          <p:spTgt spid="30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06"/>
                                        </p:tgtEl>
                                        <p:attrNameLst>
                                          <p:attrName>style.visibility</p:attrName>
                                        </p:attrNameLst>
                                      </p:cBhvr>
                                      <p:to>
                                        <p:strVal val="visible"/>
                                      </p:to>
                                    </p:set>
                                    <p:anim calcmode="lin" valueType="num">
                                      <p:cBhvr additive="base">
                                        <p:cTn id="27" dur="500" fill="hold"/>
                                        <p:tgtEl>
                                          <p:spTgt spid="3106"/>
                                        </p:tgtEl>
                                        <p:attrNameLst>
                                          <p:attrName>ppt_x</p:attrName>
                                        </p:attrNameLst>
                                      </p:cBhvr>
                                      <p:tavLst>
                                        <p:tav tm="0">
                                          <p:val>
                                            <p:strVal val="#ppt_x"/>
                                          </p:val>
                                        </p:tav>
                                        <p:tav tm="100000">
                                          <p:val>
                                            <p:strVal val="#ppt_x"/>
                                          </p:val>
                                        </p:tav>
                                      </p:tavLst>
                                    </p:anim>
                                    <p:anim calcmode="lin" valueType="num">
                                      <p:cBhvr additive="base">
                                        <p:cTn id="28" dur="500" fill="hold"/>
                                        <p:tgtEl>
                                          <p:spTgt spid="31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6"/>
                                        </p:tgtEl>
                                        <p:attrNameLst>
                                          <p:attrName>style.visibility</p:attrName>
                                        </p:attrNameLst>
                                      </p:cBhvr>
                                      <p:to>
                                        <p:strVal val="visible"/>
                                      </p:to>
                                    </p:set>
                                    <p:anim calcmode="lin" valueType="num">
                                      <p:cBhvr additive="base">
                                        <p:cTn id="31" dur="500" fill="hold"/>
                                        <p:tgtEl>
                                          <p:spTgt spid="3166"/>
                                        </p:tgtEl>
                                        <p:attrNameLst>
                                          <p:attrName>ppt_x</p:attrName>
                                        </p:attrNameLst>
                                      </p:cBhvr>
                                      <p:tavLst>
                                        <p:tav tm="0">
                                          <p:val>
                                            <p:strVal val="#ppt_x"/>
                                          </p:val>
                                        </p:tav>
                                        <p:tav tm="100000">
                                          <p:val>
                                            <p:strVal val="#ppt_x"/>
                                          </p:val>
                                        </p:tav>
                                      </p:tavLst>
                                    </p:anim>
                                    <p:anim calcmode="lin" valueType="num">
                                      <p:cBhvr additive="base">
                                        <p:cTn id="32" dur="500" fill="hold"/>
                                        <p:tgtEl>
                                          <p:spTgt spid="3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84"/>
                                        </p:tgtEl>
                                        <p:attrNameLst>
                                          <p:attrName>style.visibility</p:attrName>
                                        </p:attrNameLst>
                                      </p:cBhvr>
                                      <p:to>
                                        <p:strVal val="visible"/>
                                      </p:to>
                                    </p:set>
                                    <p:anim calcmode="lin" valueType="num">
                                      <p:cBhvr additive="base">
                                        <p:cTn id="35" dur="500" fill="hold"/>
                                        <p:tgtEl>
                                          <p:spTgt spid="3184"/>
                                        </p:tgtEl>
                                        <p:attrNameLst>
                                          <p:attrName>ppt_x</p:attrName>
                                        </p:attrNameLst>
                                      </p:cBhvr>
                                      <p:tavLst>
                                        <p:tav tm="0">
                                          <p:val>
                                            <p:strVal val="#ppt_x"/>
                                          </p:val>
                                        </p:tav>
                                        <p:tav tm="100000">
                                          <p:val>
                                            <p:strVal val="#ppt_x"/>
                                          </p:val>
                                        </p:tav>
                                      </p:tavLst>
                                    </p:anim>
                                    <p:anim calcmode="lin" valueType="num">
                                      <p:cBhvr additive="base">
                                        <p:cTn id="36" dur="500" fill="hold"/>
                                        <p:tgtEl>
                                          <p:spTgt spid="31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85"/>
                                        </p:tgtEl>
                                        <p:attrNameLst>
                                          <p:attrName>style.visibility</p:attrName>
                                        </p:attrNameLst>
                                      </p:cBhvr>
                                      <p:to>
                                        <p:strVal val="visible"/>
                                      </p:to>
                                    </p:set>
                                    <p:anim calcmode="lin" valueType="num">
                                      <p:cBhvr additive="base">
                                        <p:cTn id="39" dur="500" fill="hold"/>
                                        <p:tgtEl>
                                          <p:spTgt spid="3185"/>
                                        </p:tgtEl>
                                        <p:attrNameLst>
                                          <p:attrName>ppt_x</p:attrName>
                                        </p:attrNameLst>
                                      </p:cBhvr>
                                      <p:tavLst>
                                        <p:tav tm="0">
                                          <p:val>
                                            <p:strVal val="#ppt_x"/>
                                          </p:val>
                                        </p:tav>
                                        <p:tav tm="100000">
                                          <p:val>
                                            <p:strVal val="#ppt_x"/>
                                          </p:val>
                                        </p:tav>
                                      </p:tavLst>
                                    </p:anim>
                                    <p:anim calcmode="lin" valueType="num">
                                      <p:cBhvr additive="base">
                                        <p:cTn id="40" dur="500" fill="hold"/>
                                        <p:tgtEl>
                                          <p:spTgt spid="3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86"/>
                                        </p:tgtEl>
                                        <p:attrNameLst>
                                          <p:attrName>style.visibility</p:attrName>
                                        </p:attrNameLst>
                                      </p:cBhvr>
                                      <p:to>
                                        <p:strVal val="visible"/>
                                      </p:to>
                                    </p:set>
                                    <p:anim calcmode="lin" valueType="num">
                                      <p:cBhvr additive="base">
                                        <p:cTn id="43" dur="500" fill="hold"/>
                                        <p:tgtEl>
                                          <p:spTgt spid="3186"/>
                                        </p:tgtEl>
                                        <p:attrNameLst>
                                          <p:attrName>ppt_x</p:attrName>
                                        </p:attrNameLst>
                                      </p:cBhvr>
                                      <p:tavLst>
                                        <p:tav tm="0">
                                          <p:val>
                                            <p:strVal val="#ppt_x"/>
                                          </p:val>
                                        </p:tav>
                                        <p:tav tm="100000">
                                          <p:val>
                                            <p:strVal val="#ppt_x"/>
                                          </p:val>
                                        </p:tav>
                                      </p:tavLst>
                                    </p:anim>
                                    <p:anim calcmode="lin" valueType="num">
                                      <p:cBhvr additive="base">
                                        <p:cTn id="44" dur="500" fill="hold"/>
                                        <p:tgtEl>
                                          <p:spTgt spid="318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88"/>
                                        </p:tgtEl>
                                        <p:attrNameLst>
                                          <p:attrName>style.visibility</p:attrName>
                                        </p:attrNameLst>
                                      </p:cBhvr>
                                      <p:to>
                                        <p:strVal val="visible"/>
                                      </p:to>
                                    </p:set>
                                    <p:anim calcmode="lin" valueType="num">
                                      <p:cBhvr additive="base">
                                        <p:cTn id="47" dur="500" fill="hold"/>
                                        <p:tgtEl>
                                          <p:spTgt spid="3188"/>
                                        </p:tgtEl>
                                        <p:attrNameLst>
                                          <p:attrName>ppt_x</p:attrName>
                                        </p:attrNameLst>
                                      </p:cBhvr>
                                      <p:tavLst>
                                        <p:tav tm="0">
                                          <p:val>
                                            <p:strVal val="#ppt_x"/>
                                          </p:val>
                                        </p:tav>
                                        <p:tav tm="100000">
                                          <p:val>
                                            <p:strVal val="#ppt_x"/>
                                          </p:val>
                                        </p:tav>
                                      </p:tavLst>
                                    </p:anim>
                                    <p:anim calcmode="lin" valueType="num">
                                      <p:cBhvr additive="base">
                                        <p:cTn id="48" dur="500" fill="hold"/>
                                        <p:tgtEl>
                                          <p:spTgt spid="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185" grpId="0"/>
      <p:bldP spid="31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7DC895-DCA3-44FD-B377-D1D4A63BE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2917722" y="-1988575"/>
            <a:ext cx="6356555" cy="11336594"/>
          </a:xfrm>
          <a:prstGeom prst="rect">
            <a:avLst/>
          </a:prstGeom>
        </p:spPr>
      </p:pic>
      <p:pic>
        <p:nvPicPr>
          <p:cNvPr id="11" name="图片 10" descr="图片包含 文字&#10;&#10;已生成高可信度的说明">
            <a:extLst>
              <a:ext uri="{FF2B5EF4-FFF2-40B4-BE49-F238E27FC236}">
                <a16:creationId xmlns:a16="http://schemas.microsoft.com/office/drawing/2014/main" id="{DF407DB9-5164-43C7-BB32-B404FE4132A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4266" t="18351" r="30381" b="50000"/>
          <a:stretch/>
        </p:blipFill>
        <p:spPr>
          <a:xfrm>
            <a:off x="7989050" y="337629"/>
            <a:ext cx="3636878" cy="2098346"/>
          </a:xfrm>
          <a:prstGeom prst="rect">
            <a:avLst/>
          </a:prstGeom>
        </p:spPr>
      </p:pic>
      <p:pic>
        <p:nvPicPr>
          <p:cNvPr id="3" name="图片 2" descr="图片包含 文字&#10;&#10;已生成高可信度的说明">
            <a:extLst>
              <a:ext uri="{FF2B5EF4-FFF2-40B4-BE49-F238E27FC236}">
                <a16:creationId xmlns:a16="http://schemas.microsoft.com/office/drawing/2014/main" id="{5EE8FBEC-4B67-48BB-A337-122C591A5613}"/>
              </a:ext>
            </a:extLst>
          </p:cNvPr>
          <p:cNvPicPr>
            <a:picLocks noChangeAspect="1"/>
          </p:cNvPicPr>
          <p:nvPr/>
        </p:nvPicPr>
        <p:blipFill rotWithShape="1">
          <a:blip r:embed="rId4">
            <a:extLst>
              <a:ext uri="{28A0092B-C50C-407E-A947-70E740481C1C}">
                <a14:useLocalDpi xmlns:a14="http://schemas.microsoft.com/office/drawing/2010/main" val="0"/>
              </a:ext>
            </a:extLst>
          </a:blip>
          <a:srcRect l="31192" t="56631" r="32205" b="4803"/>
          <a:stretch/>
        </p:blipFill>
        <p:spPr>
          <a:xfrm>
            <a:off x="0" y="997178"/>
            <a:ext cx="4660712" cy="4955458"/>
          </a:xfrm>
          <a:prstGeom prst="rect">
            <a:avLst/>
          </a:prstGeom>
        </p:spPr>
      </p:pic>
      <p:pic>
        <p:nvPicPr>
          <p:cNvPr id="7" name="图片 6" descr="图片包含 文字&#10;&#10;已生成高可信度的说明">
            <a:extLst>
              <a:ext uri="{FF2B5EF4-FFF2-40B4-BE49-F238E27FC236}">
                <a16:creationId xmlns:a16="http://schemas.microsoft.com/office/drawing/2014/main" id="{1CD06A6C-C38B-4BB3-AC5A-540A52011FC4}"/>
              </a:ext>
            </a:extLst>
          </p:cNvPr>
          <p:cNvPicPr>
            <a:picLocks noChangeAspect="1"/>
          </p:cNvPicPr>
          <p:nvPr/>
        </p:nvPicPr>
        <p:blipFill rotWithShape="1">
          <a:blip r:embed="rId4">
            <a:extLst>
              <a:ext uri="{28A0092B-C50C-407E-A947-70E740481C1C}">
                <a14:useLocalDpi xmlns:a14="http://schemas.microsoft.com/office/drawing/2010/main" val="0"/>
              </a:ext>
            </a:extLst>
          </a:blip>
          <a:srcRect t="53047" r="75028" b="30466"/>
          <a:stretch/>
        </p:blipFill>
        <p:spPr>
          <a:xfrm>
            <a:off x="509840" y="313041"/>
            <a:ext cx="2053678" cy="1368275"/>
          </a:xfrm>
          <a:prstGeom prst="rect">
            <a:avLst/>
          </a:prstGeom>
        </p:spPr>
      </p:pic>
      <p:pic>
        <p:nvPicPr>
          <p:cNvPr id="8" name="图片 7" descr="图片包含 文字&#10;&#10;已生成高可信度的说明">
            <a:extLst>
              <a:ext uri="{FF2B5EF4-FFF2-40B4-BE49-F238E27FC236}">
                <a16:creationId xmlns:a16="http://schemas.microsoft.com/office/drawing/2014/main" id="{A73F5DCD-0DD3-400D-A3D9-5BC446F589F9}"/>
              </a:ext>
            </a:extLst>
          </p:cNvPr>
          <p:cNvPicPr>
            <a:picLocks noChangeAspect="1"/>
          </p:cNvPicPr>
          <p:nvPr/>
        </p:nvPicPr>
        <p:blipFill rotWithShape="1">
          <a:blip r:embed="rId4">
            <a:extLst>
              <a:ext uri="{28A0092B-C50C-407E-A947-70E740481C1C}">
                <a14:useLocalDpi xmlns:a14="http://schemas.microsoft.com/office/drawing/2010/main" val="0"/>
              </a:ext>
            </a:extLst>
          </a:blip>
          <a:srcRect l="73581" r="9869" b="71326"/>
          <a:stretch/>
        </p:blipFill>
        <p:spPr>
          <a:xfrm flipV="1">
            <a:off x="10195425" y="3942020"/>
            <a:ext cx="1466307" cy="2563611"/>
          </a:xfrm>
          <a:prstGeom prst="rect">
            <a:avLst/>
          </a:prstGeom>
        </p:spPr>
      </p:pic>
      <p:pic>
        <p:nvPicPr>
          <p:cNvPr id="9" name="图片 8" descr="图片包含 文字&#10;&#10;已生成高可信度的说明">
            <a:extLst>
              <a:ext uri="{FF2B5EF4-FFF2-40B4-BE49-F238E27FC236}">
                <a16:creationId xmlns:a16="http://schemas.microsoft.com/office/drawing/2014/main" id="{5EF76B5A-821B-4D38-9357-C2A0D5121DC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4722" t="66093"/>
          <a:stretch/>
        </p:blipFill>
        <p:spPr>
          <a:xfrm>
            <a:off x="10619807" y="2215873"/>
            <a:ext cx="789521" cy="1768089"/>
          </a:xfrm>
          <a:prstGeom prst="rect">
            <a:avLst/>
          </a:prstGeom>
        </p:spPr>
      </p:pic>
      <p:pic>
        <p:nvPicPr>
          <p:cNvPr id="10" name="图片 9" descr="图片包含 文字&#10;&#10;已生成高可信度的说明">
            <a:extLst>
              <a:ext uri="{FF2B5EF4-FFF2-40B4-BE49-F238E27FC236}">
                <a16:creationId xmlns:a16="http://schemas.microsoft.com/office/drawing/2014/main" id="{049272E9-D13D-4AC3-94C3-1A36FDC874E5}"/>
              </a:ext>
            </a:extLst>
          </p:cNvPr>
          <p:cNvPicPr>
            <a:picLocks noChangeAspect="1"/>
          </p:cNvPicPr>
          <p:nvPr/>
        </p:nvPicPr>
        <p:blipFill rotWithShape="1">
          <a:blip r:embed="rId4">
            <a:extLst>
              <a:ext uri="{28A0092B-C50C-407E-A947-70E740481C1C}">
                <a14:useLocalDpi xmlns:a14="http://schemas.microsoft.com/office/drawing/2010/main" val="0"/>
              </a:ext>
            </a:extLst>
          </a:blip>
          <a:srcRect t="75674" r="86696"/>
          <a:stretch/>
        </p:blipFill>
        <p:spPr>
          <a:xfrm>
            <a:off x="509839" y="4360605"/>
            <a:ext cx="1260313" cy="2325329"/>
          </a:xfrm>
          <a:prstGeom prst="rect">
            <a:avLst/>
          </a:prstGeom>
        </p:spPr>
      </p:pic>
      <p:sp>
        <p:nvSpPr>
          <p:cNvPr id="12" name="Rectangle 11"/>
          <p:cNvSpPr/>
          <p:nvPr/>
        </p:nvSpPr>
        <p:spPr>
          <a:xfrm>
            <a:off x="4784128" y="2049194"/>
            <a:ext cx="528788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TRÒ </a:t>
            </a:r>
            <a:r>
              <a:rPr kumimoji="0" lang="vi-VN" sz="6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CHƠI</a:t>
            </a:r>
            <a:endParaRPr kumimoji="0" lang="vi-VN" sz="6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THỬ</a:t>
            </a:r>
            <a:r>
              <a:rPr kumimoji="0" lang="vi-VN" sz="6000" b="1" i="0" u="none" strike="noStrike" kern="1200" cap="none" spc="0" normalizeH="0" noProof="0" smtClean="0">
                <a:ln>
                  <a:noFill/>
                </a:ln>
                <a:solidFill>
                  <a:srgbClr val="FF0000"/>
                </a:solidFill>
                <a:effectLst/>
                <a:uLnTx/>
                <a:uFillTx/>
                <a:latin typeface="Times New Roman" panose="02020603050405020304" pitchFamily="18" charset="0"/>
                <a:ea typeface="+mn-ea"/>
                <a:cs typeface="+mn-cs"/>
              </a:rPr>
              <a:t> THÁCH </a:t>
            </a:r>
            <a:r>
              <a:rPr kumimoji="0" lang="vi-VN" sz="6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TRÍ NHỚ</a:t>
            </a:r>
            <a:endParaRPr kumimoji="0" lang="en-US" sz="60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365905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2000" fill="hold"/>
                                        <p:tgtEl>
                                          <p:spTgt spid="12"/>
                                        </p:tgtEl>
                                      </p:cBhvr>
                                      <p:by x="150000" y="150000"/>
                                    </p:animScale>
                                  </p:childTnLst>
                                </p:cTn>
                              </p:par>
                            </p:childTnLst>
                          </p:cTn>
                        </p:par>
                        <p:par>
                          <p:cTn id="14" fill="hold">
                            <p:stCondLst>
                              <p:cond delay="3000"/>
                            </p:stCondLst>
                            <p:childTnLst>
                              <p:par>
                                <p:cTn id="15" presetID="32" presetClass="emph" presetSubtype="0" fill="hold" grpId="2" nodeType="after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par>
                          <p:cTn id="21" fill="hold">
                            <p:stCondLst>
                              <p:cond delay="4000"/>
                            </p:stCondLst>
                            <p:childTnLst>
                              <p:par>
                                <p:cTn id="22" presetID="27" presetClass="emph" presetSubtype="0" fill="remove" grpId="3" nodeType="afterEffect">
                                  <p:stCondLst>
                                    <p:cond delay="0"/>
                                  </p:stCondLst>
                                  <p:childTnLst>
                                    <p:animClr clrSpc="rgb" dir="cw">
                                      <p:cBhvr override="childStyle">
                                        <p:cTn id="23" dur="1750" autoRev="1" fill="remove"/>
                                        <p:tgtEl>
                                          <p:spTgt spid="12"/>
                                        </p:tgtEl>
                                        <p:attrNameLst>
                                          <p:attrName>style.color</p:attrName>
                                        </p:attrNameLst>
                                      </p:cBhvr>
                                      <p:to>
                                        <a:schemeClr val="bg1"/>
                                      </p:to>
                                    </p:animClr>
                                    <p:animClr clrSpc="rgb" dir="cw">
                                      <p:cBhvr>
                                        <p:cTn id="24" dur="1750" autoRev="1" fill="remove"/>
                                        <p:tgtEl>
                                          <p:spTgt spid="12"/>
                                        </p:tgtEl>
                                        <p:attrNameLst>
                                          <p:attrName>fillcolor</p:attrName>
                                        </p:attrNameLst>
                                      </p:cBhvr>
                                      <p:to>
                                        <a:schemeClr val="bg1"/>
                                      </p:to>
                                    </p:animClr>
                                    <p:set>
                                      <p:cBhvr>
                                        <p:cTn id="25" dur="1750" autoRev="1" fill="remove"/>
                                        <p:tgtEl>
                                          <p:spTgt spid="12"/>
                                        </p:tgtEl>
                                        <p:attrNameLst>
                                          <p:attrName>fill.type</p:attrName>
                                        </p:attrNameLst>
                                      </p:cBhvr>
                                      <p:to>
                                        <p:strVal val="solid"/>
                                      </p:to>
                                    </p:set>
                                    <p:set>
                                      <p:cBhvr>
                                        <p:cTn id="26" dur="17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5"/>
        <p:cNvGrpSpPr/>
        <p:nvPr/>
      </p:nvGrpSpPr>
      <p:grpSpPr>
        <a:xfrm>
          <a:off x="0" y="0"/>
          <a:ext cx="0" cy="0"/>
          <a:chOff x="0" y="0"/>
          <a:chExt cx="0" cy="0"/>
        </a:xfrm>
      </p:grpSpPr>
      <p:grpSp>
        <p:nvGrpSpPr>
          <p:cNvPr id="3246" name="Google Shape;3246;p43"/>
          <p:cNvGrpSpPr/>
          <p:nvPr/>
        </p:nvGrpSpPr>
        <p:grpSpPr>
          <a:xfrm rot="-1952464" flipH="1">
            <a:off x="3571646" y="-401018"/>
            <a:ext cx="1122692" cy="2364849"/>
            <a:chOff x="4458800" y="2953350"/>
            <a:chExt cx="842025" cy="1773650"/>
          </a:xfrm>
        </p:grpSpPr>
        <p:sp>
          <p:nvSpPr>
            <p:cNvPr id="3247" name="Google Shape;3247;p4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8" name="Google Shape;3248;p4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9" name="Google Shape;3249;p4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0" name="Google Shape;3250;p4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1" name="Google Shape;3251;p4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2" name="Google Shape;3252;p4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3" name="Google Shape;3253;p4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4" name="Google Shape;3254;p4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5" name="Google Shape;3255;p4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6" name="Google Shape;3256;p4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7" name="Google Shape;3257;p4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8" name="Google Shape;3258;p4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9" name="Google Shape;3259;p4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0" name="Google Shape;3260;p4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1" name="Google Shape;3261;p4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2" name="Google Shape;3262;p4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3" name="Google Shape;3263;p4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4" name="Google Shape;3264;p4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5" name="Google Shape;3265;p4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6" name="Google Shape;3266;p4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7" name="Google Shape;3267;p4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68" name="Google Shape;3268;p43"/>
          <p:cNvGrpSpPr/>
          <p:nvPr/>
        </p:nvGrpSpPr>
        <p:grpSpPr>
          <a:xfrm rot="-2166950" flipH="1">
            <a:off x="6335328" y="-325038"/>
            <a:ext cx="1855272" cy="2313356"/>
            <a:chOff x="2386975" y="3180875"/>
            <a:chExt cx="1391500" cy="1735075"/>
          </a:xfrm>
        </p:grpSpPr>
        <p:sp>
          <p:nvSpPr>
            <p:cNvPr id="3269" name="Google Shape;3269;p4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0" name="Google Shape;3270;p4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1" name="Google Shape;3271;p4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2" name="Google Shape;3272;p4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3" name="Google Shape;3273;p4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4" name="Google Shape;3274;p4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5" name="Google Shape;3275;p4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6" name="Google Shape;3276;p4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7" name="Google Shape;3277;p4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8" name="Google Shape;3278;p4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9" name="Google Shape;3279;p4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0" name="Google Shape;3280;p4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1" name="Google Shape;3281;p4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2" name="Google Shape;3282;p4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3" name="Google Shape;3283;p4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4" name="Google Shape;3284;p4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5" name="Google Shape;3285;p4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6" name="Google Shape;3286;p4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7" name="Google Shape;3287;p4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8" name="Google Shape;3288;p4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9" name="Google Shape;3289;p4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0" name="Google Shape;3290;p4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91" name="Google Shape;3291;p43"/>
          <p:cNvGrpSpPr/>
          <p:nvPr/>
        </p:nvGrpSpPr>
        <p:grpSpPr>
          <a:xfrm>
            <a:off x="4343903" y="-169967"/>
            <a:ext cx="1717933" cy="2187133"/>
            <a:chOff x="659300" y="3268175"/>
            <a:chExt cx="1288450" cy="1640350"/>
          </a:xfrm>
        </p:grpSpPr>
        <p:sp>
          <p:nvSpPr>
            <p:cNvPr id="3292" name="Google Shape;3292;p4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3" name="Google Shape;3293;p4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4" name="Google Shape;3294;p4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5" name="Google Shape;3295;p4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6" name="Google Shape;3296;p4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7" name="Google Shape;3297;p4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8" name="Google Shape;3298;p4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9" name="Google Shape;3299;p4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0" name="Google Shape;3300;p4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1" name="Google Shape;3301;p4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2" name="Google Shape;3302;p4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3" name="Google Shape;3303;p4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4" name="Google Shape;3304;p4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5" name="Google Shape;3305;p4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6" name="Google Shape;3306;p4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7" name="Google Shape;3307;p4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8" name="Google Shape;3308;p4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9" name="Google Shape;3309;p4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0" name="Google Shape;3310;p4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1" name="Google Shape;3311;p4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2" name="Google Shape;3312;p4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3" name="Google Shape;3313;p4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4" name="Google Shape;3314;p4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15" name="Google Shape;3315;p43"/>
          <p:cNvGrpSpPr/>
          <p:nvPr/>
        </p:nvGrpSpPr>
        <p:grpSpPr>
          <a:xfrm rot="1063801">
            <a:off x="8363878" y="-458359"/>
            <a:ext cx="2093957" cy="2401316"/>
            <a:chOff x="3056825" y="-2290075"/>
            <a:chExt cx="1465250" cy="1680325"/>
          </a:xfrm>
        </p:grpSpPr>
        <p:sp>
          <p:nvSpPr>
            <p:cNvPr id="3316" name="Google Shape;3316;p4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7" name="Google Shape;3317;p4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8" name="Google Shape;3318;p4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9" name="Google Shape;3319;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0" name="Google Shape;3320;p4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1" name="Google Shape;3321;p4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2" name="Google Shape;3322;p4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3" name="Google Shape;3323;p4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4" name="Google Shape;3324;p4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5" name="Google Shape;3325;p4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6" name="Google Shape;3326;p4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7" name="Google Shape;3327;p4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8" name="Google Shape;3328;p4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9" name="Google Shape;3329;p4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0" name="Google Shape;3330;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31" name="Google Shape;3331;p43"/>
          <p:cNvGrpSpPr/>
          <p:nvPr/>
        </p:nvGrpSpPr>
        <p:grpSpPr>
          <a:xfrm>
            <a:off x="10195324" y="1311857"/>
            <a:ext cx="1121995" cy="1140255"/>
            <a:chOff x="5967275" y="1212450"/>
            <a:chExt cx="1139775" cy="1158325"/>
          </a:xfrm>
        </p:grpSpPr>
        <p:sp>
          <p:nvSpPr>
            <p:cNvPr id="3332" name="Google Shape;3332;p4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3" name="Google Shape;3333;p4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4" name="Google Shape;3334;p4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5" name="Google Shape;3335;p4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6" name="Google Shape;3336;p4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7" name="Google Shape;3337;p4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8" name="Google Shape;3338;p4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39" name="Google Shape;3339;p43"/>
          <p:cNvGrpSpPr/>
          <p:nvPr/>
        </p:nvGrpSpPr>
        <p:grpSpPr>
          <a:xfrm rot="-3626901" flipH="1">
            <a:off x="1149097" y="1398078"/>
            <a:ext cx="894431" cy="1419255"/>
            <a:chOff x="4491600" y="1128725"/>
            <a:chExt cx="911950" cy="1447225"/>
          </a:xfrm>
        </p:grpSpPr>
        <p:sp>
          <p:nvSpPr>
            <p:cNvPr id="3340" name="Google Shape;3340;p43"/>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1" name="Google Shape;3341;p43"/>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42" name="Google Shape;3342;p43"/>
          <p:cNvGrpSpPr/>
          <p:nvPr/>
        </p:nvGrpSpPr>
        <p:grpSpPr>
          <a:xfrm>
            <a:off x="1418514" y="226182"/>
            <a:ext cx="2298293" cy="2878681"/>
            <a:chOff x="610625" y="938625"/>
            <a:chExt cx="1230350" cy="1541050"/>
          </a:xfrm>
        </p:grpSpPr>
        <p:sp>
          <p:nvSpPr>
            <p:cNvPr id="3343" name="Google Shape;3343;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4" name="Google Shape;3344;p43"/>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5" name="Google Shape;3345;p43"/>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6" name="Google Shape;3346;p43"/>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7" name="Google Shape;3347;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8" name="Google Shape;3348;p43"/>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9" name="Google Shape;3349;p43"/>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0" name="Google Shape;3350;p43"/>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1" name="Google Shape;3351;p43"/>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2" name="Google Shape;3352;p43"/>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3" name="Google Shape;3353;p43"/>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4" name="Google Shape;3354;p43"/>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5" name="Google Shape;3355;p43"/>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6" name="Google Shape;3356;p43"/>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7" name="Google Shape;3357;p43"/>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8" name="Google Shape;3358;p43"/>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9" name="Google Shape;3359;p43"/>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0" name="Google Shape;3360;p43"/>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61" name="Google Shape;3361;p43"/>
          <p:cNvGrpSpPr/>
          <p:nvPr/>
        </p:nvGrpSpPr>
        <p:grpSpPr>
          <a:xfrm>
            <a:off x="1680018" y="719201"/>
            <a:ext cx="8831617" cy="4978900"/>
            <a:chOff x="1260013" y="631275"/>
            <a:chExt cx="6623713" cy="3734175"/>
          </a:xfrm>
        </p:grpSpPr>
        <p:sp>
          <p:nvSpPr>
            <p:cNvPr id="3362" name="Google Shape;3362;p43"/>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3" name="Google Shape;3363;p43"/>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4" name="Google Shape;3364;p43"/>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5" name="Google Shape;3365;p43"/>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66" name="Google Shape;3366;p43"/>
            <p:cNvGrpSpPr/>
            <p:nvPr/>
          </p:nvGrpSpPr>
          <p:grpSpPr>
            <a:xfrm>
              <a:off x="1260013" y="3960150"/>
              <a:ext cx="6623713" cy="405300"/>
              <a:chOff x="1260013" y="3960150"/>
              <a:chExt cx="6623713" cy="405300"/>
            </a:xfrm>
          </p:grpSpPr>
          <p:sp>
            <p:nvSpPr>
              <p:cNvPr id="3367" name="Google Shape;3367;p43"/>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8" name="Google Shape;3368;p43"/>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9" name="Google Shape;3369;p43"/>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70" name="Google Shape;3370;p43"/>
          <p:cNvSpPr txBox="1">
            <a:spLocks noGrp="1"/>
          </p:cNvSpPr>
          <p:nvPr>
            <p:ph type="title"/>
          </p:nvPr>
        </p:nvSpPr>
        <p:spPr>
          <a:xfrm>
            <a:off x="2457780" y="1054782"/>
            <a:ext cx="7329750" cy="1096800"/>
          </a:xfrm>
          <a:prstGeom prst="rect">
            <a:avLst/>
          </a:prstGeom>
        </p:spPr>
        <p:txBody>
          <a:bodyPr spcFirstLastPara="1" wrap="square" lIns="121900" tIns="121900" rIns="121900" bIns="121900" anchor="t" anchorCtr="0">
            <a:noAutofit/>
          </a:bodyPr>
          <a:lstStyle/>
          <a:p>
            <a:pPr algn="just"/>
            <a:r>
              <a:rPr lang="vi-VN" sz="3200" i="1" dirty="0">
                <a:solidFill>
                  <a:schemeClr val="tx1"/>
                </a:solidFill>
                <a:latin typeface="+mj-lt"/>
              </a:rPr>
              <a:t>“Lòng yêu nước ban đầu là lòng yêu những vật tầm thường nhất” (I-li-a Ê-ren-bua). Hãy xem đây là câu chủ đề, từ đó, viết hai đoạn văn, một đoạn văn đặt câu chủ đề ở đầu đoạn (diễn dịch) và đoạn văn đặt câu chủ dề ở cuối đoạn (quy nạp). </a:t>
            </a:r>
            <a:endParaRPr lang="en-US" sz="1800" dirty="0">
              <a:solidFill>
                <a:schemeClr val="tx1"/>
              </a:solidFill>
              <a:latin typeface="+mj-lt"/>
              <a:cs typeface="Times New Roman" panose="02020603050405020304" pitchFamily="18" charset="0"/>
            </a:endParaRPr>
          </a:p>
        </p:txBody>
      </p:sp>
      <p:grpSp>
        <p:nvGrpSpPr>
          <p:cNvPr id="3372" name="Google Shape;3372;p43"/>
          <p:cNvGrpSpPr/>
          <p:nvPr/>
        </p:nvGrpSpPr>
        <p:grpSpPr>
          <a:xfrm>
            <a:off x="959751" y="5897777"/>
            <a:ext cx="10281644" cy="1057305"/>
            <a:chOff x="2602125" y="3941453"/>
            <a:chExt cx="3929091" cy="792979"/>
          </a:xfrm>
        </p:grpSpPr>
        <p:sp>
          <p:nvSpPr>
            <p:cNvPr id="3373" name="Google Shape;3373;p43"/>
            <p:cNvSpPr/>
            <p:nvPr/>
          </p:nvSpPr>
          <p:spPr>
            <a:xfrm>
              <a:off x="2612113" y="3972878"/>
              <a:ext cx="3887219" cy="730150"/>
            </a:xfrm>
            <a:custGeom>
              <a:avLst/>
              <a:gdLst/>
              <a:ahLst/>
              <a:cxnLst/>
              <a:rect l="l" t="t" r="r" b="b"/>
              <a:pathLst>
                <a:path w="186415" h="35015" extrusionOk="0">
                  <a:moveTo>
                    <a:pt x="93219" y="0"/>
                  </a:moveTo>
                  <a:cubicBezTo>
                    <a:pt x="41725" y="0"/>
                    <a:pt x="0" y="7852"/>
                    <a:pt x="0" y="17507"/>
                  </a:cubicBezTo>
                  <a:cubicBezTo>
                    <a:pt x="0" y="27162"/>
                    <a:pt x="41725" y="35014"/>
                    <a:pt x="93219" y="35014"/>
                  </a:cubicBezTo>
                  <a:cubicBezTo>
                    <a:pt x="144690" y="35014"/>
                    <a:pt x="186415" y="27162"/>
                    <a:pt x="186415" y="17507"/>
                  </a:cubicBezTo>
                  <a:cubicBezTo>
                    <a:pt x="186415" y="7852"/>
                    <a:pt x="144690" y="0"/>
                    <a:pt x="932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4" name="Google Shape;3374;p43"/>
            <p:cNvSpPr/>
            <p:nvPr/>
          </p:nvSpPr>
          <p:spPr>
            <a:xfrm>
              <a:off x="2602125" y="3941453"/>
              <a:ext cx="3929091" cy="792979"/>
            </a:xfrm>
            <a:custGeom>
              <a:avLst/>
              <a:gdLst/>
              <a:ahLst/>
              <a:cxnLst/>
              <a:rect l="l" t="t" r="r" b="b"/>
              <a:pathLst>
                <a:path w="188423" h="38028" extrusionOk="0">
                  <a:moveTo>
                    <a:pt x="95707" y="1"/>
                  </a:moveTo>
                  <a:lnTo>
                    <a:pt x="95684" y="3037"/>
                  </a:lnTo>
                  <a:lnTo>
                    <a:pt x="96460" y="3037"/>
                  </a:lnTo>
                  <a:lnTo>
                    <a:pt x="96460" y="1"/>
                  </a:lnTo>
                  <a:close/>
                  <a:moveTo>
                    <a:pt x="89589" y="1"/>
                  </a:moveTo>
                  <a:lnTo>
                    <a:pt x="88836" y="24"/>
                  </a:lnTo>
                  <a:lnTo>
                    <a:pt x="88859" y="3059"/>
                  </a:lnTo>
                  <a:lnTo>
                    <a:pt x="89612" y="3059"/>
                  </a:lnTo>
                  <a:lnTo>
                    <a:pt x="89589" y="1"/>
                  </a:lnTo>
                  <a:close/>
                  <a:moveTo>
                    <a:pt x="102577" y="69"/>
                  </a:moveTo>
                  <a:lnTo>
                    <a:pt x="102531" y="3105"/>
                  </a:lnTo>
                  <a:lnTo>
                    <a:pt x="103285" y="3128"/>
                  </a:lnTo>
                  <a:lnTo>
                    <a:pt x="103330" y="92"/>
                  </a:lnTo>
                  <a:lnTo>
                    <a:pt x="102577" y="69"/>
                  </a:lnTo>
                  <a:close/>
                  <a:moveTo>
                    <a:pt x="82719" y="115"/>
                  </a:moveTo>
                  <a:lnTo>
                    <a:pt x="81966" y="138"/>
                  </a:lnTo>
                  <a:lnTo>
                    <a:pt x="82034" y="3173"/>
                  </a:lnTo>
                  <a:lnTo>
                    <a:pt x="82787" y="3151"/>
                  </a:lnTo>
                  <a:lnTo>
                    <a:pt x="82719" y="115"/>
                  </a:lnTo>
                  <a:close/>
                  <a:moveTo>
                    <a:pt x="109447" y="252"/>
                  </a:moveTo>
                  <a:lnTo>
                    <a:pt x="109356" y="3288"/>
                  </a:lnTo>
                  <a:lnTo>
                    <a:pt x="110109" y="3310"/>
                  </a:lnTo>
                  <a:lnTo>
                    <a:pt x="110201" y="275"/>
                  </a:lnTo>
                  <a:lnTo>
                    <a:pt x="109447" y="252"/>
                  </a:lnTo>
                  <a:close/>
                  <a:moveTo>
                    <a:pt x="75849" y="320"/>
                  </a:moveTo>
                  <a:lnTo>
                    <a:pt x="75095" y="343"/>
                  </a:lnTo>
                  <a:lnTo>
                    <a:pt x="75209" y="3379"/>
                  </a:lnTo>
                  <a:lnTo>
                    <a:pt x="75963" y="3356"/>
                  </a:lnTo>
                  <a:lnTo>
                    <a:pt x="75849" y="320"/>
                  </a:lnTo>
                  <a:close/>
                  <a:moveTo>
                    <a:pt x="116318" y="503"/>
                  </a:moveTo>
                  <a:lnTo>
                    <a:pt x="116158" y="3561"/>
                  </a:lnTo>
                  <a:lnTo>
                    <a:pt x="116934" y="3584"/>
                  </a:lnTo>
                  <a:lnTo>
                    <a:pt x="117071" y="549"/>
                  </a:lnTo>
                  <a:lnTo>
                    <a:pt x="116318" y="503"/>
                  </a:lnTo>
                  <a:close/>
                  <a:moveTo>
                    <a:pt x="69001" y="617"/>
                  </a:moveTo>
                  <a:lnTo>
                    <a:pt x="68225" y="663"/>
                  </a:lnTo>
                  <a:lnTo>
                    <a:pt x="68385" y="3698"/>
                  </a:lnTo>
                  <a:lnTo>
                    <a:pt x="69138" y="3653"/>
                  </a:lnTo>
                  <a:lnTo>
                    <a:pt x="69001" y="617"/>
                  </a:lnTo>
                  <a:close/>
                  <a:moveTo>
                    <a:pt x="123165" y="891"/>
                  </a:moveTo>
                  <a:lnTo>
                    <a:pt x="122983" y="3927"/>
                  </a:lnTo>
                  <a:lnTo>
                    <a:pt x="123736" y="3972"/>
                  </a:lnTo>
                  <a:lnTo>
                    <a:pt x="123941" y="937"/>
                  </a:lnTo>
                  <a:lnTo>
                    <a:pt x="123165" y="891"/>
                  </a:lnTo>
                  <a:close/>
                  <a:moveTo>
                    <a:pt x="62131" y="1028"/>
                  </a:moveTo>
                  <a:lnTo>
                    <a:pt x="61377" y="1074"/>
                  </a:lnTo>
                  <a:lnTo>
                    <a:pt x="61583" y="4109"/>
                  </a:lnTo>
                  <a:lnTo>
                    <a:pt x="62336" y="4064"/>
                  </a:lnTo>
                  <a:lnTo>
                    <a:pt x="62131" y="1028"/>
                  </a:lnTo>
                  <a:close/>
                  <a:moveTo>
                    <a:pt x="130036" y="1370"/>
                  </a:moveTo>
                  <a:lnTo>
                    <a:pt x="129785" y="4406"/>
                  </a:lnTo>
                  <a:lnTo>
                    <a:pt x="130538" y="4475"/>
                  </a:lnTo>
                  <a:lnTo>
                    <a:pt x="130789" y="1439"/>
                  </a:lnTo>
                  <a:lnTo>
                    <a:pt x="130036" y="1370"/>
                  </a:lnTo>
                  <a:close/>
                  <a:moveTo>
                    <a:pt x="55260" y="1530"/>
                  </a:moveTo>
                  <a:lnTo>
                    <a:pt x="54507" y="1599"/>
                  </a:lnTo>
                  <a:lnTo>
                    <a:pt x="54781" y="4634"/>
                  </a:lnTo>
                  <a:lnTo>
                    <a:pt x="55534" y="4566"/>
                  </a:lnTo>
                  <a:lnTo>
                    <a:pt x="55260" y="1530"/>
                  </a:lnTo>
                  <a:close/>
                  <a:moveTo>
                    <a:pt x="136883" y="1964"/>
                  </a:moveTo>
                  <a:lnTo>
                    <a:pt x="136587" y="4999"/>
                  </a:lnTo>
                  <a:lnTo>
                    <a:pt x="137340" y="5068"/>
                  </a:lnTo>
                  <a:lnTo>
                    <a:pt x="137637" y="2055"/>
                  </a:lnTo>
                  <a:lnTo>
                    <a:pt x="136883" y="1964"/>
                  </a:lnTo>
                  <a:close/>
                  <a:moveTo>
                    <a:pt x="48413" y="2192"/>
                  </a:moveTo>
                  <a:lnTo>
                    <a:pt x="47659" y="2260"/>
                  </a:lnTo>
                  <a:lnTo>
                    <a:pt x="47979" y="5296"/>
                  </a:lnTo>
                  <a:lnTo>
                    <a:pt x="48732" y="5205"/>
                  </a:lnTo>
                  <a:lnTo>
                    <a:pt x="48413" y="2192"/>
                  </a:lnTo>
                  <a:close/>
                  <a:moveTo>
                    <a:pt x="143731" y="2717"/>
                  </a:moveTo>
                  <a:lnTo>
                    <a:pt x="143366" y="5730"/>
                  </a:lnTo>
                  <a:lnTo>
                    <a:pt x="144119" y="5821"/>
                  </a:lnTo>
                  <a:lnTo>
                    <a:pt x="144484" y="2808"/>
                  </a:lnTo>
                  <a:lnTo>
                    <a:pt x="143731" y="2717"/>
                  </a:lnTo>
                  <a:close/>
                  <a:moveTo>
                    <a:pt x="41588" y="2968"/>
                  </a:moveTo>
                  <a:lnTo>
                    <a:pt x="40835" y="3059"/>
                  </a:lnTo>
                  <a:lnTo>
                    <a:pt x="41223" y="6095"/>
                  </a:lnTo>
                  <a:lnTo>
                    <a:pt x="41953" y="5981"/>
                  </a:lnTo>
                  <a:lnTo>
                    <a:pt x="41588" y="2968"/>
                  </a:lnTo>
                  <a:close/>
                  <a:moveTo>
                    <a:pt x="150556" y="3607"/>
                  </a:moveTo>
                  <a:lnTo>
                    <a:pt x="150122" y="6620"/>
                  </a:lnTo>
                  <a:lnTo>
                    <a:pt x="150875" y="6734"/>
                  </a:lnTo>
                  <a:lnTo>
                    <a:pt x="151309" y="3721"/>
                  </a:lnTo>
                  <a:lnTo>
                    <a:pt x="150556" y="3607"/>
                  </a:lnTo>
                  <a:close/>
                  <a:moveTo>
                    <a:pt x="34763" y="3927"/>
                  </a:moveTo>
                  <a:lnTo>
                    <a:pt x="34010" y="4041"/>
                  </a:lnTo>
                  <a:lnTo>
                    <a:pt x="34466" y="7031"/>
                  </a:lnTo>
                  <a:lnTo>
                    <a:pt x="35219" y="6917"/>
                  </a:lnTo>
                  <a:lnTo>
                    <a:pt x="34763" y="3927"/>
                  </a:lnTo>
                  <a:close/>
                  <a:moveTo>
                    <a:pt x="157358" y="4680"/>
                  </a:moveTo>
                  <a:lnTo>
                    <a:pt x="156856" y="7693"/>
                  </a:lnTo>
                  <a:lnTo>
                    <a:pt x="157586" y="7830"/>
                  </a:lnTo>
                  <a:lnTo>
                    <a:pt x="158134" y="4817"/>
                  </a:lnTo>
                  <a:lnTo>
                    <a:pt x="157358" y="4680"/>
                  </a:lnTo>
                  <a:close/>
                  <a:moveTo>
                    <a:pt x="27961" y="5068"/>
                  </a:moveTo>
                  <a:lnTo>
                    <a:pt x="27208" y="5205"/>
                  </a:lnTo>
                  <a:lnTo>
                    <a:pt x="27756" y="8195"/>
                  </a:lnTo>
                  <a:lnTo>
                    <a:pt x="28509" y="8058"/>
                  </a:lnTo>
                  <a:lnTo>
                    <a:pt x="27961" y="5068"/>
                  </a:lnTo>
                  <a:close/>
                  <a:moveTo>
                    <a:pt x="164160" y="6004"/>
                  </a:moveTo>
                  <a:lnTo>
                    <a:pt x="163521" y="8971"/>
                  </a:lnTo>
                  <a:lnTo>
                    <a:pt x="164251" y="9131"/>
                  </a:lnTo>
                  <a:lnTo>
                    <a:pt x="164913" y="6164"/>
                  </a:lnTo>
                  <a:lnTo>
                    <a:pt x="164160" y="6004"/>
                  </a:lnTo>
                  <a:close/>
                  <a:moveTo>
                    <a:pt x="21182" y="6460"/>
                  </a:moveTo>
                  <a:lnTo>
                    <a:pt x="20429" y="6620"/>
                  </a:lnTo>
                  <a:lnTo>
                    <a:pt x="21136" y="9587"/>
                  </a:lnTo>
                  <a:lnTo>
                    <a:pt x="21867" y="9428"/>
                  </a:lnTo>
                  <a:lnTo>
                    <a:pt x="21182" y="6460"/>
                  </a:lnTo>
                  <a:close/>
                  <a:moveTo>
                    <a:pt x="170893" y="7624"/>
                  </a:moveTo>
                  <a:lnTo>
                    <a:pt x="170094" y="10569"/>
                  </a:lnTo>
                  <a:cubicBezTo>
                    <a:pt x="170345" y="10637"/>
                    <a:pt x="170574" y="10706"/>
                    <a:pt x="170825" y="10774"/>
                  </a:cubicBezTo>
                  <a:lnTo>
                    <a:pt x="171646" y="7830"/>
                  </a:lnTo>
                  <a:cubicBezTo>
                    <a:pt x="171395" y="7761"/>
                    <a:pt x="171144" y="7693"/>
                    <a:pt x="170893" y="7624"/>
                  </a:cubicBezTo>
                  <a:close/>
                  <a:moveTo>
                    <a:pt x="14471" y="8195"/>
                  </a:moveTo>
                  <a:cubicBezTo>
                    <a:pt x="14220" y="8286"/>
                    <a:pt x="13969" y="8355"/>
                    <a:pt x="13718" y="8423"/>
                  </a:cubicBezTo>
                  <a:lnTo>
                    <a:pt x="14608" y="11345"/>
                  </a:lnTo>
                  <a:cubicBezTo>
                    <a:pt x="14836" y="11276"/>
                    <a:pt x="15088" y="11185"/>
                    <a:pt x="15316" y="11117"/>
                  </a:cubicBezTo>
                  <a:lnTo>
                    <a:pt x="14471" y="8195"/>
                  </a:lnTo>
                  <a:close/>
                  <a:moveTo>
                    <a:pt x="177558" y="9747"/>
                  </a:moveTo>
                  <a:lnTo>
                    <a:pt x="176485" y="12600"/>
                  </a:lnTo>
                  <a:cubicBezTo>
                    <a:pt x="176714" y="12669"/>
                    <a:pt x="176942" y="12760"/>
                    <a:pt x="177170" y="12851"/>
                  </a:cubicBezTo>
                  <a:lnTo>
                    <a:pt x="178289" y="10021"/>
                  </a:lnTo>
                  <a:cubicBezTo>
                    <a:pt x="178037" y="9930"/>
                    <a:pt x="177809" y="9838"/>
                    <a:pt x="177558" y="9747"/>
                  </a:cubicBezTo>
                  <a:close/>
                  <a:moveTo>
                    <a:pt x="7829" y="10523"/>
                  </a:moveTo>
                  <a:cubicBezTo>
                    <a:pt x="7601" y="10637"/>
                    <a:pt x="7350" y="10751"/>
                    <a:pt x="7122" y="10843"/>
                  </a:cubicBezTo>
                  <a:lnTo>
                    <a:pt x="8354" y="13627"/>
                  </a:lnTo>
                  <a:cubicBezTo>
                    <a:pt x="8582" y="13536"/>
                    <a:pt x="8788" y="13422"/>
                    <a:pt x="9016" y="13331"/>
                  </a:cubicBezTo>
                  <a:lnTo>
                    <a:pt x="7829" y="10523"/>
                  </a:lnTo>
                  <a:close/>
                  <a:moveTo>
                    <a:pt x="184018" y="12829"/>
                  </a:moveTo>
                  <a:lnTo>
                    <a:pt x="182351" y="15385"/>
                  </a:lnTo>
                  <a:cubicBezTo>
                    <a:pt x="182557" y="15522"/>
                    <a:pt x="182762" y="15659"/>
                    <a:pt x="182945" y="15773"/>
                  </a:cubicBezTo>
                  <a:lnTo>
                    <a:pt x="184702" y="13308"/>
                  </a:lnTo>
                  <a:cubicBezTo>
                    <a:pt x="184474" y="13148"/>
                    <a:pt x="184246" y="12988"/>
                    <a:pt x="184018" y="12829"/>
                  </a:cubicBezTo>
                  <a:close/>
                  <a:moveTo>
                    <a:pt x="1529" y="14198"/>
                  </a:moveTo>
                  <a:cubicBezTo>
                    <a:pt x="1301" y="14403"/>
                    <a:pt x="1096" y="14609"/>
                    <a:pt x="890" y="14814"/>
                  </a:cubicBezTo>
                  <a:lnTo>
                    <a:pt x="3081" y="16937"/>
                  </a:lnTo>
                  <a:cubicBezTo>
                    <a:pt x="3218" y="16777"/>
                    <a:pt x="3378" y="16640"/>
                    <a:pt x="3538" y="16481"/>
                  </a:cubicBezTo>
                  <a:lnTo>
                    <a:pt x="1529" y="14198"/>
                  </a:lnTo>
                  <a:close/>
                  <a:moveTo>
                    <a:pt x="185364" y="19014"/>
                  </a:moveTo>
                  <a:cubicBezTo>
                    <a:pt x="185364" y="19151"/>
                    <a:pt x="185364" y="19288"/>
                    <a:pt x="185319" y="19425"/>
                  </a:cubicBezTo>
                  <a:lnTo>
                    <a:pt x="188286" y="20087"/>
                  </a:lnTo>
                  <a:cubicBezTo>
                    <a:pt x="188377" y="19722"/>
                    <a:pt x="188423" y="19379"/>
                    <a:pt x="188423" y="19014"/>
                  </a:cubicBezTo>
                  <a:close/>
                  <a:moveTo>
                    <a:pt x="2511" y="20407"/>
                  </a:moveTo>
                  <a:lnTo>
                    <a:pt x="0" y="22141"/>
                  </a:lnTo>
                  <a:cubicBezTo>
                    <a:pt x="183" y="22392"/>
                    <a:pt x="365" y="22643"/>
                    <a:pt x="571" y="22872"/>
                  </a:cubicBezTo>
                  <a:lnTo>
                    <a:pt x="2876" y="20863"/>
                  </a:lnTo>
                  <a:cubicBezTo>
                    <a:pt x="2739" y="20726"/>
                    <a:pt x="2625" y="20566"/>
                    <a:pt x="2511" y="20407"/>
                  </a:cubicBezTo>
                  <a:close/>
                  <a:moveTo>
                    <a:pt x="182055" y="22826"/>
                  </a:moveTo>
                  <a:cubicBezTo>
                    <a:pt x="181872" y="22940"/>
                    <a:pt x="181667" y="23077"/>
                    <a:pt x="181438" y="23191"/>
                  </a:cubicBezTo>
                  <a:lnTo>
                    <a:pt x="182945" y="25839"/>
                  </a:lnTo>
                  <a:cubicBezTo>
                    <a:pt x="183196" y="25702"/>
                    <a:pt x="183424" y="25565"/>
                    <a:pt x="183652" y="25428"/>
                  </a:cubicBezTo>
                  <a:lnTo>
                    <a:pt x="182055" y="22826"/>
                  </a:lnTo>
                  <a:close/>
                  <a:moveTo>
                    <a:pt x="7350" y="23944"/>
                  </a:moveTo>
                  <a:lnTo>
                    <a:pt x="6026" y="26683"/>
                  </a:lnTo>
                  <a:cubicBezTo>
                    <a:pt x="6254" y="26798"/>
                    <a:pt x="6505" y="26912"/>
                    <a:pt x="6734" y="27003"/>
                  </a:cubicBezTo>
                  <a:lnTo>
                    <a:pt x="8012" y="24241"/>
                  </a:lnTo>
                  <a:cubicBezTo>
                    <a:pt x="7783" y="24150"/>
                    <a:pt x="7578" y="24036"/>
                    <a:pt x="7350" y="23944"/>
                  </a:cubicBezTo>
                  <a:close/>
                  <a:moveTo>
                    <a:pt x="176120" y="25565"/>
                  </a:moveTo>
                  <a:cubicBezTo>
                    <a:pt x="175892" y="25656"/>
                    <a:pt x="175664" y="25725"/>
                    <a:pt x="175435" y="25816"/>
                  </a:cubicBezTo>
                  <a:lnTo>
                    <a:pt x="176440" y="28692"/>
                  </a:lnTo>
                  <a:cubicBezTo>
                    <a:pt x="176691" y="28601"/>
                    <a:pt x="176942" y="28510"/>
                    <a:pt x="177170" y="28418"/>
                  </a:cubicBezTo>
                  <a:lnTo>
                    <a:pt x="176120" y="25565"/>
                  </a:lnTo>
                  <a:close/>
                  <a:moveTo>
                    <a:pt x="13535" y="26341"/>
                  </a:moveTo>
                  <a:lnTo>
                    <a:pt x="12600" y="29240"/>
                  </a:lnTo>
                  <a:cubicBezTo>
                    <a:pt x="12851" y="29331"/>
                    <a:pt x="13079" y="29400"/>
                    <a:pt x="13330" y="29491"/>
                  </a:cubicBezTo>
                  <a:lnTo>
                    <a:pt x="14243" y="26569"/>
                  </a:lnTo>
                  <a:cubicBezTo>
                    <a:pt x="13992" y="26501"/>
                    <a:pt x="13764" y="26432"/>
                    <a:pt x="13535" y="26341"/>
                  </a:cubicBezTo>
                  <a:close/>
                  <a:moveTo>
                    <a:pt x="169729" y="27574"/>
                  </a:moveTo>
                  <a:cubicBezTo>
                    <a:pt x="169478" y="27619"/>
                    <a:pt x="169250" y="27688"/>
                    <a:pt x="168999" y="27756"/>
                  </a:cubicBezTo>
                  <a:lnTo>
                    <a:pt x="169752" y="30701"/>
                  </a:lnTo>
                  <a:cubicBezTo>
                    <a:pt x="170003" y="30632"/>
                    <a:pt x="170254" y="30564"/>
                    <a:pt x="170505" y="30495"/>
                  </a:cubicBezTo>
                  <a:lnTo>
                    <a:pt x="169729" y="27574"/>
                  </a:lnTo>
                  <a:close/>
                  <a:moveTo>
                    <a:pt x="20018" y="28167"/>
                  </a:moveTo>
                  <a:lnTo>
                    <a:pt x="19287" y="31134"/>
                  </a:lnTo>
                  <a:cubicBezTo>
                    <a:pt x="19539" y="31180"/>
                    <a:pt x="19790" y="31249"/>
                    <a:pt x="20041" y="31317"/>
                  </a:cubicBezTo>
                  <a:lnTo>
                    <a:pt x="20748" y="28350"/>
                  </a:lnTo>
                  <a:lnTo>
                    <a:pt x="20018" y="28167"/>
                  </a:lnTo>
                  <a:close/>
                  <a:moveTo>
                    <a:pt x="163133" y="29126"/>
                  </a:moveTo>
                  <a:cubicBezTo>
                    <a:pt x="162881" y="29171"/>
                    <a:pt x="162653" y="29240"/>
                    <a:pt x="162402" y="29286"/>
                  </a:cubicBezTo>
                  <a:lnTo>
                    <a:pt x="163018" y="32276"/>
                  </a:lnTo>
                  <a:cubicBezTo>
                    <a:pt x="163269" y="32207"/>
                    <a:pt x="163521" y="32162"/>
                    <a:pt x="163772" y="32116"/>
                  </a:cubicBezTo>
                  <a:lnTo>
                    <a:pt x="163133" y="29126"/>
                  </a:lnTo>
                  <a:close/>
                  <a:moveTo>
                    <a:pt x="26637" y="29628"/>
                  </a:moveTo>
                  <a:lnTo>
                    <a:pt x="26067" y="32595"/>
                  </a:lnTo>
                  <a:cubicBezTo>
                    <a:pt x="26318" y="32664"/>
                    <a:pt x="26569" y="32709"/>
                    <a:pt x="26820" y="32755"/>
                  </a:cubicBezTo>
                  <a:lnTo>
                    <a:pt x="27390" y="29765"/>
                  </a:lnTo>
                  <a:cubicBezTo>
                    <a:pt x="27139" y="29719"/>
                    <a:pt x="26888" y="29674"/>
                    <a:pt x="26637" y="29628"/>
                  </a:cubicBezTo>
                  <a:close/>
                  <a:moveTo>
                    <a:pt x="156468" y="30404"/>
                  </a:moveTo>
                  <a:lnTo>
                    <a:pt x="155714" y="30541"/>
                  </a:lnTo>
                  <a:lnTo>
                    <a:pt x="156216" y="33531"/>
                  </a:lnTo>
                  <a:lnTo>
                    <a:pt x="156970" y="33394"/>
                  </a:lnTo>
                  <a:lnTo>
                    <a:pt x="156468" y="30404"/>
                  </a:lnTo>
                  <a:close/>
                  <a:moveTo>
                    <a:pt x="33348" y="30815"/>
                  </a:moveTo>
                  <a:lnTo>
                    <a:pt x="32846" y="33805"/>
                  </a:lnTo>
                  <a:lnTo>
                    <a:pt x="33622" y="33942"/>
                  </a:lnTo>
                  <a:lnTo>
                    <a:pt x="34078" y="30929"/>
                  </a:lnTo>
                  <a:lnTo>
                    <a:pt x="33348" y="30815"/>
                  </a:lnTo>
                  <a:close/>
                  <a:moveTo>
                    <a:pt x="149734" y="31454"/>
                  </a:moveTo>
                  <a:lnTo>
                    <a:pt x="148981" y="31568"/>
                  </a:lnTo>
                  <a:lnTo>
                    <a:pt x="149415" y="34581"/>
                  </a:lnTo>
                  <a:lnTo>
                    <a:pt x="150168" y="34467"/>
                  </a:lnTo>
                  <a:lnTo>
                    <a:pt x="149734" y="31454"/>
                  </a:lnTo>
                  <a:close/>
                  <a:moveTo>
                    <a:pt x="40081" y="31796"/>
                  </a:moveTo>
                  <a:lnTo>
                    <a:pt x="39670" y="34809"/>
                  </a:lnTo>
                  <a:lnTo>
                    <a:pt x="40424" y="34923"/>
                  </a:lnTo>
                  <a:lnTo>
                    <a:pt x="40835" y="31888"/>
                  </a:lnTo>
                  <a:lnTo>
                    <a:pt x="40081" y="31796"/>
                  </a:lnTo>
                  <a:close/>
                  <a:moveTo>
                    <a:pt x="142978" y="32344"/>
                  </a:moveTo>
                  <a:lnTo>
                    <a:pt x="142225" y="32435"/>
                  </a:lnTo>
                  <a:lnTo>
                    <a:pt x="142567" y="35448"/>
                  </a:lnTo>
                  <a:lnTo>
                    <a:pt x="143343" y="35357"/>
                  </a:lnTo>
                  <a:lnTo>
                    <a:pt x="142978" y="32344"/>
                  </a:lnTo>
                  <a:close/>
                  <a:moveTo>
                    <a:pt x="46838" y="32618"/>
                  </a:moveTo>
                  <a:lnTo>
                    <a:pt x="46518" y="35631"/>
                  </a:lnTo>
                  <a:lnTo>
                    <a:pt x="47271" y="35722"/>
                  </a:lnTo>
                  <a:lnTo>
                    <a:pt x="47591" y="32687"/>
                  </a:lnTo>
                  <a:lnTo>
                    <a:pt x="46838" y="32618"/>
                  </a:lnTo>
                  <a:close/>
                  <a:moveTo>
                    <a:pt x="136199" y="33052"/>
                  </a:moveTo>
                  <a:lnTo>
                    <a:pt x="135445" y="33143"/>
                  </a:lnTo>
                  <a:lnTo>
                    <a:pt x="135742" y="36156"/>
                  </a:lnTo>
                  <a:lnTo>
                    <a:pt x="136495" y="36087"/>
                  </a:lnTo>
                  <a:lnTo>
                    <a:pt x="136199" y="33052"/>
                  </a:lnTo>
                  <a:close/>
                  <a:moveTo>
                    <a:pt x="53640" y="33280"/>
                  </a:moveTo>
                  <a:lnTo>
                    <a:pt x="53366" y="36316"/>
                  </a:lnTo>
                  <a:lnTo>
                    <a:pt x="54119" y="36384"/>
                  </a:lnTo>
                  <a:lnTo>
                    <a:pt x="54393" y="33348"/>
                  </a:lnTo>
                  <a:lnTo>
                    <a:pt x="53640" y="33280"/>
                  </a:lnTo>
                  <a:close/>
                  <a:moveTo>
                    <a:pt x="129397" y="33645"/>
                  </a:moveTo>
                  <a:lnTo>
                    <a:pt x="128643" y="33714"/>
                  </a:lnTo>
                  <a:lnTo>
                    <a:pt x="128872" y="36749"/>
                  </a:lnTo>
                  <a:lnTo>
                    <a:pt x="129648" y="36681"/>
                  </a:lnTo>
                  <a:lnTo>
                    <a:pt x="129397" y="33645"/>
                  </a:lnTo>
                  <a:close/>
                  <a:moveTo>
                    <a:pt x="60441" y="33851"/>
                  </a:moveTo>
                  <a:lnTo>
                    <a:pt x="60213" y="36886"/>
                  </a:lnTo>
                  <a:lnTo>
                    <a:pt x="60966" y="36932"/>
                  </a:lnTo>
                  <a:lnTo>
                    <a:pt x="61195" y="33896"/>
                  </a:lnTo>
                  <a:lnTo>
                    <a:pt x="60441" y="33851"/>
                  </a:lnTo>
                  <a:close/>
                  <a:moveTo>
                    <a:pt x="122595" y="34125"/>
                  </a:moveTo>
                  <a:lnTo>
                    <a:pt x="121842" y="34170"/>
                  </a:lnTo>
                  <a:lnTo>
                    <a:pt x="122024" y="37206"/>
                  </a:lnTo>
                  <a:lnTo>
                    <a:pt x="122777" y="37160"/>
                  </a:lnTo>
                  <a:lnTo>
                    <a:pt x="122595" y="34125"/>
                  </a:lnTo>
                  <a:close/>
                  <a:moveTo>
                    <a:pt x="67243" y="34284"/>
                  </a:moveTo>
                  <a:lnTo>
                    <a:pt x="67084" y="37320"/>
                  </a:lnTo>
                  <a:lnTo>
                    <a:pt x="67837" y="37366"/>
                  </a:lnTo>
                  <a:lnTo>
                    <a:pt x="67997" y="34307"/>
                  </a:lnTo>
                  <a:lnTo>
                    <a:pt x="67243" y="34284"/>
                  </a:lnTo>
                  <a:close/>
                  <a:moveTo>
                    <a:pt x="115770" y="34490"/>
                  </a:moveTo>
                  <a:lnTo>
                    <a:pt x="115017" y="34535"/>
                  </a:lnTo>
                  <a:lnTo>
                    <a:pt x="115154" y="37571"/>
                  </a:lnTo>
                  <a:lnTo>
                    <a:pt x="115907" y="37525"/>
                  </a:lnTo>
                  <a:lnTo>
                    <a:pt x="115770" y="34490"/>
                  </a:lnTo>
                  <a:close/>
                  <a:moveTo>
                    <a:pt x="74068" y="34604"/>
                  </a:moveTo>
                  <a:lnTo>
                    <a:pt x="73931" y="37640"/>
                  </a:lnTo>
                  <a:lnTo>
                    <a:pt x="74707" y="37662"/>
                  </a:lnTo>
                  <a:lnTo>
                    <a:pt x="74821" y="34627"/>
                  </a:lnTo>
                  <a:lnTo>
                    <a:pt x="74068" y="34604"/>
                  </a:lnTo>
                  <a:close/>
                  <a:moveTo>
                    <a:pt x="108945" y="34764"/>
                  </a:moveTo>
                  <a:lnTo>
                    <a:pt x="108192" y="34786"/>
                  </a:lnTo>
                  <a:lnTo>
                    <a:pt x="108283" y="37822"/>
                  </a:lnTo>
                  <a:lnTo>
                    <a:pt x="109059" y="37799"/>
                  </a:lnTo>
                  <a:lnTo>
                    <a:pt x="108945" y="34764"/>
                  </a:lnTo>
                  <a:close/>
                  <a:moveTo>
                    <a:pt x="80893" y="34832"/>
                  </a:moveTo>
                  <a:lnTo>
                    <a:pt x="80802" y="37868"/>
                  </a:lnTo>
                  <a:lnTo>
                    <a:pt x="81578" y="37891"/>
                  </a:lnTo>
                  <a:lnTo>
                    <a:pt x="81646" y="34855"/>
                  </a:lnTo>
                  <a:lnTo>
                    <a:pt x="80893" y="34832"/>
                  </a:lnTo>
                  <a:close/>
                  <a:moveTo>
                    <a:pt x="101367" y="34923"/>
                  </a:moveTo>
                  <a:lnTo>
                    <a:pt x="101413" y="37982"/>
                  </a:lnTo>
                  <a:lnTo>
                    <a:pt x="102189" y="37959"/>
                  </a:lnTo>
                  <a:lnTo>
                    <a:pt x="102120" y="34923"/>
                  </a:lnTo>
                  <a:close/>
                  <a:moveTo>
                    <a:pt x="87718" y="34946"/>
                  </a:moveTo>
                  <a:lnTo>
                    <a:pt x="87672" y="38005"/>
                  </a:lnTo>
                  <a:lnTo>
                    <a:pt x="88448" y="38005"/>
                  </a:lnTo>
                  <a:lnTo>
                    <a:pt x="88471" y="34969"/>
                  </a:lnTo>
                  <a:lnTo>
                    <a:pt x="87718" y="34946"/>
                  </a:lnTo>
                  <a:close/>
                  <a:moveTo>
                    <a:pt x="94542" y="34992"/>
                  </a:moveTo>
                  <a:lnTo>
                    <a:pt x="94542" y="38028"/>
                  </a:lnTo>
                  <a:lnTo>
                    <a:pt x="95319" y="38028"/>
                  </a:lnTo>
                  <a:lnTo>
                    <a:pt x="95296" y="34992"/>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5" name="Google Shape;3375;p43"/>
            <p:cNvSpPr/>
            <p:nvPr/>
          </p:nvSpPr>
          <p:spPr>
            <a:xfrm>
              <a:off x="2823432" y="4012852"/>
              <a:ext cx="3464580" cy="650181"/>
            </a:xfrm>
            <a:custGeom>
              <a:avLst/>
              <a:gdLst/>
              <a:ahLst/>
              <a:cxnLst/>
              <a:rect l="l" t="t" r="r" b="b"/>
              <a:pathLst>
                <a:path w="166147" h="31180" fill="none" extrusionOk="0">
                  <a:moveTo>
                    <a:pt x="166146" y="15590"/>
                  </a:moveTo>
                  <a:cubicBezTo>
                    <a:pt x="166146" y="24195"/>
                    <a:pt x="128964" y="31180"/>
                    <a:pt x="83085" y="31180"/>
                  </a:cubicBezTo>
                  <a:cubicBezTo>
                    <a:pt x="37206" y="31180"/>
                    <a:pt x="1" y="24195"/>
                    <a:pt x="1" y="15590"/>
                  </a:cubicBezTo>
                  <a:cubicBezTo>
                    <a:pt x="1" y="6985"/>
                    <a:pt x="37206" y="1"/>
                    <a:pt x="83085" y="1"/>
                  </a:cubicBezTo>
                  <a:cubicBezTo>
                    <a:pt x="128964" y="1"/>
                    <a:pt x="166146" y="6985"/>
                    <a:pt x="166146" y="15590"/>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6" name="Google Shape;3376;p43"/>
            <p:cNvSpPr/>
            <p:nvPr/>
          </p:nvSpPr>
          <p:spPr>
            <a:xfrm>
              <a:off x="3020489" y="4049511"/>
              <a:ext cx="3070468" cy="576884"/>
            </a:xfrm>
            <a:custGeom>
              <a:avLst/>
              <a:gdLst/>
              <a:ahLst/>
              <a:cxnLst/>
              <a:rect l="l" t="t" r="r" b="b"/>
              <a:pathLst>
                <a:path w="147247" h="27665" fill="none" extrusionOk="0">
                  <a:moveTo>
                    <a:pt x="147247" y="13832"/>
                  </a:moveTo>
                  <a:cubicBezTo>
                    <a:pt x="147247" y="21456"/>
                    <a:pt x="114287" y="27664"/>
                    <a:pt x="73635" y="27664"/>
                  </a:cubicBezTo>
                  <a:cubicBezTo>
                    <a:pt x="32960" y="27664"/>
                    <a:pt x="0" y="21456"/>
                    <a:pt x="0" y="13832"/>
                  </a:cubicBezTo>
                  <a:cubicBezTo>
                    <a:pt x="0" y="6209"/>
                    <a:pt x="32960" y="0"/>
                    <a:pt x="73635" y="0"/>
                  </a:cubicBezTo>
                  <a:cubicBezTo>
                    <a:pt x="114287" y="0"/>
                    <a:pt x="147247" y="6209"/>
                    <a:pt x="147247" y="13832"/>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7" name="Google Shape;3377;p43"/>
            <p:cNvSpPr/>
            <p:nvPr/>
          </p:nvSpPr>
          <p:spPr>
            <a:xfrm>
              <a:off x="3569743" y="4152793"/>
              <a:ext cx="1971958" cy="370320"/>
            </a:xfrm>
            <a:custGeom>
              <a:avLst/>
              <a:gdLst/>
              <a:ahLst/>
              <a:cxnLst/>
              <a:rect l="l" t="t" r="r" b="b"/>
              <a:pathLst>
                <a:path w="94567" h="17759" fill="none" extrusionOk="0">
                  <a:moveTo>
                    <a:pt x="94566" y="8879"/>
                  </a:moveTo>
                  <a:cubicBezTo>
                    <a:pt x="94566" y="13787"/>
                    <a:pt x="73407" y="17758"/>
                    <a:pt x="47295" y="17758"/>
                  </a:cubicBezTo>
                  <a:cubicBezTo>
                    <a:pt x="21183" y="17758"/>
                    <a:pt x="1" y="13787"/>
                    <a:pt x="1" y="8879"/>
                  </a:cubicBezTo>
                  <a:cubicBezTo>
                    <a:pt x="1" y="3972"/>
                    <a:pt x="21183" y="0"/>
                    <a:pt x="47295" y="0"/>
                  </a:cubicBezTo>
                  <a:cubicBezTo>
                    <a:pt x="73407" y="0"/>
                    <a:pt x="94566" y="3972"/>
                    <a:pt x="94566" y="8879"/>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8" name="Google Shape;3378;p43"/>
            <p:cNvSpPr/>
            <p:nvPr/>
          </p:nvSpPr>
          <p:spPr>
            <a:xfrm>
              <a:off x="3837719" y="4203236"/>
              <a:ext cx="1436487" cy="269414"/>
            </a:xfrm>
            <a:custGeom>
              <a:avLst/>
              <a:gdLst/>
              <a:ahLst/>
              <a:cxnLst/>
              <a:rect l="l" t="t" r="r" b="b"/>
              <a:pathLst>
                <a:path w="68888" h="12920" extrusionOk="0">
                  <a:moveTo>
                    <a:pt x="34444" y="1"/>
                  </a:moveTo>
                  <a:cubicBezTo>
                    <a:pt x="15408" y="1"/>
                    <a:pt x="1" y="2899"/>
                    <a:pt x="1" y="6460"/>
                  </a:cubicBezTo>
                  <a:cubicBezTo>
                    <a:pt x="1" y="10021"/>
                    <a:pt x="15408" y="12920"/>
                    <a:pt x="34444" y="12920"/>
                  </a:cubicBezTo>
                  <a:cubicBezTo>
                    <a:pt x="53457" y="12920"/>
                    <a:pt x="68887" y="10021"/>
                    <a:pt x="68887" y="6460"/>
                  </a:cubicBezTo>
                  <a:cubicBezTo>
                    <a:pt x="68887" y="2899"/>
                    <a:pt x="53457" y="1"/>
                    <a:pt x="3444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79" name="Google Shape;3379;p43"/>
          <p:cNvGrpSpPr/>
          <p:nvPr/>
        </p:nvGrpSpPr>
        <p:grpSpPr>
          <a:xfrm>
            <a:off x="7010049" y="6277271"/>
            <a:ext cx="688712" cy="298709"/>
            <a:chOff x="5025248" y="4119408"/>
            <a:chExt cx="432210" cy="187443"/>
          </a:xfrm>
        </p:grpSpPr>
        <p:sp>
          <p:nvSpPr>
            <p:cNvPr id="3380" name="Google Shape;3380;p43"/>
            <p:cNvSpPr/>
            <p:nvPr/>
          </p:nvSpPr>
          <p:spPr>
            <a:xfrm>
              <a:off x="5025248" y="4119408"/>
              <a:ext cx="251335" cy="129536"/>
            </a:xfrm>
            <a:custGeom>
              <a:avLst/>
              <a:gdLst/>
              <a:ahLst/>
              <a:cxnLst/>
              <a:rect l="l" t="t" r="r" b="b"/>
              <a:pathLst>
                <a:path w="12053" h="6212" extrusionOk="0">
                  <a:moveTo>
                    <a:pt x="11244" y="0"/>
                  </a:moveTo>
                  <a:cubicBezTo>
                    <a:pt x="11154" y="0"/>
                    <a:pt x="11064" y="17"/>
                    <a:pt x="10980" y="49"/>
                  </a:cubicBezTo>
                  <a:lnTo>
                    <a:pt x="10797" y="140"/>
                  </a:lnTo>
                  <a:lnTo>
                    <a:pt x="1986" y="4500"/>
                  </a:lnTo>
                  <a:lnTo>
                    <a:pt x="1964" y="4500"/>
                  </a:lnTo>
                  <a:lnTo>
                    <a:pt x="1" y="6212"/>
                  </a:lnTo>
                  <a:lnTo>
                    <a:pt x="1" y="6212"/>
                  </a:lnTo>
                  <a:lnTo>
                    <a:pt x="2603" y="5915"/>
                  </a:lnTo>
                  <a:lnTo>
                    <a:pt x="2671" y="5892"/>
                  </a:lnTo>
                  <a:lnTo>
                    <a:pt x="11505" y="1533"/>
                  </a:lnTo>
                  <a:lnTo>
                    <a:pt x="11664" y="1464"/>
                  </a:lnTo>
                  <a:cubicBezTo>
                    <a:pt x="11847" y="1373"/>
                    <a:pt x="11961" y="1190"/>
                    <a:pt x="12007" y="962"/>
                  </a:cubicBezTo>
                  <a:lnTo>
                    <a:pt x="12007" y="939"/>
                  </a:lnTo>
                  <a:cubicBezTo>
                    <a:pt x="12052" y="597"/>
                    <a:pt x="11847" y="209"/>
                    <a:pt x="11550" y="72"/>
                  </a:cubicBezTo>
                  <a:cubicBezTo>
                    <a:pt x="11452" y="23"/>
                    <a:pt x="11348" y="0"/>
                    <a:pt x="112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1" name="Google Shape;3381;p43"/>
            <p:cNvSpPr/>
            <p:nvPr/>
          </p:nvSpPr>
          <p:spPr>
            <a:xfrm>
              <a:off x="5250392" y="4119408"/>
              <a:ext cx="26191" cy="31967"/>
            </a:xfrm>
            <a:custGeom>
              <a:avLst/>
              <a:gdLst/>
              <a:ahLst/>
              <a:cxnLst/>
              <a:rect l="l" t="t" r="r" b="b"/>
              <a:pathLst>
                <a:path w="1256" h="1533" extrusionOk="0">
                  <a:moveTo>
                    <a:pt x="447" y="0"/>
                  </a:moveTo>
                  <a:cubicBezTo>
                    <a:pt x="357" y="0"/>
                    <a:pt x="267" y="17"/>
                    <a:pt x="183" y="49"/>
                  </a:cubicBezTo>
                  <a:lnTo>
                    <a:pt x="0" y="140"/>
                  </a:lnTo>
                  <a:lnTo>
                    <a:pt x="708" y="1533"/>
                  </a:lnTo>
                  <a:lnTo>
                    <a:pt x="867" y="1464"/>
                  </a:lnTo>
                  <a:cubicBezTo>
                    <a:pt x="1050" y="1373"/>
                    <a:pt x="1164" y="1190"/>
                    <a:pt x="1210" y="962"/>
                  </a:cubicBezTo>
                  <a:lnTo>
                    <a:pt x="1210" y="939"/>
                  </a:lnTo>
                  <a:cubicBezTo>
                    <a:pt x="1255" y="597"/>
                    <a:pt x="1050" y="209"/>
                    <a:pt x="753" y="72"/>
                  </a:cubicBezTo>
                  <a:cubicBezTo>
                    <a:pt x="655" y="23"/>
                    <a:pt x="551" y="0"/>
                    <a:pt x="4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2" name="Google Shape;3382;p43"/>
            <p:cNvSpPr/>
            <p:nvPr/>
          </p:nvSpPr>
          <p:spPr>
            <a:xfrm>
              <a:off x="5025248" y="4213224"/>
              <a:ext cx="54279" cy="35720"/>
            </a:xfrm>
            <a:custGeom>
              <a:avLst/>
              <a:gdLst/>
              <a:ahLst/>
              <a:cxnLst/>
              <a:rect l="l" t="t" r="r" b="b"/>
              <a:pathLst>
                <a:path w="2603" h="1713" extrusionOk="0">
                  <a:moveTo>
                    <a:pt x="1964" y="1"/>
                  </a:moveTo>
                  <a:lnTo>
                    <a:pt x="685" y="1119"/>
                  </a:lnTo>
                  <a:lnTo>
                    <a:pt x="1" y="1713"/>
                  </a:lnTo>
                  <a:lnTo>
                    <a:pt x="1051" y="1599"/>
                  </a:lnTo>
                  <a:lnTo>
                    <a:pt x="2603" y="1416"/>
                  </a:lnTo>
                  <a:lnTo>
                    <a:pt x="1986"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3" name="Google Shape;3383;p43"/>
            <p:cNvSpPr/>
            <p:nvPr/>
          </p:nvSpPr>
          <p:spPr>
            <a:xfrm>
              <a:off x="5025248" y="4236558"/>
              <a:ext cx="21916" cy="12386"/>
            </a:xfrm>
            <a:custGeom>
              <a:avLst/>
              <a:gdLst/>
              <a:ahLst/>
              <a:cxnLst/>
              <a:rect l="l" t="t" r="r" b="b"/>
              <a:pathLst>
                <a:path w="1051" h="594" extrusionOk="0">
                  <a:moveTo>
                    <a:pt x="685" y="0"/>
                  </a:moveTo>
                  <a:lnTo>
                    <a:pt x="1" y="594"/>
                  </a:lnTo>
                  <a:lnTo>
                    <a:pt x="1051" y="480"/>
                  </a:lnTo>
                  <a:lnTo>
                    <a:pt x="685"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4" name="Google Shape;3384;p43"/>
            <p:cNvSpPr/>
            <p:nvPr/>
          </p:nvSpPr>
          <p:spPr>
            <a:xfrm>
              <a:off x="5260860" y="4215976"/>
              <a:ext cx="196597" cy="90875"/>
            </a:xfrm>
            <a:custGeom>
              <a:avLst/>
              <a:gdLst/>
              <a:ahLst/>
              <a:cxnLst/>
              <a:rect l="l" t="t" r="r" b="b"/>
              <a:pathLst>
                <a:path w="9428" h="4358" extrusionOk="0">
                  <a:moveTo>
                    <a:pt x="742" y="0"/>
                  </a:moveTo>
                  <a:cubicBezTo>
                    <a:pt x="648" y="0"/>
                    <a:pt x="559" y="48"/>
                    <a:pt x="502" y="143"/>
                  </a:cubicBezTo>
                  <a:cubicBezTo>
                    <a:pt x="297" y="577"/>
                    <a:pt x="114" y="1124"/>
                    <a:pt x="23" y="1421"/>
                  </a:cubicBezTo>
                  <a:cubicBezTo>
                    <a:pt x="0" y="1535"/>
                    <a:pt x="46" y="1672"/>
                    <a:pt x="183" y="1718"/>
                  </a:cubicBezTo>
                  <a:cubicBezTo>
                    <a:pt x="297" y="1763"/>
                    <a:pt x="434" y="1832"/>
                    <a:pt x="594" y="1878"/>
                  </a:cubicBezTo>
                  <a:cubicBezTo>
                    <a:pt x="685" y="1923"/>
                    <a:pt x="799" y="1946"/>
                    <a:pt x="890" y="1992"/>
                  </a:cubicBezTo>
                  <a:cubicBezTo>
                    <a:pt x="2990" y="2745"/>
                    <a:pt x="6140" y="3658"/>
                    <a:pt x="7784" y="4114"/>
                  </a:cubicBezTo>
                  <a:cubicBezTo>
                    <a:pt x="7898" y="4137"/>
                    <a:pt x="8012" y="4183"/>
                    <a:pt x="8103" y="4206"/>
                  </a:cubicBezTo>
                  <a:cubicBezTo>
                    <a:pt x="8331" y="4251"/>
                    <a:pt x="8514" y="4320"/>
                    <a:pt x="8628" y="4343"/>
                  </a:cubicBezTo>
                  <a:cubicBezTo>
                    <a:pt x="8657" y="4352"/>
                    <a:pt x="8687" y="4357"/>
                    <a:pt x="8715" y="4357"/>
                  </a:cubicBezTo>
                  <a:cubicBezTo>
                    <a:pt x="8819" y="4357"/>
                    <a:pt x="8912" y="4296"/>
                    <a:pt x="8948" y="4206"/>
                  </a:cubicBezTo>
                  <a:cubicBezTo>
                    <a:pt x="9176" y="3772"/>
                    <a:pt x="9313" y="3338"/>
                    <a:pt x="9381" y="3087"/>
                  </a:cubicBezTo>
                  <a:cubicBezTo>
                    <a:pt x="9427" y="2928"/>
                    <a:pt x="9336" y="2791"/>
                    <a:pt x="9199" y="2745"/>
                  </a:cubicBezTo>
                  <a:cubicBezTo>
                    <a:pt x="9062" y="2699"/>
                    <a:pt x="8902" y="2654"/>
                    <a:pt x="8719" y="2585"/>
                  </a:cubicBezTo>
                  <a:cubicBezTo>
                    <a:pt x="8628" y="2540"/>
                    <a:pt x="8514" y="2517"/>
                    <a:pt x="8400" y="2471"/>
                  </a:cubicBezTo>
                  <a:cubicBezTo>
                    <a:pt x="6574" y="1878"/>
                    <a:pt x="3219" y="782"/>
                    <a:pt x="1552" y="257"/>
                  </a:cubicBezTo>
                  <a:cubicBezTo>
                    <a:pt x="1438" y="234"/>
                    <a:pt x="1347" y="189"/>
                    <a:pt x="1256" y="166"/>
                  </a:cubicBezTo>
                  <a:cubicBezTo>
                    <a:pt x="1073" y="97"/>
                    <a:pt x="913" y="52"/>
                    <a:pt x="799" y="6"/>
                  </a:cubicBezTo>
                  <a:cubicBezTo>
                    <a:pt x="780" y="2"/>
                    <a:pt x="761" y="0"/>
                    <a:pt x="74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5" name="Google Shape;3385;p43"/>
            <p:cNvSpPr/>
            <p:nvPr/>
          </p:nvSpPr>
          <p:spPr>
            <a:xfrm>
              <a:off x="5209459" y="4208469"/>
              <a:ext cx="65227" cy="38577"/>
            </a:xfrm>
            <a:custGeom>
              <a:avLst/>
              <a:gdLst/>
              <a:ahLst/>
              <a:cxnLst/>
              <a:rect l="l" t="t" r="r" b="b"/>
              <a:pathLst>
                <a:path w="3128" h="1850" extrusionOk="0">
                  <a:moveTo>
                    <a:pt x="137" y="1"/>
                  </a:moveTo>
                  <a:cubicBezTo>
                    <a:pt x="23" y="92"/>
                    <a:pt x="0" y="412"/>
                    <a:pt x="0" y="412"/>
                  </a:cubicBezTo>
                  <a:lnTo>
                    <a:pt x="2579" y="1850"/>
                  </a:lnTo>
                  <a:cubicBezTo>
                    <a:pt x="2967" y="1279"/>
                    <a:pt x="3127" y="594"/>
                    <a:pt x="3127" y="594"/>
                  </a:cubicBezTo>
                  <a:cubicBezTo>
                    <a:pt x="2945" y="549"/>
                    <a:pt x="137" y="1"/>
                    <a:pt x="13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6" name="Google Shape;3386;p43"/>
            <p:cNvSpPr/>
            <p:nvPr/>
          </p:nvSpPr>
          <p:spPr>
            <a:xfrm>
              <a:off x="5310364" y="4243314"/>
              <a:ext cx="97110" cy="36471"/>
            </a:xfrm>
            <a:custGeom>
              <a:avLst/>
              <a:gdLst/>
              <a:ahLst/>
              <a:cxnLst/>
              <a:rect l="l" t="t" r="r" b="b"/>
              <a:pathLst>
                <a:path w="4657" h="1749" extrusionOk="0">
                  <a:moveTo>
                    <a:pt x="524" y="1"/>
                  </a:moveTo>
                  <a:cubicBezTo>
                    <a:pt x="280" y="1"/>
                    <a:pt x="124" y="44"/>
                    <a:pt x="91" y="133"/>
                  </a:cubicBezTo>
                  <a:cubicBezTo>
                    <a:pt x="0" y="407"/>
                    <a:pt x="936" y="932"/>
                    <a:pt x="2168" y="1343"/>
                  </a:cubicBezTo>
                  <a:cubicBezTo>
                    <a:pt x="2977" y="1607"/>
                    <a:pt x="3711" y="1749"/>
                    <a:pt x="4154" y="1749"/>
                  </a:cubicBezTo>
                  <a:cubicBezTo>
                    <a:pt x="4399" y="1749"/>
                    <a:pt x="4555" y="1706"/>
                    <a:pt x="4588" y="1617"/>
                  </a:cubicBezTo>
                  <a:cubicBezTo>
                    <a:pt x="4656" y="1343"/>
                    <a:pt x="3721" y="818"/>
                    <a:pt x="2488" y="407"/>
                  </a:cubicBezTo>
                  <a:cubicBezTo>
                    <a:pt x="1694" y="142"/>
                    <a:pt x="966" y="1"/>
                    <a:pt x="52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7" name="Google Shape;3387;p43"/>
            <p:cNvSpPr/>
            <p:nvPr/>
          </p:nvSpPr>
          <p:spPr>
            <a:xfrm>
              <a:off x="5273226" y="4219417"/>
              <a:ext cx="20018" cy="38098"/>
            </a:xfrm>
            <a:custGeom>
              <a:avLst/>
              <a:gdLst/>
              <a:ahLst/>
              <a:cxnLst/>
              <a:rect l="l" t="t" r="r" b="b"/>
              <a:pathLst>
                <a:path w="960" h="1827" extrusionOk="0">
                  <a:moveTo>
                    <a:pt x="663" y="1"/>
                  </a:moveTo>
                  <a:cubicBezTo>
                    <a:pt x="457" y="754"/>
                    <a:pt x="160" y="1393"/>
                    <a:pt x="1" y="1713"/>
                  </a:cubicBezTo>
                  <a:cubicBezTo>
                    <a:pt x="92" y="1758"/>
                    <a:pt x="206" y="1781"/>
                    <a:pt x="320" y="1827"/>
                  </a:cubicBezTo>
                  <a:cubicBezTo>
                    <a:pt x="412" y="1621"/>
                    <a:pt x="548" y="1325"/>
                    <a:pt x="685" y="982"/>
                  </a:cubicBezTo>
                  <a:cubicBezTo>
                    <a:pt x="800" y="708"/>
                    <a:pt x="891" y="412"/>
                    <a:pt x="959" y="92"/>
                  </a:cubicBezTo>
                  <a:cubicBezTo>
                    <a:pt x="845" y="69"/>
                    <a:pt x="754" y="24"/>
                    <a:pt x="6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8" name="Google Shape;3388;p43"/>
            <p:cNvSpPr/>
            <p:nvPr/>
          </p:nvSpPr>
          <p:spPr>
            <a:xfrm>
              <a:off x="5423155" y="4267503"/>
              <a:ext cx="19539" cy="36179"/>
            </a:xfrm>
            <a:custGeom>
              <a:avLst/>
              <a:gdLst/>
              <a:ahLst/>
              <a:cxnLst/>
              <a:rect l="l" t="t" r="r" b="b"/>
              <a:pathLst>
                <a:path w="937" h="1735" extrusionOk="0">
                  <a:moveTo>
                    <a:pt x="617" y="0"/>
                  </a:moveTo>
                  <a:cubicBezTo>
                    <a:pt x="434" y="730"/>
                    <a:pt x="160" y="1324"/>
                    <a:pt x="1" y="1643"/>
                  </a:cubicBezTo>
                  <a:cubicBezTo>
                    <a:pt x="115" y="1666"/>
                    <a:pt x="229" y="1712"/>
                    <a:pt x="320" y="1735"/>
                  </a:cubicBezTo>
                  <a:cubicBezTo>
                    <a:pt x="434" y="1529"/>
                    <a:pt x="548" y="1255"/>
                    <a:pt x="685" y="913"/>
                  </a:cubicBezTo>
                  <a:cubicBezTo>
                    <a:pt x="777" y="685"/>
                    <a:pt x="868" y="411"/>
                    <a:pt x="936" y="114"/>
                  </a:cubicBezTo>
                  <a:cubicBezTo>
                    <a:pt x="845" y="69"/>
                    <a:pt x="731" y="46"/>
                    <a:pt x="61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89" name="Google Shape;3389;p43"/>
          <p:cNvGrpSpPr/>
          <p:nvPr/>
        </p:nvGrpSpPr>
        <p:grpSpPr>
          <a:xfrm rot="-1243494" flipH="1">
            <a:off x="3897882" y="4420126"/>
            <a:ext cx="2899557" cy="3432639"/>
            <a:chOff x="5248875" y="1781025"/>
            <a:chExt cx="1998375" cy="2365775"/>
          </a:xfrm>
        </p:grpSpPr>
        <p:sp>
          <p:nvSpPr>
            <p:cNvPr id="3390" name="Google Shape;3390;p43"/>
            <p:cNvSpPr/>
            <p:nvPr/>
          </p:nvSpPr>
          <p:spPr>
            <a:xfrm>
              <a:off x="6115625" y="2778450"/>
              <a:ext cx="3450" cy="1750"/>
            </a:xfrm>
            <a:custGeom>
              <a:avLst/>
              <a:gdLst/>
              <a:ahLst/>
              <a:cxnLst/>
              <a:rect l="l" t="t" r="r" b="b"/>
              <a:pathLst>
                <a:path w="138" h="70" extrusionOk="0">
                  <a:moveTo>
                    <a:pt x="138" y="69"/>
                  </a:moveTo>
                  <a:cubicBezTo>
                    <a:pt x="92" y="46"/>
                    <a:pt x="46" y="24"/>
                    <a:pt x="1" y="1"/>
                  </a:cubicBezTo>
                  <a:cubicBezTo>
                    <a:pt x="46" y="24"/>
                    <a:pt x="92" y="46"/>
                    <a:pt x="138" y="69"/>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1" name="Google Shape;3391;p43"/>
            <p:cNvSpPr/>
            <p:nvPr/>
          </p:nvSpPr>
          <p:spPr>
            <a:xfrm>
              <a:off x="5248875" y="2405825"/>
              <a:ext cx="1998375" cy="1636600"/>
            </a:xfrm>
            <a:custGeom>
              <a:avLst/>
              <a:gdLst/>
              <a:ahLst/>
              <a:cxnLst/>
              <a:rect l="l" t="t" r="r" b="b"/>
              <a:pathLst>
                <a:path w="79935" h="65464" extrusionOk="0">
                  <a:moveTo>
                    <a:pt x="64254" y="7624"/>
                  </a:moveTo>
                  <a:lnTo>
                    <a:pt x="64254" y="7624"/>
                  </a:lnTo>
                  <a:cubicBezTo>
                    <a:pt x="64003" y="7807"/>
                    <a:pt x="63843" y="7898"/>
                    <a:pt x="63843" y="7898"/>
                  </a:cubicBezTo>
                  <a:cubicBezTo>
                    <a:pt x="63866" y="7853"/>
                    <a:pt x="63912" y="7807"/>
                    <a:pt x="63934" y="7761"/>
                  </a:cubicBezTo>
                  <a:cubicBezTo>
                    <a:pt x="64049" y="7716"/>
                    <a:pt x="64163" y="7670"/>
                    <a:pt x="64254" y="7624"/>
                  </a:cubicBezTo>
                  <a:close/>
                  <a:moveTo>
                    <a:pt x="29628" y="34878"/>
                  </a:moveTo>
                  <a:cubicBezTo>
                    <a:pt x="31249" y="35220"/>
                    <a:pt x="33143" y="35494"/>
                    <a:pt x="35334" y="35608"/>
                  </a:cubicBezTo>
                  <a:lnTo>
                    <a:pt x="35266" y="35608"/>
                  </a:lnTo>
                  <a:cubicBezTo>
                    <a:pt x="34010" y="35563"/>
                    <a:pt x="32664" y="35517"/>
                    <a:pt x="31340" y="35311"/>
                  </a:cubicBezTo>
                  <a:cubicBezTo>
                    <a:pt x="30746" y="35243"/>
                    <a:pt x="30153" y="35129"/>
                    <a:pt x="29560" y="34992"/>
                  </a:cubicBezTo>
                  <a:cubicBezTo>
                    <a:pt x="29582" y="34946"/>
                    <a:pt x="29605" y="34923"/>
                    <a:pt x="29628" y="34878"/>
                  </a:cubicBezTo>
                  <a:close/>
                  <a:moveTo>
                    <a:pt x="2031" y="56517"/>
                  </a:moveTo>
                  <a:lnTo>
                    <a:pt x="2031" y="56517"/>
                  </a:lnTo>
                  <a:cubicBezTo>
                    <a:pt x="1932" y="56666"/>
                    <a:pt x="1860" y="56854"/>
                    <a:pt x="1804" y="57041"/>
                  </a:cubicBezTo>
                  <a:cubicBezTo>
                    <a:pt x="1827" y="56950"/>
                    <a:pt x="1827" y="56859"/>
                    <a:pt x="1850" y="56767"/>
                  </a:cubicBezTo>
                  <a:cubicBezTo>
                    <a:pt x="1895" y="56699"/>
                    <a:pt x="1964" y="56607"/>
                    <a:pt x="2009" y="56539"/>
                  </a:cubicBezTo>
                  <a:cubicBezTo>
                    <a:pt x="2017" y="56531"/>
                    <a:pt x="2025" y="56524"/>
                    <a:pt x="2031" y="56517"/>
                  </a:cubicBezTo>
                  <a:close/>
                  <a:moveTo>
                    <a:pt x="31591" y="59757"/>
                  </a:moveTo>
                  <a:lnTo>
                    <a:pt x="31591" y="59757"/>
                  </a:lnTo>
                  <a:cubicBezTo>
                    <a:pt x="31203" y="60374"/>
                    <a:pt x="30952" y="60784"/>
                    <a:pt x="30952" y="60784"/>
                  </a:cubicBezTo>
                  <a:lnTo>
                    <a:pt x="30929" y="60784"/>
                  </a:lnTo>
                  <a:cubicBezTo>
                    <a:pt x="31089" y="60465"/>
                    <a:pt x="31317" y="60123"/>
                    <a:pt x="31591" y="59757"/>
                  </a:cubicBezTo>
                  <a:close/>
                  <a:moveTo>
                    <a:pt x="6757" y="1"/>
                  </a:moveTo>
                  <a:cubicBezTo>
                    <a:pt x="6369" y="412"/>
                    <a:pt x="6072" y="845"/>
                    <a:pt x="5821" y="1279"/>
                  </a:cubicBezTo>
                  <a:cubicBezTo>
                    <a:pt x="5547" y="1690"/>
                    <a:pt x="5342" y="2101"/>
                    <a:pt x="5228" y="2534"/>
                  </a:cubicBezTo>
                  <a:cubicBezTo>
                    <a:pt x="5205" y="2580"/>
                    <a:pt x="5205" y="2626"/>
                    <a:pt x="5182" y="2671"/>
                  </a:cubicBezTo>
                  <a:cubicBezTo>
                    <a:pt x="5136" y="2808"/>
                    <a:pt x="5114" y="2945"/>
                    <a:pt x="5068" y="3037"/>
                  </a:cubicBezTo>
                  <a:cubicBezTo>
                    <a:pt x="5022" y="3242"/>
                    <a:pt x="4999" y="3379"/>
                    <a:pt x="4999" y="3379"/>
                  </a:cubicBezTo>
                  <a:cubicBezTo>
                    <a:pt x="4999" y="3379"/>
                    <a:pt x="4999" y="3402"/>
                    <a:pt x="4977" y="3470"/>
                  </a:cubicBezTo>
                  <a:cubicBezTo>
                    <a:pt x="4977" y="3516"/>
                    <a:pt x="4954" y="3607"/>
                    <a:pt x="4954" y="3721"/>
                  </a:cubicBezTo>
                  <a:cubicBezTo>
                    <a:pt x="4931" y="3835"/>
                    <a:pt x="4931" y="3972"/>
                    <a:pt x="4908" y="4109"/>
                  </a:cubicBezTo>
                  <a:cubicBezTo>
                    <a:pt x="4931" y="4269"/>
                    <a:pt x="4931" y="4429"/>
                    <a:pt x="4931" y="4634"/>
                  </a:cubicBezTo>
                  <a:cubicBezTo>
                    <a:pt x="4999" y="5365"/>
                    <a:pt x="5251" y="6346"/>
                    <a:pt x="5730" y="7236"/>
                  </a:cubicBezTo>
                  <a:cubicBezTo>
                    <a:pt x="5958" y="7670"/>
                    <a:pt x="6255" y="8081"/>
                    <a:pt x="6552" y="8446"/>
                  </a:cubicBezTo>
                  <a:cubicBezTo>
                    <a:pt x="6711" y="8629"/>
                    <a:pt x="6871" y="8789"/>
                    <a:pt x="7031" y="8948"/>
                  </a:cubicBezTo>
                  <a:cubicBezTo>
                    <a:pt x="7008" y="9017"/>
                    <a:pt x="6985" y="9108"/>
                    <a:pt x="6940" y="9199"/>
                  </a:cubicBezTo>
                  <a:cubicBezTo>
                    <a:pt x="6848" y="9496"/>
                    <a:pt x="6666" y="9907"/>
                    <a:pt x="6552" y="10341"/>
                  </a:cubicBezTo>
                  <a:cubicBezTo>
                    <a:pt x="6529" y="10386"/>
                    <a:pt x="6529" y="10432"/>
                    <a:pt x="6506" y="10478"/>
                  </a:cubicBezTo>
                  <a:cubicBezTo>
                    <a:pt x="6141" y="10546"/>
                    <a:pt x="5730" y="10683"/>
                    <a:pt x="5273" y="10911"/>
                  </a:cubicBezTo>
                  <a:cubicBezTo>
                    <a:pt x="1074" y="13125"/>
                    <a:pt x="5091" y="20544"/>
                    <a:pt x="7510" y="20977"/>
                  </a:cubicBezTo>
                  <a:cubicBezTo>
                    <a:pt x="7556" y="20989"/>
                    <a:pt x="7602" y="20994"/>
                    <a:pt x="7647" y="20994"/>
                  </a:cubicBezTo>
                  <a:cubicBezTo>
                    <a:pt x="7693" y="20994"/>
                    <a:pt x="7739" y="20989"/>
                    <a:pt x="7784" y="20977"/>
                  </a:cubicBezTo>
                  <a:lnTo>
                    <a:pt x="7784" y="20977"/>
                  </a:lnTo>
                  <a:cubicBezTo>
                    <a:pt x="7465" y="27300"/>
                    <a:pt x="12897" y="30952"/>
                    <a:pt x="18946" y="31911"/>
                  </a:cubicBezTo>
                  <a:cubicBezTo>
                    <a:pt x="18854" y="32070"/>
                    <a:pt x="18786" y="32184"/>
                    <a:pt x="18717" y="32299"/>
                  </a:cubicBezTo>
                  <a:cubicBezTo>
                    <a:pt x="18649" y="32436"/>
                    <a:pt x="18603" y="32504"/>
                    <a:pt x="18603" y="32504"/>
                  </a:cubicBezTo>
                  <a:cubicBezTo>
                    <a:pt x="18603" y="32504"/>
                    <a:pt x="17987" y="33759"/>
                    <a:pt x="17394" y="35015"/>
                  </a:cubicBezTo>
                  <a:cubicBezTo>
                    <a:pt x="17234" y="35334"/>
                    <a:pt x="17097" y="35654"/>
                    <a:pt x="16983" y="35973"/>
                  </a:cubicBezTo>
                  <a:cubicBezTo>
                    <a:pt x="16846" y="36270"/>
                    <a:pt x="16732" y="36567"/>
                    <a:pt x="16663" y="36818"/>
                  </a:cubicBezTo>
                  <a:cubicBezTo>
                    <a:pt x="16549" y="37229"/>
                    <a:pt x="16481" y="37548"/>
                    <a:pt x="16481" y="37640"/>
                  </a:cubicBezTo>
                  <a:cubicBezTo>
                    <a:pt x="16389" y="37799"/>
                    <a:pt x="16366" y="37891"/>
                    <a:pt x="16344" y="37914"/>
                  </a:cubicBezTo>
                  <a:cubicBezTo>
                    <a:pt x="16344" y="37936"/>
                    <a:pt x="16344" y="37936"/>
                    <a:pt x="16344" y="37936"/>
                  </a:cubicBezTo>
                  <a:cubicBezTo>
                    <a:pt x="16344" y="37936"/>
                    <a:pt x="16732" y="37936"/>
                    <a:pt x="17371" y="38005"/>
                  </a:cubicBezTo>
                  <a:cubicBezTo>
                    <a:pt x="17279" y="38028"/>
                    <a:pt x="17188" y="38051"/>
                    <a:pt x="17120" y="38051"/>
                  </a:cubicBezTo>
                  <a:cubicBezTo>
                    <a:pt x="16983" y="38096"/>
                    <a:pt x="16914" y="38119"/>
                    <a:pt x="16914" y="38119"/>
                  </a:cubicBezTo>
                  <a:cubicBezTo>
                    <a:pt x="16914" y="38142"/>
                    <a:pt x="17006" y="38142"/>
                    <a:pt x="17143" y="38165"/>
                  </a:cubicBezTo>
                  <a:cubicBezTo>
                    <a:pt x="17188" y="38165"/>
                    <a:pt x="17234" y="38142"/>
                    <a:pt x="17279" y="38142"/>
                  </a:cubicBezTo>
                  <a:cubicBezTo>
                    <a:pt x="17257" y="38187"/>
                    <a:pt x="17234" y="38210"/>
                    <a:pt x="17211" y="38233"/>
                  </a:cubicBezTo>
                  <a:cubicBezTo>
                    <a:pt x="17211" y="38233"/>
                    <a:pt x="17188" y="38256"/>
                    <a:pt x="17165" y="38279"/>
                  </a:cubicBezTo>
                  <a:cubicBezTo>
                    <a:pt x="17165" y="38302"/>
                    <a:pt x="17143" y="38324"/>
                    <a:pt x="17120" y="38347"/>
                  </a:cubicBezTo>
                  <a:cubicBezTo>
                    <a:pt x="17120" y="38347"/>
                    <a:pt x="17097" y="38370"/>
                    <a:pt x="17097" y="38370"/>
                  </a:cubicBezTo>
                  <a:cubicBezTo>
                    <a:pt x="16937" y="38553"/>
                    <a:pt x="16663" y="38895"/>
                    <a:pt x="16275" y="39352"/>
                  </a:cubicBezTo>
                  <a:cubicBezTo>
                    <a:pt x="16275" y="39374"/>
                    <a:pt x="16252" y="39374"/>
                    <a:pt x="16252" y="39397"/>
                  </a:cubicBezTo>
                  <a:cubicBezTo>
                    <a:pt x="16184" y="39466"/>
                    <a:pt x="16138" y="39534"/>
                    <a:pt x="16070" y="39603"/>
                  </a:cubicBezTo>
                  <a:cubicBezTo>
                    <a:pt x="15864" y="39854"/>
                    <a:pt x="15636" y="40105"/>
                    <a:pt x="15408" y="40379"/>
                  </a:cubicBezTo>
                  <a:cubicBezTo>
                    <a:pt x="14974" y="40858"/>
                    <a:pt x="14449" y="41451"/>
                    <a:pt x="13924" y="42045"/>
                  </a:cubicBezTo>
                  <a:cubicBezTo>
                    <a:pt x="12714" y="43369"/>
                    <a:pt x="11482" y="44693"/>
                    <a:pt x="11482" y="44693"/>
                  </a:cubicBezTo>
                  <a:cubicBezTo>
                    <a:pt x="11482" y="44693"/>
                    <a:pt x="10341" y="46085"/>
                    <a:pt x="9062" y="47340"/>
                  </a:cubicBezTo>
                  <a:cubicBezTo>
                    <a:pt x="8400" y="47957"/>
                    <a:pt x="7739" y="48550"/>
                    <a:pt x="7168" y="48961"/>
                  </a:cubicBezTo>
                  <a:cubicBezTo>
                    <a:pt x="6917" y="49166"/>
                    <a:pt x="6666" y="49303"/>
                    <a:pt x="6506" y="49418"/>
                  </a:cubicBezTo>
                  <a:cubicBezTo>
                    <a:pt x="6346" y="49532"/>
                    <a:pt x="6255" y="49623"/>
                    <a:pt x="6255" y="49623"/>
                  </a:cubicBezTo>
                  <a:lnTo>
                    <a:pt x="6278" y="49623"/>
                  </a:lnTo>
                  <a:cubicBezTo>
                    <a:pt x="6232" y="49669"/>
                    <a:pt x="6186" y="49691"/>
                    <a:pt x="6141" y="49714"/>
                  </a:cubicBezTo>
                  <a:cubicBezTo>
                    <a:pt x="6118" y="49737"/>
                    <a:pt x="6095" y="49737"/>
                    <a:pt x="6072" y="49760"/>
                  </a:cubicBezTo>
                  <a:cubicBezTo>
                    <a:pt x="5798" y="49897"/>
                    <a:pt x="5456" y="50057"/>
                    <a:pt x="5136" y="50262"/>
                  </a:cubicBezTo>
                  <a:cubicBezTo>
                    <a:pt x="4954" y="50353"/>
                    <a:pt x="4794" y="50467"/>
                    <a:pt x="4611" y="50559"/>
                  </a:cubicBezTo>
                  <a:cubicBezTo>
                    <a:pt x="4452" y="50696"/>
                    <a:pt x="4292" y="50810"/>
                    <a:pt x="4109" y="50924"/>
                  </a:cubicBezTo>
                  <a:cubicBezTo>
                    <a:pt x="3767" y="51152"/>
                    <a:pt x="3470" y="51449"/>
                    <a:pt x="3173" y="51677"/>
                  </a:cubicBezTo>
                  <a:cubicBezTo>
                    <a:pt x="2900" y="51951"/>
                    <a:pt x="2626" y="52179"/>
                    <a:pt x="2420" y="52430"/>
                  </a:cubicBezTo>
                  <a:cubicBezTo>
                    <a:pt x="2215" y="52659"/>
                    <a:pt x="2055" y="52841"/>
                    <a:pt x="1941" y="52978"/>
                  </a:cubicBezTo>
                  <a:cubicBezTo>
                    <a:pt x="1827" y="53138"/>
                    <a:pt x="1758" y="53206"/>
                    <a:pt x="1758" y="53206"/>
                  </a:cubicBezTo>
                  <a:cubicBezTo>
                    <a:pt x="1758" y="53206"/>
                    <a:pt x="1713" y="53298"/>
                    <a:pt x="1621" y="53458"/>
                  </a:cubicBezTo>
                  <a:cubicBezTo>
                    <a:pt x="1507" y="53595"/>
                    <a:pt x="1393" y="53800"/>
                    <a:pt x="1233" y="54051"/>
                  </a:cubicBezTo>
                  <a:cubicBezTo>
                    <a:pt x="937" y="54553"/>
                    <a:pt x="480" y="55238"/>
                    <a:pt x="206" y="55991"/>
                  </a:cubicBezTo>
                  <a:cubicBezTo>
                    <a:pt x="115" y="56174"/>
                    <a:pt x="92" y="56402"/>
                    <a:pt x="46" y="56585"/>
                  </a:cubicBezTo>
                  <a:cubicBezTo>
                    <a:pt x="24" y="56790"/>
                    <a:pt x="1" y="56995"/>
                    <a:pt x="24" y="57178"/>
                  </a:cubicBezTo>
                  <a:cubicBezTo>
                    <a:pt x="69" y="57384"/>
                    <a:pt x="92" y="57589"/>
                    <a:pt x="297" y="57749"/>
                  </a:cubicBezTo>
                  <a:cubicBezTo>
                    <a:pt x="389" y="57840"/>
                    <a:pt x="503" y="57863"/>
                    <a:pt x="617" y="57863"/>
                  </a:cubicBezTo>
                  <a:cubicBezTo>
                    <a:pt x="731" y="57863"/>
                    <a:pt x="822" y="57817"/>
                    <a:pt x="891" y="57794"/>
                  </a:cubicBezTo>
                  <a:cubicBezTo>
                    <a:pt x="1188" y="57657"/>
                    <a:pt x="1370" y="57475"/>
                    <a:pt x="1484" y="57338"/>
                  </a:cubicBezTo>
                  <a:lnTo>
                    <a:pt x="1484" y="57338"/>
                  </a:lnTo>
                  <a:cubicBezTo>
                    <a:pt x="1416" y="57772"/>
                    <a:pt x="1370" y="58274"/>
                    <a:pt x="1462" y="58753"/>
                  </a:cubicBezTo>
                  <a:cubicBezTo>
                    <a:pt x="1462" y="58822"/>
                    <a:pt x="1462" y="58867"/>
                    <a:pt x="1484" y="58936"/>
                  </a:cubicBezTo>
                  <a:cubicBezTo>
                    <a:pt x="3128" y="59027"/>
                    <a:pt x="4771" y="59164"/>
                    <a:pt x="6392" y="59324"/>
                  </a:cubicBezTo>
                  <a:cubicBezTo>
                    <a:pt x="6415" y="59232"/>
                    <a:pt x="6437" y="59141"/>
                    <a:pt x="6460" y="59050"/>
                  </a:cubicBezTo>
                  <a:cubicBezTo>
                    <a:pt x="6574" y="58342"/>
                    <a:pt x="6552" y="57635"/>
                    <a:pt x="6643" y="57087"/>
                  </a:cubicBezTo>
                  <a:lnTo>
                    <a:pt x="6643" y="57087"/>
                  </a:lnTo>
                  <a:cubicBezTo>
                    <a:pt x="6620" y="57543"/>
                    <a:pt x="7214" y="58251"/>
                    <a:pt x="7579" y="58456"/>
                  </a:cubicBezTo>
                  <a:cubicBezTo>
                    <a:pt x="7739" y="58593"/>
                    <a:pt x="7921" y="58730"/>
                    <a:pt x="8149" y="58822"/>
                  </a:cubicBezTo>
                  <a:cubicBezTo>
                    <a:pt x="8343" y="58918"/>
                    <a:pt x="8570" y="58970"/>
                    <a:pt x="8801" y="58970"/>
                  </a:cubicBezTo>
                  <a:cubicBezTo>
                    <a:pt x="9004" y="58970"/>
                    <a:pt x="9212" y="58930"/>
                    <a:pt x="9405" y="58844"/>
                  </a:cubicBezTo>
                  <a:cubicBezTo>
                    <a:pt x="9816" y="58685"/>
                    <a:pt x="10044" y="58297"/>
                    <a:pt x="10090" y="57977"/>
                  </a:cubicBezTo>
                  <a:cubicBezTo>
                    <a:pt x="10090" y="57908"/>
                    <a:pt x="10112" y="57817"/>
                    <a:pt x="10112" y="57749"/>
                  </a:cubicBezTo>
                  <a:cubicBezTo>
                    <a:pt x="10112" y="57680"/>
                    <a:pt x="10112" y="57612"/>
                    <a:pt x="10090" y="57543"/>
                  </a:cubicBezTo>
                  <a:cubicBezTo>
                    <a:pt x="10090" y="57498"/>
                    <a:pt x="10090" y="57429"/>
                    <a:pt x="10067" y="57384"/>
                  </a:cubicBezTo>
                  <a:cubicBezTo>
                    <a:pt x="10044" y="57315"/>
                    <a:pt x="10044" y="57269"/>
                    <a:pt x="10021" y="57224"/>
                  </a:cubicBezTo>
                  <a:cubicBezTo>
                    <a:pt x="9975" y="57064"/>
                    <a:pt x="9907" y="56973"/>
                    <a:pt x="9907" y="56973"/>
                  </a:cubicBezTo>
                  <a:cubicBezTo>
                    <a:pt x="9907" y="56973"/>
                    <a:pt x="9861" y="56881"/>
                    <a:pt x="9747" y="56744"/>
                  </a:cubicBezTo>
                  <a:cubicBezTo>
                    <a:pt x="9656" y="56607"/>
                    <a:pt x="9519" y="56471"/>
                    <a:pt x="9473" y="56288"/>
                  </a:cubicBezTo>
                  <a:cubicBezTo>
                    <a:pt x="9450" y="56105"/>
                    <a:pt x="9542" y="55831"/>
                    <a:pt x="9656" y="55512"/>
                  </a:cubicBezTo>
                  <a:cubicBezTo>
                    <a:pt x="9724" y="55375"/>
                    <a:pt x="9770" y="55192"/>
                    <a:pt x="9838" y="55033"/>
                  </a:cubicBezTo>
                  <a:cubicBezTo>
                    <a:pt x="9884" y="54873"/>
                    <a:pt x="9953" y="54690"/>
                    <a:pt x="9998" y="54508"/>
                  </a:cubicBezTo>
                  <a:cubicBezTo>
                    <a:pt x="10067" y="54142"/>
                    <a:pt x="10044" y="53754"/>
                    <a:pt x="10021" y="53412"/>
                  </a:cubicBezTo>
                  <a:cubicBezTo>
                    <a:pt x="9975" y="53092"/>
                    <a:pt x="9907" y="52773"/>
                    <a:pt x="9838" y="52522"/>
                  </a:cubicBezTo>
                  <a:cubicBezTo>
                    <a:pt x="9816" y="52453"/>
                    <a:pt x="9816" y="52408"/>
                    <a:pt x="9793" y="52362"/>
                  </a:cubicBezTo>
                  <a:cubicBezTo>
                    <a:pt x="9816" y="52339"/>
                    <a:pt x="9838" y="52316"/>
                    <a:pt x="9861" y="52293"/>
                  </a:cubicBezTo>
                  <a:cubicBezTo>
                    <a:pt x="9907" y="52271"/>
                    <a:pt x="9975" y="52225"/>
                    <a:pt x="10044" y="52179"/>
                  </a:cubicBezTo>
                  <a:cubicBezTo>
                    <a:pt x="10204" y="52111"/>
                    <a:pt x="10363" y="51997"/>
                    <a:pt x="10523" y="51905"/>
                  </a:cubicBezTo>
                  <a:cubicBezTo>
                    <a:pt x="10592" y="51883"/>
                    <a:pt x="10637" y="51860"/>
                    <a:pt x="10706" y="51837"/>
                  </a:cubicBezTo>
                  <a:cubicBezTo>
                    <a:pt x="11071" y="51677"/>
                    <a:pt x="11505" y="51517"/>
                    <a:pt x="11984" y="51312"/>
                  </a:cubicBezTo>
                  <a:cubicBezTo>
                    <a:pt x="12235" y="51198"/>
                    <a:pt x="12441" y="51061"/>
                    <a:pt x="12669" y="50924"/>
                  </a:cubicBezTo>
                  <a:cubicBezTo>
                    <a:pt x="12897" y="50764"/>
                    <a:pt x="13125" y="50627"/>
                    <a:pt x="13354" y="50490"/>
                  </a:cubicBezTo>
                  <a:cubicBezTo>
                    <a:pt x="14267" y="49897"/>
                    <a:pt x="15134" y="49303"/>
                    <a:pt x="15796" y="48847"/>
                  </a:cubicBezTo>
                  <a:cubicBezTo>
                    <a:pt x="16458" y="48390"/>
                    <a:pt x="16914" y="48071"/>
                    <a:pt x="16914" y="48071"/>
                  </a:cubicBezTo>
                  <a:cubicBezTo>
                    <a:pt x="16914" y="48071"/>
                    <a:pt x="17325" y="47751"/>
                    <a:pt x="17941" y="47226"/>
                  </a:cubicBezTo>
                  <a:cubicBezTo>
                    <a:pt x="18101" y="47112"/>
                    <a:pt x="18284" y="46975"/>
                    <a:pt x="18444" y="46815"/>
                  </a:cubicBezTo>
                  <a:cubicBezTo>
                    <a:pt x="18626" y="46678"/>
                    <a:pt x="18809" y="46519"/>
                    <a:pt x="18991" y="46336"/>
                  </a:cubicBezTo>
                  <a:cubicBezTo>
                    <a:pt x="19357" y="45994"/>
                    <a:pt x="19767" y="45651"/>
                    <a:pt x="20133" y="45286"/>
                  </a:cubicBezTo>
                  <a:cubicBezTo>
                    <a:pt x="20521" y="44898"/>
                    <a:pt x="20886" y="44510"/>
                    <a:pt x="21228" y="44168"/>
                  </a:cubicBezTo>
                  <a:cubicBezTo>
                    <a:pt x="21320" y="44076"/>
                    <a:pt x="21388" y="43985"/>
                    <a:pt x="21457" y="43894"/>
                  </a:cubicBezTo>
                  <a:cubicBezTo>
                    <a:pt x="22712" y="42821"/>
                    <a:pt x="23899" y="41634"/>
                    <a:pt x="24378" y="40561"/>
                  </a:cubicBezTo>
                  <a:cubicBezTo>
                    <a:pt x="24424" y="40607"/>
                    <a:pt x="24469" y="40630"/>
                    <a:pt x="24492" y="40675"/>
                  </a:cubicBezTo>
                  <a:cubicBezTo>
                    <a:pt x="24721" y="40835"/>
                    <a:pt x="24880" y="41041"/>
                    <a:pt x="25040" y="41200"/>
                  </a:cubicBezTo>
                  <a:cubicBezTo>
                    <a:pt x="25324" y="41506"/>
                    <a:pt x="25483" y="41750"/>
                    <a:pt x="25536" y="41750"/>
                  </a:cubicBezTo>
                  <a:cubicBezTo>
                    <a:pt x="25538" y="41750"/>
                    <a:pt x="25540" y="41749"/>
                    <a:pt x="25542" y="41748"/>
                  </a:cubicBezTo>
                  <a:cubicBezTo>
                    <a:pt x="25565" y="41748"/>
                    <a:pt x="25451" y="41474"/>
                    <a:pt x="25200" y="41086"/>
                  </a:cubicBezTo>
                  <a:cubicBezTo>
                    <a:pt x="25154" y="41018"/>
                    <a:pt x="25109" y="40949"/>
                    <a:pt x="25040" y="40858"/>
                  </a:cubicBezTo>
                  <a:lnTo>
                    <a:pt x="25040" y="40858"/>
                  </a:lnTo>
                  <a:cubicBezTo>
                    <a:pt x="25291" y="41109"/>
                    <a:pt x="25519" y="41383"/>
                    <a:pt x="25725" y="41680"/>
                  </a:cubicBezTo>
                  <a:cubicBezTo>
                    <a:pt x="25725" y="41680"/>
                    <a:pt x="26113" y="41200"/>
                    <a:pt x="26661" y="40379"/>
                  </a:cubicBezTo>
                  <a:cubicBezTo>
                    <a:pt x="26752" y="40242"/>
                    <a:pt x="26866" y="40105"/>
                    <a:pt x="26980" y="39968"/>
                  </a:cubicBezTo>
                  <a:cubicBezTo>
                    <a:pt x="27460" y="39329"/>
                    <a:pt x="27870" y="38644"/>
                    <a:pt x="27870" y="38644"/>
                  </a:cubicBezTo>
                  <a:cubicBezTo>
                    <a:pt x="27870" y="38644"/>
                    <a:pt x="28213" y="37936"/>
                    <a:pt x="28555" y="37229"/>
                  </a:cubicBezTo>
                  <a:cubicBezTo>
                    <a:pt x="28601" y="37138"/>
                    <a:pt x="28646" y="37046"/>
                    <a:pt x="28692" y="36955"/>
                  </a:cubicBezTo>
                  <a:cubicBezTo>
                    <a:pt x="28943" y="36430"/>
                    <a:pt x="29194" y="35882"/>
                    <a:pt x="29445" y="35334"/>
                  </a:cubicBezTo>
                  <a:cubicBezTo>
                    <a:pt x="30039" y="35471"/>
                    <a:pt x="30655" y="35585"/>
                    <a:pt x="31271" y="35700"/>
                  </a:cubicBezTo>
                  <a:cubicBezTo>
                    <a:pt x="32618" y="35928"/>
                    <a:pt x="33988" y="35996"/>
                    <a:pt x="35243" y="36042"/>
                  </a:cubicBezTo>
                  <a:cubicBezTo>
                    <a:pt x="35882" y="36076"/>
                    <a:pt x="36498" y="36088"/>
                    <a:pt x="37083" y="36088"/>
                  </a:cubicBezTo>
                  <a:cubicBezTo>
                    <a:pt x="37668" y="36088"/>
                    <a:pt x="38222" y="36076"/>
                    <a:pt x="38735" y="36065"/>
                  </a:cubicBezTo>
                  <a:cubicBezTo>
                    <a:pt x="38964" y="36065"/>
                    <a:pt x="39169" y="36042"/>
                    <a:pt x="39352" y="36042"/>
                  </a:cubicBezTo>
                  <a:cubicBezTo>
                    <a:pt x="39237" y="36681"/>
                    <a:pt x="39123" y="37366"/>
                    <a:pt x="39009" y="38051"/>
                  </a:cubicBezTo>
                  <a:cubicBezTo>
                    <a:pt x="38804" y="39260"/>
                    <a:pt x="38667" y="40470"/>
                    <a:pt x="38530" y="41383"/>
                  </a:cubicBezTo>
                  <a:cubicBezTo>
                    <a:pt x="38439" y="42296"/>
                    <a:pt x="38324" y="42889"/>
                    <a:pt x="38370" y="42889"/>
                  </a:cubicBezTo>
                  <a:cubicBezTo>
                    <a:pt x="38371" y="42890"/>
                    <a:pt x="38372" y="42891"/>
                    <a:pt x="38373" y="42891"/>
                  </a:cubicBezTo>
                  <a:cubicBezTo>
                    <a:pt x="38400" y="42891"/>
                    <a:pt x="38488" y="42622"/>
                    <a:pt x="38576" y="42228"/>
                  </a:cubicBezTo>
                  <a:lnTo>
                    <a:pt x="38576" y="42228"/>
                  </a:lnTo>
                  <a:cubicBezTo>
                    <a:pt x="38530" y="42570"/>
                    <a:pt x="38507" y="42821"/>
                    <a:pt x="38484" y="43004"/>
                  </a:cubicBezTo>
                  <a:cubicBezTo>
                    <a:pt x="38484" y="43004"/>
                    <a:pt x="38484" y="43026"/>
                    <a:pt x="38484" y="43049"/>
                  </a:cubicBezTo>
                  <a:cubicBezTo>
                    <a:pt x="38484" y="43072"/>
                    <a:pt x="38461" y="43095"/>
                    <a:pt x="38461" y="43141"/>
                  </a:cubicBezTo>
                  <a:cubicBezTo>
                    <a:pt x="38461" y="43141"/>
                    <a:pt x="38461" y="43163"/>
                    <a:pt x="38461" y="43163"/>
                  </a:cubicBezTo>
                  <a:cubicBezTo>
                    <a:pt x="38461" y="43209"/>
                    <a:pt x="38461" y="43232"/>
                    <a:pt x="38461" y="43232"/>
                  </a:cubicBezTo>
                  <a:cubicBezTo>
                    <a:pt x="38461" y="43232"/>
                    <a:pt x="39146" y="43095"/>
                    <a:pt x="40196" y="42958"/>
                  </a:cubicBezTo>
                  <a:lnTo>
                    <a:pt x="40196" y="42958"/>
                  </a:lnTo>
                  <a:cubicBezTo>
                    <a:pt x="40150" y="43049"/>
                    <a:pt x="40105" y="43163"/>
                    <a:pt x="40059" y="43255"/>
                  </a:cubicBezTo>
                  <a:cubicBezTo>
                    <a:pt x="40059" y="43278"/>
                    <a:pt x="40036" y="43278"/>
                    <a:pt x="40036" y="43300"/>
                  </a:cubicBezTo>
                  <a:cubicBezTo>
                    <a:pt x="40036" y="43323"/>
                    <a:pt x="40013" y="43346"/>
                    <a:pt x="40013" y="43369"/>
                  </a:cubicBezTo>
                  <a:cubicBezTo>
                    <a:pt x="39968" y="43483"/>
                    <a:pt x="39922" y="43620"/>
                    <a:pt x="39854" y="43825"/>
                  </a:cubicBezTo>
                  <a:cubicBezTo>
                    <a:pt x="39854" y="43848"/>
                    <a:pt x="39831" y="43848"/>
                    <a:pt x="39831" y="43871"/>
                  </a:cubicBezTo>
                  <a:cubicBezTo>
                    <a:pt x="39831" y="43894"/>
                    <a:pt x="39808" y="43939"/>
                    <a:pt x="39808" y="43962"/>
                  </a:cubicBezTo>
                  <a:cubicBezTo>
                    <a:pt x="39762" y="44099"/>
                    <a:pt x="39694" y="44236"/>
                    <a:pt x="39648" y="44396"/>
                  </a:cubicBezTo>
                  <a:cubicBezTo>
                    <a:pt x="38918" y="46359"/>
                    <a:pt x="37389" y="50445"/>
                    <a:pt x="36042" y="53252"/>
                  </a:cubicBezTo>
                  <a:cubicBezTo>
                    <a:pt x="35745" y="53868"/>
                    <a:pt x="35448" y="54416"/>
                    <a:pt x="35197" y="54873"/>
                  </a:cubicBezTo>
                  <a:cubicBezTo>
                    <a:pt x="35197" y="54896"/>
                    <a:pt x="35197" y="54896"/>
                    <a:pt x="35197" y="54896"/>
                  </a:cubicBezTo>
                  <a:cubicBezTo>
                    <a:pt x="35175" y="54918"/>
                    <a:pt x="35175" y="54918"/>
                    <a:pt x="35152" y="54941"/>
                  </a:cubicBezTo>
                  <a:cubicBezTo>
                    <a:pt x="35060" y="55055"/>
                    <a:pt x="34969" y="55192"/>
                    <a:pt x="34832" y="55329"/>
                  </a:cubicBezTo>
                  <a:cubicBezTo>
                    <a:pt x="34535" y="55672"/>
                    <a:pt x="34147" y="56060"/>
                    <a:pt x="33714" y="56471"/>
                  </a:cubicBezTo>
                  <a:cubicBezTo>
                    <a:pt x="33303" y="56881"/>
                    <a:pt x="32892" y="57406"/>
                    <a:pt x="32527" y="57886"/>
                  </a:cubicBezTo>
                  <a:cubicBezTo>
                    <a:pt x="32116" y="58365"/>
                    <a:pt x="31728" y="58844"/>
                    <a:pt x="31363" y="59278"/>
                  </a:cubicBezTo>
                  <a:cubicBezTo>
                    <a:pt x="30975" y="59757"/>
                    <a:pt x="30655" y="60191"/>
                    <a:pt x="30427" y="60625"/>
                  </a:cubicBezTo>
                  <a:lnTo>
                    <a:pt x="30404" y="60625"/>
                  </a:lnTo>
                  <a:cubicBezTo>
                    <a:pt x="30381" y="60648"/>
                    <a:pt x="30336" y="60693"/>
                    <a:pt x="30244" y="60762"/>
                  </a:cubicBezTo>
                  <a:cubicBezTo>
                    <a:pt x="30221" y="60739"/>
                    <a:pt x="30199" y="60739"/>
                    <a:pt x="30153" y="60739"/>
                  </a:cubicBezTo>
                  <a:lnTo>
                    <a:pt x="30130" y="60739"/>
                  </a:lnTo>
                  <a:cubicBezTo>
                    <a:pt x="29761" y="60720"/>
                    <a:pt x="29332" y="60687"/>
                    <a:pt x="28903" y="60687"/>
                  </a:cubicBezTo>
                  <a:cubicBezTo>
                    <a:pt x="28802" y="60687"/>
                    <a:pt x="28701" y="60689"/>
                    <a:pt x="28601" y="60693"/>
                  </a:cubicBezTo>
                  <a:cubicBezTo>
                    <a:pt x="28578" y="60693"/>
                    <a:pt x="28578" y="60670"/>
                    <a:pt x="28555" y="60670"/>
                  </a:cubicBezTo>
                  <a:cubicBezTo>
                    <a:pt x="28332" y="60633"/>
                    <a:pt x="28108" y="60596"/>
                    <a:pt x="27884" y="60596"/>
                  </a:cubicBezTo>
                  <a:cubicBezTo>
                    <a:pt x="27834" y="60596"/>
                    <a:pt x="27784" y="60598"/>
                    <a:pt x="27733" y="60602"/>
                  </a:cubicBezTo>
                  <a:cubicBezTo>
                    <a:pt x="27708" y="60600"/>
                    <a:pt x="27682" y="60598"/>
                    <a:pt x="27656" y="60598"/>
                  </a:cubicBezTo>
                  <a:cubicBezTo>
                    <a:pt x="27419" y="60598"/>
                    <a:pt x="27144" y="60689"/>
                    <a:pt x="26980" y="60853"/>
                  </a:cubicBezTo>
                  <a:cubicBezTo>
                    <a:pt x="26866" y="60921"/>
                    <a:pt x="26798" y="61013"/>
                    <a:pt x="26752" y="61104"/>
                  </a:cubicBezTo>
                  <a:cubicBezTo>
                    <a:pt x="26706" y="61173"/>
                    <a:pt x="26661" y="61241"/>
                    <a:pt x="26638" y="61309"/>
                  </a:cubicBezTo>
                  <a:cubicBezTo>
                    <a:pt x="26592" y="61446"/>
                    <a:pt x="26569" y="61538"/>
                    <a:pt x="26569" y="61538"/>
                  </a:cubicBezTo>
                  <a:cubicBezTo>
                    <a:pt x="26569" y="61538"/>
                    <a:pt x="26569" y="61606"/>
                    <a:pt x="26592" y="61743"/>
                  </a:cubicBezTo>
                  <a:cubicBezTo>
                    <a:pt x="26592" y="61812"/>
                    <a:pt x="26615" y="61903"/>
                    <a:pt x="26661" y="61971"/>
                  </a:cubicBezTo>
                  <a:cubicBezTo>
                    <a:pt x="26684" y="62063"/>
                    <a:pt x="26729" y="62154"/>
                    <a:pt x="26775" y="62245"/>
                  </a:cubicBezTo>
                  <a:cubicBezTo>
                    <a:pt x="26820" y="62314"/>
                    <a:pt x="26866" y="62359"/>
                    <a:pt x="26912" y="62428"/>
                  </a:cubicBezTo>
                  <a:cubicBezTo>
                    <a:pt x="26935" y="62474"/>
                    <a:pt x="26980" y="62519"/>
                    <a:pt x="27003" y="62565"/>
                  </a:cubicBezTo>
                  <a:cubicBezTo>
                    <a:pt x="27026" y="62633"/>
                    <a:pt x="27072" y="62679"/>
                    <a:pt x="27117" y="62725"/>
                  </a:cubicBezTo>
                  <a:cubicBezTo>
                    <a:pt x="31340" y="63660"/>
                    <a:pt x="35129" y="64619"/>
                    <a:pt x="38256" y="65464"/>
                  </a:cubicBezTo>
                  <a:cubicBezTo>
                    <a:pt x="38165" y="65167"/>
                    <a:pt x="38005" y="64825"/>
                    <a:pt x="37845" y="64459"/>
                  </a:cubicBezTo>
                  <a:cubicBezTo>
                    <a:pt x="37685" y="64071"/>
                    <a:pt x="37480" y="63660"/>
                    <a:pt x="37297" y="63387"/>
                  </a:cubicBezTo>
                  <a:cubicBezTo>
                    <a:pt x="37229" y="63227"/>
                    <a:pt x="37138" y="63113"/>
                    <a:pt x="37069" y="63044"/>
                  </a:cubicBezTo>
                  <a:cubicBezTo>
                    <a:pt x="37046" y="62999"/>
                    <a:pt x="37001" y="62976"/>
                    <a:pt x="36978" y="62976"/>
                  </a:cubicBezTo>
                  <a:cubicBezTo>
                    <a:pt x="37001" y="62976"/>
                    <a:pt x="37023" y="62953"/>
                    <a:pt x="37046" y="62953"/>
                  </a:cubicBezTo>
                  <a:cubicBezTo>
                    <a:pt x="37274" y="62884"/>
                    <a:pt x="37617" y="62770"/>
                    <a:pt x="37914" y="62542"/>
                  </a:cubicBezTo>
                  <a:cubicBezTo>
                    <a:pt x="38187" y="62337"/>
                    <a:pt x="38393" y="62040"/>
                    <a:pt x="38461" y="61789"/>
                  </a:cubicBezTo>
                  <a:cubicBezTo>
                    <a:pt x="38507" y="61675"/>
                    <a:pt x="38507" y="61561"/>
                    <a:pt x="38530" y="61492"/>
                  </a:cubicBezTo>
                  <a:cubicBezTo>
                    <a:pt x="38530" y="61424"/>
                    <a:pt x="38530" y="61378"/>
                    <a:pt x="38530" y="61378"/>
                  </a:cubicBezTo>
                  <a:cubicBezTo>
                    <a:pt x="38530" y="61378"/>
                    <a:pt x="38530" y="61218"/>
                    <a:pt x="38484" y="60990"/>
                  </a:cubicBezTo>
                  <a:cubicBezTo>
                    <a:pt x="38416" y="60762"/>
                    <a:pt x="38324" y="60465"/>
                    <a:pt x="38187" y="60191"/>
                  </a:cubicBezTo>
                  <a:cubicBezTo>
                    <a:pt x="38119" y="60008"/>
                    <a:pt x="38028" y="59826"/>
                    <a:pt x="37936" y="59666"/>
                  </a:cubicBezTo>
                  <a:cubicBezTo>
                    <a:pt x="37982" y="59598"/>
                    <a:pt x="38051" y="59529"/>
                    <a:pt x="38096" y="59438"/>
                  </a:cubicBezTo>
                  <a:cubicBezTo>
                    <a:pt x="38165" y="59369"/>
                    <a:pt x="38256" y="59278"/>
                    <a:pt x="38347" y="59164"/>
                  </a:cubicBezTo>
                  <a:cubicBezTo>
                    <a:pt x="38393" y="59095"/>
                    <a:pt x="38461" y="59027"/>
                    <a:pt x="38530" y="58958"/>
                  </a:cubicBezTo>
                  <a:cubicBezTo>
                    <a:pt x="39078" y="58342"/>
                    <a:pt x="39991" y="57680"/>
                    <a:pt x="40744" y="56790"/>
                  </a:cubicBezTo>
                  <a:cubicBezTo>
                    <a:pt x="41451" y="55900"/>
                    <a:pt x="42068" y="54964"/>
                    <a:pt x="42524" y="54279"/>
                  </a:cubicBezTo>
                  <a:cubicBezTo>
                    <a:pt x="42753" y="53937"/>
                    <a:pt x="42958" y="53663"/>
                    <a:pt x="43095" y="53458"/>
                  </a:cubicBezTo>
                  <a:cubicBezTo>
                    <a:pt x="43255" y="53275"/>
                    <a:pt x="43323" y="53161"/>
                    <a:pt x="43323" y="53161"/>
                  </a:cubicBezTo>
                  <a:cubicBezTo>
                    <a:pt x="43323" y="53161"/>
                    <a:pt x="43643" y="52704"/>
                    <a:pt x="44122" y="52020"/>
                  </a:cubicBezTo>
                  <a:cubicBezTo>
                    <a:pt x="44373" y="51677"/>
                    <a:pt x="44670" y="51289"/>
                    <a:pt x="44967" y="50855"/>
                  </a:cubicBezTo>
                  <a:cubicBezTo>
                    <a:pt x="45240" y="50399"/>
                    <a:pt x="45537" y="49942"/>
                    <a:pt x="45857" y="49463"/>
                  </a:cubicBezTo>
                  <a:cubicBezTo>
                    <a:pt x="46131" y="48984"/>
                    <a:pt x="46382" y="48482"/>
                    <a:pt x="46633" y="48025"/>
                  </a:cubicBezTo>
                  <a:cubicBezTo>
                    <a:pt x="46747" y="47797"/>
                    <a:pt x="46884" y="47569"/>
                    <a:pt x="46975" y="47363"/>
                  </a:cubicBezTo>
                  <a:cubicBezTo>
                    <a:pt x="47067" y="47135"/>
                    <a:pt x="47135" y="46930"/>
                    <a:pt x="47226" y="46724"/>
                  </a:cubicBezTo>
                  <a:cubicBezTo>
                    <a:pt x="47340" y="46382"/>
                    <a:pt x="47455" y="46108"/>
                    <a:pt x="47546" y="45880"/>
                  </a:cubicBezTo>
                  <a:cubicBezTo>
                    <a:pt x="47865" y="45172"/>
                    <a:pt x="48139" y="44510"/>
                    <a:pt x="48345" y="43894"/>
                  </a:cubicBezTo>
                  <a:cubicBezTo>
                    <a:pt x="48824" y="44145"/>
                    <a:pt x="49281" y="44442"/>
                    <a:pt x="49714" y="44784"/>
                  </a:cubicBezTo>
                  <a:cubicBezTo>
                    <a:pt x="49714" y="44784"/>
                    <a:pt x="52590" y="38941"/>
                    <a:pt x="52682" y="33988"/>
                  </a:cubicBezTo>
                  <a:cubicBezTo>
                    <a:pt x="52727" y="33965"/>
                    <a:pt x="52773" y="33965"/>
                    <a:pt x="52796" y="33942"/>
                  </a:cubicBezTo>
                  <a:cubicBezTo>
                    <a:pt x="53435" y="33759"/>
                    <a:pt x="54074" y="33554"/>
                    <a:pt x="54713" y="33326"/>
                  </a:cubicBezTo>
                  <a:cubicBezTo>
                    <a:pt x="54873" y="33280"/>
                    <a:pt x="55010" y="33234"/>
                    <a:pt x="55170" y="33189"/>
                  </a:cubicBezTo>
                  <a:cubicBezTo>
                    <a:pt x="57749" y="32390"/>
                    <a:pt x="60123" y="31408"/>
                    <a:pt x="62154" y="30176"/>
                  </a:cubicBezTo>
                  <a:cubicBezTo>
                    <a:pt x="62519" y="29993"/>
                    <a:pt x="62725" y="29902"/>
                    <a:pt x="62702" y="29879"/>
                  </a:cubicBezTo>
                  <a:lnTo>
                    <a:pt x="62702" y="29879"/>
                  </a:lnTo>
                  <a:cubicBezTo>
                    <a:pt x="62702" y="29879"/>
                    <a:pt x="62675" y="29879"/>
                    <a:pt x="62631" y="29889"/>
                  </a:cubicBezTo>
                  <a:lnTo>
                    <a:pt x="62631" y="29889"/>
                  </a:lnTo>
                  <a:cubicBezTo>
                    <a:pt x="62633" y="29887"/>
                    <a:pt x="62633" y="29883"/>
                    <a:pt x="62633" y="29879"/>
                  </a:cubicBezTo>
                  <a:cubicBezTo>
                    <a:pt x="62611" y="29605"/>
                    <a:pt x="62565" y="29354"/>
                    <a:pt x="62519" y="29080"/>
                  </a:cubicBezTo>
                  <a:cubicBezTo>
                    <a:pt x="62496" y="28989"/>
                    <a:pt x="62474" y="28920"/>
                    <a:pt x="62474" y="28829"/>
                  </a:cubicBezTo>
                  <a:cubicBezTo>
                    <a:pt x="62474" y="28829"/>
                    <a:pt x="62474" y="28829"/>
                    <a:pt x="62474" y="28806"/>
                  </a:cubicBezTo>
                  <a:cubicBezTo>
                    <a:pt x="62428" y="28669"/>
                    <a:pt x="62405" y="28510"/>
                    <a:pt x="62382" y="28373"/>
                  </a:cubicBezTo>
                  <a:cubicBezTo>
                    <a:pt x="62496" y="28281"/>
                    <a:pt x="62588" y="28213"/>
                    <a:pt x="62702" y="28122"/>
                  </a:cubicBezTo>
                  <a:cubicBezTo>
                    <a:pt x="62862" y="28030"/>
                    <a:pt x="63021" y="27916"/>
                    <a:pt x="63181" y="27802"/>
                  </a:cubicBezTo>
                  <a:cubicBezTo>
                    <a:pt x="63546" y="27528"/>
                    <a:pt x="63912" y="27254"/>
                    <a:pt x="64254" y="26980"/>
                  </a:cubicBezTo>
                  <a:cubicBezTo>
                    <a:pt x="64391" y="26889"/>
                    <a:pt x="64528" y="26798"/>
                    <a:pt x="64665" y="26684"/>
                  </a:cubicBezTo>
                  <a:cubicBezTo>
                    <a:pt x="64847" y="26524"/>
                    <a:pt x="65030" y="26387"/>
                    <a:pt x="65213" y="26227"/>
                  </a:cubicBezTo>
                  <a:cubicBezTo>
                    <a:pt x="65372" y="26113"/>
                    <a:pt x="65509" y="26022"/>
                    <a:pt x="65646" y="25907"/>
                  </a:cubicBezTo>
                  <a:cubicBezTo>
                    <a:pt x="66331" y="25360"/>
                    <a:pt x="67107" y="24675"/>
                    <a:pt x="67906" y="23945"/>
                  </a:cubicBezTo>
                  <a:cubicBezTo>
                    <a:pt x="68066" y="23785"/>
                    <a:pt x="68226" y="23625"/>
                    <a:pt x="68408" y="23465"/>
                  </a:cubicBezTo>
                  <a:cubicBezTo>
                    <a:pt x="68545" y="23328"/>
                    <a:pt x="68682" y="23214"/>
                    <a:pt x="68819" y="23077"/>
                  </a:cubicBezTo>
                  <a:cubicBezTo>
                    <a:pt x="68842" y="23031"/>
                    <a:pt x="68888" y="23009"/>
                    <a:pt x="68933" y="22963"/>
                  </a:cubicBezTo>
                  <a:cubicBezTo>
                    <a:pt x="69207" y="22712"/>
                    <a:pt x="69504" y="22438"/>
                    <a:pt x="69801" y="22164"/>
                  </a:cubicBezTo>
                  <a:cubicBezTo>
                    <a:pt x="71375" y="20817"/>
                    <a:pt x="72677" y="19197"/>
                    <a:pt x="73612" y="17987"/>
                  </a:cubicBezTo>
                  <a:cubicBezTo>
                    <a:pt x="74092" y="17394"/>
                    <a:pt x="74457" y="16869"/>
                    <a:pt x="74731" y="16549"/>
                  </a:cubicBezTo>
                  <a:cubicBezTo>
                    <a:pt x="75028" y="16207"/>
                    <a:pt x="75187" y="16001"/>
                    <a:pt x="75187" y="16001"/>
                  </a:cubicBezTo>
                  <a:cubicBezTo>
                    <a:pt x="75187" y="16001"/>
                    <a:pt x="75347" y="15819"/>
                    <a:pt x="75621" y="15476"/>
                  </a:cubicBezTo>
                  <a:cubicBezTo>
                    <a:pt x="75918" y="15134"/>
                    <a:pt x="76329" y="14632"/>
                    <a:pt x="76762" y="13993"/>
                  </a:cubicBezTo>
                  <a:cubicBezTo>
                    <a:pt x="76945" y="13673"/>
                    <a:pt x="77150" y="13354"/>
                    <a:pt x="77287" y="12943"/>
                  </a:cubicBezTo>
                  <a:lnTo>
                    <a:pt x="77310" y="12943"/>
                  </a:lnTo>
                  <a:cubicBezTo>
                    <a:pt x="77424" y="12760"/>
                    <a:pt x="77538" y="12578"/>
                    <a:pt x="77652" y="12418"/>
                  </a:cubicBezTo>
                  <a:cubicBezTo>
                    <a:pt x="77652" y="12418"/>
                    <a:pt x="77652" y="12395"/>
                    <a:pt x="77630" y="12372"/>
                  </a:cubicBezTo>
                  <a:cubicBezTo>
                    <a:pt x="77630" y="12349"/>
                    <a:pt x="77607" y="12326"/>
                    <a:pt x="77607" y="12281"/>
                  </a:cubicBezTo>
                  <a:cubicBezTo>
                    <a:pt x="77561" y="12189"/>
                    <a:pt x="77493" y="12053"/>
                    <a:pt x="77401" y="11870"/>
                  </a:cubicBezTo>
                  <a:cubicBezTo>
                    <a:pt x="77379" y="11710"/>
                    <a:pt x="77356" y="11550"/>
                    <a:pt x="77310" y="11413"/>
                  </a:cubicBezTo>
                  <a:cubicBezTo>
                    <a:pt x="77242" y="11254"/>
                    <a:pt x="77173" y="11094"/>
                    <a:pt x="77105" y="10934"/>
                  </a:cubicBezTo>
                  <a:cubicBezTo>
                    <a:pt x="77926" y="10067"/>
                    <a:pt x="78725" y="8880"/>
                    <a:pt x="79433" y="7647"/>
                  </a:cubicBezTo>
                  <a:cubicBezTo>
                    <a:pt x="79501" y="7533"/>
                    <a:pt x="79593" y="7419"/>
                    <a:pt x="79661" y="7305"/>
                  </a:cubicBezTo>
                  <a:cubicBezTo>
                    <a:pt x="79752" y="7168"/>
                    <a:pt x="79844" y="7031"/>
                    <a:pt x="79935" y="6894"/>
                  </a:cubicBezTo>
                  <a:cubicBezTo>
                    <a:pt x="76876" y="5776"/>
                    <a:pt x="73544" y="4748"/>
                    <a:pt x="70074" y="3972"/>
                  </a:cubicBezTo>
                  <a:cubicBezTo>
                    <a:pt x="70074" y="3995"/>
                    <a:pt x="70052" y="4018"/>
                    <a:pt x="70052" y="4041"/>
                  </a:cubicBezTo>
                  <a:cubicBezTo>
                    <a:pt x="70006" y="4087"/>
                    <a:pt x="69983" y="4132"/>
                    <a:pt x="69960" y="4178"/>
                  </a:cubicBezTo>
                  <a:cubicBezTo>
                    <a:pt x="69937" y="4223"/>
                    <a:pt x="69915" y="4246"/>
                    <a:pt x="69892" y="4292"/>
                  </a:cubicBezTo>
                  <a:cubicBezTo>
                    <a:pt x="69846" y="4338"/>
                    <a:pt x="69823" y="4383"/>
                    <a:pt x="69801" y="4429"/>
                  </a:cubicBezTo>
                  <a:cubicBezTo>
                    <a:pt x="69778" y="4452"/>
                    <a:pt x="69755" y="4497"/>
                    <a:pt x="69732" y="4520"/>
                  </a:cubicBezTo>
                  <a:cubicBezTo>
                    <a:pt x="69686" y="4589"/>
                    <a:pt x="69664" y="4634"/>
                    <a:pt x="69618" y="4680"/>
                  </a:cubicBezTo>
                  <a:cubicBezTo>
                    <a:pt x="69618" y="4703"/>
                    <a:pt x="69595" y="4726"/>
                    <a:pt x="69572" y="4748"/>
                  </a:cubicBezTo>
                  <a:cubicBezTo>
                    <a:pt x="69572" y="4748"/>
                    <a:pt x="69572" y="4771"/>
                    <a:pt x="69549" y="4771"/>
                  </a:cubicBezTo>
                  <a:cubicBezTo>
                    <a:pt x="69458" y="4748"/>
                    <a:pt x="69367" y="4726"/>
                    <a:pt x="69276" y="4703"/>
                  </a:cubicBezTo>
                  <a:cubicBezTo>
                    <a:pt x="68895" y="4608"/>
                    <a:pt x="68657" y="4560"/>
                    <a:pt x="68575" y="4560"/>
                  </a:cubicBezTo>
                  <a:cubicBezTo>
                    <a:pt x="68559" y="4560"/>
                    <a:pt x="68549" y="4562"/>
                    <a:pt x="68545" y="4566"/>
                  </a:cubicBezTo>
                  <a:cubicBezTo>
                    <a:pt x="68545" y="4589"/>
                    <a:pt x="68842" y="4657"/>
                    <a:pt x="69321" y="4817"/>
                  </a:cubicBezTo>
                  <a:cubicBezTo>
                    <a:pt x="69047" y="4794"/>
                    <a:pt x="68796" y="4771"/>
                    <a:pt x="68522" y="4748"/>
                  </a:cubicBezTo>
                  <a:cubicBezTo>
                    <a:pt x="68522" y="4748"/>
                    <a:pt x="66537" y="6095"/>
                    <a:pt x="65144" y="7031"/>
                  </a:cubicBezTo>
                  <a:cubicBezTo>
                    <a:pt x="65030" y="7077"/>
                    <a:pt x="64825" y="7145"/>
                    <a:pt x="64551" y="7236"/>
                  </a:cubicBezTo>
                  <a:cubicBezTo>
                    <a:pt x="64459" y="7282"/>
                    <a:pt x="64345" y="7328"/>
                    <a:pt x="64208" y="7351"/>
                  </a:cubicBezTo>
                  <a:cubicBezTo>
                    <a:pt x="64277" y="7259"/>
                    <a:pt x="64368" y="7168"/>
                    <a:pt x="64437" y="7054"/>
                  </a:cubicBezTo>
                  <a:cubicBezTo>
                    <a:pt x="64574" y="6871"/>
                    <a:pt x="64710" y="6689"/>
                    <a:pt x="64870" y="6506"/>
                  </a:cubicBezTo>
                  <a:cubicBezTo>
                    <a:pt x="64893" y="6483"/>
                    <a:pt x="64916" y="6438"/>
                    <a:pt x="64939" y="6415"/>
                  </a:cubicBezTo>
                  <a:cubicBezTo>
                    <a:pt x="64984" y="6346"/>
                    <a:pt x="65030" y="6301"/>
                    <a:pt x="65053" y="6232"/>
                  </a:cubicBezTo>
                  <a:cubicBezTo>
                    <a:pt x="65144" y="6141"/>
                    <a:pt x="65213" y="6027"/>
                    <a:pt x="65281" y="5935"/>
                  </a:cubicBezTo>
                  <a:cubicBezTo>
                    <a:pt x="65304" y="5890"/>
                    <a:pt x="65327" y="5867"/>
                    <a:pt x="65350" y="5844"/>
                  </a:cubicBezTo>
                  <a:cubicBezTo>
                    <a:pt x="65418" y="5753"/>
                    <a:pt x="65487" y="5661"/>
                    <a:pt x="65532" y="5570"/>
                  </a:cubicBezTo>
                  <a:cubicBezTo>
                    <a:pt x="65555" y="5525"/>
                    <a:pt x="65578" y="5502"/>
                    <a:pt x="65601" y="5456"/>
                  </a:cubicBezTo>
                  <a:cubicBezTo>
                    <a:pt x="65669" y="5342"/>
                    <a:pt x="65738" y="5228"/>
                    <a:pt x="65806" y="5114"/>
                  </a:cubicBezTo>
                  <a:cubicBezTo>
                    <a:pt x="65806" y="5091"/>
                    <a:pt x="65829" y="5068"/>
                    <a:pt x="65852" y="5022"/>
                  </a:cubicBezTo>
                  <a:cubicBezTo>
                    <a:pt x="65897" y="4931"/>
                    <a:pt x="65943" y="4817"/>
                    <a:pt x="65989" y="4703"/>
                  </a:cubicBezTo>
                  <a:cubicBezTo>
                    <a:pt x="66012" y="4680"/>
                    <a:pt x="66012" y="4657"/>
                    <a:pt x="66034" y="4634"/>
                  </a:cubicBezTo>
                  <a:cubicBezTo>
                    <a:pt x="66080" y="4520"/>
                    <a:pt x="66126" y="4383"/>
                    <a:pt x="66148" y="4269"/>
                  </a:cubicBezTo>
                  <a:cubicBezTo>
                    <a:pt x="66171" y="4246"/>
                    <a:pt x="66171" y="4201"/>
                    <a:pt x="66171" y="4178"/>
                  </a:cubicBezTo>
                  <a:cubicBezTo>
                    <a:pt x="66217" y="4041"/>
                    <a:pt x="66240" y="3904"/>
                    <a:pt x="66263" y="3767"/>
                  </a:cubicBezTo>
                  <a:cubicBezTo>
                    <a:pt x="66057" y="3699"/>
                    <a:pt x="65875" y="3630"/>
                    <a:pt x="65692" y="3584"/>
                  </a:cubicBezTo>
                  <a:cubicBezTo>
                    <a:pt x="65760" y="3447"/>
                    <a:pt x="65829" y="3333"/>
                    <a:pt x="65897" y="3196"/>
                  </a:cubicBezTo>
                  <a:cubicBezTo>
                    <a:pt x="63546" y="2854"/>
                    <a:pt x="61173" y="2671"/>
                    <a:pt x="58776" y="2671"/>
                  </a:cubicBezTo>
                  <a:cubicBezTo>
                    <a:pt x="56699" y="2671"/>
                    <a:pt x="54713" y="2763"/>
                    <a:pt x="52818" y="2945"/>
                  </a:cubicBezTo>
                  <a:cubicBezTo>
                    <a:pt x="52202" y="3333"/>
                    <a:pt x="51654" y="3790"/>
                    <a:pt x="51244" y="4178"/>
                  </a:cubicBezTo>
                  <a:cubicBezTo>
                    <a:pt x="51107" y="4315"/>
                    <a:pt x="50992" y="4429"/>
                    <a:pt x="50878" y="4543"/>
                  </a:cubicBezTo>
                  <a:cubicBezTo>
                    <a:pt x="50856" y="4566"/>
                    <a:pt x="50856" y="4589"/>
                    <a:pt x="50833" y="4612"/>
                  </a:cubicBezTo>
                  <a:cubicBezTo>
                    <a:pt x="50650" y="4771"/>
                    <a:pt x="50490" y="4908"/>
                    <a:pt x="50353" y="5045"/>
                  </a:cubicBezTo>
                  <a:cubicBezTo>
                    <a:pt x="50331" y="5000"/>
                    <a:pt x="50331" y="4977"/>
                    <a:pt x="50331" y="4931"/>
                  </a:cubicBezTo>
                  <a:cubicBezTo>
                    <a:pt x="50262" y="4703"/>
                    <a:pt x="50216" y="4452"/>
                    <a:pt x="50125" y="4269"/>
                  </a:cubicBezTo>
                  <a:cubicBezTo>
                    <a:pt x="50057" y="4064"/>
                    <a:pt x="49988" y="3858"/>
                    <a:pt x="49897" y="3699"/>
                  </a:cubicBezTo>
                  <a:cubicBezTo>
                    <a:pt x="49828" y="3562"/>
                    <a:pt x="49737" y="3425"/>
                    <a:pt x="49691" y="3333"/>
                  </a:cubicBezTo>
                  <a:cubicBezTo>
                    <a:pt x="36133" y="5296"/>
                    <a:pt x="27779" y="11025"/>
                    <a:pt x="27779" y="11025"/>
                  </a:cubicBezTo>
                  <a:cubicBezTo>
                    <a:pt x="27779" y="11025"/>
                    <a:pt x="19904" y="3904"/>
                    <a:pt x="675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2" name="Google Shape;3392;p43"/>
            <p:cNvSpPr/>
            <p:nvPr/>
          </p:nvSpPr>
          <p:spPr>
            <a:xfrm>
              <a:off x="5276550" y="3319375"/>
              <a:ext cx="554975" cy="635900"/>
            </a:xfrm>
            <a:custGeom>
              <a:avLst/>
              <a:gdLst/>
              <a:ahLst/>
              <a:cxnLst/>
              <a:rect l="l" t="t" r="r" b="b"/>
              <a:pathLst>
                <a:path w="22199" h="25436" extrusionOk="0">
                  <a:moveTo>
                    <a:pt x="18925" y="0"/>
                  </a:moveTo>
                  <a:cubicBezTo>
                    <a:pt x="17560" y="0"/>
                    <a:pt x="16079" y="731"/>
                    <a:pt x="15191" y="2079"/>
                  </a:cubicBezTo>
                  <a:cubicBezTo>
                    <a:pt x="15008" y="2353"/>
                    <a:pt x="8275" y="11711"/>
                    <a:pt x="6358" y="13104"/>
                  </a:cubicBezTo>
                  <a:cubicBezTo>
                    <a:pt x="4920" y="14154"/>
                    <a:pt x="3504" y="15341"/>
                    <a:pt x="2409" y="16756"/>
                  </a:cubicBezTo>
                  <a:cubicBezTo>
                    <a:pt x="1405" y="18057"/>
                    <a:pt x="240" y="19860"/>
                    <a:pt x="58" y="21503"/>
                  </a:cubicBezTo>
                  <a:cubicBezTo>
                    <a:pt x="0" y="21921"/>
                    <a:pt x="142" y="22129"/>
                    <a:pt x="387" y="22129"/>
                  </a:cubicBezTo>
                  <a:cubicBezTo>
                    <a:pt x="530" y="22129"/>
                    <a:pt x="708" y="22058"/>
                    <a:pt x="902" y="21914"/>
                  </a:cubicBezTo>
                  <a:cubicBezTo>
                    <a:pt x="1268" y="21640"/>
                    <a:pt x="1473" y="21138"/>
                    <a:pt x="1747" y="20773"/>
                  </a:cubicBezTo>
                  <a:lnTo>
                    <a:pt x="1747" y="20773"/>
                  </a:lnTo>
                  <a:cubicBezTo>
                    <a:pt x="1131" y="21595"/>
                    <a:pt x="1519" y="23603"/>
                    <a:pt x="1975" y="24402"/>
                  </a:cubicBezTo>
                  <a:cubicBezTo>
                    <a:pt x="2368" y="25085"/>
                    <a:pt x="2964" y="25436"/>
                    <a:pt x="3670" y="25436"/>
                  </a:cubicBezTo>
                  <a:cubicBezTo>
                    <a:pt x="3908" y="25436"/>
                    <a:pt x="4158" y="25396"/>
                    <a:pt x="4417" y="25315"/>
                  </a:cubicBezTo>
                  <a:cubicBezTo>
                    <a:pt x="6289" y="24745"/>
                    <a:pt x="5262" y="22257"/>
                    <a:pt x="6038" y="21070"/>
                  </a:cubicBezTo>
                  <a:lnTo>
                    <a:pt x="6038" y="21070"/>
                  </a:lnTo>
                  <a:cubicBezTo>
                    <a:pt x="5764" y="21503"/>
                    <a:pt x="6586" y="22485"/>
                    <a:pt x="6951" y="22645"/>
                  </a:cubicBezTo>
                  <a:cubicBezTo>
                    <a:pt x="7205" y="22755"/>
                    <a:pt x="7565" y="22833"/>
                    <a:pt x="7911" y="22833"/>
                  </a:cubicBezTo>
                  <a:cubicBezTo>
                    <a:pt x="8281" y="22833"/>
                    <a:pt x="8634" y="22744"/>
                    <a:pt x="8823" y="22508"/>
                  </a:cubicBezTo>
                  <a:cubicBezTo>
                    <a:pt x="9302" y="21891"/>
                    <a:pt x="8549" y="21184"/>
                    <a:pt x="8275" y="20705"/>
                  </a:cubicBezTo>
                  <a:cubicBezTo>
                    <a:pt x="7887" y="20020"/>
                    <a:pt x="8343" y="20043"/>
                    <a:pt x="8617" y="19426"/>
                  </a:cubicBezTo>
                  <a:cubicBezTo>
                    <a:pt x="9051" y="18536"/>
                    <a:pt x="8914" y="17258"/>
                    <a:pt x="8663" y="16345"/>
                  </a:cubicBezTo>
                  <a:cubicBezTo>
                    <a:pt x="9028" y="16322"/>
                    <a:pt x="9325" y="16003"/>
                    <a:pt x="9644" y="15820"/>
                  </a:cubicBezTo>
                  <a:cubicBezTo>
                    <a:pt x="12178" y="14291"/>
                    <a:pt x="14369" y="12442"/>
                    <a:pt x="16446" y="10319"/>
                  </a:cubicBezTo>
                  <a:cubicBezTo>
                    <a:pt x="17839" y="8904"/>
                    <a:pt x="22198" y="5457"/>
                    <a:pt x="22107" y="3266"/>
                  </a:cubicBezTo>
                  <a:cubicBezTo>
                    <a:pt x="21996" y="1026"/>
                    <a:pt x="20542" y="0"/>
                    <a:pt x="18925"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3" name="Google Shape;3393;p43"/>
            <p:cNvSpPr/>
            <p:nvPr/>
          </p:nvSpPr>
          <p:spPr>
            <a:xfrm>
              <a:off x="5303650" y="3815875"/>
              <a:ext cx="131850" cy="141700"/>
            </a:xfrm>
            <a:custGeom>
              <a:avLst/>
              <a:gdLst/>
              <a:ahLst/>
              <a:cxnLst/>
              <a:rect l="l" t="t" r="r" b="b"/>
              <a:pathLst>
                <a:path w="5274" h="5668" extrusionOk="0">
                  <a:moveTo>
                    <a:pt x="617" y="0"/>
                  </a:moveTo>
                  <a:cubicBezTo>
                    <a:pt x="572" y="0"/>
                    <a:pt x="412" y="365"/>
                    <a:pt x="252" y="982"/>
                  </a:cubicBezTo>
                  <a:cubicBezTo>
                    <a:pt x="115" y="1575"/>
                    <a:pt x="1" y="2420"/>
                    <a:pt x="138" y="3264"/>
                  </a:cubicBezTo>
                  <a:cubicBezTo>
                    <a:pt x="252" y="4109"/>
                    <a:pt x="800" y="4930"/>
                    <a:pt x="1393" y="5250"/>
                  </a:cubicBezTo>
                  <a:cubicBezTo>
                    <a:pt x="1530" y="5341"/>
                    <a:pt x="1667" y="5410"/>
                    <a:pt x="1781" y="5455"/>
                  </a:cubicBezTo>
                  <a:cubicBezTo>
                    <a:pt x="1918" y="5501"/>
                    <a:pt x="2032" y="5569"/>
                    <a:pt x="2124" y="5592"/>
                  </a:cubicBezTo>
                  <a:cubicBezTo>
                    <a:pt x="2215" y="5615"/>
                    <a:pt x="2283" y="5638"/>
                    <a:pt x="2352" y="5638"/>
                  </a:cubicBezTo>
                  <a:cubicBezTo>
                    <a:pt x="2398" y="5661"/>
                    <a:pt x="2420" y="5661"/>
                    <a:pt x="2420" y="5661"/>
                  </a:cubicBezTo>
                  <a:cubicBezTo>
                    <a:pt x="2420" y="5656"/>
                    <a:pt x="2427" y="5654"/>
                    <a:pt x="2438" y="5654"/>
                  </a:cubicBezTo>
                  <a:cubicBezTo>
                    <a:pt x="2470" y="5654"/>
                    <a:pt x="2542" y="5667"/>
                    <a:pt x="2642" y="5667"/>
                  </a:cubicBezTo>
                  <a:cubicBezTo>
                    <a:pt x="2679" y="5667"/>
                    <a:pt x="2719" y="5666"/>
                    <a:pt x="2763" y="5661"/>
                  </a:cubicBezTo>
                  <a:cubicBezTo>
                    <a:pt x="2968" y="5661"/>
                    <a:pt x="3265" y="5592"/>
                    <a:pt x="3585" y="5410"/>
                  </a:cubicBezTo>
                  <a:cubicBezTo>
                    <a:pt x="4201" y="5067"/>
                    <a:pt x="4680" y="4246"/>
                    <a:pt x="4794" y="3378"/>
                  </a:cubicBezTo>
                  <a:cubicBezTo>
                    <a:pt x="4886" y="2534"/>
                    <a:pt x="4817" y="1735"/>
                    <a:pt x="4931" y="1141"/>
                  </a:cubicBezTo>
                  <a:cubicBezTo>
                    <a:pt x="5023" y="548"/>
                    <a:pt x="5274" y="205"/>
                    <a:pt x="5228" y="183"/>
                  </a:cubicBezTo>
                  <a:cubicBezTo>
                    <a:pt x="5227" y="182"/>
                    <a:pt x="5226" y="181"/>
                    <a:pt x="5225" y="181"/>
                  </a:cubicBezTo>
                  <a:cubicBezTo>
                    <a:pt x="5184" y="181"/>
                    <a:pt x="4880" y="500"/>
                    <a:pt x="4726" y="1096"/>
                  </a:cubicBezTo>
                  <a:cubicBezTo>
                    <a:pt x="4543" y="1712"/>
                    <a:pt x="4543" y="2556"/>
                    <a:pt x="4429" y="3333"/>
                  </a:cubicBezTo>
                  <a:cubicBezTo>
                    <a:pt x="4338" y="3698"/>
                    <a:pt x="4201" y="4063"/>
                    <a:pt x="3995" y="4360"/>
                  </a:cubicBezTo>
                  <a:cubicBezTo>
                    <a:pt x="3813" y="4656"/>
                    <a:pt x="3562" y="4862"/>
                    <a:pt x="3333" y="4999"/>
                  </a:cubicBezTo>
                  <a:cubicBezTo>
                    <a:pt x="3105" y="5113"/>
                    <a:pt x="2877" y="5136"/>
                    <a:pt x="2740" y="5136"/>
                  </a:cubicBezTo>
                  <a:cubicBezTo>
                    <a:pt x="2708" y="5140"/>
                    <a:pt x="2679" y="5142"/>
                    <a:pt x="2653" y="5142"/>
                  </a:cubicBezTo>
                  <a:cubicBezTo>
                    <a:pt x="2548" y="5142"/>
                    <a:pt x="2493" y="5113"/>
                    <a:pt x="2512" y="5113"/>
                  </a:cubicBezTo>
                  <a:lnTo>
                    <a:pt x="2443" y="5113"/>
                  </a:lnTo>
                  <a:cubicBezTo>
                    <a:pt x="2398" y="5113"/>
                    <a:pt x="2329" y="5090"/>
                    <a:pt x="2261" y="5090"/>
                  </a:cubicBezTo>
                  <a:cubicBezTo>
                    <a:pt x="2124" y="5022"/>
                    <a:pt x="1873" y="4976"/>
                    <a:pt x="1644" y="4816"/>
                  </a:cubicBezTo>
                  <a:cubicBezTo>
                    <a:pt x="1142" y="4588"/>
                    <a:pt x="663" y="3949"/>
                    <a:pt x="503" y="3196"/>
                  </a:cubicBezTo>
                  <a:cubicBezTo>
                    <a:pt x="321" y="2420"/>
                    <a:pt x="389" y="1598"/>
                    <a:pt x="457" y="1004"/>
                  </a:cubicBezTo>
                  <a:cubicBezTo>
                    <a:pt x="549" y="411"/>
                    <a:pt x="640" y="23"/>
                    <a:pt x="61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4" name="Google Shape;3394;p43"/>
            <p:cNvSpPr/>
            <p:nvPr/>
          </p:nvSpPr>
          <p:spPr>
            <a:xfrm>
              <a:off x="5423075" y="3713150"/>
              <a:ext cx="84325" cy="183425"/>
            </a:xfrm>
            <a:custGeom>
              <a:avLst/>
              <a:gdLst/>
              <a:ahLst/>
              <a:cxnLst/>
              <a:rect l="l" t="t" r="r" b="b"/>
              <a:pathLst>
                <a:path w="3373" h="7337" extrusionOk="0">
                  <a:moveTo>
                    <a:pt x="2665" y="0"/>
                  </a:moveTo>
                  <a:cubicBezTo>
                    <a:pt x="2619" y="0"/>
                    <a:pt x="2665" y="366"/>
                    <a:pt x="2733" y="891"/>
                  </a:cubicBezTo>
                  <a:cubicBezTo>
                    <a:pt x="2779" y="1142"/>
                    <a:pt x="2802" y="1461"/>
                    <a:pt x="2848" y="1781"/>
                  </a:cubicBezTo>
                  <a:cubicBezTo>
                    <a:pt x="2848" y="2100"/>
                    <a:pt x="2848" y="2443"/>
                    <a:pt x="2779" y="2762"/>
                  </a:cubicBezTo>
                  <a:cubicBezTo>
                    <a:pt x="2733" y="2922"/>
                    <a:pt x="2665" y="3082"/>
                    <a:pt x="2619" y="3242"/>
                  </a:cubicBezTo>
                  <a:cubicBezTo>
                    <a:pt x="2574" y="3401"/>
                    <a:pt x="2505" y="3561"/>
                    <a:pt x="2437" y="3698"/>
                  </a:cubicBezTo>
                  <a:cubicBezTo>
                    <a:pt x="2391" y="3881"/>
                    <a:pt x="2323" y="4018"/>
                    <a:pt x="2300" y="4178"/>
                  </a:cubicBezTo>
                  <a:cubicBezTo>
                    <a:pt x="2277" y="4269"/>
                    <a:pt x="2254" y="4360"/>
                    <a:pt x="2231" y="4429"/>
                  </a:cubicBezTo>
                  <a:cubicBezTo>
                    <a:pt x="2231" y="4520"/>
                    <a:pt x="2231" y="4611"/>
                    <a:pt x="2254" y="4702"/>
                  </a:cubicBezTo>
                  <a:cubicBezTo>
                    <a:pt x="2254" y="4794"/>
                    <a:pt x="2277" y="4862"/>
                    <a:pt x="2300" y="4931"/>
                  </a:cubicBezTo>
                  <a:cubicBezTo>
                    <a:pt x="2323" y="5022"/>
                    <a:pt x="2368" y="5068"/>
                    <a:pt x="2391" y="5136"/>
                  </a:cubicBezTo>
                  <a:cubicBezTo>
                    <a:pt x="2460" y="5227"/>
                    <a:pt x="2528" y="5319"/>
                    <a:pt x="2574" y="5387"/>
                  </a:cubicBezTo>
                  <a:cubicBezTo>
                    <a:pt x="2642" y="5501"/>
                    <a:pt x="2688" y="5570"/>
                    <a:pt x="2688" y="5570"/>
                  </a:cubicBezTo>
                  <a:cubicBezTo>
                    <a:pt x="2665" y="5570"/>
                    <a:pt x="2733" y="5615"/>
                    <a:pt x="2779" y="5730"/>
                  </a:cubicBezTo>
                  <a:cubicBezTo>
                    <a:pt x="2779" y="5775"/>
                    <a:pt x="2802" y="5798"/>
                    <a:pt x="2802" y="5844"/>
                  </a:cubicBezTo>
                  <a:cubicBezTo>
                    <a:pt x="2825" y="5867"/>
                    <a:pt x="2825" y="5912"/>
                    <a:pt x="2825" y="5958"/>
                  </a:cubicBezTo>
                  <a:cubicBezTo>
                    <a:pt x="2848" y="6004"/>
                    <a:pt x="2848" y="6049"/>
                    <a:pt x="2870" y="6095"/>
                  </a:cubicBezTo>
                  <a:cubicBezTo>
                    <a:pt x="2848" y="6140"/>
                    <a:pt x="2848" y="6186"/>
                    <a:pt x="2848" y="6232"/>
                  </a:cubicBezTo>
                  <a:cubicBezTo>
                    <a:pt x="2848" y="6437"/>
                    <a:pt x="2733" y="6665"/>
                    <a:pt x="2528" y="6802"/>
                  </a:cubicBezTo>
                  <a:cubicBezTo>
                    <a:pt x="2411" y="6880"/>
                    <a:pt x="2251" y="6921"/>
                    <a:pt x="2083" y="6921"/>
                  </a:cubicBezTo>
                  <a:cubicBezTo>
                    <a:pt x="1956" y="6921"/>
                    <a:pt x="1825" y="6897"/>
                    <a:pt x="1706" y="6848"/>
                  </a:cubicBezTo>
                  <a:cubicBezTo>
                    <a:pt x="1615" y="6825"/>
                    <a:pt x="1547" y="6780"/>
                    <a:pt x="1478" y="6757"/>
                  </a:cubicBezTo>
                  <a:cubicBezTo>
                    <a:pt x="1410" y="6711"/>
                    <a:pt x="1341" y="6665"/>
                    <a:pt x="1273" y="6620"/>
                  </a:cubicBezTo>
                  <a:cubicBezTo>
                    <a:pt x="1159" y="6529"/>
                    <a:pt x="1022" y="6437"/>
                    <a:pt x="907" y="6323"/>
                  </a:cubicBezTo>
                  <a:cubicBezTo>
                    <a:pt x="862" y="6255"/>
                    <a:pt x="793" y="6209"/>
                    <a:pt x="748" y="6163"/>
                  </a:cubicBezTo>
                  <a:cubicBezTo>
                    <a:pt x="702" y="6095"/>
                    <a:pt x="656" y="6026"/>
                    <a:pt x="611" y="5981"/>
                  </a:cubicBezTo>
                  <a:cubicBezTo>
                    <a:pt x="519" y="5867"/>
                    <a:pt x="451" y="5752"/>
                    <a:pt x="382" y="5638"/>
                  </a:cubicBezTo>
                  <a:cubicBezTo>
                    <a:pt x="131" y="5182"/>
                    <a:pt x="154" y="4839"/>
                    <a:pt x="109" y="4839"/>
                  </a:cubicBezTo>
                  <a:cubicBezTo>
                    <a:pt x="108" y="4839"/>
                    <a:pt x="107" y="4838"/>
                    <a:pt x="107" y="4838"/>
                  </a:cubicBezTo>
                  <a:cubicBezTo>
                    <a:pt x="81" y="4838"/>
                    <a:pt x="0" y="5219"/>
                    <a:pt x="200" y="5730"/>
                  </a:cubicBezTo>
                  <a:cubicBezTo>
                    <a:pt x="246" y="5844"/>
                    <a:pt x="314" y="5981"/>
                    <a:pt x="405" y="6118"/>
                  </a:cubicBezTo>
                  <a:cubicBezTo>
                    <a:pt x="451" y="6186"/>
                    <a:pt x="474" y="6255"/>
                    <a:pt x="519" y="6323"/>
                  </a:cubicBezTo>
                  <a:cubicBezTo>
                    <a:pt x="588" y="6392"/>
                    <a:pt x="634" y="6460"/>
                    <a:pt x="679" y="6529"/>
                  </a:cubicBezTo>
                  <a:cubicBezTo>
                    <a:pt x="907" y="6780"/>
                    <a:pt x="1204" y="7031"/>
                    <a:pt x="1569" y="7190"/>
                  </a:cubicBezTo>
                  <a:cubicBezTo>
                    <a:pt x="1746" y="7284"/>
                    <a:pt x="1952" y="7336"/>
                    <a:pt x="2161" y="7336"/>
                  </a:cubicBezTo>
                  <a:cubicBezTo>
                    <a:pt x="2357" y="7336"/>
                    <a:pt x="2556" y="7290"/>
                    <a:pt x="2733" y="7190"/>
                  </a:cubicBezTo>
                  <a:cubicBezTo>
                    <a:pt x="3122" y="7008"/>
                    <a:pt x="3304" y="6620"/>
                    <a:pt x="3350" y="6300"/>
                  </a:cubicBezTo>
                  <a:cubicBezTo>
                    <a:pt x="3350" y="6209"/>
                    <a:pt x="3350" y="6140"/>
                    <a:pt x="3373" y="6072"/>
                  </a:cubicBezTo>
                  <a:cubicBezTo>
                    <a:pt x="3350" y="6004"/>
                    <a:pt x="3350" y="5935"/>
                    <a:pt x="3350" y="5867"/>
                  </a:cubicBezTo>
                  <a:cubicBezTo>
                    <a:pt x="3327" y="5798"/>
                    <a:pt x="3327" y="5752"/>
                    <a:pt x="3304" y="5684"/>
                  </a:cubicBezTo>
                  <a:cubicBezTo>
                    <a:pt x="3281" y="5638"/>
                    <a:pt x="3281" y="5593"/>
                    <a:pt x="3258" y="5547"/>
                  </a:cubicBezTo>
                  <a:cubicBezTo>
                    <a:pt x="3213" y="5364"/>
                    <a:pt x="3144" y="5296"/>
                    <a:pt x="3144" y="5296"/>
                  </a:cubicBezTo>
                  <a:cubicBezTo>
                    <a:pt x="3144" y="5296"/>
                    <a:pt x="3099" y="5205"/>
                    <a:pt x="2985" y="5068"/>
                  </a:cubicBezTo>
                  <a:cubicBezTo>
                    <a:pt x="2893" y="4931"/>
                    <a:pt x="2756" y="4794"/>
                    <a:pt x="2733" y="4634"/>
                  </a:cubicBezTo>
                  <a:cubicBezTo>
                    <a:pt x="2688" y="4451"/>
                    <a:pt x="2779" y="4178"/>
                    <a:pt x="2870" y="3858"/>
                  </a:cubicBezTo>
                  <a:cubicBezTo>
                    <a:pt x="2916" y="3698"/>
                    <a:pt x="2962" y="3538"/>
                    <a:pt x="3030" y="3356"/>
                  </a:cubicBezTo>
                  <a:cubicBezTo>
                    <a:pt x="3053" y="3196"/>
                    <a:pt x="3122" y="3013"/>
                    <a:pt x="3144" y="2831"/>
                  </a:cubicBezTo>
                  <a:cubicBezTo>
                    <a:pt x="3213" y="2443"/>
                    <a:pt x="3190" y="2078"/>
                    <a:pt x="3144" y="1735"/>
                  </a:cubicBezTo>
                  <a:cubicBezTo>
                    <a:pt x="3076" y="1416"/>
                    <a:pt x="3007" y="1096"/>
                    <a:pt x="2939" y="845"/>
                  </a:cubicBezTo>
                  <a:cubicBezTo>
                    <a:pt x="2802" y="343"/>
                    <a:pt x="2688" y="0"/>
                    <a:pt x="266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5" name="Google Shape;3395;p43"/>
            <p:cNvSpPr/>
            <p:nvPr/>
          </p:nvSpPr>
          <p:spPr>
            <a:xfrm>
              <a:off x="5272275" y="3658300"/>
              <a:ext cx="157525" cy="217150"/>
            </a:xfrm>
            <a:custGeom>
              <a:avLst/>
              <a:gdLst/>
              <a:ahLst/>
              <a:cxnLst/>
              <a:rect l="l" t="t" r="r" b="b"/>
              <a:pathLst>
                <a:path w="6301" h="8686" extrusionOk="0">
                  <a:moveTo>
                    <a:pt x="6272" y="1"/>
                  </a:moveTo>
                  <a:cubicBezTo>
                    <a:pt x="6224" y="1"/>
                    <a:pt x="5875" y="137"/>
                    <a:pt x="5387" y="391"/>
                  </a:cubicBezTo>
                  <a:cubicBezTo>
                    <a:pt x="5136" y="551"/>
                    <a:pt x="4840" y="711"/>
                    <a:pt x="4543" y="939"/>
                  </a:cubicBezTo>
                  <a:cubicBezTo>
                    <a:pt x="4383" y="1053"/>
                    <a:pt x="4223" y="1145"/>
                    <a:pt x="4063" y="1259"/>
                  </a:cubicBezTo>
                  <a:cubicBezTo>
                    <a:pt x="3927" y="1396"/>
                    <a:pt x="3767" y="1510"/>
                    <a:pt x="3607" y="1647"/>
                  </a:cubicBezTo>
                  <a:cubicBezTo>
                    <a:pt x="3310" y="1875"/>
                    <a:pt x="3036" y="2172"/>
                    <a:pt x="2762" y="2423"/>
                  </a:cubicBezTo>
                  <a:cubicBezTo>
                    <a:pt x="2511" y="2697"/>
                    <a:pt x="2260" y="2948"/>
                    <a:pt x="2101" y="3199"/>
                  </a:cubicBezTo>
                  <a:cubicBezTo>
                    <a:pt x="1918" y="3427"/>
                    <a:pt x="1758" y="3632"/>
                    <a:pt x="1644" y="3769"/>
                  </a:cubicBezTo>
                  <a:cubicBezTo>
                    <a:pt x="1553" y="3929"/>
                    <a:pt x="1507" y="3998"/>
                    <a:pt x="1507" y="3998"/>
                  </a:cubicBezTo>
                  <a:cubicBezTo>
                    <a:pt x="1507" y="3998"/>
                    <a:pt x="1461" y="4089"/>
                    <a:pt x="1370" y="4249"/>
                  </a:cubicBezTo>
                  <a:cubicBezTo>
                    <a:pt x="1279" y="4409"/>
                    <a:pt x="1165" y="4614"/>
                    <a:pt x="1051" y="4865"/>
                  </a:cubicBezTo>
                  <a:cubicBezTo>
                    <a:pt x="777" y="5367"/>
                    <a:pt x="389" y="6075"/>
                    <a:pt x="138" y="6851"/>
                  </a:cubicBezTo>
                  <a:cubicBezTo>
                    <a:pt x="69" y="7033"/>
                    <a:pt x="46" y="7239"/>
                    <a:pt x="1" y="7444"/>
                  </a:cubicBezTo>
                  <a:cubicBezTo>
                    <a:pt x="1" y="7650"/>
                    <a:pt x="1" y="7855"/>
                    <a:pt x="23" y="8038"/>
                  </a:cubicBezTo>
                  <a:cubicBezTo>
                    <a:pt x="46" y="8220"/>
                    <a:pt x="92" y="8449"/>
                    <a:pt x="274" y="8586"/>
                  </a:cubicBezTo>
                  <a:cubicBezTo>
                    <a:pt x="344" y="8655"/>
                    <a:pt x="427" y="8685"/>
                    <a:pt x="514" y="8685"/>
                  </a:cubicBezTo>
                  <a:cubicBezTo>
                    <a:pt x="540" y="8685"/>
                    <a:pt x="567" y="8682"/>
                    <a:pt x="594" y="8677"/>
                  </a:cubicBezTo>
                  <a:cubicBezTo>
                    <a:pt x="685" y="8677"/>
                    <a:pt x="777" y="8654"/>
                    <a:pt x="845" y="8608"/>
                  </a:cubicBezTo>
                  <a:cubicBezTo>
                    <a:pt x="1119" y="8449"/>
                    <a:pt x="1279" y="8243"/>
                    <a:pt x="1393" y="8106"/>
                  </a:cubicBezTo>
                  <a:cubicBezTo>
                    <a:pt x="1484" y="7969"/>
                    <a:pt x="1507" y="7878"/>
                    <a:pt x="1507" y="7855"/>
                  </a:cubicBezTo>
                  <a:cubicBezTo>
                    <a:pt x="1484" y="7855"/>
                    <a:pt x="1416" y="7924"/>
                    <a:pt x="1302" y="8038"/>
                  </a:cubicBezTo>
                  <a:cubicBezTo>
                    <a:pt x="1187" y="8152"/>
                    <a:pt x="1005" y="8334"/>
                    <a:pt x="754" y="8426"/>
                  </a:cubicBezTo>
                  <a:cubicBezTo>
                    <a:pt x="703" y="8446"/>
                    <a:pt x="647" y="8458"/>
                    <a:pt x="594" y="8458"/>
                  </a:cubicBezTo>
                  <a:cubicBezTo>
                    <a:pt x="530" y="8458"/>
                    <a:pt x="472" y="8441"/>
                    <a:pt x="434" y="8403"/>
                  </a:cubicBezTo>
                  <a:cubicBezTo>
                    <a:pt x="366" y="8334"/>
                    <a:pt x="320" y="8175"/>
                    <a:pt x="320" y="7992"/>
                  </a:cubicBezTo>
                  <a:cubicBezTo>
                    <a:pt x="297" y="7832"/>
                    <a:pt x="343" y="7650"/>
                    <a:pt x="343" y="7490"/>
                  </a:cubicBezTo>
                  <a:cubicBezTo>
                    <a:pt x="389" y="7307"/>
                    <a:pt x="434" y="7125"/>
                    <a:pt x="503" y="6965"/>
                  </a:cubicBezTo>
                  <a:cubicBezTo>
                    <a:pt x="754" y="6257"/>
                    <a:pt x="1187" y="5618"/>
                    <a:pt x="1461" y="5116"/>
                  </a:cubicBezTo>
                  <a:cubicBezTo>
                    <a:pt x="1621" y="4842"/>
                    <a:pt x="1735" y="4637"/>
                    <a:pt x="1827" y="4500"/>
                  </a:cubicBezTo>
                  <a:cubicBezTo>
                    <a:pt x="1918" y="4363"/>
                    <a:pt x="1964" y="4272"/>
                    <a:pt x="1964" y="4272"/>
                  </a:cubicBezTo>
                  <a:cubicBezTo>
                    <a:pt x="1964" y="4272"/>
                    <a:pt x="2009" y="4203"/>
                    <a:pt x="2101" y="4066"/>
                  </a:cubicBezTo>
                  <a:cubicBezTo>
                    <a:pt x="2192" y="3929"/>
                    <a:pt x="2329" y="3724"/>
                    <a:pt x="2489" y="3496"/>
                  </a:cubicBezTo>
                  <a:cubicBezTo>
                    <a:pt x="2648" y="3267"/>
                    <a:pt x="2877" y="3016"/>
                    <a:pt x="3082" y="2719"/>
                  </a:cubicBezTo>
                  <a:cubicBezTo>
                    <a:pt x="3333" y="2468"/>
                    <a:pt x="3584" y="2172"/>
                    <a:pt x="3881" y="1921"/>
                  </a:cubicBezTo>
                  <a:cubicBezTo>
                    <a:pt x="4018" y="1784"/>
                    <a:pt x="4155" y="1670"/>
                    <a:pt x="4292" y="1533"/>
                  </a:cubicBezTo>
                  <a:cubicBezTo>
                    <a:pt x="4429" y="1418"/>
                    <a:pt x="4588" y="1281"/>
                    <a:pt x="4725" y="1167"/>
                  </a:cubicBezTo>
                  <a:cubicBezTo>
                    <a:pt x="4999" y="939"/>
                    <a:pt x="5273" y="756"/>
                    <a:pt x="5501" y="574"/>
                  </a:cubicBezTo>
                  <a:cubicBezTo>
                    <a:pt x="5981" y="254"/>
                    <a:pt x="6300" y="49"/>
                    <a:pt x="6278" y="3"/>
                  </a:cubicBezTo>
                  <a:cubicBezTo>
                    <a:pt x="6278" y="2"/>
                    <a:pt x="6276" y="1"/>
                    <a:pt x="62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6" name="Google Shape;3396;p43"/>
            <p:cNvSpPr/>
            <p:nvPr/>
          </p:nvSpPr>
          <p:spPr>
            <a:xfrm>
              <a:off x="5322500" y="3823275"/>
              <a:ext cx="33675" cy="124125"/>
            </a:xfrm>
            <a:custGeom>
              <a:avLst/>
              <a:gdLst/>
              <a:ahLst/>
              <a:cxnLst/>
              <a:rect l="l" t="t" r="r" b="b"/>
              <a:pathLst>
                <a:path w="1347" h="4965" extrusionOk="0">
                  <a:moveTo>
                    <a:pt x="727" y="0"/>
                  </a:moveTo>
                  <a:cubicBezTo>
                    <a:pt x="652" y="0"/>
                    <a:pt x="385" y="606"/>
                    <a:pt x="206" y="1256"/>
                  </a:cubicBezTo>
                  <a:cubicBezTo>
                    <a:pt x="114" y="1576"/>
                    <a:pt x="46" y="1918"/>
                    <a:pt x="23" y="2192"/>
                  </a:cubicBezTo>
                  <a:cubicBezTo>
                    <a:pt x="23" y="2329"/>
                    <a:pt x="23" y="2443"/>
                    <a:pt x="0" y="2512"/>
                  </a:cubicBezTo>
                  <a:cubicBezTo>
                    <a:pt x="0" y="2603"/>
                    <a:pt x="23" y="2626"/>
                    <a:pt x="23" y="2626"/>
                  </a:cubicBezTo>
                  <a:cubicBezTo>
                    <a:pt x="23" y="2626"/>
                    <a:pt x="23" y="2671"/>
                    <a:pt x="23" y="2763"/>
                  </a:cubicBezTo>
                  <a:cubicBezTo>
                    <a:pt x="46" y="2831"/>
                    <a:pt x="46" y="2945"/>
                    <a:pt x="69" y="3082"/>
                  </a:cubicBezTo>
                  <a:cubicBezTo>
                    <a:pt x="114" y="3333"/>
                    <a:pt x="228" y="3676"/>
                    <a:pt x="365" y="3995"/>
                  </a:cubicBezTo>
                  <a:cubicBezTo>
                    <a:pt x="502" y="4315"/>
                    <a:pt x="708" y="4611"/>
                    <a:pt x="913" y="4794"/>
                  </a:cubicBezTo>
                  <a:cubicBezTo>
                    <a:pt x="1065" y="4929"/>
                    <a:pt x="1217" y="4964"/>
                    <a:pt x="1286" y="4964"/>
                  </a:cubicBezTo>
                  <a:cubicBezTo>
                    <a:pt x="1310" y="4964"/>
                    <a:pt x="1324" y="4960"/>
                    <a:pt x="1324" y="4954"/>
                  </a:cubicBezTo>
                  <a:cubicBezTo>
                    <a:pt x="1347" y="4908"/>
                    <a:pt x="1187" y="4840"/>
                    <a:pt x="1073" y="4657"/>
                  </a:cubicBezTo>
                  <a:cubicBezTo>
                    <a:pt x="936" y="4475"/>
                    <a:pt x="799" y="4178"/>
                    <a:pt x="708" y="3858"/>
                  </a:cubicBezTo>
                  <a:cubicBezTo>
                    <a:pt x="548" y="3242"/>
                    <a:pt x="548" y="2603"/>
                    <a:pt x="548" y="2603"/>
                  </a:cubicBezTo>
                  <a:cubicBezTo>
                    <a:pt x="548" y="2603"/>
                    <a:pt x="548" y="2557"/>
                    <a:pt x="525" y="2489"/>
                  </a:cubicBezTo>
                  <a:cubicBezTo>
                    <a:pt x="525" y="2420"/>
                    <a:pt x="525" y="2329"/>
                    <a:pt x="525" y="2215"/>
                  </a:cubicBezTo>
                  <a:cubicBezTo>
                    <a:pt x="525" y="1964"/>
                    <a:pt x="525" y="1644"/>
                    <a:pt x="571" y="1325"/>
                  </a:cubicBezTo>
                  <a:cubicBezTo>
                    <a:pt x="662" y="686"/>
                    <a:pt x="799" y="24"/>
                    <a:pt x="731" y="1"/>
                  </a:cubicBezTo>
                  <a:cubicBezTo>
                    <a:pt x="729" y="0"/>
                    <a:pt x="728" y="0"/>
                    <a:pt x="7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7" name="Google Shape;3397;p43"/>
            <p:cNvSpPr/>
            <p:nvPr/>
          </p:nvSpPr>
          <p:spPr>
            <a:xfrm>
              <a:off x="5359575" y="3819850"/>
              <a:ext cx="25150" cy="128500"/>
            </a:xfrm>
            <a:custGeom>
              <a:avLst/>
              <a:gdLst/>
              <a:ahLst/>
              <a:cxnLst/>
              <a:rect l="l" t="t" r="r" b="b"/>
              <a:pathLst>
                <a:path w="1006" h="5140" extrusionOk="0">
                  <a:moveTo>
                    <a:pt x="864" y="0"/>
                  </a:moveTo>
                  <a:cubicBezTo>
                    <a:pt x="789" y="0"/>
                    <a:pt x="499" y="606"/>
                    <a:pt x="298" y="1233"/>
                  </a:cubicBezTo>
                  <a:cubicBezTo>
                    <a:pt x="183" y="1576"/>
                    <a:pt x="115" y="1895"/>
                    <a:pt x="69" y="2169"/>
                  </a:cubicBezTo>
                  <a:cubicBezTo>
                    <a:pt x="24" y="2420"/>
                    <a:pt x="1" y="2603"/>
                    <a:pt x="1" y="2603"/>
                  </a:cubicBezTo>
                  <a:cubicBezTo>
                    <a:pt x="1" y="2603"/>
                    <a:pt x="1" y="2785"/>
                    <a:pt x="24" y="3037"/>
                  </a:cubicBezTo>
                  <a:cubicBezTo>
                    <a:pt x="24" y="3310"/>
                    <a:pt x="92" y="3653"/>
                    <a:pt x="206" y="3995"/>
                  </a:cubicBezTo>
                  <a:cubicBezTo>
                    <a:pt x="320" y="4338"/>
                    <a:pt x="480" y="4634"/>
                    <a:pt x="640" y="4840"/>
                  </a:cubicBezTo>
                  <a:cubicBezTo>
                    <a:pt x="786" y="5028"/>
                    <a:pt x="913" y="5139"/>
                    <a:pt x="951" y="5139"/>
                  </a:cubicBezTo>
                  <a:cubicBezTo>
                    <a:pt x="955" y="5139"/>
                    <a:pt x="958" y="5138"/>
                    <a:pt x="960" y="5136"/>
                  </a:cubicBezTo>
                  <a:cubicBezTo>
                    <a:pt x="1005" y="5114"/>
                    <a:pt x="914" y="4954"/>
                    <a:pt x="823" y="4748"/>
                  </a:cubicBezTo>
                  <a:cubicBezTo>
                    <a:pt x="731" y="4520"/>
                    <a:pt x="617" y="4201"/>
                    <a:pt x="571" y="3904"/>
                  </a:cubicBezTo>
                  <a:cubicBezTo>
                    <a:pt x="526" y="3584"/>
                    <a:pt x="503" y="3265"/>
                    <a:pt x="503" y="3037"/>
                  </a:cubicBezTo>
                  <a:cubicBezTo>
                    <a:pt x="526" y="2785"/>
                    <a:pt x="526" y="2626"/>
                    <a:pt x="526" y="2626"/>
                  </a:cubicBezTo>
                  <a:cubicBezTo>
                    <a:pt x="526" y="2626"/>
                    <a:pt x="549" y="1987"/>
                    <a:pt x="663" y="1325"/>
                  </a:cubicBezTo>
                  <a:cubicBezTo>
                    <a:pt x="777" y="686"/>
                    <a:pt x="937" y="24"/>
                    <a:pt x="868" y="1"/>
                  </a:cubicBezTo>
                  <a:cubicBezTo>
                    <a:pt x="867" y="0"/>
                    <a:pt x="866" y="0"/>
                    <a:pt x="86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8" name="Google Shape;3398;p43"/>
            <p:cNvSpPr/>
            <p:nvPr/>
          </p:nvSpPr>
          <p:spPr>
            <a:xfrm>
              <a:off x="5305950" y="3319375"/>
              <a:ext cx="525575" cy="635900"/>
            </a:xfrm>
            <a:custGeom>
              <a:avLst/>
              <a:gdLst/>
              <a:ahLst/>
              <a:cxnLst/>
              <a:rect l="l" t="t" r="r" b="b"/>
              <a:pathLst>
                <a:path w="21023" h="25436" extrusionOk="0">
                  <a:moveTo>
                    <a:pt x="17749" y="0"/>
                  </a:moveTo>
                  <a:cubicBezTo>
                    <a:pt x="16384" y="0"/>
                    <a:pt x="14903" y="731"/>
                    <a:pt x="14015" y="2079"/>
                  </a:cubicBezTo>
                  <a:cubicBezTo>
                    <a:pt x="13969" y="2148"/>
                    <a:pt x="13581" y="2695"/>
                    <a:pt x="12965" y="3540"/>
                  </a:cubicBezTo>
                  <a:cubicBezTo>
                    <a:pt x="13334" y="3518"/>
                    <a:pt x="13757" y="3501"/>
                    <a:pt x="14196" y="3501"/>
                  </a:cubicBezTo>
                  <a:cubicBezTo>
                    <a:pt x="15550" y="3501"/>
                    <a:pt x="17064" y="3661"/>
                    <a:pt x="17667" y="4316"/>
                  </a:cubicBezTo>
                  <a:cubicBezTo>
                    <a:pt x="18831" y="5594"/>
                    <a:pt x="11984" y="12168"/>
                    <a:pt x="8651" y="13378"/>
                  </a:cubicBezTo>
                  <a:cubicBezTo>
                    <a:pt x="8316" y="13502"/>
                    <a:pt x="8032" y="13557"/>
                    <a:pt x="7792" y="13557"/>
                  </a:cubicBezTo>
                  <a:cubicBezTo>
                    <a:pt x="6837" y="13557"/>
                    <a:pt x="6579" y="12678"/>
                    <a:pt x="6597" y="11711"/>
                  </a:cubicBezTo>
                  <a:lnTo>
                    <a:pt x="6597" y="11711"/>
                  </a:lnTo>
                  <a:cubicBezTo>
                    <a:pt x="6026" y="12351"/>
                    <a:pt x="5524" y="12853"/>
                    <a:pt x="5182" y="13104"/>
                  </a:cubicBezTo>
                  <a:cubicBezTo>
                    <a:pt x="4816" y="13355"/>
                    <a:pt x="4474" y="13629"/>
                    <a:pt x="4109" y="13925"/>
                  </a:cubicBezTo>
                  <a:cubicBezTo>
                    <a:pt x="4816" y="14040"/>
                    <a:pt x="6140" y="14382"/>
                    <a:pt x="6757" y="15044"/>
                  </a:cubicBezTo>
                  <a:cubicBezTo>
                    <a:pt x="7624" y="16003"/>
                    <a:pt x="6962" y="20362"/>
                    <a:pt x="6163" y="20682"/>
                  </a:cubicBezTo>
                  <a:cubicBezTo>
                    <a:pt x="6098" y="20708"/>
                    <a:pt x="6038" y="20721"/>
                    <a:pt x="5980" y="20721"/>
                  </a:cubicBezTo>
                  <a:cubicBezTo>
                    <a:pt x="5351" y="20721"/>
                    <a:pt x="5159" y="19244"/>
                    <a:pt x="5159" y="19244"/>
                  </a:cubicBezTo>
                  <a:cubicBezTo>
                    <a:pt x="5159" y="19244"/>
                    <a:pt x="4497" y="21481"/>
                    <a:pt x="1803" y="21823"/>
                  </a:cubicBezTo>
                  <a:cubicBezTo>
                    <a:pt x="1749" y="21828"/>
                    <a:pt x="1697" y="21831"/>
                    <a:pt x="1647" y="21831"/>
                  </a:cubicBezTo>
                  <a:cubicBezTo>
                    <a:pt x="1038" y="21831"/>
                    <a:pt x="692" y="21456"/>
                    <a:pt x="502" y="20887"/>
                  </a:cubicBezTo>
                  <a:lnTo>
                    <a:pt x="502" y="20887"/>
                  </a:lnTo>
                  <a:cubicBezTo>
                    <a:pt x="0" y="21777"/>
                    <a:pt x="365" y="23626"/>
                    <a:pt x="799" y="24402"/>
                  </a:cubicBezTo>
                  <a:cubicBezTo>
                    <a:pt x="1192" y="25085"/>
                    <a:pt x="1788" y="25436"/>
                    <a:pt x="2494" y="25436"/>
                  </a:cubicBezTo>
                  <a:cubicBezTo>
                    <a:pt x="2732" y="25436"/>
                    <a:pt x="2982" y="25396"/>
                    <a:pt x="3241" y="25315"/>
                  </a:cubicBezTo>
                  <a:cubicBezTo>
                    <a:pt x="5113" y="24745"/>
                    <a:pt x="4086" y="22257"/>
                    <a:pt x="4862" y="21070"/>
                  </a:cubicBezTo>
                  <a:lnTo>
                    <a:pt x="4862" y="21070"/>
                  </a:lnTo>
                  <a:cubicBezTo>
                    <a:pt x="4588" y="21503"/>
                    <a:pt x="5410" y="22485"/>
                    <a:pt x="5775" y="22645"/>
                  </a:cubicBezTo>
                  <a:cubicBezTo>
                    <a:pt x="6029" y="22755"/>
                    <a:pt x="6389" y="22833"/>
                    <a:pt x="6735" y="22833"/>
                  </a:cubicBezTo>
                  <a:cubicBezTo>
                    <a:pt x="7105" y="22833"/>
                    <a:pt x="7458" y="22744"/>
                    <a:pt x="7647" y="22508"/>
                  </a:cubicBezTo>
                  <a:cubicBezTo>
                    <a:pt x="8126" y="21891"/>
                    <a:pt x="7373" y="21184"/>
                    <a:pt x="7099" y="20705"/>
                  </a:cubicBezTo>
                  <a:cubicBezTo>
                    <a:pt x="6711" y="20020"/>
                    <a:pt x="7167" y="20043"/>
                    <a:pt x="7441" y="19426"/>
                  </a:cubicBezTo>
                  <a:cubicBezTo>
                    <a:pt x="7875" y="18536"/>
                    <a:pt x="7738" y="17258"/>
                    <a:pt x="7487" y="16345"/>
                  </a:cubicBezTo>
                  <a:cubicBezTo>
                    <a:pt x="7852" y="16322"/>
                    <a:pt x="8149" y="16003"/>
                    <a:pt x="8468" y="15820"/>
                  </a:cubicBezTo>
                  <a:cubicBezTo>
                    <a:pt x="11002" y="14291"/>
                    <a:pt x="13193" y="12442"/>
                    <a:pt x="15270" y="10319"/>
                  </a:cubicBezTo>
                  <a:cubicBezTo>
                    <a:pt x="16663" y="8904"/>
                    <a:pt x="21022" y="5457"/>
                    <a:pt x="20931" y="3266"/>
                  </a:cubicBezTo>
                  <a:cubicBezTo>
                    <a:pt x="20820" y="1026"/>
                    <a:pt x="19366" y="0"/>
                    <a:pt x="177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9" name="Google Shape;3399;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4953" y="97"/>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0" name="Google Shape;3400;p43"/>
            <p:cNvSpPr/>
            <p:nvPr/>
          </p:nvSpPr>
          <p:spPr>
            <a:xfrm>
              <a:off x="5685425" y="3331925"/>
              <a:ext cx="158075" cy="74300"/>
            </a:xfrm>
            <a:custGeom>
              <a:avLst/>
              <a:gdLst/>
              <a:ahLst/>
              <a:cxnLst/>
              <a:rect l="l" t="t" r="r" b="b"/>
              <a:pathLst>
                <a:path w="6323" h="2972" extrusionOk="0">
                  <a:moveTo>
                    <a:pt x="115" y="0"/>
                  </a:moveTo>
                  <a:cubicBezTo>
                    <a:pt x="56" y="0"/>
                    <a:pt x="23" y="8"/>
                    <a:pt x="23" y="25"/>
                  </a:cubicBezTo>
                  <a:cubicBezTo>
                    <a:pt x="0" y="48"/>
                    <a:pt x="206" y="139"/>
                    <a:pt x="548" y="230"/>
                  </a:cubicBezTo>
                  <a:cubicBezTo>
                    <a:pt x="867" y="322"/>
                    <a:pt x="1301" y="413"/>
                    <a:pt x="1735" y="504"/>
                  </a:cubicBezTo>
                  <a:cubicBezTo>
                    <a:pt x="2169" y="596"/>
                    <a:pt x="2579" y="687"/>
                    <a:pt x="2876" y="824"/>
                  </a:cubicBezTo>
                  <a:cubicBezTo>
                    <a:pt x="3036" y="870"/>
                    <a:pt x="3150" y="938"/>
                    <a:pt x="3241" y="961"/>
                  </a:cubicBezTo>
                  <a:cubicBezTo>
                    <a:pt x="3333" y="1007"/>
                    <a:pt x="3378" y="1029"/>
                    <a:pt x="3378" y="1029"/>
                  </a:cubicBezTo>
                  <a:cubicBezTo>
                    <a:pt x="3378" y="1029"/>
                    <a:pt x="3561" y="1121"/>
                    <a:pt x="3858" y="1258"/>
                  </a:cubicBezTo>
                  <a:cubicBezTo>
                    <a:pt x="4154" y="1395"/>
                    <a:pt x="4520" y="1646"/>
                    <a:pt x="4885" y="1874"/>
                  </a:cubicBezTo>
                  <a:cubicBezTo>
                    <a:pt x="5568" y="2359"/>
                    <a:pt x="6188" y="2972"/>
                    <a:pt x="6270" y="2972"/>
                  </a:cubicBezTo>
                  <a:cubicBezTo>
                    <a:pt x="6273" y="2972"/>
                    <a:pt x="6276" y="2971"/>
                    <a:pt x="6277" y="2969"/>
                  </a:cubicBezTo>
                  <a:cubicBezTo>
                    <a:pt x="6323" y="2947"/>
                    <a:pt x="5798" y="2216"/>
                    <a:pt x="5090" y="1600"/>
                  </a:cubicBezTo>
                  <a:cubicBezTo>
                    <a:pt x="4748" y="1326"/>
                    <a:pt x="4383" y="1029"/>
                    <a:pt x="4063" y="870"/>
                  </a:cubicBezTo>
                  <a:cubicBezTo>
                    <a:pt x="3766" y="710"/>
                    <a:pt x="3584" y="596"/>
                    <a:pt x="3584" y="596"/>
                  </a:cubicBezTo>
                  <a:cubicBezTo>
                    <a:pt x="3584" y="596"/>
                    <a:pt x="3515" y="573"/>
                    <a:pt x="3424" y="527"/>
                  </a:cubicBezTo>
                  <a:cubicBezTo>
                    <a:pt x="3333" y="504"/>
                    <a:pt x="3196" y="436"/>
                    <a:pt x="3036" y="390"/>
                  </a:cubicBezTo>
                  <a:cubicBezTo>
                    <a:pt x="2693" y="299"/>
                    <a:pt x="2237" y="208"/>
                    <a:pt x="1803" y="162"/>
                  </a:cubicBezTo>
                  <a:cubicBezTo>
                    <a:pt x="1347" y="116"/>
                    <a:pt x="913" y="71"/>
                    <a:pt x="571" y="48"/>
                  </a:cubicBezTo>
                  <a:cubicBezTo>
                    <a:pt x="373" y="20"/>
                    <a:pt x="211" y="0"/>
                    <a:pt x="1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1" name="Google Shape;3401;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6117" y="29"/>
                    <a:pt x="5250" y="1375"/>
                    <a:pt x="4314" y="3178"/>
                  </a:cubicBezTo>
                  <a:cubicBezTo>
                    <a:pt x="4269" y="3361"/>
                    <a:pt x="4246" y="3521"/>
                    <a:pt x="4223" y="3658"/>
                  </a:cubicBezTo>
                  <a:cubicBezTo>
                    <a:pt x="3881" y="5392"/>
                    <a:pt x="7670" y="9615"/>
                    <a:pt x="4725" y="11532"/>
                  </a:cubicBezTo>
                  <a:cubicBezTo>
                    <a:pt x="4315" y="11804"/>
                    <a:pt x="3937" y="11921"/>
                    <a:pt x="3590" y="11921"/>
                  </a:cubicBezTo>
                  <a:cubicBezTo>
                    <a:pt x="2566" y="11921"/>
                    <a:pt x="1813" y="10906"/>
                    <a:pt x="1301" y="9866"/>
                  </a:cubicBezTo>
                  <a:cubicBezTo>
                    <a:pt x="548" y="11738"/>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2" name="Google Shape;3402;p43"/>
            <p:cNvSpPr/>
            <p:nvPr/>
          </p:nvSpPr>
          <p:spPr>
            <a:xfrm>
              <a:off x="6811275" y="1839650"/>
              <a:ext cx="356100" cy="835400"/>
            </a:xfrm>
            <a:custGeom>
              <a:avLst/>
              <a:gdLst/>
              <a:ahLst/>
              <a:cxnLst/>
              <a:rect l="l" t="t" r="r" b="b"/>
              <a:pathLst>
                <a:path w="14244" h="33416" extrusionOk="0">
                  <a:moveTo>
                    <a:pt x="11853" y="0"/>
                  </a:moveTo>
                  <a:cubicBezTo>
                    <a:pt x="9779" y="0"/>
                    <a:pt x="6725" y="674"/>
                    <a:pt x="4223" y="1580"/>
                  </a:cubicBezTo>
                  <a:cubicBezTo>
                    <a:pt x="0" y="3109"/>
                    <a:pt x="4177" y="17900"/>
                    <a:pt x="4041" y="19954"/>
                  </a:cubicBezTo>
                  <a:cubicBezTo>
                    <a:pt x="3926" y="21986"/>
                    <a:pt x="594" y="27327"/>
                    <a:pt x="594" y="27327"/>
                  </a:cubicBezTo>
                  <a:cubicBezTo>
                    <a:pt x="65" y="27937"/>
                    <a:pt x="3754" y="33415"/>
                    <a:pt x="6390" y="33415"/>
                  </a:cubicBezTo>
                  <a:cubicBezTo>
                    <a:pt x="6714" y="33415"/>
                    <a:pt x="7022" y="33332"/>
                    <a:pt x="7305" y="33147"/>
                  </a:cubicBezTo>
                  <a:cubicBezTo>
                    <a:pt x="9861" y="31458"/>
                    <a:pt x="12623" y="24565"/>
                    <a:pt x="12463" y="22168"/>
                  </a:cubicBezTo>
                  <a:cubicBezTo>
                    <a:pt x="12326" y="19749"/>
                    <a:pt x="7213" y="4570"/>
                    <a:pt x="7213" y="4570"/>
                  </a:cubicBezTo>
                  <a:cubicBezTo>
                    <a:pt x="7213" y="4570"/>
                    <a:pt x="14221" y="2995"/>
                    <a:pt x="14243" y="1101"/>
                  </a:cubicBezTo>
                  <a:cubicBezTo>
                    <a:pt x="14243" y="319"/>
                    <a:pt x="13280" y="0"/>
                    <a:pt x="11853"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3" name="Google Shape;3403;p43"/>
            <p:cNvSpPr/>
            <p:nvPr/>
          </p:nvSpPr>
          <p:spPr>
            <a:xfrm>
              <a:off x="6909425" y="2304825"/>
              <a:ext cx="25" cy="2325"/>
            </a:xfrm>
            <a:custGeom>
              <a:avLst/>
              <a:gdLst/>
              <a:ahLst/>
              <a:cxnLst/>
              <a:rect l="l" t="t" r="r" b="b"/>
              <a:pathLst>
                <a:path w="1" h="93" extrusionOk="0">
                  <a:moveTo>
                    <a:pt x="0" y="92"/>
                  </a:moveTo>
                  <a:cubicBezTo>
                    <a:pt x="0" y="46"/>
                    <a:pt x="0" y="1"/>
                    <a:pt x="0" y="1"/>
                  </a:cubicBezTo>
                  <a:cubicBezTo>
                    <a:pt x="0" y="24"/>
                    <a:pt x="0" y="24"/>
                    <a:pt x="0" y="24"/>
                  </a:cubicBezTo>
                  <a:cubicBezTo>
                    <a:pt x="0" y="46"/>
                    <a:pt x="0" y="69"/>
                    <a:pt x="0" y="92"/>
                  </a:cubicBezTo>
                  <a:close/>
                </a:path>
              </a:pathLst>
            </a:custGeom>
            <a:solidFill>
              <a:srgbClr val="F171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4" name="Google Shape;3404;p43"/>
            <p:cNvSpPr/>
            <p:nvPr/>
          </p:nvSpPr>
          <p:spPr>
            <a:xfrm>
              <a:off x="6812900" y="1955025"/>
              <a:ext cx="313950" cy="720025"/>
            </a:xfrm>
            <a:custGeom>
              <a:avLst/>
              <a:gdLst/>
              <a:ahLst/>
              <a:cxnLst/>
              <a:rect l="l" t="t" r="r" b="b"/>
              <a:pathLst>
                <a:path w="12558" h="28801" extrusionOk="0">
                  <a:moveTo>
                    <a:pt x="7148" y="1"/>
                  </a:moveTo>
                  <a:cubicBezTo>
                    <a:pt x="5117" y="845"/>
                    <a:pt x="3291" y="2261"/>
                    <a:pt x="2309" y="3402"/>
                  </a:cubicBezTo>
                  <a:cubicBezTo>
                    <a:pt x="2355" y="4178"/>
                    <a:pt x="2423" y="4977"/>
                    <a:pt x="2515" y="5776"/>
                  </a:cubicBezTo>
                  <a:cubicBezTo>
                    <a:pt x="3472" y="6130"/>
                    <a:pt x="4919" y="6205"/>
                    <a:pt x="5977" y="6205"/>
                  </a:cubicBezTo>
                  <a:cubicBezTo>
                    <a:pt x="6760" y="6205"/>
                    <a:pt x="7331" y="6164"/>
                    <a:pt x="7331" y="6164"/>
                  </a:cubicBezTo>
                  <a:cubicBezTo>
                    <a:pt x="7331" y="6164"/>
                    <a:pt x="8289" y="7373"/>
                    <a:pt x="8929" y="10386"/>
                  </a:cubicBezTo>
                  <a:cubicBezTo>
                    <a:pt x="9545" y="13399"/>
                    <a:pt x="10367" y="18558"/>
                    <a:pt x="6783" y="19151"/>
                  </a:cubicBezTo>
                  <a:cubicBezTo>
                    <a:pt x="6603" y="19182"/>
                    <a:pt x="6433" y="19196"/>
                    <a:pt x="6274" y="19196"/>
                  </a:cubicBezTo>
                  <a:cubicBezTo>
                    <a:pt x="4537" y="19196"/>
                    <a:pt x="4008" y="17463"/>
                    <a:pt x="3861" y="15979"/>
                  </a:cubicBezTo>
                  <a:cubicBezTo>
                    <a:pt x="3245" y="18330"/>
                    <a:pt x="529" y="22712"/>
                    <a:pt x="529" y="22712"/>
                  </a:cubicBezTo>
                  <a:cubicBezTo>
                    <a:pt x="0" y="23322"/>
                    <a:pt x="3689" y="28800"/>
                    <a:pt x="6325" y="28800"/>
                  </a:cubicBezTo>
                  <a:cubicBezTo>
                    <a:pt x="6649" y="28800"/>
                    <a:pt x="6957" y="28717"/>
                    <a:pt x="7240" y="28532"/>
                  </a:cubicBezTo>
                  <a:cubicBezTo>
                    <a:pt x="9796" y="26843"/>
                    <a:pt x="12558" y="19950"/>
                    <a:pt x="12398" y="17553"/>
                  </a:cubicBezTo>
                  <a:cubicBezTo>
                    <a:pt x="12261" y="15202"/>
                    <a:pt x="7445" y="845"/>
                    <a:pt x="71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5" name="Google Shape;3405;p43"/>
            <p:cNvSpPr/>
            <p:nvPr/>
          </p:nvSpPr>
          <p:spPr>
            <a:xfrm>
              <a:off x="6998450" y="1938475"/>
              <a:ext cx="50225" cy="13725"/>
            </a:xfrm>
            <a:custGeom>
              <a:avLst/>
              <a:gdLst/>
              <a:ahLst/>
              <a:cxnLst/>
              <a:rect l="l" t="t" r="r" b="b"/>
              <a:pathLst>
                <a:path w="2009" h="549" extrusionOk="0">
                  <a:moveTo>
                    <a:pt x="2009" y="1"/>
                  </a:moveTo>
                  <a:lnTo>
                    <a:pt x="2009" y="1"/>
                  </a:lnTo>
                  <a:cubicBezTo>
                    <a:pt x="1347" y="92"/>
                    <a:pt x="662" y="298"/>
                    <a:pt x="0" y="549"/>
                  </a:cubicBezTo>
                  <a:cubicBezTo>
                    <a:pt x="365" y="457"/>
                    <a:pt x="1141" y="275"/>
                    <a:pt x="2009" y="1"/>
                  </a:cubicBezTo>
                  <a:close/>
                </a:path>
              </a:pathLst>
            </a:custGeom>
            <a:solidFill>
              <a:srgbClr val="F171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6" name="Google Shape;3406;p43"/>
            <p:cNvSpPr/>
            <p:nvPr/>
          </p:nvSpPr>
          <p:spPr>
            <a:xfrm>
              <a:off x="6864350" y="1839650"/>
              <a:ext cx="303025" cy="255600"/>
            </a:xfrm>
            <a:custGeom>
              <a:avLst/>
              <a:gdLst/>
              <a:ahLst/>
              <a:cxnLst/>
              <a:rect l="l" t="t" r="r" b="b"/>
              <a:pathLst>
                <a:path w="12121" h="10224" extrusionOk="0">
                  <a:moveTo>
                    <a:pt x="9730" y="0"/>
                  </a:moveTo>
                  <a:cubicBezTo>
                    <a:pt x="7656" y="0"/>
                    <a:pt x="4602" y="674"/>
                    <a:pt x="2100" y="1580"/>
                  </a:cubicBezTo>
                  <a:cubicBezTo>
                    <a:pt x="160" y="2288"/>
                    <a:pt x="0" y="5803"/>
                    <a:pt x="365" y="9592"/>
                  </a:cubicBezTo>
                  <a:cubicBezTo>
                    <a:pt x="1147" y="9915"/>
                    <a:pt x="2240" y="10223"/>
                    <a:pt x="3597" y="10223"/>
                  </a:cubicBezTo>
                  <a:cubicBezTo>
                    <a:pt x="4536" y="10223"/>
                    <a:pt x="5602" y="10075"/>
                    <a:pt x="6779" y="9683"/>
                  </a:cubicBezTo>
                  <a:cubicBezTo>
                    <a:pt x="5843" y="6784"/>
                    <a:pt x="5090" y="4570"/>
                    <a:pt x="5090" y="4570"/>
                  </a:cubicBezTo>
                  <a:cubicBezTo>
                    <a:pt x="5090" y="4570"/>
                    <a:pt x="12098" y="2995"/>
                    <a:pt x="12120" y="1101"/>
                  </a:cubicBezTo>
                  <a:cubicBezTo>
                    <a:pt x="12120" y="319"/>
                    <a:pt x="11157" y="0"/>
                    <a:pt x="973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7" name="Google Shape;3407;p43"/>
            <p:cNvSpPr/>
            <p:nvPr/>
          </p:nvSpPr>
          <p:spPr>
            <a:xfrm>
              <a:off x="6870050" y="1899000"/>
              <a:ext cx="215150" cy="196250"/>
            </a:xfrm>
            <a:custGeom>
              <a:avLst/>
              <a:gdLst/>
              <a:ahLst/>
              <a:cxnLst/>
              <a:rect l="l" t="t" r="r" b="b"/>
              <a:pathLst>
                <a:path w="8606" h="7850" extrusionOk="0">
                  <a:moveTo>
                    <a:pt x="998" y="0"/>
                  </a:moveTo>
                  <a:cubicBezTo>
                    <a:pt x="946" y="0"/>
                    <a:pt x="902" y="2"/>
                    <a:pt x="868" y="5"/>
                  </a:cubicBezTo>
                  <a:cubicBezTo>
                    <a:pt x="343" y="758"/>
                    <a:pt x="92" y="1899"/>
                    <a:pt x="0" y="3269"/>
                  </a:cubicBezTo>
                  <a:cubicBezTo>
                    <a:pt x="525" y="3429"/>
                    <a:pt x="1096" y="3543"/>
                    <a:pt x="1507" y="3611"/>
                  </a:cubicBezTo>
                  <a:cubicBezTo>
                    <a:pt x="2420" y="3748"/>
                    <a:pt x="4200" y="4068"/>
                    <a:pt x="4588" y="6145"/>
                  </a:cubicBezTo>
                  <a:cubicBezTo>
                    <a:pt x="4737" y="6944"/>
                    <a:pt x="4018" y="7195"/>
                    <a:pt x="3059" y="7195"/>
                  </a:cubicBezTo>
                  <a:cubicBezTo>
                    <a:pt x="2100" y="7195"/>
                    <a:pt x="902" y="6944"/>
                    <a:pt x="92" y="6738"/>
                  </a:cubicBezTo>
                  <a:lnTo>
                    <a:pt x="92" y="6738"/>
                  </a:lnTo>
                  <a:cubicBezTo>
                    <a:pt x="115" y="6898"/>
                    <a:pt x="137" y="7058"/>
                    <a:pt x="137" y="7218"/>
                  </a:cubicBezTo>
                  <a:cubicBezTo>
                    <a:pt x="919" y="7541"/>
                    <a:pt x="2012" y="7849"/>
                    <a:pt x="3364" y="7849"/>
                  </a:cubicBezTo>
                  <a:cubicBezTo>
                    <a:pt x="4300" y="7849"/>
                    <a:pt x="5361" y="7701"/>
                    <a:pt x="6528" y="7309"/>
                  </a:cubicBezTo>
                  <a:cubicBezTo>
                    <a:pt x="5615" y="4410"/>
                    <a:pt x="4862" y="2196"/>
                    <a:pt x="4862" y="2196"/>
                  </a:cubicBezTo>
                  <a:cubicBezTo>
                    <a:pt x="4862" y="2196"/>
                    <a:pt x="6780" y="1763"/>
                    <a:pt x="8606" y="1078"/>
                  </a:cubicBezTo>
                  <a:cubicBezTo>
                    <a:pt x="7253" y="685"/>
                    <a:pt x="2126" y="0"/>
                    <a:pt x="99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8" name="Google Shape;3408;p43"/>
            <p:cNvSpPr/>
            <p:nvPr/>
          </p:nvSpPr>
          <p:spPr>
            <a:xfrm>
              <a:off x="6872900" y="1839650"/>
              <a:ext cx="294475" cy="135175"/>
            </a:xfrm>
            <a:custGeom>
              <a:avLst/>
              <a:gdLst/>
              <a:ahLst/>
              <a:cxnLst/>
              <a:rect l="l" t="t" r="r" b="b"/>
              <a:pathLst>
                <a:path w="11779" h="5407" extrusionOk="0">
                  <a:moveTo>
                    <a:pt x="9388" y="0"/>
                  </a:moveTo>
                  <a:cubicBezTo>
                    <a:pt x="7314" y="0"/>
                    <a:pt x="4260" y="674"/>
                    <a:pt x="1758" y="1580"/>
                  </a:cubicBezTo>
                  <a:cubicBezTo>
                    <a:pt x="731" y="1945"/>
                    <a:pt x="206" y="3109"/>
                    <a:pt x="1" y="4662"/>
                  </a:cubicBezTo>
                  <a:cubicBezTo>
                    <a:pt x="447" y="5028"/>
                    <a:pt x="1250" y="5406"/>
                    <a:pt x="2697" y="5406"/>
                  </a:cubicBezTo>
                  <a:cubicBezTo>
                    <a:pt x="3321" y="5406"/>
                    <a:pt x="4066" y="5336"/>
                    <a:pt x="4954" y="5164"/>
                  </a:cubicBezTo>
                  <a:cubicBezTo>
                    <a:pt x="4817" y="4776"/>
                    <a:pt x="4748" y="4570"/>
                    <a:pt x="4748" y="4570"/>
                  </a:cubicBezTo>
                  <a:cubicBezTo>
                    <a:pt x="4748" y="4570"/>
                    <a:pt x="11756" y="2995"/>
                    <a:pt x="11778" y="1101"/>
                  </a:cubicBezTo>
                  <a:cubicBezTo>
                    <a:pt x="11778" y="319"/>
                    <a:pt x="10815" y="0"/>
                    <a:pt x="938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9" name="Google Shape;3409;p43"/>
            <p:cNvSpPr/>
            <p:nvPr/>
          </p:nvSpPr>
          <p:spPr>
            <a:xfrm>
              <a:off x="6887175" y="1839575"/>
              <a:ext cx="279625" cy="80000"/>
            </a:xfrm>
            <a:custGeom>
              <a:avLst/>
              <a:gdLst/>
              <a:ahLst/>
              <a:cxnLst/>
              <a:rect l="l" t="t" r="r" b="b"/>
              <a:pathLst>
                <a:path w="11185" h="3200" extrusionOk="0">
                  <a:moveTo>
                    <a:pt x="8819" y="0"/>
                  </a:moveTo>
                  <a:cubicBezTo>
                    <a:pt x="6748" y="0"/>
                    <a:pt x="3691" y="670"/>
                    <a:pt x="1187" y="1583"/>
                  </a:cubicBezTo>
                  <a:cubicBezTo>
                    <a:pt x="685" y="1766"/>
                    <a:pt x="297" y="2154"/>
                    <a:pt x="0" y="2679"/>
                  </a:cubicBezTo>
                  <a:cubicBezTo>
                    <a:pt x="923" y="3058"/>
                    <a:pt x="1797" y="3199"/>
                    <a:pt x="2751" y="3199"/>
                  </a:cubicBezTo>
                  <a:cubicBezTo>
                    <a:pt x="3518" y="3199"/>
                    <a:pt x="4336" y="3108"/>
                    <a:pt x="5273" y="2975"/>
                  </a:cubicBezTo>
                  <a:cubicBezTo>
                    <a:pt x="7464" y="2633"/>
                    <a:pt x="9815" y="1880"/>
                    <a:pt x="11185" y="967"/>
                  </a:cubicBezTo>
                  <a:cubicBezTo>
                    <a:pt x="11095" y="283"/>
                    <a:pt x="10165" y="0"/>
                    <a:pt x="88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0" name="Google Shape;3410;p43"/>
            <p:cNvSpPr/>
            <p:nvPr/>
          </p:nvSpPr>
          <p:spPr>
            <a:xfrm>
              <a:off x="6899150" y="1839425"/>
              <a:ext cx="260225" cy="60850"/>
            </a:xfrm>
            <a:custGeom>
              <a:avLst/>
              <a:gdLst/>
              <a:ahLst/>
              <a:cxnLst/>
              <a:rect l="l" t="t" r="r" b="b"/>
              <a:pathLst>
                <a:path w="10409" h="2434" extrusionOk="0">
                  <a:moveTo>
                    <a:pt x="8348" y="1"/>
                  </a:moveTo>
                  <a:cubicBezTo>
                    <a:pt x="6273" y="1"/>
                    <a:pt x="3213" y="675"/>
                    <a:pt x="708" y="1589"/>
                  </a:cubicBezTo>
                  <a:cubicBezTo>
                    <a:pt x="434" y="1680"/>
                    <a:pt x="206" y="1840"/>
                    <a:pt x="1" y="2046"/>
                  </a:cubicBezTo>
                  <a:cubicBezTo>
                    <a:pt x="775" y="2327"/>
                    <a:pt x="1531" y="2434"/>
                    <a:pt x="2347" y="2434"/>
                  </a:cubicBezTo>
                  <a:cubicBezTo>
                    <a:pt x="3118" y="2434"/>
                    <a:pt x="3942" y="2338"/>
                    <a:pt x="4885" y="2205"/>
                  </a:cubicBezTo>
                  <a:cubicBezTo>
                    <a:pt x="6894" y="1909"/>
                    <a:pt x="8994" y="1247"/>
                    <a:pt x="10409" y="448"/>
                  </a:cubicBezTo>
                  <a:cubicBezTo>
                    <a:pt x="10013" y="137"/>
                    <a:pt x="9280" y="1"/>
                    <a:pt x="8348" y="1"/>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1" name="Google Shape;3411;p43"/>
            <p:cNvSpPr/>
            <p:nvPr/>
          </p:nvSpPr>
          <p:spPr>
            <a:xfrm>
              <a:off x="6887175" y="1839600"/>
              <a:ext cx="279625" cy="79975"/>
            </a:xfrm>
            <a:custGeom>
              <a:avLst/>
              <a:gdLst/>
              <a:ahLst/>
              <a:cxnLst/>
              <a:rect l="l" t="t" r="r" b="b"/>
              <a:pathLst>
                <a:path w="11185" h="3199" extrusionOk="0">
                  <a:moveTo>
                    <a:pt x="8830" y="1"/>
                  </a:moveTo>
                  <a:cubicBezTo>
                    <a:pt x="6760" y="1"/>
                    <a:pt x="3702" y="675"/>
                    <a:pt x="1187" y="1582"/>
                  </a:cubicBezTo>
                  <a:cubicBezTo>
                    <a:pt x="685" y="1765"/>
                    <a:pt x="297" y="2153"/>
                    <a:pt x="0" y="2678"/>
                  </a:cubicBezTo>
                  <a:cubicBezTo>
                    <a:pt x="923" y="3057"/>
                    <a:pt x="1797" y="3198"/>
                    <a:pt x="2751" y="3198"/>
                  </a:cubicBezTo>
                  <a:cubicBezTo>
                    <a:pt x="3518" y="3198"/>
                    <a:pt x="4336" y="3107"/>
                    <a:pt x="5273" y="2974"/>
                  </a:cubicBezTo>
                  <a:cubicBezTo>
                    <a:pt x="7464" y="2632"/>
                    <a:pt x="9815" y="1879"/>
                    <a:pt x="11185" y="966"/>
                  </a:cubicBezTo>
                  <a:cubicBezTo>
                    <a:pt x="11185" y="875"/>
                    <a:pt x="11139" y="783"/>
                    <a:pt x="11093" y="692"/>
                  </a:cubicBezTo>
                  <a:cubicBezTo>
                    <a:pt x="10842" y="920"/>
                    <a:pt x="10180" y="1377"/>
                    <a:pt x="8514" y="2016"/>
                  </a:cubicBezTo>
                  <a:cubicBezTo>
                    <a:pt x="6661" y="2747"/>
                    <a:pt x="4425" y="3039"/>
                    <a:pt x="3251" y="3039"/>
                  </a:cubicBezTo>
                  <a:cubicBezTo>
                    <a:pt x="2777" y="3039"/>
                    <a:pt x="2475" y="2991"/>
                    <a:pt x="2442" y="2906"/>
                  </a:cubicBezTo>
                  <a:cubicBezTo>
                    <a:pt x="2328" y="2586"/>
                    <a:pt x="4291" y="2564"/>
                    <a:pt x="7213" y="1902"/>
                  </a:cubicBezTo>
                  <a:cubicBezTo>
                    <a:pt x="9130" y="1468"/>
                    <a:pt x="10294" y="897"/>
                    <a:pt x="10842" y="418"/>
                  </a:cubicBezTo>
                  <a:cubicBezTo>
                    <a:pt x="10441" y="128"/>
                    <a:pt x="9729" y="1"/>
                    <a:pt x="88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2" name="Google Shape;3412;p43"/>
            <p:cNvSpPr/>
            <p:nvPr/>
          </p:nvSpPr>
          <p:spPr>
            <a:xfrm>
              <a:off x="6903150" y="2399275"/>
              <a:ext cx="126700" cy="47725"/>
            </a:xfrm>
            <a:custGeom>
              <a:avLst/>
              <a:gdLst/>
              <a:ahLst/>
              <a:cxnLst/>
              <a:rect l="l" t="t" r="r" b="b"/>
              <a:pathLst>
                <a:path w="5068" h="1909" extrusionOk="0">
                  <a:moveTo>
                    <a:pt x="1883" y="0"/>
                  </a:moveTo>
                  <a:cubicBezTo>
                    <a:pt x="1712" y="0"/>
                    <a:pt x="1530" y="12"/>
                    <a:pt x="1347" y="35"/>
                  </a:cubicBezTo>
                  <a:cubicBezTo>
                    <a:pt x="959" y="80"/>
                    <a:pt x="617" y="194"/>
                    <a:pt x="388" y="354"/>
                  </a:cubicBezTo>
                  <a:cubicBezTo>
                    <a:pt x="137" y="491"/>
                    <a:pt x="0" y="605"/>
                    <a:pt x="23" y="628"/>
                  </a:cubicBezTo>
                  <a:cubicBezTo>
                    <a:pt x="26" y="630"/>
                    <a:pt x="29" y="632"/>
                    <a:pt x="35" y="632"/>
                  </a:cubicBezTo>
                  <a:cubicBezTo>
                    <a:pt x="80" y="632"/>
                    <a:pt x="230" y="550"/>
                    <a:pt x="434" y="468"/>
                  </a:cubicBezTo>
                  <a:cubicBezTo>
                    <a:pt x="685" y="377"/>
                    <a:pt x="1027" y="308"/>
                    <a:pt x="1370" y="286"/>
                  </a:cubicBezTo>
                  <a:cubicBezTo>
                    <a:pt x="1433" y="281"/>
                    <a:pt x="1495" y="280"/>
                    <a:pt x="1558" y="280"/>
                  </a:cubicBezTo>
                  <a:cubicBezTo>
                    <a:pt x="1835" y="280"/>
                    <a:pt x="2101" y="317"/>
                    <a:pt x="2306" y="354"/>
                  </a:cubicBezTo>
                  <a:cubicBezTo>
                    <a:pt x="2420" y="377"/>
                    <a:pt x="2511" y="423"/>
                    <a:pt x="2602" y="445"/>
                  </a:cubicBezTo>
                  <a:cubicBezTo>
                    <a:pt x="2671" y="468"/>
                    <a:pt x="2717" y="468"/>
                    <a:pt x="2717" y="468"/>
                  </a:cubicBezTo>
                  <a:cubicBezTo>
                    <a:pt x="2717" y="468"/>
                    <a:pt x="2876" y="514"/>
                    <a:pt x="3127" y="605"/>
                  </a:cubicBezTo>
                  <a:cubicBezTo>
                    <a:pt x="3356" y="696"/>
                    <a:pt x="3675" y="833"/>
                    <a:pt x="3972" y="1016"/>
                  </a:cubicBezTo>
                  <a:cubicBezTo>
                    <a:pt x="4269" y="1199"/>
                    <a:pt x="4543" y="1427"/>
                    <a:pt x="4725" y="1610"/>
                  </a:cubicBezTo>
                  <a:cubicBezTo>
                    <a:pt x="4894" y="1779"/>
                    <a:pt x="5005" y="1909"/>
                    <a:pt x="5038" y="1909"/>
                  </a:cubicBezTo>
                  <a:cubicBezTo>
                    <a:pt x="5041" y="1909"/>
                    <a:pt x="5043" y="1908"/>
                    <a:pt x="5045" y="1906"/>
                  </a:cubicBezTo>
                  <a:cubicBezTo>
                    <a:pt x="5068" y="1906"/>
                    <a:pt x="4999" y="1724"/>
                    <a:pt x="4839" y="1518"/>
                  </a:cubicBezTo>
                  <a:cubicBezTo>
                    <a:pt x="4679" y="1290"/>
                    <a:pt x="4406" y="1039"/>
                    <a:pt x="4109" y="811"/>
                  </a:cubicBezTo>
                  <a:cubicBezTo>
                    <a:pt x="3812" y="582"/>
                    <a:pt x="3493" y="400"/>
                    <a:pt x="3241" y="286"/>
                  </a:cubicBezTo>
                  <a:cubicBezTo>
                    <a:pt x="2990" y="194"/>
                    <a:pt x="2808" y="126"/>
                    <a:pt x="2808" y="126"/>
                  </a:cubicBezTo>
                  <a:cubicBezTo>
                    <a:pt x="2808" y="126"/>
                    <a:pt x="2762" y="126"/>
                    <a:pt x="2694" y="103"/>
                  </a:cubicBezTo>
                  <a:cubicBezTo>
                    <a:pt x="2602" y="80"/>
                    <a:pt x="2488" y="57"/>
                    <a:pt x="2351" y="35"/>
                  </a:cubicBezTo>
                  <a:cubicBezTo>
                    <a:pt x="2214" y="12"/>
                    <a:pt x="2055" y="0"/>
                    <a:pt x="188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3" name="Google Shape;3413;p43"/>
            <p:cNvSpPr/>
            <p:nvPr/>
          </p:nvSpPr>
          <p:spPr>
            <a:xfrm>
              <a:off x="6434650" y="1781025"/>
              <a:ext cx="354400" cy="842850"/>
            </a:xfrm>
            <a:custGeom>
              <a:avLst/>
              <a:gdLst/>
              <a:ahLst/>
              <a:cxnLst/>
              <a:rect l="l" t="t" r="r" b="b"/>
              <a:pathLst>
                <a:path w="14176" h="33714" extrusionOk="0">
                  <a:moveTo>
                    <a:pt x="12142" y="0"/>
                  </a:moveTo>
                  <a:cubicBezTo>
                    <a:pt x="10083" y="0"/>
                    <a:pt x="6773" y="909"/>
                    <a:pt x="4132" y="2053"/>
                  </a:cubicBezTo>
                  <a:cubicBezTo>
                    <a:pt x="1" y="3857"/>
                    <a:pt x="5068" y="18373"/>
                    <a:pt x="5068" y="20405"/>
                  </a:cubicBezTo>
                  <a:cubicBezTo>
                    <a:pt x="5068" y="22459"/>
                    <a:pt x="2055" y="28006"/>
                    <a:pt x="2055" y="28006"/>
                  </a:cubicBezTo>
                  <a:cubicBezTo>
                    <a:pt x="1574" y="28607"/>
                    <a:pt x="5493" y="33714"/>
                    <a:pt x="8109" y="33714"/>
                  </a:cubicBezTo>
                  <a:cubicBezTo>
                    <a:pt x="8472" y="33714"/>
                    <a:pt x="8810" y="33615"/>
                    <a:pt x="9108" y="33393"/>
                  </a:cubicBezTo>
                  <a:cubicBezTo>
                    <a:pt x="11573" y="31544"/>
                    <a:pt x="13901" y="24491"/>
                    <a:pt x="13605" y="22117"/>
                  </a:cubicBezTo>
                  <a:cubicBezTo>
                    <a:pt x="13308" y="19720"/>
                    <a:pt x="7282" y="4861"/>
                    <a:pt x="7282" y="4861"/>
                  </a:cubicBezTo>
                  <a:cubicBezTo>
                    <a:pt x="7282" y="4861"/>
                    <a:pt x="14175" y="2875"/>
                    <a:pt x="14084" y="958"/>
                  </a:cubicBezTo>
                  <a:cubicBezTo>
                    <a:pt x="14043" y="281"/>
                    <a:pt x="13286" y="0"/>
                    <a:pt x="12142"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4" name="Google Shape;3414;p43"/>
            <p:cNvSpPr/>
            <p:nvPr/>
          </p:nvSpPr>
          <p:spPr>
            <a:xfrm>
              <a:off x="6556200" y="2258050"/>
              <a:ext cx="25" cy="2300"/>
            </a:xfrm>
            <a:custGeom>
              <a:avLst/>
              <a:gdLst/>
              <a:ahLst/>
              <a:cxnLst/>
              <a:rect l="l" t="t" r="r" b="b"/>
              <a:pathLst>
                <a:path w="1" h="92" extrusionOk="0">
                  <a:moveTo>
                    <a:pt x="1" y="91"/>
                  </a:moveTo>
                  <a:cubicBezTo>
                    <a:pt x="1" y="46"/>
                    <a:pt x="1" y="0"/>
                    <a:pt x="1" y="0"/>
                  </a:cubicBezTo>
                  <a:cubicBezTo>
                    <a:pt x="1" y="23"/>
                    <a:pt x="1" y="23"/>
                    <a:pt x="1" y="23"/>
                  </a:cubicBezTo>
                  <a:cubicBezTo>
                    <a:pt x="1" y="46"/>
                    <a:pt x="1" y="69"/>
                    <a:pt x="1" y="91"/>
                  </a:cubicBezTo>
                  <a:close/>
                </a:path>
              </a:pathLst>
            </a:custGeom>
            <a:solidFill>
              <a:srgbClr val="F171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5" name="Google Shape;3415;p43"/>
            <p:cNvSpPr/>
            <p:nvPr/>
          </p:nvSpPr>
          <p:spPr>
            <a:xfrm>
              <a:off x="6473975" y="1903675"/>
              <a:ext cx="308225" cy="720200"/>
            </a:xfrm>
            <a:custGeom>
              <a:avLst/>
              <a:gdLst/>
              <a:ahLst/>
              <a:cxnLst/>
              <a:rect l="l" t="t" r="r" b="b"/>
              <a:pathLst>
                <a:path w="12329" h="28808" extrusionOk="0">
                  <a:moveTo>
                    <a:pt x="5709" y="1"/>
                  </a:moveTo>
                  <a:cubicBezTo>
                    <a:pt x="3723" y="982"/>
                    <a:pt x="2011" y="2511"/>
                    <a:pt x="1098" y="3698"/>
                  </a:cubicBezTo>
                  <a:cubicBezTo>
                    <a:pt x="1167" y="4474"/>
                    <a:pt x="1304" y="5250"/>
                    <a:pt x="1441" y="6049"/>
                  </a:cubicBezTo>
                  <a:cubicBezTo>
                    <a:pt x="2099" y="6254"/>
                    <a:pt x="2980" y="6316"/>
                    <a:pt x="3809" y="6316"/>
                  </a:cubicBezTo>
                  <a:cubicBezTo>
                    <a:pt x="5107" y="6316"/>
                    <a:pt x="6280" y="6163"/>
                    <a:pt x="6280" y="6163"/>
                  </a:cubicBezTo>
                  <a:cubicBezTo>
                    <a:pt x="6280" y="6163"/>
                    <a:pt x="7307" y="7305"/>
                    <a:pt x="8128" y="10272"/>
                  </a:cubicBezTo>
                  <a:cubicBezTo>
                    <a:pt x="8927" y="13239"/>
                    <a:pt x="10069" y="18329"/>
                    <a:pt x="6531" y="19151"/>
                  </a:cubicBezTo>
                  <a:cubicBezTo>
                    <a:pt x="6293" y="19207"/>
                    <a:pt x="6073" y="19233"/>
                    <a:pt x="5869" y="19233"/>
                  </a:cubicBezTo>
                  <a:cubicBezTo>
                    <a:pt x="4246" y="19233"/>
                    <a:pt x="3627" y="17580"/>
                    <a:pt x="3404" y="16161"/>
                  </a:cubicBezTo>
                  <a:cubicBezTo>
                    <a:pt x="2947" y="18535"/>
                    <a:pt x="482" y="23100"/>
                    <a:pt x="482" y="23100"/>
                  </a:cubicBezTo>
                  <a:cubicBezTo>
                    <a:pt x="1" y="23701"/>
                    <a:pt x="3920" y="28808"/>
                    <a:pt x="6536" y="28808"/>
                  </a:cubicBezTo>
                  <a:cubicBezTo>
                    <a:pt x="6899" y="28808"/>
                    <a:pt x="7237" y="28709"/>
                    <a:pt x="7535" y="28487"/>
                  </a:cubicBezTo>
                  <a:cubicBezTo>
                    <a:pt x="10000" y="26660"/>
                    <a:pt x="12328" y="19585"/>
                    <a:pt x="12032" y="17211"/>
                  </a:cubicBezTo>
                  <a:cubicBezTo>
                    <a:pt x="11758" y="14883"/>
                    <a:pt x="6051" y="822"/>
                    <a:pt x="570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6" name="Google Shape;3416;p43"/>
            <p:cNvSpPr/>
            <p:nvPr/>
          </p:nvSpPr>
          <p:spPr>
            <a:xfrm>
              <a:off x="6622975" y="1883700"/>
              <a:ext cx="50225" cy="17150"/>
            </a:xfrm>
            <a:custGeom>
              <a:avLst/>
              <a:gdLst/>
              <a:ahLst/>
              <a:cxnLst/>
              <a:rect l="l" t="t" r="r" b="b"/>
              <a:pathLst>
                <a:path w="2009" h="686" extrusionOk="0">
                  <a:moveTo>
                    <a:pt x="2009" y="1"/>
                  </a:moveTo>
                  <a:lnTo>
                    <a:pt x="2009" y="1"/>
                  </a:lnTo>
                  <a:cubicBezTo>
                    <a:pt x="1324" y="138"/>
                    <a:pt x="662" y="389"/>
                    <a:pt x="0" y="685"/>
                  </a:cubicBezTo>
                  <a:cubicBezTo>
                    <a:pt x="388" y="571"/>
                    <a:pt x="1141" y="320"/>
                    <a:pt x="2009" y="1"/>
                  </a:cubicBezTo>
                  <a:close/>
                </a:path>
              </a:pathLst>
            </a:custGeom>
            <a:solidFill>
              <a:srgbClr val="F171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7" name="Google Shape;3417;p43"/>
            <p:cNvSpPr/>
            <p:nvPr/>
          </p:nvSpPr>
          <p:spPr>
            <a:xfrm>
              <a:off x="6490000" y="1781025"/>
              <a:ext cx="299050" cy="265475"/>
            </a:xfrm>
            <a:custGeom>
              <a:avLst/>
              <a:gdLst/>
              <a:ahLst/>
              <a:cxnLst/>
              <a:rect l="l" t="t" r="r" b="b"/>
              <a:pathLst>
                <a:path w="11962" h="10619" extrusionOk="0">
                  <a:moveTo>
                    <a:pt x="9928" y="0"/>
                  </a:moveTo>
                  <a:cubicBezTo>
                    <a:pt x="7869" y="0"/>
                    <a:pt x="4559" y="909"/>
                    <a:pt x="1918" y="2053"/>
                  </a:cubicBezTo>
                  <a:cubicBezTo>
                    <a:pt x="1" y="2875"/>
                    <a:pt x="69" y="6413"/>
                    <a:pt x="663" y="10179"/>
                  </a:cubicBezTo>
                  <a:cubicBezTo>
                    <a:pt x="1346" y="10411"/>
                    <a:pt x="2263" y="10619"/>
                    <a:pt x="3365" y="10619"/>
                  </a:cubicBezTo>
                  <a:cubicBezTo>
                    <a:pt x="4436" y="10619"/>
                    <a:pt x="5681" y="10422"/>
                    <a:pt x="7054" y="9860"/>
                  </a:cubicBezTo>
                  <a:cubicBezTo>
                    <a:pt x="5958" y="7052"/>
                    <a:pt x="5068" y="4861"/>
                    <a:pt x="5068" y="4861"/>
                  </a:cubicBezTo>
                  <a:cubicBezTo>
                    <a:pt x="5068" y="4861"/>
                    <a:pt x="11961" y="2875"/>
                    <a:pt x="11870" y="958"/>
                  </a:cubicBezTo>
                  <a:cubicBezTo>
                    <a:pt x="11829" y="281"/>
                    <a:pt x="11072" y="0"/>
                    <a:pt x="992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8" name="Google Shape;3418;p43"/>
            <p:cNvSpPr/>
            <p:nvPr/>
          </p:nvSpPr>
          <p:spPr>
            <a:xfrm>
              <a:off x="6497425" y="1853525"/>
              <a:ext cx="211150" cy="192975"/>
            </a:xfrm>
            <a:custGeom>
              <a:avLst/>
              <a:gdLst/>
              <a:ahLst/>
              <a:cxnLst/>
              <a:rect l="l" t="t" r="r" b="b"/>
              <a:pathLst>
                <a:path w="8446" h="7719" extrusionOk="0">
                  <a:moveTo>
                    <a:pt x="1136" y="0"/>
                  </a:moveTo>
                  <a:cubicBezTo>
                    <a:pt x="917" y="0"/>
                    <a:pt x="754" y="7"/>
                    <a:pt x="662" y="21"/>
                  </a:cubicBezTo>
                  <a:cubicBezTo>
                    <a:pt x="183" y="820"/>
                    <a:pt x="1" y="1961"/>
                    <a:pt x="1" y="3330"/>
                  </a:cubicBezTo>
                  <a:cubicBezTo>
                    <a:pt x="503" y="3445"/>
                    <a:pt x="1096" y="3536"/>
                    <a:pt x="1507" y="3582"/>
                  </a:cubicBezTo>
                  <a:cubicBezTo>
                    <a:pt x="2420" y="3673"/>
                    <a:pt x="4223" y="3878"/>
                    <a:pt x="4748" y="5933"/>
                  </a:cubicBezTo>
                  <a:cubicBezTo>
                    <a:pt x="4966" y="6817"/>
                    <a:pt x="4055" y="7075"/>
                    <a:pt x="2922" y="7075"/>
                  </a:cubicBezTo>
                  <a:cubicBezTo>
                    <a:pt x="2038" y="7075"/>
                    <a:pt x="1018" y="6917"/>
                    <a:pt x="297" y="6777"/>
                  </a:cubicBezTo>
                  <a:lnTo>
                    <a:pt x="297" y="6777"/>
                  </a:lnTo>
                  <a:cubicBezTo>
                    <a:pt x="320" y="6937"/>
                    <a:pt x="343" y="7119"/>
                    <a:pt x="366" y="7279"/>
                  </a:cubicBezTo>
                  <a:cubicBezTo>
                    <a:pt x="1049" y="7511"/>
                    <a:pt x="1966" y="7719"/>
                    <a:pt x="3068" y="7719"/>
                  </a:cubicBezTo>
                  <a:cubicBezTo>
                    <a:pt x="4139" y="7719"/>
                    <a:pt x="5384" y="7522"/>
                    <a:pt x="6757" y="6960"/>
                  </a:cubicBezTo>
                  <a:cubicBezTo>
                    <a:pt x="5661" y="4152"/>
                    <a:pt x="4771" y="1961"/>
                    <a:pt x="4771" y="1961"/>
                  </a:cubicBezTo>
                  <a:cubicBezTo>
                    <a:pt x="4771" y="1961"/>
                    <a:pt x="6643" y="1413"/>
                    <a:pt x="8446" y="637"/>
                  </a:cubicBezTo>
                  <a:cubicBezTo>
                    <a:pt x="7183" y="336"/>
                    <a:pt x="2715" y="0"/>
                    <a:pt x="113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9" name="Google Shape;3419;p43"/>
            <p:cNvSpPr/>
            <p:nvPr/>
          </p:nvSpPr>
          <p:spPr>
            <a:xfrm>
              <a:off x="6498000" y="1781025"/>
              <a:ext cx="291050" cy="146075"/>
            </a:xfrm>
            <a:custGeom>
              <a:avLst/>
              <a:gdLst/>
              <a:ahLst/>
              <a:cxnLst/>
              <a:rect l="l" t="t" r="r" b="b"/>
              <a:pathLst>
                <a:path w="11642" h="5843" extrusionOk="0">
                  <a:moveTo>
                    <a:pt x="9608" y="0"/>
                  </a:moveTo>
                  <a:cubicBezTo>
                    <a:pt x="7549" y="0"/>
                    <a:pt x="4239" y="909"/>
                    <a:pt x="1598" y="2053"/>
                  </a:cubicBezTo>
                  <a:cubicBezTo>
                    <a:pt x="594" y="2487"/>
                    <a:pt x="137" y="3674"/>
                    <a:pt x="0" y="5249"/>
                  </a:cubicBezTo>
                  <a:cubicBezTo>
                    <a:pt x="423" y="5559"/>
                    <a:pt x="1124" y="5843"/>
                    <a:pt x="2276" y="5843"/>
                  </a:cubicBezTo>
                  <a:cubicBezTo>
                    <a:pt x="2989" y="5843"/>
                    <a:pt x="3876" y="5734"/>
                    <a:pt x="4976" y="5454"/>
                  </a:cubicBezTo>
                  <a:cubicBezTo>
                    <a:pt x="4839" y="5089"/>
                    <a:pt x="4748" y="4861"/>
                    <a:pt x="4748" y="4861"/>
                  </a:cubicBezTo>
                  <a:cubicBezTo>
                    <a:pt x="4748" y="4861"/>
                    <a:pt x="11641" y="2875"/>
                    <a:pt x="11550" y="958"/>
                  </a:cubicBezTo>
                  <a:cubicBezTo>
                    <a:pt x="11509" y="281"/>
                    <a:pt x="10752" y="0"/>
                    <a:pt x="96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0" name="Google Shape;3420;p43"/>
            <p:cNvSpPr/>
            <p:nvPr/>
          </p:nvSpPr>
          <p:spPr>
            <a:xfrm>
              <a:off x="6509400" y="1781275"/>
              <a:ext cx="276800" cy="89975"/>
            </a:xfrm>
            <a:custGeom>
              <a:avLst/>
              <a:gdLst/>
              <a:ahLst/>
              <a:cxnLst/>
              <a:rect l="l" t="t" r="r" b="b"/>
              <a:pathLst>
                <a:path w="11072" h="3599" extrusionOk="0">
                  <a:moveTo>
                    <a:pt x="9148" y="0"/>
                  </a:moveTo>
                  <a:cubicBezTo>
                    <a:pt x="7091" y="0"/>
                    <a:pt x="3782" y="904"/>
                    <a:pt x="1142" y="2043"/>
                  </a:cubicBezTo>
                  <a:cubicBezTo>
                    <a:pt x="640" y="2272"/>
                    <a:pt x="275" y="2683"/>
                    <a:pt x="1" y="3230"/>
                  </a:cubicBezTo>
                  <a:cubicBezTo>
                    <a:pt x="756" y="3492"/>
                    <a:pt x="1470" y="3598"/>
                    <a:pt x="2210" y="3598"/>
                  </a:cubicBezTo>
                  <a:cubicBezTo>
                    <a:pt x="3147" y="3598"/>
                    <a:pt x="4125" y="3427"/>
                    <a:pt x="5273" y="3185"/>
                  </a:cubicBezTo>
                  <a:cubicBezTo>
                    <a:pt x="7465" y="2728"/>
                    <a:pt x="9770" y="1815"/>
                    <a:pt x="11071" y="834"/>
                  </a:cubicBezTo>
                  <a:cubicBezTo>
                    <a:pt x="10954" y="247"/>
                    <a:pt x="10221" y="0"/>
                    <a:pt x="914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1" name="Google Shape;3421;p43"/>
            <p:cNvSpPr/>
            <p:nvPr/>
          </p:nvSpPr>
          <p:spPr>
            <a:xfrm>
              <a:off x="6520250" y="1781225"/>
              <a:ext cx="257375" cy="70500"/>
            </a:xfrm>
            <a:custGeom>
              <a:avLst/>
              <a:gdLst/>
              <a:ahLst/>
              <a:cxnLst/>
              <a:rect l="l" t="t" r="r" b="b"/>
              <a:pathLst>
                <a:path w="10295" h="2820" extrusionOk="0">
                  <a:moveTo>
                    <a:pt x="8718" y="1"/>
                  </a:moveTo>
                  <a:cubicBezTo>
                    <a:pt x="6663" y="1"/>
                    <a:pt x="3354" y="902"/>
                    <a:pt x="708" y="2045"/>
                  </a:cubicBezTo>
                  <a:cubicBezTo>
                    <a:pt x="434" y="2182"/>
                    <a:pt x="206" y="2342"/>
                    <a:pt x="1" y="2570"/>
                  </a:cubicBezTo>
                  <a:cubicBezTo>
                    <a:pt x="626" y="2745"/>
                    <a:pt x="1233" y="2820"/>
                    <a:pt x="1859" y="2820"/>
                  </a:cubicBezTo>
                  <a:cubicBezTo>
                    <a:pt x="2786" y="2820"/>
                    <a:pt x="3754" y="2656"/>
                    <a:pt x="4885" y="2411"/>
                  </a:cubicBezTo>
                  <a:cubicBezTo>
                    <a:pt x="6871" y="2000"/>
                    <a:pt x="8948" y="1224"/>
                    <a:pt x="10295" y="334"/>
                  </a:cubicBezTo>
                  <a:cubicBezTo>
                    <a:pt x="9961" y="103"/>
                    <a:pt x="9411" y="1"/>
                    <a:pt x="8718" y="1"/>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2" name="Google Shape;3422;p43"/>
            <p:cNvSpPr/>
            <p:nvPr/>
          </p:nvSpPr>
          <p:spPr>
            <a:xfrm>
              <a:off x="6509400" y="1781300"/>
              <a:ext cx="276800" cy="89950"/>
            </a:xfrm>
            <a:custGeom>
              <a:avLst/>
              <a:gdLst/>
              <a:ahLst/>
              <a:cxnLst/>
              <a:rect l="l" t="t" r="r" b="b"/>
              <a:pathLst>
                <a:path w="11072" h="3598" extrusionOk="0">
                  <a:moveTo>
                    <a:pt x="9150" y="1"/>
                  </a:moveTo>
                  <a:cubicBezTo>
                    <a:pt x="7096" y="1"/>
                    <a:pt x="3780" y="904"/>
                    <a:pt x="1142" y="2042"/>
                  </a:cubicBezTo>
                  <a:cubicBezTo>
                    <a:pt x="640" y="2271"/>
                    <a:pt x="275" y="2682"/>
                    <a:pt x="1" y="3229"/>
                  </a:cubicBezTo>
                  <a:cubicBezTo>
                    <a:pt x="756" y="3491"/>
                    <a:pt x="1470" y="3597"/>
                    <a:pt x="2210" y="3597"/>
                  </a:cubicBezTo>
                  <a:cubicBezTo>
                    <a:pt x="3147" y="3597"/>
                    <a:pt x="4125" y="3426"/>
                    <a:pt x="5273" y="3184"/>
                  </a:cubicBezTo>
                  <a:cubicBezTo>
                    <a:pt x="7465" y="2727"/>
                    <a:pt x="9770" y="1814"/>
                    <a:pt x="11071" y="833"/>
                  </a:cubicBezTo>
                  <a:cubicBezTo>
                    <a:pt x="11048" y="741"/>
                    <a:pt x="11003" y="650"/>
                    <a:pt x="10957" y="559"/>
                  </a:cubicBezTo>
                  <a:cubicBezTo>
                    <a:pt x="10706" y="810"/>
                    <a:pt x="10090" y="1289"/>
                    <a:pt x="8469" y="2042"/>
                  </a:cubicBezTo>
                  <a:cubicBezTo>
                    <a:pt x="6489" y="2970"/>
                    <a:pt x="4020" y="3396"/>
                    <a:pt x="2971" y="3396"/>
                  </a:cubicBezTo>
                  <a:cubicBezTo>
                    <a:pt x="2678" y="3396"/>
                    <a:pt x="2496" y="3363"/>
                    <a:pt x="2466" y="3298"/>
                  </a:cubicBezTo>
                  <a:cubicBezTo>
                    <a:pt x="2329" y="3001"/>
                    <a:pt x="4292" y="2841"/>
                    <a:pt x="7168" y="2020"/>
                  </a:cubicBezTo>
                  <a:cubicBezTo>
                    <a:pt x="9062" y="1472"/>
                    <a:pt x="10158" y="833"/>
                    <a:pt x="10683" y="308"/>
                  </a:cubicBezTo>
                  <a:cubicBezTo>
                    <a:pt x="10348" y="96"/>
                    <a:pt x="9815" y="1"/>
                    <a:pt x="91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3" name="Google Shape;3423;p43"/>
            <p:cNvSpPr/>
            <p:nvPr/>
          </p:nvSpPr>
          <p:spPr>
            <a:xfrm>
              <a:off x="6545350" y="2343075"/>
              <a:ext cx="143250" cy="34875"/>
            </a:xfrm>
            <a:custGeom>
              <a:avLst/>
              <a:gdLst/>
              <a:ahLst/>
              <a:cxnLst/>
              <a:rect l="l" t="t" r="r" b="b"/>
              <a:pathLst>
                <a:path w="5730" h="1395" extrusionOk="0">
                  <a:moveTo>
                    <a:pt x="2854" y="0"/>
                  </a:moveTo>
                  <a:cubicBezTo>
                    <a:pt x="2854" y="0"/>
                    <a:pt x="2808" y="23"/>
                    <a:pt x="2717" y="23"/>
                  </a:cubicBezTo>
                  <a:cubicBezTo>
                    <a:pt x="2626" y="23"/>
                    <a:pt x="2489" y="23"/>
                    <a:pt x="2329" y="69"/>
                  </a:cubicBezTo>
                  <a:cubicBezTo>
                    <a:pt x="2032" y="114"/>
                    <a:pt x="1644" y="228"/>
                    <a:pt x="1256" y="388"/>
                  </a:cubicBezTo>
                  <a:cubicBezTo>
                    <a:pt x="891" y="571"/>
                    <a:pt x="549" y="776"/>
                    <a:pt x="320" y="1004"/>
                  </a:cubicBezTo>
                  <a:cubicBezTo>
                    <a:pt x="115" y="1210"/>
                    <a:pt x="1" y="1392"/>
                    <a:pt x="24" y="1392"/>
                  </a:cubicBezTo>
                  <a:cubicBezTo>
                    <a:pt x="25" y="1394"/>
                    <a:pt x="28" y="1395"/>
                    <a:pt x="31" y="1395"/>
                  </a:cubicBezTo>
                  <a:cubicBezTo>
                    <a:pt x="67" y="1395"/>
                    <a:pt x="200" y="1266"/>
                    <a:pt x="412" y="1118"/>
                  </a:cubicBezTo>
                  <a:cubicBezTo>
                    <a:pt x="640" y="936"/>
                    <a:pt x="1005" y="753"/>
                    <a:pt x="1348" y="616"/>
                  </a:cubicBezTo>
                  <a:cubicBezTo>
                    <a:pt x="1713" y="502"/>
                    <a:pt x="2101" y="411"/>
                    <a:pt x="2375" y="388"/>
                  </a:cubicBezTo>
                  <a:cubicBezTo>
                    <a:pt x="2455" y="377"/>
                    <a:pt x="2523" y="377"/>
                    <a:pt x="2583" y="377"/>
                  </a:cubicBezTo>
                  <a:cubicBezTo>
                    <a:pt x="2643" y="377"/>
                    <a:pt x="2694" y="377"/>
                    <a:pt x="2740" y="365"/>
                  </a:cubicBezTo>
                  <a:lnTo>
                    <a:pt x="3333" y="365"/>
                  </a:lnTo>
                  <a:cubicBezTo>
                    <a:pt x="3630" y="388"/>
                    <a:pt x="4018" y="434"/>
                    <a:pt x="4383" y="548"/>
                  </a:cubicBezTo>
                  <a:cubicBezTo>
                    <a:pt x="4748" y="662"/>
                    <a:pt x="5091" y="845"/>
                    <a:pt x="5319" y="1004"/>
                  </a:cubicBezTo>
                  <a:cubicBezTo>
                    <a:pt x="5552" y="1174"/>
                    <a:pt x="5686" y="1304"/>
                    <a:pt x="5723" y="1304"/>
                  </a:cubicBezTo>
                  <a:cubicBezTo>
                    <a:pt x="5726" y="1304"/>
                    <a:pt x="5728" y="1303"/>
                    <a:pt x="5730" y="1301"/>
                  </a:cubicBezTo>
                  <a:cubicBezTo>
                    <a:pt x="5730" y="1301"/>
                    <a:pt x="5639" y="1118"/>
                    <a:pt x="5410" y="913"/>
                  </a:cubicBezTo>
                  <a:cubicBezTo>
                    <a:pt x="5205" y="685"/>
                    <a:pt x="4840" y="479"/>
                    <a:pt x="4475" y="297"/>
                  </a:cubicBezTo>
                  <a:cubicBezTo>
                    <a:pt x="4087" y="160"/>
                    <a:pt x="3676" y="69"/>
                    <a:pt x="3356" y="46"/>
                  </a:cubicBezTo>
                  <a:cubicBezTo>
                    <a:pt x="3059" y="0"/>
                    <a:pt x="2854" y="0"/>
                    <a:pt x="28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4" name="Google Shape;3424;p43"/>
            <p:cNvSpPr/>
            <p:nvPr/>
          </p:nvSpPr>
          <p:spPr>
            <a:xfrm>
              <a:off x="5721375" y="2430375"/>
              <a:ext cx="1317025" cy="856875"/>
            </a:xfrm>
            <a:custGeom>
              <a:avLst/>
              <a:gdLst/>
              <a:ahLst/>
              <a:cxnLst/>
              <a:rect l="l" t="t" r="r" b="b"/>
              <a:pathLst>
                <a:path w="52681" h="34275" extrusionOk="0">
                  <a:moveTo>
                    <a:pt x="30906" y="0"/>
                  </a:moveTo>
                  <a:cubicBezTo>
                    <a:pt x="30906" y="0"/>
                    <a:pt x="27664" y="2580"/>
                    <a:pt x="26934" y="3584"/>
                  </a:cubicBezTo>
                  <a:cubicBezTo>
                    <a:pt x="25245" y="5912"/>
                    <a:pt x="24309" y="5958"/>
                    <a:pt x="22985" y="8491"/>
                  </a:cubicBezTo>
                  <a:cubicBezTo>
                    <a:pt x="22369" y="9678"/>
                    <a:pt x="21456" y="10363"/>
                    <a:pt x="20452" y="11230"/>
                  </a:cubicBezTo>
                  <a:cubicBezTo>
                    <a:pt x="18169" y="13170"/>
                    <a:pt x="15909" y="15111"/>
                    <a:pt x="13627" y="17051"/>
                  </a:cubicBezTo>
                  <a:cubicBezTo>
                    <a:pt x="8605" y="21365"/>
                    <a:pt x="5044" y="24834"/>
                    <a:pt x="0" y="29148"/>
                  </a:cubicBezTo>
                  <a:cubicBezTo>
                    <a:pt x="339" y="29228"/>
                    <a:pt x="3491" y="34275"/>
                    <a:pt x="15607" y="34275"/>
                  </a:cubicBezTo>
                  <a:cubicBezTo>
                    <a:pt x="17381" y="34275"/>
                    <a:pt x="19347" y="34166"/>
                    <a:pt x="21524" y="33919"/>
                  </a:cubicBezTo>
                  <a:cubicBezTo>
                    <a:pt x="38552" y="32001"/>
                    <a:pt x="49257" y="15978"/>
                    <a:pt x="52681" y="9792"/>
                  </a:cubicBezTo>
                  <a:cubicBezTo>
                    <a:pt x="52681" y="9792"/>
                    <a:pt x="49714" y="2488"/>
                    <a:pt x="43984" y="2443"/>
                  </a:cubicBezTo>
                  <a:cubicBezTo>
                    <a:pt x="43984" y="2443"/>
                    <a:pt x="39739" y="5752"/>
                    <a:pt x="39739" y="5752"/>
                  </a:cubicBezTo>
                  <a:cubicBezTo>
                    <a:pt x="40447" y="4428"/>
                    <a:pt x="41725" y="3105"/>
                    <a:pt x="41839" y="1552"/>
                  </a:cubicBezTo>
                  <a:cubicBezTo>
                    <a:pt x="40378" y="1027"/>
                    <a:pt x="39077" y="639"/>
                    <a:pt x="37502" y="366"/>
                  </a:cubicBezTo>
                  <a:cubicBezTo>
                    <a:pt x="35630" y="46"/>
                    <a:pt x="30906" y="0"/>
                    <a:pt x="3090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5" name="Google Shape;3425;p43"/>
            <p:cNvSpPr/>
            <p:nvPr/>
          </p:nvSpPr>
          <p:spPr>
            <a:xfrm>
              <a:off x="5986150" y="2540500"/>
              <a:ext cx="1052250" cy="660250"/>
            </a:xfrm>
            <a:custGeom>
              <a:avLst/>
              <a:gdLst/>
              <a:ahLst/>
              <a:cxnLst/>
              <a:rect l="l" t="t" r="r" b="b"/>
              <a:pathLst>
                <a:path w="42090" h="26410" extrusionOk="0">
                  <a:moveTo>
                    <a:pt x="15704" y="1"/>
                  </a:moveTo>
                  <a:lnTo>
                    <a:pt x="15704" y="1"/>
                  </a:lnTo>
                  <a:cubicBezTo>
                    <a:pt x="14403" y="1553"/>
                    <a:pt x="13558" y="1872"/>
                    <a:pt x="12394" y="4086"/>
                  </a:cubicBezTo>
                  <a:cubicBezTo>
                    <a:pt x="11778" y="5273"/>
                    <a:pt x="10865" y="5958"/>
                    <a:pt x="9861" y="6825"/>
                  </a:cubicBezTo>
                  <a:cubicBezTo>
                    <a:pt x="7578" y="8765"/>
                    <a:pt x="5318" y="10706"/>
                    <a:pt x="3036" y="12646"/>
                  </a:cubicBezTo>
                  <a:cubicBezTo>
                    <a:pt x="2488" y="13148"/>
                    <a:pt x="1917" y="13627"/>
                    <a:pt x="1347" y="14107"/>
                  </a:cubicBezTo>
                  <a:cubicBezTo>
                    <a:pt x="1278" y="14335"/>
                    <a:pt x="1233" y="14586"/>
                    <a:pt x="1187" y="14814"/>
                  </a:cubicBezTo>
                  <a:cubicBezTo>
                    <a:pt x="0" y="21753"/>
                    <a:pt x="10614" y="24675"/>
                    <a:pt x="21296" y="26409"/>
                  </a:cubicBezTo>
                  <a:cubicBezTo>
                    <a:pt x="32343" y="20977"/>
                    <a:pt x="39419" y="10203"/>
                    <a:pt x="42090" y="5387"/>
                  </a:cubicBezTo>
                  <a:cubicBezTo>
                    <a:pt x="42090" y="5387"/>
                    <a:pt x="40994" y="2694"/>
                    <a:pt x="38849" y="571"/>
                  </a:cubicBezTo>
                  <a:cubicBezTo>
                    <a:pt x="38429" y="2959"/>
                    <a:pt x="35418" y="10914"/>
                    <a:pt x="23884" y="10914"/>
                  </a:cubicBezTo>
                  <a:cubicBezTo>
                    <a:pt x="23510" y="10914"/>
                    <a:pt x="23127" y="10905"/>
                    <a:pt x="22734" y="10888"/>
                  </a:cubicBezTo>
                  <a:cubicBezTo>
                    <a:pt x="12759" y="10432"/>
                    <a:pt x="14152" y="3721"/>
                    <a:pt x="1570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6" name="Google Shape;3426;p43"/>
            <p:cNvSpPr/>
            <p:nvPr/>
          </p:nvSpPr>
          <p:spPr>
            <a:xfrm>
              <a:off x="6537950" y="2439500"/>
              <a:ext cx="229400" cy="153125"/>
            </a:xfrm>
            <a:custGeom>
              <a:avLst/>
              <a:gdLst/>
              <a:ahLst/>
              <a:cxnLst/>
              <a:rect l="l" t="t" r="r" b="b"/>
              <a:pathLst>
                <a:path w="9176" h="6125" extrusionOk="0">
                  <a:moveTo>
                    <a:pt x="4908" y="1"/>
                  </a:moveTo>
                  <a:lnTo>
                    <a:pt x="4908" y="1"/>
                  </a:lnTo>
                  <a:cubicBezTo>
                    <a:pt x="5843" y="434"/>
                    <a:pt x="6642" y="982"/>
                    <a:pt x="6848" y="1712"/>
                  </a:cubicBezTo>
                  <a:cubicBezTo>
                    <a:pt x="7418" y="3789"/>
                    <a:pt x="0" y="6004"/>
                    <a:pt x="0" y="6004"/>
                  </a:cubicBezTo>
                  <a:cubicBezTo>
                    <a:pt x="0" y="6004"/>
                    <a:pt x="881" y="6124"/>
                    <a:pt x="2056" y="6124"/>
                  </a:cubicBezTo>
                  <a:cubicBezTo>
                    <a:pt x="3334" y="6124"/>
                    <a:pt x="4961" y="5982"/>
                    <a:pt x="6186" y="5387"/>
                  </a:cubicBezTo>
                  <a:cubicBezTo>
                    <a:pt x="6665" y="5136"/>
                    <a:pt x="7144" y="4839"/>
                    <a:pt x="7601" y="4520"/>
                  </a:cubicBezTo>
                  <a:cubicBezTo>
                    <a:pt x="8286" y="3470"/>
                    <a:pt x="9085" y="2397"/>
                    <a:pt x="9176" y="1187"/>
                  </a:cubicBezTo>
                  <a:cubicBezTo>
                    <a:pt x="7715" y="685"/>
                    <a:pt x="6437" y="274"/>
                    <a:pt x="490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7" name="Google Shape;3427;p43"/>
            <p:cNvSpPr/>
            <p:nvPr/>
          </p:nvSpPr>
          <p:spPr>
            <a:xfrm>
              <a:off x="6436950" y="2454125"/>
              <a:ext cx="79325" cy="58900"/>
            </a:xfrm>
            <a:custGeom>
              <a:avLst/>
              <a:gdLst/>
              <a:ahLst/>
              <a:cxnLst/>
              <a:rect l="l" t="t" r="r" b="b"/>
              <a:pathLst>
                <a:path w="3173" h="2356" extrusionOk="0">
                  <a:moveTo>
                    <a:pt x="2857" y="0"/>
                  </a:moveTo>
                  <a:cubicBezTo>
                    <a:pt x="2702" y="0"/>
                    <a:pt x="2499" y="82"/>
                    <a:pt x="2328" y="237"/>
                  </a:cubicBezTo>
                  <a:cubicBezTo>
                    <a:pt x="2054" y="465"/>
                    <a:pt x="1940" y="739"/>
                    <a:pt x="2077" y="876"/>
                  </a:cubicBezTo>
                  <a:cubicBezTo>
                    <a:pt x="2121" y="913"/>
                    <a:pt x="2183" y="931"/>
                    <a:pt x="2256" y="931"/>
                  </a:cubicBezTo>
                  <a:cubicBezTo>
                    <a:pt x="2413" y="931"/>
                    <a:pt x="2621" y="849"/>
                    <a:pt x="2808" y="694"/>
                  </a:cubicBezTo>
                  <a:cubicBezTo>
                    <a:pt x="3081" y="465"/>
                    <a:pt x="3173" y="192"/>
                    <a:pt x="3036" y="55"/>
                  </a:cubicBezTo>
                  <a:cubicBezTo>
                    <a:pt x="2992" y="18"/>
                    <a:pt x="2930" y="0"/>
                    <a:pt x="2857" y="0"/>
                  </a:cubicBezTo>
                  <a:close/>
                  <a:moveTo>
                    <a:pt x="1274" y="1062"/>
                  </a:moveTo>
                  <a:cubicBezTo>
                    <a:pt x="1057" y="1062"/>
                    <a:pt x="770" y="1179"/>
                    <a:pt x="525" y="1378"/>
                  </a:cubicBezTo>
                  <a:cubicBezTo>
                    <a:pt x="137" y="1698"/>
                    <a:pt x="0" y="2086"/>
                    <a:pt x="183" y="2269"/>
                  </a:cubicBezTo>
                  <a:cubicBezTo>
                    <a:pt x="242" y="2328"/>
                    <a:pt x="330" y="2356"/>
                    <a:pt x="434" y="2356"/>
                  </a:cubicBezTo>
                  <a:cubicBezTo>
                    <a:pt x="651" y="2356"/>
                    <a:pt x="940" y="2234"/>
                    <a:pt x="1187" y="2018"/>
                  </a:cubicBezTo>
                  <a:cubicBezTo>
                    <a:pt x="1575" y="1721"/>
                    <a:pt x="1712" y="1333"/>
                    <a:pt x="1529" y="1150"/>
                  </a:cubicBezTo>
                  <a:cubicBezTo>
                    <a:pt x="1469" y="1090"/>
                    <a:pt x="1380" y="1062"/>
                    <a:pt x="1274" y="106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8" name="Google Shape;3428;p43"/>
            <p:cNvSpPr/>
            <p:nvPr/>
          </p:nvSpPr>
          <p:spPr>
            <a:xfrm>
              <a:off x="5706525" y="2820725"/>
              <a:ext cx="997500" cy="469725"/>
            </a:xfrm>
            <a:custGeom>
              <a:avLst/>
              <a:gdLst/>
              <a:ahLst/>
              <a:cxnLst/>
              <a:rect l="l" t="t" r="r" b="b"/>
              <a:pathLst>
                <a:path w="39900" h="18789" extrusionOk="0">
                  <a:moveTo>
                    <a:pt x="23623" y="0"/>
                  </a:moveTo>
                  <a:cubicBezTo>
                    <a:pt x="20150" y="0"/>
                    <a:pt x="16950" y="529"/>
                    <a:pt x="14997" y="798"/>
                  </a:cubicBezTo>
                  <a:lnTo>
                    <a:pt x="1" y="13192"/>
                  </a:lnTo>
                  <a:cubicBezTo>
                    <a:pt x="334" y="13270"/>
                    <a:pt x="3405" y="18788"/>
                    <a:pt x="15490" y="18788"/>
                  </a:cubicBezTo>
                  <a:cubicBezTo>
                    <a:pt x="17453" y="18788"/>
                    <a:pt x="19653" y="18643"/>
                    <a:pt x="22118" y="18305"/>
                  </a:cubicBezTo>
                  <a:cubicBezTo>
                    <a:pt x="28441" y="17437"/>
                    <a:pt x="35357" y="15543"/>
                    <a:pt x="39899" y="12142"/>
                  </a:cubicBezTo>
                  <a:cubicBezTo>
                    <a:pt x="38355" y="2047"/>
                    <a:pt x="30459" y="0"/>
                    <a:pt x="236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9" name="Google Shape;3429;p43"/>
            <p:cNvSpPr/>
            <p:nvPr/>
          </p:nvSpPr>
          <p:spPr>
            <a:xfrm>
              <a:off x="6078000" y="3081875"/>
              <a:ext cx="47400" cy="90900"/>
            </a:xfrm>
            <a:custGeom>
              <a:avLst/>
              <a:gdLst/>
              <a:ahLst/>
              <a:cxnLst/>
              <a:rect l="l" t="t" r="r" b="b"/>
              <a:pathLst>
                <a:path w="1896" h="3636" extrusionOk="0">
                  <a:moveTo>
                    <a:pt x="64" y="0"/>
                  </a:moveTo>
                  <a:cubicBezTo>
                    <a:pt x="55" y="0"/>
                    <a:pt x="49" y="3"/>
                    <a:pt x="47" y="7"/>
                  </a:cubicBezTo>
                  <a:cubicBezTo>
                    <a:pt x="1" y="98"/>
                    <a:pt x="412" y="418"/>
                    <a:pt x="686" y="806"/>
                  </a:cubicBezTo>
                  <a:cubicBezTo>
                    <a:pt x="800" y="1034"/>
                    <a:pt x="960" y="1239"/>
                    <a:pt x="1005" y="1399"/>
                  </a:cubicBezTo>
                  <a:cubicBezTo>
                    <a:pt x="1097" y="1582"/>
                    <a:pt x="1142" y="1696"/>
                    <a:pt x="1142" y="1696"/>
                  </a:cubicBezTo>
                  <a:cubicBezTo>
                    <a:pt x="1142" y="1696"/>
                    <a:pt x="1188" y="1810"/>
                    <a:pt x="1256" y="1970"/>
                  </a:cubicBezTo>
                  <a:cubicBezTo>
                    <a:pt x="1348" y="2129"/>
                    <a:pt x="1416" y="2381"/>
                    <a:pt x="1485" y="2609"/>
                  </a:cubicBezTo>
                  <a:cubicBezTo>
                    <a:pt x="1622" y="3111"/>
                    <a:pt x="1599" y="3613"/>
                    <a:pt x="1690" y="3636"/>
                  </a:cubicBezTo>
                  <a:cubicBezTo>
                    <a:pt x="1758" y="3636"/>
                    <a:pt x="1895" y="3111"/>
                    <a:pt x="1873" y="2563"/>
                  </a:cubicBezTo>
                  <a:cubicBezTo>
                    <a:pt x="1827" y="2289"/>
                    <a:pt x="1804" y="1993"/>
                    <a:pt x="1736" y="1810"/>
                  </a:cubicBezTo>
                  <a:cubicBezTo>
                    <a:pt x="1667" y="1605"/>
                    <a:pt x="1622" y="1468"/>
                    <a:pt x="1622" y="1468"/>
                  </a:cubicBezTo>
                  <a:cubicBezTo>
                    <a:pt x="1622" y="1468"/>
                    <a:pt x="1553" y="1353"/>
                    <a:pt x="1439" y="1171"/>
                  </a:cubicBezTo>
                  <a:cubicBezTo>
                    <a:pt x="1348" y="988"/>
                    <a:pt x="1165" y="783"/>
                    <a:pt x="982" y="577"/>
                  </a:cubicBezTo>
                  <a:cubicBezTo>
                    <a:pt x="609" y="204"/>
                    <a:pt x="161" y="0"/>
                    <a:pt x="6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0" name="Google Shape;3430;p43"/>
            <p:cNvSpPr/>
            <p:nvPr/>
          </p:nvSpPr>
          <p:spPr>
            <a:xfrm>
              <a:off x="5862875" y="3188175"/>
              <a:ext cx="138700" cy="78875"/>
            </a:xfrm>
            <a:custGeom>
              <a:avLst/>
              <a:gdLst/>
              <a:ahLst/>
              <a:cxnLst/>
              <a:rect l="l" t="t" r="r" b="b"/>
              <a:pathLst>
                <a:path w="5548" h="3155" extrusionOk="0">
                  <a:moveTo>
                    <a:pt x="46" y="0"/>
                  </a:moveTo>
                  <a:lnTo>
                    <a:pt x="46" y="0"/>
                  </a:lnTo>
                  <a:cubicBezTo>
                    <a:pt x="1" y="23"/>
                    <a:pt x="46" y="228"/>
                    <a:pt x="138" y="548"/>
                  </a:cubicBezTo>
                  <a:cubicBezTo>
                    <a:pt x="229" y="868"/>
                    <a:pt x="434" y="1256"/>
                    <a:pt x="708" y="1621"/>
                  </a:cubicBezTo>
                  <a:cubicBezTo>
                    <a:pt x="982" y="1963"/>
                    <a:pt x="1325" y="2283"/>
                    <a:pt x="1599" y="2465"/>
                  </a:cubicBezTo>
                  <a:cubicBezTo>
                    <a:pt x="1872" y="2671"/>
                    <a:pt x="2078" y="2762"/>
                    <a:pt x="2078" y="2762"/>
                  </a:cubicBezTo>
                  <a:cubicBezTo>
                    <a:pt x="2078" y="2762"/>
                    <a:pt x="2146" y="2785"/>
                    <a:pt x="2238" y="2831"/>
                  </a:cubicBezTo>
                  <a:cubicBezTo>
                    <a:pt x="2329" y="2853"/>
                    <a:pt x="2443" y="2922"/>
                    <a:pt x="2626" y="2968"/>
                  </a:cubicBezTo>
                  <a:cubicBezTo>
                    <a:pt x="2945" y="3082"/>
                    <a:pt x="3379" y="3150"/>
                    <a:pt x="3835" y="3150"/>
                  </a:cubicBezTo>
                  <a:cubicBezTo>
                    <a:pt x="3894" y="3153"/>
                    <a:pt x="3952" y="3155"/>
                    <a:pt x="4011" y="3155"/>
                  </a:cubicBezTo>
                  <a:cubicBezTo>
                    <a:pt x="4389" y="3155"/>
                    <a:pt x="4768" y="3095"/>
                    <a:pt x="5045" y="3036"/>
                  </a:cubicBezTo>
                  <a:cubicBezTo>
                    <a:pt x="5365" y="2945"/>
                    <a:pt x="5547" y="2853"/>
                    <a:pt x="5547" y="2808"/>
                  </a:cubicBezTo>
                  <a:cubicBezTo>
                    <a:pt x="5547" y="2800"/>
                    <a:pt x="5522" y="2798"/>
                    <a:pt x="5476" y="2798"/>
                  </a:cubicBezTo>
                  <a:cubicBezTo>
                    <a:pt x="5385" y="2798"/>
                    <a:pt x="5213" y="2808"/>
                    <a:pt x="5000" y="2808"/>
                  </a:cubicBezTo>
                  <a:cubicBezTo>
                    <a:pt x="4867" y="2817"/>
                    <a:pt x="4719" y="2823"/>
                    <a:pt x="4562" y="2823"/>
                  </a:cubicBezTo>
                  <a:cubicBezTo>
                    <a:pt x="4340" y="2823"/>
                    <a:pt x="4099" y="2812"/>
                    <a:pt x="3858" y="2785"/>
                  </a:cubicBezTo>
                  <a:cubicBezTo>
                    <a:pt x="3447" y="2716"/>
                    <a:pt x="3059" y="2625"/>
                    <a:pt x="2785" y="2488"/>
                  </a:cubicBezTo>
                  <a:cubicBezTo>
                    <a:pt x="2626" y="2443"/>
                    <a:pt x="2534" y="2374"/>
                    <a:pt x="2443" y="2351"/>
                  </a:cubicBezTo>
                  <a:cubicBezTo>
                    <a:pt x="2375" y="2306"/>
                    <a:pt x="2329" y="2283"/>
                    <a:pt x="2329" y="2283"/>
                  </a:cubicBezTo>
                  <a:cubicBezTo>
                    <a:pt x="2329" y="2283"/>
                    <a:pt x="2146" y="2214"/>
                    <a:pt x="1872" y="2055"/>
                  </a:cubicBezTo>
                  <a:cubicBezTo>
                    <a:pt x="1599" y="1918"/>
                    <a:pt x="1279" y="1666"/>
                    <a:pt x="1005" y="1370"/>
                  </a:cubicBezTo>
                  <a:cubicBezTo>
                    <a:pt x="708" y="1073"/>
                    <a:pt x="480" y="731"/>
                    <a:pt x="320" y="457"/>
                  </a:cubicBezTo>
                  <a:cubicBezTo>
                    <a:pt x="183" y="183"/>
                    <a:pt x="69" y="0"/>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1" name="Google Shape;3431;p43"/>
            <p:cNvSpPr/>
            <p:nvPr/>
          </p:nvSpPr>
          <p:spPr>
            <a:xfrm>
              <a:off x="5706525" y="2880125"/>
              <a:ext cx="997500" cy="410325"/>
            </a:xfrm>
            <a:custGeom>
              <a:avLst/>
              <a:gdLst/>
              <a:ahLst/>
              <a:cxnLst/>
              <a:rect l="l" t="t" r="r" b="b"/>
              <a:pathLst>
                <a:path w="39900" h="16413" extrusionOk="0">
                  <a:moveTo>
                    <a:pt x="30383" y="0"/>
                  </a:moveTo>
                  <a:cubicBezTo>
                    <a:pt x="30373" y="0"/>
                    <a:pt x="30484" y="51"/>
                    <a:pt x="30746" y="156"/>
                  </a:cubicBezTo>
                  <a:cubicBezTo>
                    <a:pt x="32504" y="887"/>
                    <a:pt x="35722" y="3808"/>
                    <a:pt x="34124" y="6639"/>
                  </a:cubicBezTo>
                  <a:cubicBezTo>
                    <a:pt x="33491" y="7737"/>
                    <a:pt x="31907" y="8032"/>
                    <a:pt x="30057" y="8032"/>
                  </a:cubicBezTo>
                  <a:cubicBezTo>
                    <a:pt x="27907" y="8032"/>
                    <a:pt x="25397" y="7633"/>
                    <a:pt x="23597" y="7633"/>
                  </a:cubicBezTo>
                  <a:cubicBezTo>
                    <a:pt x="22985" y="7633"/>
                    <a:pt x="22455" y="7679"/>
                    <a:pt x="22050" y="7803"/>
                  </a:cubicBezTo>
                  <a:cubicBezTo>
                    <a:pt x="19448" y="8602"/>
                    <a:pt x="16846" y="11934"/>
                    <a:pt x="12646" y="12710"/>
                  </a:cubicBezTo>
                  <a:cubicBezTo>
                    <a:pt x="12189" y="12792"/>
                    <a:pt x="11745" y="12828"/>
                    <a:pt x="11317" y="12828"/>
                  </a:cubicBezTo>
                  <a:cubicBezTo>
                    <a:pt x="7788" y="12828"/>
                    <a:pt x="5319" y="10359"/>
                    <a:pt x="5319" y="10359"/>
                  </a:cubicBezTo>
                  <a:cubicBezTo>
                    <a:pt x="5319" y="10359"/>
                    <a:pt x="3767" y="9811"/>
                    <a:pt x="1735" y="9378"/>
                  </a:cubicBezTo>
                  <a:lnTo>
                    <a:pt x="1" y="10816"/>
                  </a:lnTo>
                  <a:cubicBezTo>
                    <a:pt x="334" y="10894"/>
                    <a:pt x="3405" y="16412"/>
                    <a:pt x="15490" y="16412"/>
                  </a:cubicBezTo>
                  <a:cubicBezTo>
                    <a:pt x="17453" y="16412"/>
                    <a:pt x="19653" y="16267"/>
                    <a:pt x="22118" y="15929"/>
                  </a:cubicBezTo>
                  <a:cubicBezTo>
                    <a:pt x="28441" y="15061"/>
                    <a:pt x="35357" y="13167"/>
                    <a:pt x="39899" y="9766"/>
                  </a:cubicBezTo>
                  <a:cubicBezTo>
                    <a:pt x="39854" y="9492"/>
                    <a:pt x="39808" y="9241"/>
                    <a:pt x="39762" y="8967"/>
                  </a:cubicBezTo>
                  <a:cubicBezTo>
                    <a:pt x="39739" y="8898"/>
                    <a:pt x="39717" y="8807"/>
                    <a:pt x="39717" y="8716"/>
                  </a:cubicBezTo>
                  <a:cubicBezTo>
                    <a:pt x="39671" y="8556"/>
                    <a:pt x="39625" y="8373"/>
                    <a:pt x="39603" y="8191"/>
                  </a:cubicBezTo>
                  <a:cubicBezTo>
                    <a:pt x="39580" y="8100"/>
                    <a:pt x="39557" y="8031"/>
                    <a:pt x="39534" y="7940"/>
                  </a:cubicBezTo>
                  <a:cubicBezTo>
                    <a:pt x="39488" y="7757"/>
                    <a:pt x="39443" y="7597"/>
                    <a:pt x="39397" y="7438"/>
                  </a:cubicBezTo>
                  <a:cubicBezTo>
                    <a:pt x="39374" y="7346"/>
                    <a:pt x="39351" y="7278"/>
                    <a:pt x="39329" y="7209"/>
                  </a:cubicBezTo>
                  <a:cubicBezTo>
                    <a:pt x="39260" y="6981"/>
                    <a:pt x="39169" y="6753"/>
                    <a:pt x="39100" y="6525"/>
                  </a:cubicBezTo>
                  <a:cubicBezTo>
                    <a:pt x="39009" y="6296"/>
                    <a:pt x="38941" y="6091"/>
                    <a:pt x="38849" y="5863"/>
                  </a:cubicBezTo>
                  <a:cubicBezTo>
                    <a:pt x="38826" y="5794"/>
                    <a:pt x="38804" y="5749"/>
                    <a:pt x="38758" y="5680"/>
                  </a:cubicBezTo>
                  <a:cubicBezTo>
                    <a:pt x="38712" y="5520"/>
                    <a:pt x="38644" y="5383"/>
                    <a:pt x="38575" y="5246"/>
                  </a:cubicBezTo>
                  <a:cubicBezTo>
                    <a:pt x="38530" y="5178"/>
                    <a:pt x="38507" y="5109"/>
                    <a:pt x="38484" y="5041"/>
                  </a:cubicBezTo>
                  <a:cubicBezTo>
                    <a:pt x="38416" y="4881"/>
                    <a:pt x="38324" y="4744"/>
                    <a:pt x="38256" y="4607"/>
                  </a:cubicBezTo>
                  <a:cubicBezTo>
                    <a:pt x="38233" y="4562"/>
                    <a:pt x="38210" y="4493"/>
                    <a:pt x="38165" y="4448"/>
                  </a:cubicBezTo>
                  <a:cubicBezTo>
                    <a:pt x="38073" y="4265"/>
                    <a:pt x="37959" y="4059"/>
                    <a:pt x="37845" y="3900"/>
                  </a:cubicBezTo>
                  <a:cubicBezTo>
                    <a:pt x="37797" y="4238"/>
                    <a:pt x="37671" y="4455"/>
                    <a:pt x="37439" y="4455"/>
                  </a:cubicBezTo>
                  <a:cubicBezTo>
                    <a:pt x="37232" y="4455"/>
                    <a:pt x="36941" y="4285"/>
                    <a:pt x="36544" y="3877"/>
                  </a:cubicBezTo>
                  <a:cubicBezTo>
                    <a:pt x="34408" y="1625"/>
                    <a:pt x="30440" y="0"/>
                    <a:pt x="3038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2" name="Google Shape;3432;p43"/>
            <p:cNvSpPr/>
            <p:nvPr/>
          </p:nvSpPr>
          <p:spPr>
            <a:xfrm>
              <a:off x="5864600" y="3093975"/>
              <a:ext cx="277350" cy="144500"/>
            </a:xfrm>
            <a:custGeom>
              <a:avLst/>
              <a:gdLst/>
              <a:ahLst/>
              <a:cxnLst/>
              <a:rect l="l" t="t" r="r" b="b"/>
              <a:pathLst>
                <a:path w="11094" h="5780" extrusionOk="0">
                  <a:moveTo>
                    <a:pt x="7720" y="0"/>
                  </a:moveTo>
                  <a:cubicBezTo>
                    <a:pt x="5524" y="0"/>
                    <a:pt x="0" y="3745"/>
                    <a:pt x="0" y="3745"/>
                  </a:cubicBezTo>
                  <a:cubicBezTo>
                    <a:pt x="0" y="3745"/>
                    <a:pt x="2066" y="5780"/>
                    <a:pt x="4630" y="5780"/>
                  </a:cubicBezTo>
                  <a:cubicBezTo>
                    <a:pt x="5162" y="5780"/>
                    <a:pt x="5716" y="5692"/>
                    <a:pt x="6277" y="5480"/>
                  </a:cubicBezTo>
                  <a:cubicBezTo>
                    <a:pt x="11093" y="3654"/>
                    <a:pt x="9861" y="1006"/>
                    <a:pt x="8263" y="116"/>
                  </a:cubicBezTo>
                  <a:cubicBezTo>
                    <a:pt x="8120" y="36"/>
                    <a:pt x="7936" y="0"/>
                    <a:pt x="7720"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3" name="Google Shape;3433;p43"/>
            <p:cNvSpPr/>
            <p:nvPr/>
          </p:nvSpPr>
          <p:spPr>
            <a:xfrm>
              <a:off x="5864600" y="3094050"/>
              <a:ext cx="277350" cy="143225"/>
            </a:xfrm>
            <a:custGeom>
              <a:avLst/>
              <a:gdLst/>
              <a:ahLst/>
              <a:cxnLst/>
              <a:rect l="l" t="t" r="r" b="b"/>
              <a:pathLst>
                <a:path w="11094" h="5729" extrusionOk="0">
                  <a:moveTo>
                    <a:pt x="7729" y="0"/>
                  </a:moveTo>
                  <a:cubicBezTo>
                    <a:pt x="5570" y="0"/>
                    <a:pt x="146" y="3659"/>
                    <a:pt x="0" y="3742"/>
                  </a:cubicBezTo>
                  <a:cubicBezTo>
                    <a:pt x="23" y="3742"/>
                    <a:pt x="23" y="3765"/>
                    <a:pt x="23" y="3765"/>
                  </a:cubicBezTo>
                  <a:cubicBezTo>
                    <a:pt x="92" y="3834"/>
                    <a:pt x="434" y="4153"/>
                    <a:pt x="959" y="4496"/>
                  </a:cubicBezTo>
                  <a:cubicBezTo>
                    <a:pt x="1926" y="4142"/>
                    <a:pt x="5511" y="2881"/>
                    <a:pt x="7314" y="2881"/>
                  </a:cubicBezTo>
                  <a:cubicBezTo>
                    <a:pt x="7725" y="2881"/>
                    <a:pt x="8044" y="2947"/>
                    <a:pt x="8217" y="3103"/>
                  </a:cubicBezTo>
                  <a:cubicBezTo>
                    <a:pt x="8925" y="3765"/>
                    <a:pt x="6802" y="4975"/>
                    <a:pt x="5273" y="5728"/>
                  </a:cubicBezTo>
                  <a:cubicBezTo>
                    <a:pt x="5592" y="5683"/>
                    <a:pt x="5935" y="5591"/>
                    <a:pt x="6277" y="5477"/>
                  </a:cubicBezTo>
                  <a:cubicBezTo>
                    <a:pt x="11093" y="3651"/>
                    <a:pt x="9861" y="1003"/>
                    <a:pt x="8263" y="113"/>
                  </a:cubicBezTo>
                  <a:cubicBezTo>
                    <a:pt x="8122" y="36"/>
                    <a:pt x="7941" y="0"/>
                    <a:pt x="77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4" name="Google Shape;3434;p43"/>
            <p:cNvSpPr/>
            <p:nvPr/>
          </p:nvSpPr>
          <p:spPr>
            <a:xfrm>
              <a:off x="5877625" y="3368200"/>
              <a:ext cx="542800" cy="775225"/>
            </a:xfrm>
            <a:custGeom>
              <a:avLst/>
              <a:gdLst/>
              <a:ahLst/>
              <a:cxnLst/>
              <a:rect l="l" t="t" r="r" b="b"/>
              <a:pathLst>
                <a:path w="21712" h="31009" extrusionOk="0">
                  <a:moveTo>
                    <a:pt x="17766" y="1"/>
                  </a:moveTo>
                  <a:cubicBezTo>
                    <a:pt x="15753" y="1"/>
                    <a:pt x="13304" y="2026"/>
                    <a:pt x="12512" y="4372"/>
                  </a:cubicBezTo>
                  <a:cubicBezTo>
                    <a:pt x="12398" y="4737"/>
                    <a:pt x="9340" y="15259"/>
                    <a:pt x="7696" y="17245"/>
                  </a:cubicBezTo>
                  <a:cubicBezTo>
                    <a:pt x="6076" y="19254"/>
                    <a:pt x="4615" y="22198"/>
                    <a:pt x="4615" y="22198"/>
                  </a:cubicBezTo>
                  <a:cubicBezTo>
                    <a:pt x="4588" y="22199"/>
                    <a:pt x="4560" y="22199"/>
                    <a:pt x="4531" y="22199"/>
                  </a:cubicBezTo>
                  <a:cubicBezTo>
                    <a:pt x="4153" y="22199"/>
                    <a:pt x="3593" y="22161"/>
                    <a:pt x="3016" y="22161"/>
                  </a:cubicBezTo>
                  <a:cubicBezTo>
                    <a:pt x="1561" y="22161"/>
                    <a:pt x="1" y="22404"/>
                    <a:pt x="1009" y="24116"/>
                  </a:cubicBezTo>
                  <a:cubicBezTo>
                    <a:pt x="1445" y="24889"/>
                    <a:pt x="2278" y="25111"/>
                    <a:pt x="3132" y="25111"/>
                  </a:cubicBezTo>
                  <a:cubicBezTo>
                    <a:pt x="3261" y="25111"/>
                    <a:pt x="3391" y="25106"/>
                    <a:pt x="3519" y="25097"/>
                  </a:cubicBezTo>
                  <a:cubicBezTo>
                    <a:pt x="3519" y="25097"/>
                    <a:pt x="3542" y="30986"/>
                    <a:pt x="7719" y="31009"/>
                  </a:cubicBezTo>
                  <a:cubicBezTo>
                    <a:pt x="7729" y="31009"/>
                    <a:pt x="7740" y="31009"/>
                    <a:pt x="7750" y="31009"/>
                  </a:cubicBezTo>
                  <a:cubicBezTo>
                    <a:pt x="11884" y="31009"/>
                    <a:pt x="9386" y="26422"/>
                    <a:pt x="9385" y="26421"/>
                  </a:cubicBezTo>
                  <a:lnTo>
                    <a:pt x="9385" y="26421"/>
                  </a:lnTo>
                  <a:cubicBezTo>
                    <a:pt x="9386" y="26421"/>
                    <a:pt x="10525" y="27886"/>
                    <a:pt x="11145" y="27886"/>
                  </a:cubicBezTo>
                  <a:cubicBezTo>
                    <a:pt x="11222" y="27886"/>
                    <a:pt x="11291" y="27863"/>
                    <a:pt x="11348" y="27813"/>
                  </a:cubicBezTo>
                  <a:cubicBezTo>
                    <a:pt x="11896" y="27357"/>
                    <a:pt x="10253" y="24184"/>
                    <a:pt x="10253" y="24184"/>
                  </a:cubicBezTo>
                  <a:cubicBezTo>
                    <a:pt x="10253" y="24184"/>
                    <a:pt x="12421" y="23317"/>
                    <a:pt x="11029" y="20851"/>
                  </a:cubicBezTo>
                  <a:cubicBezTo>
                    <a:pt x="11029" y="20851"/>
                    <a:pt x="21711" y="6494"/>
                    <a:pt x="20364" y="2180"/>
                  </a:cubicBezTo>
                  <a:cubicBezTo>
                    <a:pt x="19874" y="629"/>
                    <a:pt x="18888" y="1"/>
                    <a:pt x="17766" y="1"/>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5" name="Google Shape;3435;p43"/>
            <p:cNvSpPr/>
            <p:nvPr/>
          </p:nvSpPr>
          <p:spPr>
            <a:xfrm>
              <a:off x="5961025" y="3751375"/>
              <a:ext cx="138125" cy="394525"/>
            </a:xfrm>
            <a:custGeom>
              <a:avLst/>
              <a:gdLst/>
              <a:ahLst/>
              <a:cxnLst/>
              <a:rect l="l" t="t" r="r" b="b"/>
              <a:pathLst>
                <a:path w="5525" h="15781" extrusionOk="0">
                  <a:moveTo>
                    <a:pt x="5502" y="1"/>
                  </a:moveTo>
                  <a:cubicBezTo>
                    <a:pt x="5456" y="1"/>
                    <a:pt x="5273" y="571"/>
                    <a:pt x="4703" y="1279"/>
                  </a:cubicBezTo>
                  <a:cubicBezTo>
                    <a:pt x="4429" y="1644"/>
                    <a:pt x="4086" y="2032"/>
                    <a:pt x="3721" y="2466"/>
                  </a:cubicBezTo>
                  <a:cubicBezTo>
                    <a:pt x="3333" y="2900"/>
                    <a:pt x="2968" y="3425"/>
                    <a:pt x="2648" y="3904"/>
                  </a:cubicBezTo>
                  <a:cubicBezTo>
                    <a:pt x="2283" y="4406"/>
                    <a:pt x="1941" y="4885"/>
                    <a:pt x="1598" y="5365"/>
                  </a:cubicBezTo>
                  <a:cubicBezTo>
                    <a:pt x="1279" y="5821"/>
                    <a:pt x="982" y="6301"/>
                    <a:pt x="777" y="6711"/>
                  </a:cubicBezTo>
                  <a:cubicBezTo>
                    <a:pt x="571" y="7145"/>
                    <a:pt x="434" y="7510"/>
                    <a:pt x="343" y="7761"/>
                  </a:cubicBezTo>
                  <a:cubicBezTo>
                    <a:pt x="320" y="7898"/>
                    <a:pt x="275" y="8012"/>
                    <a:pt x="252" y="8081"/>
                  </a:cubicBezTo>
                  <a:cubicBezTo>
                    <a:pt x="229" y="8149"/>
                    <a:pt x="229" y="8172"/>
                    <a:pt x="229" y="8172"/>
                  </a:cubicBezTo>
                  <a:cubicBezTo>
                    <a:pt x="229" y="8172"/>
                    <a:pt x="206" y="8332"/>
                    <a:pt x="138" y="8606"/>
                  </a:cubicBezTo>
                  <a:cubicBezTo>
                    <a:pt x="115" y="8743"/>
                    <a:pt x="92" y="8903"/>
                    <a:pt x="69" y="9108"/>
                  </a:cubicBezTo>
                  <a:cubicBezTo>
                    <a:pt x="69" y="9199"/>
                    <a:pt x="46" y="9291"/>
                    <a:pt x="46" y="9405"/>
                  </a:cubicBezTo>
                  <a:cubicBezTo>
                    <a:pt x="46" y="9519"/>
                    <a:pt x="24" y="9633"/>
                    <a:pt x="24" y="9747"/>
                  </a:cubicBezTo>
                  <a:cubicBezTo>
                    <a:pt x="1" y="10204"/>
                    <a:pt x="46" y="10751"/>
                    <a:pt x="138" y="11345"/>
                  </a:cubicBezTo>
                  <a:cubicBezTo>
                    <a:pt x="275" y="11916"/>
                    <a:pt x="412" y="12509"/>
                    <a:pt x="663" y="13102"/>
                  </a:cubicBezTo>
                  <a:cubicBezTo>
                    <a:pt x="1119" y="14267"/>
                    <a:pt x="2009" y="15271"/>
                    <a:pt x="2922" y="15590"/>
                  </a:cubicBezTo>
                  <a:cubicBezTo>
                    <a:pt x="3269" y="15737"/>
                    <a:pt x="3602" y="15780"/>
                    <a:pt x="3861" y="15780"/>
                  </a:cubicBezTo>
                  <a:cubicBezTo>
                    <a:pt x="3926" y="15780"/>
                    <a:pt x="3986" y="15778"/>
                    <a:pt x="4041" y="15773"/>
                  </a:cubicBezTo>
                  <a:cubicBezTo>
                    <a:pt x="4315" y="15750"/>
                    <a:pt x="4452" y="15705"/>
                    <a:pt x="4452" y="15682"/>
                  </a:cubicBezTo>
                  <a:cubicBezTo>
                    <a:pt x="4452" y="15663"/>
                    <a:pt x="4404" y="15661"/>
                    <a:pt x="4319" y="15661"/>
                  </a:cubicBezTo>
                  <a:cubicBezTo>
                    <a:pt x="4300" y="15661"/>
                    <a:pt x="4279" y="15661"/>
                    <a:pt x="4256" y="15661"/>
                  </a:cubicBezTo>
                  <a:cubicBezTo>
                    <a:pt x="4008" y="15661"/>
                    <a:pt x="3546" y="15651"/>
                    <a:pt x="3014" y="15408"/>
                  </a:cubicBezTo>
                  <a:cubicBezTo>
                    <a:pt x="2192" y="15043"/>
                    <a:pt x="1393" y="14061"/>
                    <a:pt x="1005" y="12966"/>
                  </a:cubicBezTo>
                  <a:cubicBezTo>
                    <a:pt x="800" y="12418"/>
                    <a:pt x="685" y="11824"/>
                    <a:pt x="594" y="11276"/>
                  </a:cubicBezTo>
                  <a:cubicBezTo>
                    <a:pt x="526" y="10729"/>
                    <a:pt x="480" y="10204"/>
                    <a:pt x="526" y="9770"/>
                  </a:cubicBezTo>
                  <a:cubicBezTo>
                    <a:pt x="526" y="9656"/>
                    <a:pt x="526" y="9542"/>
                    <a:pt x="549" y="9450"/>
                  </a:cubicBezTo>
                  <a:cubicBezTo>
                    <a:pt x="549" y="9336"/>
                    <a:pt x="571" y="9245"/>
                    <a:pt x="571" y="9154"/>
                  </a:cubicBezTo>
                  <a:cubicBezTo>
                    <a:pt x="617" y="8994"/>
                    <a:pt x="617" y="8834"/>
                    <a:pt x="663" y="8697"/>
                  </a:cubicBezTo>
                  <a:cubicBezTo>
                    <a:pt x="708" y="8446"/>
                    <a:pt x="754" y="8309"/>
                    <a:pt x="754" y="8309"/>
                  </a:cubicBezTo>
                  <a:cubicBezTo>
                    <a:pt x="754" y="8309"/>
                    <a:pt x="754" y="8286"/>
                    <a:pt x="777" y="8218"/>
                  </a:cubicBezTo>
                  <a:cubicBezTo>
                    <a:pt x="800" y="8149"/>
                    <a:pt x="822" y="8058"/>
                    <a:pt x="845" y="7921"/>
                  </a:cubicBezTo>
                  <a:cubicBezTo>
                    <a:pt x="914" y="7670"/>
                    <a:pt x="1051" y="7328"/>
                    <a:pt x="1233" y="6940"/>
                  </a:cubicBezTo>
                  <a:cubicBezTo>
                    <a:pt x="1416" y="6529"/>
                    <a:pt x="1667" y="6072"/>
                    <a:pt x="1964" y="5616"/>
                  </a:cubicBezTo>
                  <a:cubicBezTo>
                    <a:pt x="2283" y="5136"/>
                    <a:pt x="2626" y="4634"/>
                    <a:pt x="2968" y="4132"/>
                  </a:cubicBezTo>
                  <a:cubicBezTo>
                    <a:pt x="3288" y="3584"/>
                    <a:pt x="3584" y="3105"/>
                    <a:pt x="3949" y="2649"/>
                  </a:cubicBezTo>
                  <a:cubicBezTo>
                    <a:pt x="4292" y="2215"/>
                    <a:pt x="4634" y="1781"/>
                    <a:pt x="4885" y="1393"/>
                  </a:cubicBezTo>
                  <a:cubicBezTo>
                    <a:pt x="5136" y="1005"/>
                    <a:pt x="5319" y="663"/>
                    <a:pt x="5410" y="412"/>
                  </a:cubicBezTo>
                  <a:cubicBezTo>
                    <a:pt x="5479" y="161"/>
                    <a:pt x="5524" y="1"/>
                    <a:pt x="550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6" name="Google Shape;3436;p43"/>
            <p:cNvSpPr/>
            <p:nvPr/>
          </p:nvSpPr>
          <p:spPr>
            <a:xfrm>
              <a:off x="5985575" y="4032700"/>
              <a:ext cx="118700" cy="114100"/>
            </a:xfrm>
            <a:custGeom>
              <a:avLst/>
              <a:gdLst/>
              <a:ahLst/>
              <a:cxnLst/>
              <a:rect l="l" t="t" r="r" b="b"/>
              <a:pathLst>
                <a:path w="4748" h="4564" extrusionOk="0">
                  <a:moveTo>
                    <a:pt x="73" y="0"/>
                  </a:moveTo>
                  <a:cubicBezTo>
                    <a:pt x="71" y="0"/>
                    <a:pt x="70" y="0"/>
                    <a:pt x="69" y="1"/>
                  </a:cubicBezTo>
                  <a:cubicBezTo>
                    <a:pt x="0" y="23"/>
                    <a:pt x="183" y="891"/>
                    <a:pt x="525" y="1735"/>
                  </a:cubicBezTo>
                  <a:cubicBezTo>
                    <a:pt x="685" y="2146"/>
                    <a:pt x="890" y="2557"/>
                    <a:pt x="1073" y="2854"/>
                  </a:cubicBezTo>
                  <a:cubicBezTo>
                    <a:pt x="1164" y="3014"/>
                    <a:pt x="1256" y="3128"/>
                    <a:pt x="1301" y="3196"/>
                  </a:cubicBezTo>
                  <a:cubicBezTo>
                    <a:pt x="1370" y="3287"/>
                    <a:pt x="1393" y="3333"/>
                    <a:pt x="1393" y="3333"/>
                  </a:cubicBezTo>
                  <a:cubicBezTo>
                    <a:pt x="1393" y="3333"/>
                    <a:pt x="1438" y="3379"/>
                    <a:pt x="1507" y="3447"/>
                  </a:cubicBezTo>
                  <a:cubicBezTo>
                    <a:pt x="1598" y="3516"/>
                    <a:pt x="1666" y="3630"/>
                    <a:pt x="1826" y="3744"/>
                  </a:cubicBezTo>
                  <a:cubicBezTo>
                    <a:pt x="2077" y="3995"/>
                    <a:pt x="2488" y="4246"/>
                    <a:pt x="2922" y="4429"/>
                  </a:cubicBezTo>
                  <a:cubicBezTo>
                    <a:pt x="3198" y="4525"/>
                    <a:pt x="3482" y="4563"/>
                    <a:pt x="3739" y="4563"/>
                  </a:cubicBezTo>
                  <a:cubicBezTo>
                    <a:pt x="3908" y="4563"/>
                    <a:pt x="4065" y="4547"/>
                    <a:pt x="4200" y="4520"/>
                  </a:cubicBezTo>
                  <a:cubicBezTo>
                    <a:pt x="4542" y="4452"/>
                    <a:pt x="4748" y="4383"/>
                    <a:pt x="4748" y="4337"/>
                  </a:cubicBezTo>
                  <a:cubicBezTo>
                    <a:pt x="4725" y="4315"/>
                    <a:pt x="4497" y="4315"/>
                    <a:pt x="4177" y="4315"/>
                  </a:cubicBezTo>
                  <a:cubicBezTo>
                    <a:pt x="3858" y="4315"/>
                    <a:pt x="3447" y="4246"/>
                    <a:pt x="3059" y="4064"/>
                  </a:cubicBezTo>
                  <a:cubicBezTo>
                    <a:pt x="2694" y="3881"/>
                    <a:pt x="2374" y="3630"/>
                    <a:pt x="2169" y="3402"/>
                  </a:cubicBezTo>
                  <a:cubicBezTo>
                    <a:pt x="2054" y="3287"/>
                    <a:pt x="1963" y="3173"/>
                    <a:pt x="1918" y="3105"/>
                  </a:cubicBezTo>
                  <a:cubicBezTo>
                    <a:pt x="1849" y="3036"/>
                    <a:pt x="1826" y="2991"/>
                    <a:pt x="1826" y="2991"/>
                  </a:cubicBezTo>
                  <a:cubicBezTo>
                    <a:pt x="1826" y="2991"/>
                    <a:pt x="1781" y="2945"/>
                    <a:pt x="1735" y="2877"/>
                  </a:cubicBezTo>
                  <a:cubicBezTo>
                    <a:pt x="1666" y="2808"/>
                    <a:pt x="1575" y="2717"/>
                    <a:pt x="1484" y="2580"/>
                  </a:cubicBezTo>
                  <a:cubicBezTo>
                    <a:pt x="1301" y="2329"/>
                    <a:pt x="1073" y="1964"/>
                    <a:pt x="868" y="1576"/>
                  </a:cubicBezTo>
                  <a:cubicBezTo>
                    <a:pt x="462" y="810"/>
                    <a:pt x="168" y="0"/>
                    <a:pt x="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7" name="Google Shape;3437;p43"/>
            <p:cNvSpPr/>
            <p:nvPr/>
          </p:nvSpPr>
          <p:spPr>
            <a:xfrm>
              <a:off x="6033500" y="4015025"/>
              <a:ext cx="101025" cy="123525"/>
            </a:xfrm>
            <a:custGeom>
              <a:avLst/>
              <a:gdLst/>
              <a:ahLst/>
              <a:cxnLst/>
              <a:rect l="l" t="t" r="r" b="b"/>
              <a:pathLst>
                <a:path w="4041" h="4941" extrusionOk="0">
                  <a:moveTo>
                    <a:pt x="2991" y="0"/>
                  </a:moveTo>
                  <a:cubicBezTo>
                    <a:pt x="2945" y="23"/>
                    <a:pt x="2991" y="342"/>
                    <a:pt x="3082" y="799"/>
                  </a:cubicBezTo>
                  <a:cubicBezTo>
                    <a:pt x="3173" y="1255"/>
                    <a:pt x="3310" y="1872"/>
                    <a:pt x="3424" y="2488"/>
                  </a:cubicBezTo>
                  <a:cubicBezTo>
                    <a:pt x="3516" y="3081"/>
                    <a:pt x="3561" y="3721"/>
                    <a:pt x="3424" y="4086"/>
                  </a:cubicBezTo>
                  <a:cubicBezTo>
                    <a:pt x="3356" y="4268"/>
                    <a:pt x="3265" y="4337"/>
                    <a:pt x="3196" y="4360"/>
                  </a:cubicBezTo>
                  <a:cubicBezTo>
                    <a:pt x="3128" y="4405"/>
                    <a:pt x="3082" y="4405"/>
                    <a:pt x="3082" y="4405"/>
                  </a:cubicBezTo>
                  <a:cubicBezTo>
                    <a:pt x="3082" y="4405"/>
                    <a:pt x="3062" y="4415"/>
                    <a:pt x="3014" y="4415"/>
                  </a:cubicBezTo>
                  <a:cubicBezTo>
                    <a:pt x="2991" y="4415"/>
                    <a:pt x="2960" y="4413"/>
                    <a:pt x="2922" y="4405"/>
                  </a:cubicBezTo>
                  <a:cubicBezTo>
                    <a:pt x="2808" y="4405"/>
                    <a:pt x="2671" y="4382"/>
                    <a:pt x="2466" y="4291"/>
                  </a:cubicBezTo>
                  <a:cubicBezTo>
                    <a:pt x="2100" y="4109"/>
                    <a:pt x="1644" y="3698"/>
                    <a:pt x="1279" y="3218"/>
                  </a:cubicBezTo>
                  <a:cubicBezTo>
                    <a:pt x="891" y="2739"/>
                    <a:pt x="571" y="2214"/>
                    <a:pt x="366" y="1803"/>
                  </a:cubicBezTo>
                  <a:cubicBezTo>
                    <a:pt x="168" y="1385"/>
                    <a:pt x="76" y="1094"/>
                    <a:pt x="28" y="1094"/>
                  </a:cubicBezTo>
                  <a:cubicBezTo>
                    <a:pt x="27" y="1094"/>
                    <a:pt x="25" y="1095"/>
                    <a:pt x="23" y="1096"/>
                  </a:cubicBezTo>
                  <a:cubicBezTo>
                    <a:pt x="1" y="1096"/>
                    <a:pt x="23" y="1415"/>
                    <a:pt x="183" y="1872"/>
                  </a:cubicBezTo>
                  <a:cubicBezTo>
                    <a:pt x="343" y="2328"/>
                    <a:pt x="594" y="2922"/>
                    <a:pt x="959" y="3447"/>
                  </a:cubicBezTo>
                  <a:cubicBezTo>
                    <a:pt x="1324" y="3994"/>
                    <a:pt x="1781" y="4474"/>
                    <a:pt x="2237" y="4725"/>
                  </a:cubicBezTo>
                  <a:cubicBezTo>
                    <a:pt x="2488" y="4862"/>
                    <a:pt x="2717" y="4930"/>
                    <a:pt x="2877" y="4930"/>
                  </a:cubicBezTo>
                  <a:cubicBezTo>
                    <a:pt x="2930" y="4938"/>
                    <a:pt x="2978" y="4940"/>
                    <a:pt x="3019" y="4940"/>
                  </a:cubicBezTo>
                  <a:cubicBezTo>
                    <a:pt x="3100" y="4940"/>
                    <a:pt x="3150" y="4930"/>
                    <a:pt x="3150" y="4930"/>
                  </a:cubicBezTo>
                  <a:cubicBezTo>
                    <a:pt x="3150" y="4930"/>
                    <a:pt x="3173" y="4930"/>
                    <a:pt x="3242" y="4907"/>
                  </a:cubicBezTo>
                  <a:cubicBezTo>
                    <a:pt x="3287" y="4907"/>
                    <a:pt x="3356" y="4885"/>
                    <a:pt x="3447" y="4839"/>
                  </a:cubicBezTo>
                  <a:cubicBezTo>
                    <a:pt x="3630" y="4748"/>
                    <a:pt x="3835" y="4519"/>
                    <a:pt x="3904" y="4246"/>
                  </a:cubicBezTo>
                  <a:cubicBezTo>
                    <a:pt x="4041" y="3675"/>
                    <a:pt x="3926" y="3036"/>
                    <a:pt x="3790" y="2420"/>
                  </a:cubicBezTo>
                  <a:cubicBezTo>
                    <a:pt x="3630" y="1780"/>
                    <a:pt x="3447" y="1187"/>
                    <a:pt x="3287" y="753"/>
                  </a:cubicBezTo>
                  <a:cubicBezTo>
                    <a:pt x="3128" y="297"/>
                    <a:pt x="3036" y="0"/>
                    <a:pt x="299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8" name="Google Shape;3438;p43"/>
            <p:cNvSpPr/>
            <p:nvPr/>
          </p:nvSpPr>
          <p:spPr>
            <a:xfrm>
              <a:off x="6112250" y="3972000"/>
              <a:ext cx="59950" cy="103100"/>
            </a:xfrm>
            <a:custGeom>
              <a:avLst/>
              <a:gdLst/>
              <a:ahLst/>
              <a:cxnLst/>
              <a:rect l="l" t="t" r="r" b="b"/>
              <a:pathLst>
                <a:path w="2398" h="4124" extrusionOk="0">
                  <a:moveTo>
                    <a:pt x="856" y="1"/>
                  </a:moveTo>
                  <a:cubicBezTo>
                    <a:pt x="849" y="1"/>
                    <a:pt x="845" y="4"/>
                    <a:pt x="845" y="9"/>
                  </a:cubicBezTo>
                  <a:cubicBezTo>
                    <a:pt x="822" y="32"/>
                    <a:pt x="913" y="192"/>
                    <a:pt x="1028" y="511"/>
                  </a:cubicBezTo>
                  <a:cubicBezTo>
                    <a:pt x="1119" y="808"/>
                    <a:pt x="1256" y="1219"/>
                    <a:pt x="1393" y="1630"/>
                  </a:cubicBezTo>
                  <a:cubicBezTo>
                    <a:pt x="1530" y="2041"/>
                    <a:pt x="1644" y="2451"/>
                    <a:pt x="1735" y="2748"/>
                  </a:cubicBezTo>
                  <a:cubicBezTo>
                    <a:pt x="1826" y="3045"/>
                    <a:pt x="1826" y="3228"/>
                    <a:pt x="1826" y="3228"/>
                  </a:cubicBezTo>
                  <a:cubicBezTo>
                    <a:pt x="1826" y="3228"/>
                    <a:pt x="1849" y="3273"/>
                    <a:pt x="1849" y="3364"/>
                  </a:cubicBezTo>
                  <a:cubicBezTo>
                    <a:pt x="1872" y="3433"/>
                    <a:pt x="1872" y="3570"/>
                    <a:pt x="1849" y="3616"/>
                  </a:cubicBezTo>
                  <a:cubicBezTo>
                    <a:pt x="1849" y="3638"/>
                    <a:pt x="1849" y="3638"/>
                    <a:pt x="1826" y="3638"/>
                  </a:cubicBezTo>
                  <a:cubicBezTo>
                    <a:pt x="1826" y="3648"/>
                    <a:pt x="1815" y="3653"/>
                    <a:pt x="1796" y="3653"/>
                  </a:cubicBezTo>
                  <a:cubicBezTo>
                    <a:pt x="1770" y="3653"/>
                    <a:pt x="1730" y="3642"/>
                    <a:pt x="1689" y="3616"/>
                  </a:cubicBezTo>
                  <a:cubicBezTo>
                    <a:pt x="1530" y="3570"/>
                    <a:pt x="1347" y="3479"/>
                    <a:pt x="1187" y="3342"/>
                  </a:cubicBezTo>
                  <a:cubicBezTo>
                    <a:pt x="868" y="3113"/>
                    <a:pt x="571" y="2794"/>
                    <a:pt x="366" y="2566"/>
                  </a:cubicBezTo>
                  <a:cubicBezTo>
                    <a:pt x="183" y="2315"/>
                    <a:pt x="69" y="2132"/>
                    <a:pt x="46" y="2132"/>
                  </a:cubicBezTo>
                  <a:lnTo>
                    <a:pt x="46" y="2132"/>
                  </a:lnTo>
                  <a:cubicBezTo>
                    <a:pt x="0" y="2155"/>
                    <a:pt x="46" y="2383"/>
                    <a:pt x="206" y="2680"/>
                  </a:cubicBezTo>
                  <a:cubicBezTo>
                    <a:pt x="343" y="2976"/>
                    <a:pt x="617" y="3342"/>
                    <a:pt x="936" y="3638"/>
                  </a:cubicBezTo>
                  <a:cubicBezTo>
                    <a:pt x="1119" y="3798"/>
                    <a:pt x="1301" y="3935"/>
                    <a:pt x="1507" y="4049"/>
                  </a:cubicBezTo>
                  <a:cubicBezTo>
                    <a:pt x="1600" y="4086"/>
                    <a:pt x="1708" y="4124"/>
                    <a:pt x="1832" y="4124"/>
                  </a:cubicBezTo>
                  <a:cubicBezTo>
                    <a:pt x="1860" y="4124"/>
                    <a:pt x="1888" y="4122"/>
                    <a:pt x="1918" y="4118"/>
                  </a:cubicBezTo>
                  <a:cubicBezTo>
                    <a:pt x="2100" y="4095"/>
                    <a:pt x="2237" y="3958"/>
                    <a:pt x="2306" y="3821"/>
                  </a:cubicBezTo>
                  <a:cubicBezTo>
                    <a:pt x="2397" y="3570"/>
                    <a:pt x="2374" y="3433"/>
                    <a:pt x="2374" y="3319"/>
                  </a:cubicBezTo>
                  <a:cubicBezTo>
                    <a:pt x="2374" y="3205"/>
                    <a:pt x="2374" y="3159"/>
                    <a:pt x="2374" y="3159"/>
                  </a:cubicBezTo>
                  <a:cubicBezTo>
                    <a:pt x="2374" y="3159"/>
                    <a:pt x="2329" y="2908"/>
                    <a:pt x="2214" y="2588"/>
                  </a:cubicBezTo>
                  <a:cubicBezTo>
                    <a:pt x="2100" y="2292"/>
                    <a:pt x="1918" y="1881"/>
                    <a:pt x="1758" y="1493"/>
                  </a:cubicBezTo>
                  <a:cubicBezTo>
                    <a:pt x="1575" y="1105"/>
                    <a:pt x="1370" y="717"/>
                    <a:pt x="1210" y="420"/>
                  </a:cubicBezTo>
                  <a:cubicBezTo>
                    <a:pt x="1119" y="283"/>
                    <a:pt x="1050" y="169"/>
                    <a:pt x="982" y="100"/>
                  </a:cubicBezTo>
                  <a:cubicBezTo>
                    <a:pt x="930" y="31"/>
                    <a:pt x="877" y="1"/>
                    <a:pt x="85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9" name="Google Shape;3439;p43"/>
            <p:cNvSpPr/>
            <p:nvPr/>
          </p:nvSpPr>
          <p:spPr>
            <a:xfrm>
              <a:off x="6127075" y="3876900"/>
              <a:ext cx="42250" cy="96725"/>
            </a:xfrm>
            <a:custGeom>
              <a:avLst/>
              <a:gdLst/>
              <a:ahLst/>
              <a:cxnLst/>
              <a:rect l="l" t="t" r="r" b="b"/>
              <a:pathLst>
                <a:path w="1690" h="3869" extrusionOk="0">
                  <a:moveTo>
                    <a:pt x="759" y="1"/>
                  </a:moveTo>
                  <a:cubicBezTo>
                    <a:pt x="757" y="1"/>
                    <a:pt x="756" y="1"/>
                    <a:pt x="754" y="1"/>
                  </a:cubicBezTo>
                  <a:cubicBezTo>
                    <a:pt x="686" y="24"/>
                    <a:pt x="823" y="595"/>
                    <a:pt x="982" y="1143"/>
                  </a:cubicBezTo>
                  <a:cubicBezTo>
                    <a:pt x="1051" y="1417"/>
                    <a:pt x="1119" y="1690"/>
                    <a:pt x="1142" y="1873"/>
                  </a:cubicBezTo>
                  <a:cubicBezTo>
                    <a:pt x="1165" y="2078"/>
                    <a:pt x="1165" y="2193"/>
                    <a:pt x="1165" y="2193"/>
                  </a:cubicBezTo>
                  <a:cubicBezTo>
                    <a:pt x="1165" y="2193"/>
                    <a:pt x="1233" y="2695"/>
                    <a:pt x="868" y="3106"/>
                  </a:cubicBezTo>
                  <a:cubicBezTo>
                    <a:pt x="549" y="3516"/>
                    <a:pt x="1" y="3768"/>
                    <a:pt x="47" y="3859"/>
                  </a:cubicBezTo>
                  <a:cubicBezTo>
                    <a:pt x="50" y="3865"/>
                    <a:pt x="63" y="3868"/>
                    <a:pt x="85" y="3868"/>
                  </a:cubicBezTo>
                  <a:cubicBezTo>
                    <a:pt x="226" y="3868"/>
                    <a:pt x="727" y="3732"/>
                    <a:pt x="1142" y="3357"/>
                  </a:cubicBezTo>
                  <a:cubicBezTo>
                    <a:pt x="1393" y="3151"/>
                    <a:pt x="1599" y="2854"/>
                    <a:pt x="1644" y="2603"/>
                  </a:cubicBezTo>
                  <a:cubicBezTo>
                    <a:pt x="1667" y="2466"/>
                    <a:pt x="1667" y="2375"/>
                    <a:pt x="1690" y="2307"/>
                  </a:cubicBezTo>
                  <a:cubicBezTo>
                    <a:pt x="1690" y="2215"/>
                    <a:pt x="1690" y="2193"/>
                    <a:pt x="1690" y="2193"/>
                  </a:cubicBezTo>
                  <a:cubicBezTo>
                    <a:pt x="1690" y="2193"/>
                    <a:pt x="1690" y="2010"/>
                    <a:pt x="1621" y="1782"/>
                  </a:cubicBezTo>
                  <a:cubicBezTo>
                    <a:pt x="1553" y="1553"/>
                    <a:pt x="1462" y="1280"/>
                    <a:pt x="1348" y="1006"/>
                  </a:cubicBezTo>
                  <a:cubicBezTo>
                    <a:pt x="1102" y="492"/>
                    <a:pt x="835" y="1"/>
                    <a:pt x="75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0" name="Google Shape;3440;p43"/>
            <p:cNvSpPr/>
            <p:nvPr/>
          </p:nvSpPr>
          <p:spPr>
            <a:xfrm>
              <a:off x="5891975" y="3919575"/>
              <a:ext cx="89625" cy="74025"/>
            </a:xfrm>
            <a:custGeom>
              <a:avLst/>
              <a:gdLst/>
              <a:ahLst/>
              <a:cxnLst/>
              <a:rect l="l" t="t" r="r" b="b"/>
              <a:pathLst>
                <a:path w="3585" h="2961" extrusionOk="0">
                  <a:moveTo>
                    <a:pt x="3549" y="1"/>
                  </a:moveTo>
                  <a:cubicBezTo>
                    <a:pt x="3496" y="1"/>
                    <a:pt x="3375" y="215"/>
                    <a:pt x="3082" y="257"/>
                  </a:cubicBezTo>
                  <a:cubicBezTo>
                    <a:pt x="3028" y="265"/>
                    <a:pt x="2970" y="268"/>
                    <a:pt x="2911" y="268"/>
                  </a:cubicBezTo>
                  <a:cubicBezTo>
                    <a:pt x="2594" y="268"/>
                    <a:pt x="2207" y="178"/>
                    <a:pt x="1804" y="120"/>
                  </a:cubicBezTo>
                  <a:cubicBezTo>
                    <a:pt x="1599" y="83"/>
                    <a:pt x="1394" y="46"/>
                    <a:pt x="1189" y="46"/>
                  </a:cubicBezTo>
                  <a:cubicBezTo>
                    <a:pt x="1143" y="46"/>
                    <a:pt x="1097" y="48"/>
                    <a:pt x="1051" y="52"/>
                  </a:cubicBezTo>
                  <a:cubicBezTo>
                    <a:pt x="800" y="52"/>
                    <a:pt x="526" y="166"/>
                    <a:pt x="343" y="349"/>
                  </a:cubicBezTo>
                  <a:cubicBezTo>
                    <a:pt x="252" y="417"/>
                    <a:pt x="206" y="508"/>
                    <a:pt x="161" y="600"/>
                  </a:cubicBezTo>
                  <a:cubicBezTo>
                    <a:pt x="115" y="668"/>
                    <a:pt x="69" y="737"/>
                    <a:pt x="47" y="805"/>
                  </a:cubicBezTo>
                  <a:cubicBezTo>
                    <a:pt x="24" y="942"/>
                    <a:pt x="1" y="1033"/>
                    <a:pt x="1" y="1033"/>
                  </a:cubicBezTo>
                  <a:cubicBezTo>
                    <a:pt x="1" y="1033"/>
                    <a:pt x="1" y="1102"/>
                    <a:pt x="24" y="1239"/>
                  </a:cubicBezTo>
                  <a:cubicBezTo>
                    <a:pt x="24" y="1307"/>
                    <a:pt x="47" y="1399"/>
                    <a:pt x="92" y="1467"/>
                  </a:cubicBezTo>
                  <a:cubicBezTo>
                    <a:pt x="115" y="1558"/>
                    <a:pt x="161" y="1650"/>
                    <a:pt x="229" y="1741"/>
                  </a:cubicBezTo>
                  <a:cubicBezTo>
                    <a:pt x="435" y="2106"/>
                    <a:pt x="868" y="2449"/>
                    <a:pt x="1325" y="2654"/>
                  </a:cubicBezTo>
                  <a:cubicBezTo>
                    <a:pt x="1715" y="2849"/>
                    <a:pt x="2138" y="2961"/>
                    <a:pt x="2495" y="2961"/>
                  </a:cubicBezTo>
                  <a:cubicBezTo>
                    <a:pt x="2556" y="2961"/>
                    <a:pt x="2615" y="2957"/>
                    <a:pt x="2671" y="2951"/>
                  </a:cubicBezTo>
                  <a:cubicBezTo>
                    <a:pt x="3082" y="2905"/>
                    <a:pt x="3265" y="2700"/>
                    <a:pt x="3242" y="2700"/>
                  </a:cubicBezTo>
                  <a:cubicBezTo>
                    <a:pt x="3238" y="2692"/>
                    <a:pt x="3229" y="2689"/>
                    <a:pt x="3215" y="2689"/>
                  </a:cubicBezTo>
                  <a:cubicBezTo>
                    <a:pt x="3153" y="2689"/>
                    <a:pt x="2997" y="2748"/>
                    <a:pt x="2763" y="2748"/>
                  </a:cubicBezTo>
                  <a:cubicBezTo>
                    <a:pt x="2734" y="2748"/>
                    <a:pt x="2703" y="2747"/>
                    <a:pt x="2671" y="2745"/>
                  </a:cubicBezTo>
                  <a:cubicBezTo>
                    <a:pt x="2329" y="2722"/>
                    <a:pt x="1895" y="2563"/>
                    <a:pt x="1507" y="2334"/>
                  </a:cubicBezTo>
                  <a:cubicBezTo>
                    <a:pt x="1119" y="2083"/>
                    <a:pt x="777" y="1764"/>
                    <a:pt x="640" y="1490"/>
                  </a:cubicBezTo>
                  <a:cubicBezTo>
                    <a:pt x="503" y="1216"/>
                    <a:pt x="549" y="1056"/>
                    <a:pt x="549" y="1056"/>
                  </a:cubicBezTo>
                  <a:cubicBezTo>
                    <a:pt x="549" y="1056"/>
                    <a:pt x="549" y="1033"/>
                    <a:pt x="571" y="965"/>
                  </a:cubicBezTo>
                  <a:cubicBezTo>
                    <a:pt x="549" y="919"/>
                    <a:pt x="571" y="874"/>
                    <a:pt x="617" y="828"/>
                  </a:cubicBezTo>
                  <a:cubicBezTo>
                    <a:pt x="640" y="782"/>
                    <a:pt x="663" y="737"/>
                    <a:pt x="708" y="691"/>
                  </a:cubicBezTo>
                  <a:cubicBezTo>
                    <a:pt x="796" y="533"/>
                    <a:pt x="1101" y="469"/>
                    <a:pt x="1444" y="469"/>
                  </a:cubicBezTo>
                  <a:cubicBezTo>
                    <a:pt x="1547" y="469"/>
                    <a:pt x="1653" y="475"/>
                    <a:pt x="1758" y="486"/>
                  </a:cubicBezTo>
                  <a:cubicBezTo>
                    <a:pt x="2034" y="499"/>
                    <a:pt x="2316" y="527"/>
                    <a:pt x="2581" y="527"/>
                  </a:cubicBezTo>
                  <a:cubicBezTo>
                    <a:pt x="2777" y="527"/>
                    <a:pt x="2963" y="511"/>
                    <a:pt x="3128" y="463"/>
                  </a:cubicBezTo>
                  <a:cubicBezTo>
                    <a:pt x="3219" y="417"/>
                    <a:pt x="3311" y="371"/>
                    <a:pt x="3379" y="326"/>
                  </a:cubicBezTo>
                  <a:cubicBezTo>
                    <a:pt x="3425" y="257"/>
                    <a:pt x="3493" y="234"/>
                    <a:pt x="3516" y="166"/>
                  </a:cubicBezTo>
                  <a:cubicBezTo>
                    <a:pt x="3562" y="75"/>
                    <a:pt x="3584" y="6"/>
                    <a:pt x="3562" y="6"/>
                  </a:cubicBezTo>
                  <a:cubicBezTo>
                    <a:pt x="3558" y="2"/>
                    <a:pt x="3554" y="1"/>
                    <a:pt x="35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1" name="Google Shape;3441;p43"/>
            <p:cNvSpPr/>
            <p:nvPr/>
          </p:nvSpPr>
          <p:spPr>
            <a:xfrm>
              <a:off x="5894825" y="3368200"/>
              <a:ext cx="525600" cy="775225"/>
            </a:xfrm>
            <a:custGeom>
              <a:avLst/>
              <a:gdLst/>
              <a:ahLst/>
              <a:cxnLst/>
              <a:rect l="l" t="t" r="r" b="b"/>
              <a:pathLst>
                <a:path w="21024" h="31009" extrusionOk="0">
                  <a:moveTo>
                    <a:pt x="17078" y="1"/>
                  </a:moveTo>
                  <a:cubicBezTo>
                    <a:pt x="15065" y="1"/>
                    <a:pt x="12616" y="2026"/>
                    <a:pt x="11824" y="4372"/>
                  </a:cubicBezTo>
                  <a:cubicBezTo>
                    <a:pt x="11802" y="4440"/>
                    <a:pt x="11688" y="4874"/>
                    <a:pt x="11482" y="5536"/>
                  </a:cubicBezTo>
                  <a:cubicBezTo>
                    <a:pt x="12043" y="5464"/>
                    <a:pt x="12688" y="5400"/>
                    <a:pt x="13331" y="5400"/>
                  </a:cubicBezTo>
                  <a:cubicBezTo>
                    <a:pt x="14522" y="5400"/>
                    <a:pt x="15707" y="5618"/>
                    <a:pt x="16344" y="6403"/>
                  </a:cubicBezTo>
                  <a:cubicBezTo>
                    <a:pt x="17919" y="8366"/>
                    <a:pt x="14130" y="13821"/>
                    <a:pt x="10638" y="15967"/>
                  </a:cubicBezTo>
                  <a:cubicBezTo>
                    <a:pt x="10199" y="16237"/>
                    <a:pt x="9841" y="16355"/>
                    <a:pt x="9550" y="16355"/>
                  </a:cubicBezTo>
                  <a:cubicBezTo>
                    <a:pt x="8784" y="16355"/>
                    <a:pt x="8490" y="15532"/>
                    <a:pt x="8424" y="14506"/>
                  </a:cubicBezTo>
                  <a:cubicBezTo>
                    <a:pt x="7899" y="15739"/>
                    <a:pt x="7419" y="16766"/>
                    <a:pt x="7008" y="17245"/>
                  </a:cubicBezTo>
                  <a:cubicBezTo>
                    <a:pt x="6689" y="17656"/>
                    <a:pt x="6346" y="18112"/>
                    <a:pt x="6050" y="18569"/>
                  </a:cubicBezTo>
                  <a:cubicBezTo>
                    <a:pt x="7145" y="19048"/>
                    <a:pt x="9656" y="19870"/>
                    <a:pt x="10135" y="21240"/>
                  </a:cubicBezTo>
                  <a:cubicBezTo>
                    <a:pt x="10607" y="22601"/>
                    <a:pt x="9236" y="22761"/>
                    <a:pt x="8565" y="22761"/>
                  </a:cubicBezTo>
                  <a:cubicBezTo>
                    <a:pt x="8358" y="22761"/>
                    <a:pt x="8218" y="22746"/>
                    <a:pt x="8218" y="22746"/>
                  </a:cubicBezTo>
                  <a:cubicBezTo>
                    <a:pt x="8218" y="22746"/>
                    <a:pt x="8140" y="27566"/>
                    <a:pt x="5550" y="27566"/>
                  </a:cubicBezTo>
                  <a:cubicBezTo>
                    <a:pt x="5345" y="27566"/>
                    <a:pt x="5124" y="27536"/>
                    <a:pt x="4886" y="27471"/>
                  </a:cubicBezTo>
                  <a:cubicBezTo>
                    <a:pt x="2945" y="26923"/>
                    <a:pt x="3197" y="24252"/>
                    <a:pt x="3722" y="22198"/>
                  </a:cubicBezTo>
                  <a:cubicBezTo>
                    <a:pt x="3402" y="22198"/>
                    <a:pt x="2968" y="22175"/>
                    <a:pt x="2512" y="22153"/>
                  </a:cubicBezTo>
                  <a:cubicBezTo>
                    <a:pt x="2398" y="22541"/>
                    <a:pt x="2215" y="22929"/>
                    <a:pt x="1941" y="23248"/>
                  </a:cubicBezTo>
                  <a:cubicBezTo>
                    <a:pt x="1745" y="23477"/>
                    <a:pt x="1460" y="23565"/>
                    <a:pt x="1137" y="23565"/>
                  </a:cubicBezTo>
                  <a:cubicBezTo>
                    <a:pt x="783" y="23565"/>
                    <a:pt x="383" y="23460"/>
                    <a:pt x="1" y="23317"/>
                  </a:cubicBezTo>
                  <a:lnTo>
                    <a:pt x="1" y="23317"/>
                  </a:lnTo>
                  <a:cubicBezTo>
                    <a:pt x="47" y="23545"/>
                    <a:pt x="138" y="23796"/>
                    <a:pt x="321" y="24116"/>
                  </a:cubicBezTo>
                  <a:cubicBezTo>
                    <a:pt x="757" y="24889"/>
                    <a:pt x="1590" y="25111"/>
                    <a:pt x="2444" y="25111"/>
                  </a:cubicBezTo>
                  <a:cubicBezTo>
                    <a:pt x="2573" y="25111"/>
                    <a:pt x="2703" y="25106"/>
                    <a:pt x="2831" y="25097"/>
                  </a:cubicBezTo>
                  <a:cubicBezTo>
                    <a:pt x="2831" y="25097"/>
                    <a:pt x="2854" y="30986"/>
                    <a:pt x="7031" y="31009"/>
                  </a:cubicBezTo>
                  <a:cubicBezTo>
                    <a:pt x="7041" y="31009"/>
                    <a:pt x="7052" y="31009"/>
                    <a:pt x="7062" y="31009"/>
                  </a:cubicBezTo>
                  <a:cubicBezTo>
                    <a:pt x="11196" y="31009"/>
                    <a:pt x="8698" y="26422"/>
                    <a:pt x="8697" y="26421"/>
                  </a:cubicBezTo>
                  <a:lnTo>
                    <a:pt x="8697" y="26421"/>
                  </a:lnTo>
                  <a:cubicBezTo>
                    <a:pt x="8698" y="26421"/>
                    <a:pt x="9837" y="27886"/>
                    <a:pt x="10457" y="27886"/>
                  </a:cubicBezTo>
                  <a:cubicBezTo>
                    <a:pt x="10534" y="27886"/>
                    <a:pt x="10603" y="27863"/>
                    <a:pt x="10660" y="27813"/>
                  </a:cubicBezTo>
                  <a:cubicBezTo>
                    <a:pt x="11208" y="27357"/>
                    <a:pt x="9565" y="24184"/>
                    <a:pt x="9565" y="24184"/>
                  </a:cubicBezTo>
                  <a:cubicBezTo>
                    <a:pt x="9565" y="24184"/>
                    <a:pt x="11733" y="23317"/>
                    <a:pt x="10341" y="20851"/>
                  </a:cubicBezTo>
                  <a:cubicBezTo>
                    <a:pt x="10341" y="20851"/>
                    <a:pt x="21023" y="6494"/>
                    <a:pt x="19676" y="2180"/>
                  </a:cubicBezTo>
                  <a:cubicBezTo>
                    <a:pt x="19186" y="629"/>
                    <a:pt x="18200" y="1"/>
                    <a:pt x="17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2" name="Google Shape;3442;p43"/>
            <p:cNvSpPr/>
            <p:nvPr/>
          </p:nvSpPr>
          <p:spPr>
            <a:xfrm>
              <a:off x="6153325" y="3063125"/>
              <a:ext cx="353825" cy="444625"/>
            </a:xfrm>
            <a:custGeom>
              <a:avLst/>
              <a:gdLst/>
              <a:ahLst/>
              <a:cxnLst/>
              <a:rect l="l" t="t" r="r" b="b"/>
              <a:pathLst>
                <a:path w="14153" h="17785" extrusionOk="0">
                  <a:moveTo>
                    <a:pt x="7224" y="1"/>
                  </a:moveTo>
                  <a:cubicBezTo>
                    <a:pt x="5810" y="1"/>
                    <a:pt x="4505" y="440"/>
                    <a:pt x="3813" y="917"/>
                  </a:cubicBezTo>
                  <a:cubicBezTo>
                    <a:pt x="1051" y="2788"/>
                    <a:pt x="1" y="16620"/>
                    <a:pt x="1" y="16620"/>
                  </a:cubicBezTo>
                  <a:cubicBezTo>
                    <a:pt x="1" y="16620"/>
                    <a:pt x="2130" y="16012"/>
                    <a:pt x="4643" y="16012"/>
                  </a:cubicBezTo>
                  <a:cubicBezTo>
                    <a:pt x="6645" y="16012"/>
                    <a:pt x="8891" y="16398"/>
                    <a:pt x="10500" y="17784"/>
                  </a:cubicBezTo>
                  <a:cubicBezTo>
                    <a:pt x="10500" y="17784"/>
                    <a:pt x="14153" y="9042"/>
                    <a:pt x="12509" y="3929"/>
                  </a:cubicBezTo>
                  <a:cubicBezTo>
                    <a:pt x="11526" y="911"/>
                    <a:pt x="9262" y="1"/>
                    <a:pt x="72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3" name="Google Shape;3443;p43"/>
            <p:cNvSpPr/>
            <p:nvPr/>
          </p:nvSpPr>
          <p:spPr>
            <a:xfrm>
              <a:off x="6180725" y="3418700"/>
              <a:ext cx="223150" cy="44600"/>
            </a:xfrm>
            <a:custGeom>
              <a:avLst/>
              <a:gdLst/>
              <a:ahLst/>
              <a:cxnLst/>
              <a:rect l="l" t="t" r="r" b="b"/>
              <a:pathLst>
                <a:path w="8926" h="1784" extrusionOk="0">
                  <a:moveTo>
                    <a:pt x="4566" y="1"/>
                  </a:moveTo>
                  <a:cubicBezTo>
                    <a:pt x="4566" y="1"/>
                    <a:pt x="4269" y="1"/>
                    <a:pt x="3812" y="23"/>
                  </a:cubicBezTo>
                  <a:cubicBezTo>
                    <a:pt x="3356" y="46"/>
                    <a:pt x="2762" y="138"/>
                    <a:pt x="2192" y="275"/>
                  </a:cubicBezTo>
                  <a:cubicBezTo>
                    <a:pt x="1621" y="412"/>
                    <a:pt x="1050" y="594"/>
                    <a:pt x="662" y="800"/>
                  </a:cubicBezTo>
                  <a:cubicBezTo>
                    <a:pt x="252" y="982"/>
                    <a:pt x="0" y="1142"/>
                    <a:pt x="23" y="1165"/>
                  </a:cubicBezTo>
                  <a:cubicBezTo>
                    <a:pt x="23" y="1173"/>
                    <a:pt x="32" y="1177"/>
                    <a:pt x="48" y="1177"/>
                  </a:cubicBezTo>
                  <a:cubicBezTo>
                    <a:pt x="125" y="1177"/>
                    <a:pt x="374" y="1095"/>
                    <a:pt x="731" y="982"/>
                  </a:cubicBezTo>
                  <a:cubicBezTo>
                    <a:pt x="1142" y="868"/>
                    <a:pt x="1712" y="731"/>
                    <a:pt x="2260" y="640"/>
                  </a:cubicBezTo>
                  <a:cubicBezTo>
                    <a:pt x="2831" y="548"/>
                    <a:pt x="3401" y="526"/>
                    <a:pt x="3835" y="526"/>
                  </a:cubicBezTo>
                  <a:lnTo>
                    <a:pt x="4543" y="526"/>
                  </a:lnTo>
                  <a:cubicBezTo>
                    <a:pt x="4543" y="526"/>
                    <a:pt x="4611" y="526"/>
                    <a:pt x="4748" y="548"/>
                  </a:cubicBezTo>
                  <a:cubicBezTo>
                    <a:pt x="4862" y="548"/>
                    <a:pt x="5045" y="548"/>
                    <a:pt x="5250" y="571"/>
                  </a:cubicBezTo>
                  <a:cubicBezTo>
                    <a:pt x="5684" y="594"/>
                    <a:pt x="6255" y="685"/>
                    <a:pt x="6802" y="845"/>
                  </a:cubicBezTo>
                  <a:cubicBezTo>
                    <a:pt x="7350" y="1005"/>
                    <a:pt x="7875" y="1210"/>
                    <a:pt x="8240" y="1439"/>
                  </a:cubicBezTo>
                  <a:cubicBezTo>
                    <a:pt x="8604" y="1631"/>
                    <a:pt x="8847" y="1783"/>
                    <a:pt x="8895" y="1783"/>
                  </a:cubicBezTo>
                  <a:cubicBezTo>
                    <a:pt x="8898" y="1783"/>
                    <a:pt x="8901" y="1782"/>
                    <a:pt x="8902" y="1781"/>
                  </a:cubicBezTo>
                  <a:cubicBezTo>
                    <a:pt x="8925" y="1758"/>
                    <a:pt x="8720" y="1530"/>
                    <a:pt x="8355" y="1256"/>
                  </a:cubicBezTo>
                  <a:cubicBezTo>
                    <a:pt x="8012" y="982"/>
                    <a:pt x="7464" y="708"/>
                    <a:pt x="6917" y="480"/>
                  </a:cubicBezTo>
                  <a:cubicBezTo>
                    <a:pt x="6346" y="275"/>
                    <a:pt x="5752" y="138"/>
                    <a:pt x="5319" y="69"/>
                  </a:cubicBezTo>
                  <a:cubicBezTo>
                    <a:pt x="5091" y="46"/>
                    <a:pt x="4908" y="23"/>
                    <a:pt x="4771" y="23"/>
                  </a:cubicBezTo>
                  <a:cubicBezTo>
                    <a:pt x="4634" y="1"/>
                    <a:pt x="4566" y="1"/>
                    <a:pt x="456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4" name="Google Shape;3444;p43"/>
            <p:cNvSpPr/>
            <p:nvPr/>
          </p:nvSpPr>
          <p:spPr>
            <a:xfrm>
              <a:off x="6153325" y="3063200"/>
              <a:ext cx="353825" cy="444550"/>
            </a:xfrm>
            <a:custGeom>
              <a:avLst/>
              <a:gdLst/>
              <a:ahLst/>
              <a:cxnLst/>
              <a:rect l="l" t="t" r="r" b="b"/>
              <a:pathLst>
                <a:path w="14153" h="17782" extrusionOk="0">
                  <a:moveTo>
                    <a:pt x="7328" y="1"/>
                  </a:moveTo>
                  <a:lnTo>
                    <a:pt x="7328" y="1"/>
                  </a:lnTo>
                  <a:cubicBezTo>
                    <a:pt x="7351" y="92"/>
                    <a:pt x="7442" y="160"/>
                    <a:pt x="7625" y="183"/>
                  </a:cubicBezTo>
                  <a:cubicBezTo>
                    <a:pt x="10318" y="640"/>
                    <a:pt x="12646" y="8925"/>
                    <a:pt x="6917" y="12669"/>
                  </a:cubicBezTo>
                  <a:cubicBezTo>
                    <a:pt x="5590" y="13534"/>
                    <a:pt x="4504" y="13867"/>
                    <a:pt x="3618" y="13867"/>
                  </a:cubicBezTo>
                  <a:cubicBezTo>
                    <a:pt x="2005" y="13867"/>
                    <a:pt x="1056" y="12765"/>
                    <a:pt x="526" y="11778"/>
                  </a:cubicBezTo>
                  <a:cubicBezTo>
                    <a:pt x="161" y="14472"/>
                    <a:pt x="1" y="16617"/>
                    <a:pt x="1" y="16617"/>
                  </a:cubicBezTo>
                  <a:cubicBezTo>
                    <a:pt x="1" y="16617"/>
                    <a:pt x="2130" y="16009"/>
                    <a:pt x="4643" y="16009"/>
                  </a:cubicBezTo>
                  <a:cubicBezTo>
                    <a:pt x="6645" y="16009"/>
                    <a:pt x="8891" y="16395"/>
                    <a:pt x="10500" y="17781"/>
                  </a:cubicBezTo>
                  <a:cubicBezTo>
                    <a:pt x="10500" y="17781"/>
                    <a:pt x="14153" y="9039"/>
                    <a:pt x="12509" y="3926"/>
                  </a:cubicBezTo>
                  <a:cubicBezTo>
                    <a:pt x="11550" y="936"/>
                    <a:pt x="9336" y="23"/>
                    <a:pt x="73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5" name="Google Shape;3445;p43"/>
            <p:cNvSpPr/>
            <p:nvPr/>
          </p:nvSpPr>
          <p:spPr>
            <a:xfrm>
              <a:off x="6233800" y="3109825"/>
              <a:ext cx="54225" cy="79950"/>
            </a:xfrm>
            <a:custGeom>
              <a:avLst/>
              <a:gdLst/>
              <a:ahLst/>
              <a:cxnLst/>
              <a:rect l="l" t="t" r="r" b="b"/>
              <a:pathLst>
                <a:path w="2169" h="3198" extrusionOk="0">
                  <a:moveTo>
                    <a:pt x="1911" y="0"/>
                  </a:moveTo>
                  <a:cubicBezTo>
                    <a:pt x="1749" y="0"/>
                    <a:pt x="1513" y="177"/>
                    <a:pt x="1370" y="464"/>
                  </a:cubicBezTo>
                  <a:cubicBezTo>
                    <a:pt x="1233" y="783"/>
                    <a:pt x="1256" y="1080"/>
                    <a:pt x="1415" y="1126"/>
                  </a:cubicBezTo>
                  <a:cubicBezTo>
                    <a:pt x="1439" y="1135"/>
                    <a:pt x="1464" y="1139"/>
                    <a:pt x="1490" y="1139"/>
                  </a:cubicBezTo>
                  <a:cubicBezTo>
                    <a:pt x="1662" y="1139"/>
                    <a:pt x="1870" y="950"/>
                    <a:pt x="2009" y="692"/>
                  </a:cubicBezTo>
                  <a:cubicBezTo>
                    <a:pt x="2169" y="372"/>
                    <a:pt x="2146" y="76"/>
                    <a:pt x="1963" y="7"/>
                  </a:cubicBezTo>
                  <a:cubicBezTo>
                    <a:pt x="1947" y="3"/>
                    <a:pt x="1929" y="0"/>
                    <a:pt x="1911" y="0"/>
                  </a:cubicBezTo>
                  <a:close/>
                  <a:moveTo>
                    <a:pt x="952" y="1594"/>
                  </a:moveTo>
                  <a:cubicBezTo>
                    <a:pt x="721" y="1594"/>
                    <a:pt x="390" y="1855"/>
                    <a:pt x="206" y="2244"/>
                  </a:cubicBezTo>
                  <a:cubicBezTo>
                    <a:pt x="0" y="2678"/>
                    <a:pt x="23" y="3111"/>
                    <a:pt x="274" y="3180"/>
                  </a:cubicBezTo>
                  <a:cubicBezTo>
                    <a:pt x="304" y="3192"/>
                    <a:pt x="336" y="3197"/>
                    <a:pt x="370" y="3197"/>
                  </a:cubicBezTo>
                  <a:cubicBezTo>
                    <a:pt x="600" y="3197"/>
                    <a:pt x="917" y="2941"/>
                    <a:pt x="1096" y="2564"/>
                  </a:cubicBezTo>
                  <a:cubicBezTo>
                    <a:pt x="1301" y="2130"/>
                    <a:pt x="1278" y="1696"/>
                    <a:pt x="1027" y="1605"/>
                  </a:cubicBezTo>
                  <a:cubicBezTo>
                    <a:pt x="1004" y="1598"/>
                    <a:pt x="979" y="1594"/>
                    <a:pt x="952" y="15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6" name="Google Shape;3446;p43"/>
            <p:cNvSpPr/>
            <p:nvPr/>
          </p:nvSpPr>
          <p:spPr>
            <a:xfrm>
              <a:off x="5262575" y="2684000"/>
              <a:ext cx="214625" cy="264225"/>
            </a:xfrm>
            <a:custGeom>
              <a:avLst/>
              <a:gdLst/>
              <a:ahLst/>
              <a:cxnLst/>
              <a:rect l="l" t="t" r="r" b="b"/>
              <a:pathLst>
                <a:path w="8585" h="10569" extrusionOk="0">
                  <a:moveTo>
                    <a:pt x="5628" y="0"/>
                  </a:moveTo>
                  <a:cubicBezTo>
                    <a:pt x="5130" y="0"/>
                    <a:pt x="4533" y="154"/>
                    <a:pt x="3835" y="583"/>
                  </a:cubicBezTo>
                  <a:cubicBezTo>
                    <a:pt x="1" y="2934"/>
                    <a:pt x="3949" y="10215"/>
                    <a:pt x="6232" y="10558"/>
                  </a:cubicBezTo>
                  <a:cubicBezTo>
                    <a:pt x="6277" y="10565"/>
                    <a:pt x="6322" y="10569"/>
                    <a:pt x="6365" y="10569"/>
                  </a:cubicBezTo>
                  <a:cubicBezTo>
                    <a:pt x="8496" y="10569"/>
                    <a:pt x="8584" y="2001"/>
                    <a:pt x="7533" y="1017"/>
                  </a:cubicBezTo>
                  <a:cubicBezTo>
                    <a:pt x="7533" y="1017"/>
                    <a:pt x="6906" y="0"/>
                    <a:pt x="5628"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7" name="Google Shape;3447;p43"/>
            <p:cNvSpPr/>
            <p:nvPr/>
          </p:nvSpPr>
          <p:spPr>
            <a:xfrm>
              <a:off x="5361875" y="2734400"/>
              <a:ext cx="100450" cy="159775"/>
            </a:xfrm>
            <a:custGeom>
              <a:avLst/>
              <a:gdLst/>
              <a:ahLst/>
              <a:cxnLst/>
              <a:rect l="l" t="t" r="r" b="b"/>
              <a:pathLst>
                <a:path w="4018" h="6391" extrusionOk="0">
                  <a:moveTo>
                    <a:pt x="169" y="1"/>
                  </a:moveTo>
                  <a:cubicBezTo>
                    <a:pt x="75" y="1"/>
                    <a:pt x="23" y="11"/>
                    <a:pt x="23" y="28"/>
                  </a:cubicBezTo>
                  <a:cubicBezTo>
                    <a:pt x="0" y="74"/>
                    <a:pt x="365" y="119"/>
                    <a:pt x="822" y="325"/>
                  </a:cubicBezTo>
                  <a:cubicBezTo>
                    <a:pt x="1278" y="530"/>
                    <a:pt x="1826" y="873"/>
                    <a:pt x="2214" y="1329"/>
                  </a:cubicBezTo>
                  <a:cubicBezTo>
                    <a:pt x="2625" y="1763"/>
                    <a:pt x="2876" y="2265"/>
                    <a:pt x="2990" y="2676"/>
                  </a:cubicBezTo>
                  <a:cubicBezTo>
                    <a:pt x="3082" y="2972"/>
                    <a:pt x="3036" y="2904"/>
                    <a:pt x="3036" y="2927"/>
                  </a:cubicBezTo>
                  <a:cubicBezTo>
                    <a:pt x="3013" y="2927"/>
                    <a:pt x="3013" y="2904"/>
                    <a:pt x="2990" y="2904"/>
                  </a:cubicBezTo>
                  <a:cubicBezTo>
                    <a:pt x="2990" y="2904"/>
                    <a:pt x="3036" y="2904"/>
                    <a:pt x="2967" y="2881"/>
                  </a:cubicBezTo>
                  <a:lnTo>
                    <a:pt x="2899" y="2881"/>
                  </a:lnTo>
                  <a:cubicBezTo>
                    <a:pt x="2899" y="2858"/>
                    <a:pt x="2785" y="2858"/>
                    <a:pt x="2762" y="2858"/>
                  </a:cubicBezTo>
                  <a:cubicBezTo>
                    <a:pt x="2557" y="2835"/>
                    <a:pt x="2511" y="2835"/>
                    <a:pt x="2511" y="2835"/>
                  </a:cubicBezTo>
                  <a:lnTo>
                    <a:pt x="2214" y="2835"/>
                  </a:lnTo>
                  <a:cubicBezTo>
                    <a:pt x="2100" y="2835"/>
                    <a:pt x="1917" y="2904"/>
                    <a:pt x="1712" y="2995"/>
                  </a:cubicBezTo>
                  <a:cubicBezTo>
                    <a:pt x="1621" y="3041"/>
                    <a:pt x="1507" y="3109"/>
                    <a:pt x="1415" y="3201"/>
                  </a:cubicBezTo>
                  <a:cubicBezTo>
                    <a:pt x="1374" y="3283"/>
                    <a:pt x="1315" y="3364"/>
                    <a:pt x="1254" y="3463"/>
                  </a:cubicBezTo>
                  <a:lnTo>
                    <a:pt x="1254" y="3463"/>
                  </a:lnTo>
                  <a:cubicBezTo>
                    <a:pt x="1255" y="3459"/>
                    <a:pt x="1256" y="3455"/>
                    <a:pt x="1256" y="3452"/>
                  </a:cubicBezTo>
                  <a:lnTo>
                    <a:pt x="1256" y="3452"/>
                  </a:lnTo>
                  <a:cubicBezTo>
                    <a:pt x="1254" y="3457"/>
                    <a:pt x="1253" y="3462"/>
                    <a:pt x="1251" y="3468"/>
                  </a:cubicBezTo>
                  <a:lnTo>
                    <a:pt x="1251" y="3468"/>
                  </a:lnTo>
                  <a:cubicBezTo>
                    <a:pt x="1245" y="3478"/>
                    <a:pt x="1239" y="3487"/>
                    <a:pt x="1233" y="3497"/>
                  </a:cubicBezTo>
                  <a:cubicBezTo>
                    <a:pt x="1233" y="3497"/>
                    <a:pt x="1240" y="3490"/>
                    <a:pt x="1247" y="3479"/>
                  </a:cubicBezTo>
                  <a:lnTo>
                    <a:pt x="1247" y="3479"/>
                  </a:lnTo>
                  <a:cubicBezTo>
                    <a:pt x="1210" y="3577"/>
                    <a:pt x="1106" y="3753"/>
                    <a:pt x="1210" y="4022"/>
                  </a:cubicBezTo>
                  <a:cubicBezTo>
                    <a:pt x="1347" y="4319"/>
                    <a:pt x="1735" y="4502"/>
                    <a:pt x="2032" y="4616"/>
                  </a:cubicBezTo>
                  <a:cubicBezTo>
                    <a:pt x="2328" y="4730"/>
                    <a:pt x="2625" y="4821"/>
                    <a:pt x="2762" y="4958"/>
                  </a:cubicBezTo>
                  <a:cubicBezTo>
                    <a:pt x="2945" y="5164"/>
                    <a:pt x="3082" y="5369"/>
                    <a:pt x="3059" y="5552"/>
                  </a:cubicBezTo>
                  <a:cubicBezTo>
                    <a:pt x="3059" y="5734"/>
                    <a:pt x="2876" y="5917"/>
                    <a:pt x="2648" y="6031"/>
                  </a:cubicBezTo>
                  <a:cubicBezTo>
                    <a:pt x="2480" y="6092"/>
                    <a:pt x="2303" y="6122"/>
                    <a:pt x="2136" y="6122"/>
                  </a:cubicBezTo>
                  <a:cubicBezTo>
                    <a:pt x="2052" y="6122"/>
                    <a:pt x="1971" y="6115"/>
                    <a:pt x="1895" y="6100"/>
                  </a:cubicBezTo>
                  <a:cubicBezTo>
                    <a:pt x="1476" y="6011"/>
                    <a:pt x="1419" y="5710"/>
                    <a:pt x="1354" y="5710"/>
                  </a:cubicBezTo>
                  <a:cubicBezTo>
                    <a:pt x="1352" y="5710"/>
                    <a:pt x="1349" y="5711"/>
                    <a:pt x="1347" y="5711"/>
                  </a:cubicBezTo>
                  <a:cubicBezTo>
                    <a:pt x="1324" y="5734"/>
                    <a:pt x="1301" y="5780"/>
                    <a:pt x="1324" y="5894"/>
                  </a:cubicBezTo>
                  <a:cubicBezTo>
                    <a:pt x="1370" y="6008"/>
                    <a:pt x="1461" y="6191"/>
                    <a:pt x="1781" y="6305"/>
                  </a:cubicBezTo>
                  <a:cubicBezTo>
                    <a:pt x="1929" y="6362"/>
                    <a:pt x="2106" y="6391"/>
                    <a:pt x="2291" y="6391"/>
                  </a:cubicBezTo>
                  <a:cubicBezTo>
                    <a:pt x="2477" y="6391"/>
                    <a:pt x="2671" y="6362"/>
                    <a:pt x="2853" y="6305"/>
                  </a:cubicBezTo>
                  <a:cubicBezTo>
                    <a:pt x="3241" y="6191"/>
                    <a:pt x="3584" y="5940"/>
                    <a:pt x="3652" y="5620"/>
                  </a:cubicBezTo>
                  <a:cubicBezTo>
                    <a:pt x="3743" y="5301"/>
                    <a:pt x="3584" y="4958"/>
                    <a:pt x="3355" y="4707"/>
                  </a:cubicBezTo>
                  <a:cubicBezTo>
                    <a:pt x="3104" y="4410"/>
                    <a:pt x="2694" y="4273"/>
                    <a:pt x="2442" y="4137"/>
                  </a:cubicBezTo>
                  <a:cubicBezTo>
                    <a:pt x="2169" y="4022"/>
                    <a:pt x="2054" y="3908"/>
                    <a:pt x="2054" y="3863"/>
                  </a:cubicBezTo>
                  <a:cubicBezTo>
                    <a:pt x="2054" y="3840"/>
                    <a:pt x="2100" y="3749"/>
                    <a:pt x="2123" y="3703"/>
                  </a:cubicBezTo>
                  <a:lnTo>
                    <a:pt x="2146" y="3657"/>
                  </a:lnTo>
                  <a:cubicBezTo>
                    <a:pt x="2237" y="3475"/>
                    <a:pt x="2328" y="3520"/>
                    <a:pt x="2397" y="3497"/>
                  </a:cubicBezTo>
                  <a:cubicBezTo>
                    <a:pt x="2465" y="3497"/>
                    <a:pt x="2488" y="3475"/>
                    <a:pt x="2488" y="3475"/>
                  </a:cubicBezTo>
                  <a:cubicBezTo>
                    <a:pt x="2488" y="3475"/>
                    <a:pt x="2511" y="3475"/>
                    <a:pt x="2602" y="3497"/>
                  </a:cubicBezTo>
                  <a:cubicBezTo>
                    <a:pt x="2614" y="3497"/>
                    <a:pt x="2619" y="3492"/>
                    <a:pt x="2634" y="3492"/>
                  </a:cubicBezTo>
                  <a:cubicBezTo>
                    <a:pt x="2648" y="3492"/>
                    <a:pt x="2671" y="3497"/>
                    <a:pt x="2716" y="3520"/>
                  </a:cubicBezTo>
                  <a:cubicBezTo>
                    <a:pt x="2785" y="3543"/>
                    <a:pt x="2876" y="3566"/>
                    <a:pt x="2967" y="3612"/>
                  </a:cubicBezTo>
                  <a:cubicBezTo>
                    <a:pt x="3036" y="3634"/>
                    <a:pt x="3082" y="3634"/>
                    <a:pt x="3150" y="3680"/>
                  </a:cubicBezTo>
                  <a:cubicBezTo>
                    <a:pt x="3241" y="3726"/>
                    <a:pt x="3333" y="3771"/>
                    <a:pt x="3424" y="3817"/>
                  </a:cubicBezTo>
                  <a:cubicBezTo>
                    <a:pt x="3584" y="3908"/>
                    <a:pt x="3789" y="4022"/>
                    <a:pt x="4017" y="4137"/>
                  </a:cubicBezTo>
                  <a:cubicBezTo>
                    <a:pt x="3995" y="4000"/>
                    <a:pt x="3995" y="3771"/>
                    <a:pt x="3995" y="3475"/>
                  </a:cubicBezTo>
                  <a:cubicBezTo>
                    <a:pt x="3972" y="3338"/>
                    <a:pt x="3972" y="3155"/>
                    <a:pt x="3926" y="2995"/>
                  </a:cubicBezTo>
                  <a:cubicBezTo>
                    <a:pt x="3880" y="2767"/>
                    <a:pt x="3858" y="2699"/>
                    <a:pt x="3812" y="2562"/>
                  </a:cubicBezTo>
                  <a:cubicBezTo>
                    <a:pt x="3607" y="2082"/>
                    <a:pt x="3241" y="1534"/>
                    <a:pt x="2716" y="1101"/>
                  </a:cubicBezTo>
                  <a:cubicBezTo>
                    <a:pt x="2214" y="644"/>
                    <a:pt x="1529" y="279"/>
                    <a:pt x="982" y="119"/>
                  </a:cubicBezTo>
                  <a:cubicBezTo>
                    <a:pt x="620" y="32"/>
                    <a:pt x="331" y="1"/>
                    <a:pt x="1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8" name="Google Shape;3448;p43"/>
            <p:cNvSpPr/>
            <p:nvPr/>
          </p:nvSpPr>
          <p:spPr>
            <a:xfrm>
              <a:off x="5332200" y="2736500"/>
              <a:ext cx="155350" cy="156150"/>
            </a:xfrm>
            <a:custGeom>
              <a:avLst/>
              <a:gdLst/>
              <a:ahLst/>
              <a:cxnLst/>
              <a:rect l="l" t="t" r="r" b="b"/>
              <a:pathLst>
                <a:path w="6214" h="6246" extrusionOk="0">
                  <a:moveTo>
                    <a:pt x="1829" y="0"/>
                  </a:moveTo>
                  <a:cubicBezTo>
                    <a:pt x="1643" y="0"/>
                    <a:pt x="1458" y="45"/>
                    <a:pt x="1278" y="149"/>
                  </a:cubicBezTo>
                  <a:cubicBezTo>
                    <a:pt x="0" y="880"/>
                    <a:pt x="936" y="6152"/>
                    <a:pt x="3607" y="6244"/>
                  </a:cubicBezTo>
                  <a:cubicBezTo>
                    <a:pt x="3632" y="6245"/>
                    <a:pt x="3657" y="6245"/>
                    <a:pt x="3681" y="6245"/>
                  </a:cubicBezTo>
                  <a:cubicBezTo>
                    <a:pt x="6213" y="6245"/>
                    <a:pt x="4086" y="1610"/>
                    <a:pt x="4086" y="1610"/>
                  </a:cubicBezTo>
                  <a:cubicBezTo>
                    <a:pt x="4086" y="1610"/>
                    <a:pt x="2946" y="0"/>
                    <a:pt x="18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9" name="Google Shape;3449;p43"/>
            <p:cNvSpPr/>
            <p:nvPr/>
          </p:nvSpPr>
          <p:spPr>
            <a:xfrm>
              <a:off x="5345025" y="2276050"/>
              <a:ext cx="1121050" cy="939600"/>
            </a:xfrm>
            <a:custGeom>
              <a:avLst/>
              <a:gdLst/>
              <a:ahLst/>
              <a:cxnLst/>
              <a:rect l="l" t="t" r="r" b="b"/>
              <a:pathLst>
                <a:path w="44842" h="37584" extrusionOk="0">
                  <a:moveTo>
                    <a:pt x="21599" y="0"/>
                  </a:moveTo>
                  <a:cubicBezTo>
                    <a:pt x="18647" y="0"/>
                    <a:pt x="14932" y="649"/>
                    <a:pt x="10809" y="2841"/>
                  </a:cubicBezTo>
                  <a:cubicBezTo>
                    <a:pt x="2249" y="7383"/>
                    <a:pt x="4098" y="15532"/>
                    <a:pt x="4395" y="21352"/>
                  </a:cubicBezTo>
                  <a:cubicBezTo>
                    <a:pt x="0" y="32327"/>
                    <a:pt x="8288" y="37583"/>
                    <a:pt x="16275" y="37583"/>
                  </a:cubicBezTo>
                  <a:cubicBezTo>
                    <a:pt x="16378" y="37583"/>
                    <a:pt x="16481" y="37583"/>
                    <a:pt x="16583" y="37581"/>
                  </a:cubicBezTo>
                  <a:cubicBezTo>
                    <a:pt x="25143" y="37444"/>
                    <a:pt x="32630" y="31623"/>
                    <a:pt x="33976" y="27127"/>
                  </a:cubicBezTo>
                  <a:cubicBezTo>
                    <a:pt x="33976" y="27127"/>
                    <a:pt x="34843" y="28958"/>
                    <a:pt x="36894" y="28958"/>
                  </a:cubicBezTo>
                  <a:cubicBezTo>
                    <a:pt x="37629" y="28958"/>
                    <a:pt x="38515" y="28724"/>
                    <a:pt x="39568" y="28086"/>
                  </a:cubicBezTo>
                  <a:cubicBezTo>
                    <a:pt x="42696" y="26191"/>
                    <a:pt x="44841" y="20325"/>
                    <a:pt x="42056" y="18362"/>
                  </a:cubicBezTo>
                  <a:cubicBezTo>
                    <a:pt x="41141" y="17708"/>
                    <a:pt x="40294" y="17471"/>
                    <a:pt x="39546" y="17471"/>
                  </a:cubicBezTo>
                  <a:cubicBezTo>
                    <a:pt x="37551" y="17471"/>
                    <a:pt x="36259" y="19161"/>
                    <a:pt x="36259" y="19161"/>
                  </a:cubicBezTo>
                  <a:cubicBezTo>
                    <a:pt x="36259" y="19161"/>
                    <a:pt x="40504" y="6721"/>
                    <a:pt x="28544" y="1357"/>
                  </a:cubicBezTo>
                  <a:cubicBezTo>
                    <a:pt x="28544" y="1357"/>
                    <a:pt x="25870" y="0"/>
                    <a:pt x="21599"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0" name="Google Shape;3450;p43"/>
            <p:cNvSpPr/>
            <p:nvPr/>
          </p:nvSpPr>
          <p:spPr>
            <a:xfrm>
              <a:off x="5345025" y="2458900"/>
              <a:ext cx="839725" cy="756750"/>
            </a:xfrm>
            <a:custGeom>
              <a:avLst/>
              <a:gdLst/>
              <a:ahLst/>
              <a:cxnLst/>
              <a:rect l="l" t="t" r="r" b="b"/>
              <a:pathLst>
                <a:path w="33589" h="30270" extrusionOk="0">
                  <a:moveTo>
                    <a:pt x="5833" y="1"/>
                  </a:moveTo>
                  <a:lnTo>
                    <a:pt x="5833" y="1"/>
                  </a:lnTo>
                  <a:cubicBezTo>
                    <a:pt x="3162" y="4406"/>
                    <a:pt x="4189" y="9815"/>
                    <a:pt x="4395" y="14038"/>
                  </a:cubicBezTo>
                  <a:cubicBezTo>
                    <a:pt x="0" y="25013"/>
                    <a:pt x="8288" y="30269"/>
                    <a:pt x="16275" y="30269"/>
                  </a:cubicBezTo>
                  <a:cubicBezTo>
                    <a:pt x="16378" y="30269"/>
                    <a:pt x="16481" y="30269"/>
                    <a:pt x="16583" y="30267"/>
                  </a:cubicBezTo>
                  <a:cubicBezTo>
                    <a:pt x="24527" y="30130"/>
                    <a:pt x="31557" y="25108"/>
                    <a:pt x="33588" y="20794"/>
                  </a:cubicBezTo>
                  <a:lnTo>
                    <a:pt x="33588" y="20794"/>
                  </a:lnTo>
                  <a:cubicBezTo>
                    <a:pt x="31077" y="24880"/>
                    <a:pt x="24481" y="29263"/>
                    <a:pt x="17063" y="29377"/>
                  </a:cubicBezTo>
                  <a:cubicBezTo>
                    <a:pt x="16960" y="29378"/>
                    <a:pt x="16858" y="29379"/>
                    <a:pt x="16755" y="29379"/>
                  </a:cubicBezTo>
                  <a:cubicBezTo>
                    <a:pt x="8789" y="29379"/>
                    <a:pt x="480" y="24123"/>
                    <a:pt x="4874" y="13148"/>
                  </a:cubicBezTo>
                  <a:cubicBezTo>
                    <a:pt x="4669" y="9222"/>
                    <a:pt x="3778" y="4223"/>
                    <a:pt x="5833" y="1"/>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1" name="Google Shape;3451;p43"/>
            <p:cNvSpPr/>
            <p:nvPr/>
          </p:nvSpPr>
          <p:spPr>
            <a:xfrm>
              <a:off x="6196125" y="2891450"/>
              <a:ext cx="211175" cy="108375"/>
            </a:xfrm>
            <a:custGeom>
              <a:avLst/>
              <a:gdLst/>
              <a:ahLst/>
              <a:cxnLst/>
              <a:rect l="l" t="t" r="r" b="b"/>
              <a:pathLst>
                <a:path w="8447" h="4335" extrusionOk="0">
                  <a:moveTo>
                    <a:pt x="8446" y="0"/>
                  </a:moveTo>
                  <a:cubicBezTo>
                    <a:pt x="7784" y="1073"/>
                    <a:pt x="6940" y="2009"/>
                    <a:pt x="6004" y="2579"/>
                  </a:cubicBezTo>
                  <a:cubicBezTo>
                    <a:pt x="4951" y="3217"/>
                    <a:pt x="4064" y="3452"/>
                    <a:pt x="3329" y="3452"/>
                  </a:cubicBezTo>
                  <a:cubicBezTo>
                    <a:pt x="1278" y="3452"/>
                    <a:pt x="412" y="1621"/>
                    <a:pt x="412" y="1621"/>
                  </a:cubicBezTo>
                  <a:cubicBezTo>
                    <a:pt x="320" y="1963"/>
                    <a:pt x="161" y="2305"/>
                    <a:pt x="1" y="2648"/>
                  </a:cubicBezTo>
                  <a:cubicBezTo>
                    <a:pt x="256" y="3079"/>
                    <a:pt x="1147" y="4335"/>
                    <a:pt x="2853" y="4335"/>
                  </a:cubicBezTo>
                  <a:cubicBezTo>
                    <a:pt x="3587" y="4335"/>
                    <a:pt x="4473" y="4102"/>
                    <a:pt x="5524" y="3470"/>
                  </a:cubicBezTo>
                  <a:cubicBezTo>
                    <a:pt x="6711" y="2739"/>
                    <a:pt x="7761" y="1438"/>
                    <a:pt x="8446" y="0"/>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2" name="Google Shape;3452;p43"/>
            <p:cNvSpPr/>
            <p:nvPr/>
          </p:nvSpPr>
          <p:spPr>
            <a:xfrm>
              <a:off x="6252625" y="2764425"/>
              <a:ext cx="140975" cy="195300"/>
            </a:xfrm>
            <a:custGeom>
              <a:avLst/>
              <a:gdLst/>
              <a:ahLst/>
              <a:cxnLst/>
              <a:rect l="l" t="t" r="r" b="b"/>
              <a:pathLst>
                <a:path w="5639" h="7812" extrusionOk="0">
                  <a:moveTo>
                    <a:pt x="3861" y="0"/>
                  </a:moveTo>
                  <a:cubicBezTo>
                    <a:pt x="3781" y="0"/>
                    <a:pt x="3696" y="12"/>
                    <a:pt x="3607" y="37"/>
                  </a:cubicBezTo>
                  <a:cubicBezTo>
                    <a:pt x="2351" y="379"/>
                    <a:pt x="229" y="3597"/>
                    <a:pt x="229" y="3597"/>
                  </a:cubicBezTo>
                  <a:cubicBezTo>
                    <a:pt x="229" y="3597"/>
                    <a:pt x="470" y="3531"/>
                    <a:pt x="755" y="3531"/>
                  </a:cubicBezTo>
                  <a:cubicBezTo>
                    <a:pt x="1196" y="3531"/>
                    <a:pt x="1741" y="3691"/>
                    <a:pt x="1644" y="4510"/>
                  </a:cubicBezTo>
                  <a:cubicBezTo>
                    <a:pt x="1507" y="5834"/>
                    <a:pt x="0" y="6747"/>
                    <a:pt x="0" y="6747"/>
                  </a:cubicBezTo>
                  <a:cubicBezTo>
                    <a:pt x="0" y="6747"/>
                    <a:pt x="416" y="7811"/>
                    <a:pt x="1332" y="7811"/>
                  </a:cubicBezTo>
                  <a:cubicBezTo>
                    <a:pt x="1490" y="7811"/>
                    <a:pt x="1662" y="7780"/>
                    <a:pt x="1849" y="7706"/>
                  </a:cubicBezTo>
                  <a:cubicBezTo>
                    <a:pt x="3105" y="7227"/>
                    <a:pt x="5638" y="4008"/>
                    <a:pt x="5182" y="1886"/>
                  </a:cubicBezTo>
                  <a:cubicBezTo>
                    <a:pt x="5182" y="1886"/>
                    <a:pt x="4887" y="0"/>
                    <a:pt x="38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3" name="Google Shape;3453;p43"/>
            <p:cNvSpPr/>
            <p:nvPr/>
          </p:nvSpPr>
          <p:spPr>
            <a:xfrm>
              <a:off x="6233800" y="2764700"/>
              <a:ext cx="142100" cy="197525"/>
            </a:xfrm>
            <a:custGeom>
              <a:avLst/>
              <a:gdLst/>
              <a:ahLst/>
              <a:cxnLst/>
              <a:rect l="l" t="t" r="r" b="b"/>
              <a:pathLst>
                <a:path w="5684" h="7901" extrusionOk="0">
                  <a:moveTo>
                    <a:pt x="4593" y="1"/>
                  </a:moveTo>
                  <a:cubicBezTo>
                    <a:pt x="4517" y="1"/>
                    <a:pt x="4438" y="8"/>
                    <a:pt x="4360" y="26"/>
                  </a:cubicBezTo>
                  <a:cubicBezTo>
                    <a:pt x="3949" y="94"/>
                    <a:pt x="3584" y="277"/>
                    <a:pt x="3241" y="505"/>
                  </a:cubicBezTo>
                  <a:cubicBezTo>
                    <a:pt x="2534" y="984"/>
                    <a:pt x="1918" y="1601"/>
                    <a:pt x="1393" y="2217"/>
                  </a:cubicBezTo>
                  <a:cubicBezTo>
                    <a:pt x="1256" y="2377"/>
                    <a:pt x="1141" y="2537"/>
                    <a:pt x="1005" y="2696"/>
                  </a:cubicBezTo>
                  <a:cubicBezTo>
                    <a:pt x="959" y="2788"/>
                    <a:pt x="913" y="2833"/>
                    <a:pt x="822" y="2970"/>
                  </a:cubicBezTo>
                  <a:cubicBezTo>
                    <a:pt x="731" y="3107"/>
                    <a:pt x="662" y="3244"/>
                    <a:pt x="571" y="3381"/>
                  </a:cubicBezTo>
                  <a:cubicBezTo>
                    <a:pt x="411" y="3655"/>
                    <a:pt x="320" y="3906"/>
                    <a:pt x="228" y="4134"/>
                  </a:cubicBezTo>
                  <a:cubicBezTo>
                    <a:pt x="92" y="4431"/>
                    <a:pt x="69" y="4545"/>
                    <a:pt x="0" y="4705"/>
                  </a:cubicBezTo>
                  <a:cubicBezTo>
                    <a:pt x="274" y="4545"/>
                    <a:pt x="548" y="4408"/>
                    <a:pt x="799" y="4271"/>
                  </a:cubicBezTo>
                  <a:cubicBezTo>
                    <a:pt x="936" y="4203"/>
                    <a:pt x="1073" y="4134"/>
                    <a:pt x="1210" y="4066"/>
                  </a:cubicBezTo>
                  <a:cubicBezTo>
                    <a:pt x="1324" y="3997"/>
                    <a:pt x="1393" y="3997"/>
                    <a:pt x="1484" y="3974"/>
                  </a:cubicBezTo>
                  <a:cubicBezTo>
                    <a:pt x="1598" y="3952"/>
                    <a:pt x="1575" y="3952"/>
                    <a:pt x="1598" y="3952"/>
                  </a:cubicBezTo>
                  <a:cubicBezTo>
                    <a:pt x="1621" y="3952"/>
                    <a:pt x="1644" y="3952"/>
                    <a:pt x="1644" y="3974"/>
                  </a:cubicBezTo>
                  <a:cubicBezTo>
                    <a:pt x="1689" y="3974"/>
                    <a:pt x="1712" y="3974"/>
                    <a:pt x="1735" y="3997"/>
                  </a:cubicBezTo>
                  <a:cubicBezTo>
                    <a:pt x="1803" y="4043"/>
                    <a:pt x="1849" y="4089"/>
                    <a:pt x="1849" y="4089"/>
                  </a:cubicBezTo>
                  <a:cubicBezTo>
                    <a:pt x="1849" y="4089"/>
                    <a:pt x="1849" y="4111"/>
                    <a:pt x="1872" y="4134"/>
                  </a:cubicBezTo>
                  <a:cubicBezTo>
                    <a:pt x="1895" y="4180"/>
                    <a:pt x="1918" y="4226"/>
                    <a:pt x="1963" y="4294"/>
                  </a:cubicBezTo>
                  <a:cubicBezTo>
                    <a:pt x="1986" y="4454"/>
                    <a:pt x="2009" y="4728"/>
                    <a:pt x="1918" y="5047"/>
                  </a:cubicBezTo>
                  <a:cubicBezTo>
                    <a:pt x="1826" y="5367"/>
                    <a:pt x="1621" y="5732"/>
                    <a:pt x="1256" y="6052"/>
                  </a:cubicBezTo>
                  <a:cubicBezTo>
                    <a:pt x="1187" y="6120"/>
                    <a:pt x="1073" y="6189"/>
                    <a:pt x="982" y="6257"/>
                  </a:cubicBezTo>
                  <a:cubicBezTo>
                    <a:pt x="936" y="6303"/>
                    <a:pt x="890" y="6325"/>
                    <a:pt x="822" y="6348"/>
                  </a:cubicBezTo>
                  <a:lnTo>
                    <a:pt x="525" y="6508"/>
                  </a:lnTo>
                  <a:lnTo>
                    <a:pt x="365" y="6599"/>
                  </a:lnTo>
                  <a:lnTo>
                    <a:pt x="274" y="6622"/>
                  </a:lnTo>
                  <a:cubicBezTo>
                    <a:pt x="274" y="6645"/>
                    <a:pt x="297" y="6691"/>
                    <a:pt x="297" y="6714"/>
                  </a:cubicBezTo>
                  <a:lnTo>
                    <a:pt x="457" y="7010"/>
                  </a:lnTo>
                  <a:cubicBezTo>
                    <a:pt x="525" y="7261"/>
                    <a:pt x="639" y="7353"/>
                    <a:pt x="731" y="7490"/>
                  </a:cubicBezTo>
                  <a:cubicBezTo>
                    <a:pt x="959" y="7718"/>
                    <a:pt x="1324" y="7900"/>
                    <a:pt x="1666" y="7900"/>
                  </a:cubicBezTo>
                  <a:cubicBezTo>
                    <a:pt x="2009" y="7900"/>
                    <a:pt x="2328" y="7832"/>
                    <a:pt x="2602" y="7695"/>
                  </a:cubicBezTo>
                  <a:cubicBezTo>
                    <a:pt x="3127" y="7467"/>
                    <a:pt x="3515" y="7147"/>
                    <a:pt x="3835" y="6873"/>
                  </a:cubicBezTo>
                  <a:cubicBezTo>
                    <a:pt x="4474" y="6280"/>
                    <a:pt x="4702" y="5778"/>
                    <a:pt x="4657" y="5755"/>
                  </a:cubicBezTo>
                  <a:cubicBezTo>
                    <a:pt x="4655" y="5754"/>
                    <a:pt x="4653" y="5754"/>
                    <a:pt x="4651" y="5754"/>
                  </a:cubicBezTo>
                  <a:cubicBezTo>
                    <a:pt x="4573" y="5754"/>
                    <a:pt x="4275" y="6178"/>
                    <a:pt x="3629" y="6668"/>
                  </a:cubicBezTo>
                  <a:cubicBezTo>
                    <a:pt x="3287" y="6896"/>
                    <a:pt x="2876" y="7170"/>
                    <a:pt x="2420" y="7330"/>
                  </a:cubicBezTo>
                  <a:cubicBezTo>
                    <a:pt x="2191" y="7421"/>
                    <a:pt x="1940" y="7444"/>
                    <a:pt x="1712" y="7444"/>
                  </a:cubicBezTo>
                  <a:cubicBezTo>
                    <a:pt x="1484" y="7421"/>
                    <a:pt x="1324" y="7307"/>
                    <a:pt x="1187" y="7147"/>
                  </a:cubicBezTo>
                  <a:cubicBezTo>
                    <a:pt x="1141" y="7079"/>
                    <a:pt x="1050" y="6965"/>
                    <a:pt x="1073" y="6942"/>
                  </a:cubicBezTo>
                  <a:cubicBezTo>
                    <a:pt x="1050" y="6919"/>
                    <a:pt x="1027" y="6873"/>
                    <a:pt x="1096" y="6873"/>
                  </a:cubicBezTo>
                  <a:cubicBezTo>
                    <a:pt x="1107" y="6862"/>
                    <a:pt x="1113" y="6862"/>
                    <a:pt x="1122" y="6862"/>
                  </a:cubicBezTo>
                  <a:cubicBezTo>
                    <a:pt x="1130" y="6862"/>
                    <a:pt x="1141" y="6862"/>
                    <a:pt x="1164" y="6850"/>
                  </a:cubicBezTo>
                  <a:cubicBezTo>
                    <a:pt x="1233" y="6805"/>
                    <a:pt x="1301" y="6782"/>
                    <a:pt x="1370" y="6736"/>
                  </a:cubicBezTo>
                  <a:cubicBezTo>
                    <a:pt x="1484" y="6645"/>
                    <a:pt x="1621" y="6577"/>
                    <a:pt x="1735" y="6485"/>
                  </a:cubicBezTo>
                  <a:cubicBezTo>
                    <a:pt x="2191" y="6120"/>
                    <a:pt x="2488" y="5664"/>
                    <a:pt x="2648" y="5230"/>
                  </a:cubicBezTo>
                  <a:cubicBezTo>
                    <a:pt x="2785" y="4819"/>
                    <a:pt x="2785" y="4408"/>
                    <a:pt x="2739" y="4134"/>
                  </a:cubicBezTo>
                  <a:cubicBezTo>
                    <a:pt x="2694" y="3974"/>
                    <a:pt x="2648" y="3883"/>
                    <a:pt x="2602" y="3792"/>
                  </a:cubicBezTo>
                  <a:cubicBezTo>
                    <a:pt x="2557" y="3723"/>
                    <a:pt x="2534" y="3678"/>
                    <a:pt x="2534" y="3678"/>
                  </a:cubicBezTo>
                  <a:cubicBezTo>
                    <a:pt x="2534" y="3678"/>
                    <a:pt x="2488" y="3655"/>
                    <a:pt x="2443" y="3586"/>
                  </a:cubicBezTo>
                  <a:cubicBezTo>
                    <a:pt x="2397" y="3518"/>
                    <a:pt x="2260" y="3450"/>
                    <a:pt x="2100" y="3335"/>
                  </a:cubicBezTo>
                  <a:cubicBezTo>
                    <a:pt x="2032" y="3313"/>
                    <a:pt x="1918" y="3290"/>
                    <a:pt x="1803" y="3267"/>
                  </a:cubicBezTo>
                  <a:cubicBezTo>
                    <a:pt x="1758" y="3244"/>
                    <a:pt x="1689" y="3244"/>
                    <a:pt x="1644" y="3244"/>
                  </a:cubicBezTo>
                  <a:cubicBezTo>
                    <a:pt x="1598" y="3244"/>
                    <a:pt x="1484" y="3267"/>
                    <a:pt x="1507" y="3267"/>
                  </a:cubicBezTo>
                  <a:cubicBezTo>
                    <a:pt x="1507" y="3267"/>
                    <a:pt x="1484" y="3267"/>
                    <a:pt x="1461" y="3290"/>
                  </a:cubicBezTo>
                  <a:cubicBezTo>
                    <a:pt x="1447" y="3304"/>
                    <a:pt x="1439" y="3309"/>
                    <a:pt x="1436" y="3309"/>
                  </a:cubicBezTo>
                  <a:cubicBezTo>
                    <a:pt x="1427" y="3309"/>
                    <a:pt x="1438" y="3283"/>
                    <a:pt x="1438" y="3267"/>
                  </a:cubicBezTo>
                  <a:lnTo>
                    <a:pt x="1461" y="3221"/>
                  </a:lnTo>
                  <a:cubicBezTo>
                    <a:pt x="1461" y="3198"/>
                    <a:pt x="1530" y="3084"/>
                    <a:pt x="1575" y="3016"/>
                  </a:cubicBezTo>
                  <a:cubicBezTo>
                    <a:pt x="1689" y="2856"/>
                    <a:pt x="1803" y="2719"/>
                    <a:pt x="1918" y="2559"/>
                  </a:cubicBezTo>
                  <a:cubicBezTo>
                    <a:pt x="2374" y="1920"/>
                    <a:pt x="2922" y="1304"/>
                    <a:pt x="3515" y="825"/>
                  </a:cubicBezTo>
                  <a:cubicBezTo>
                    <a:pt x="3812" y="596"/>
                    <a:pt x="4132" y="414"/>
                    <a:pt x="4428" y="345"/>
                  </a:cubicBezTo>
                  <a:cubicBezTo>
                    <a:pt x="4519" y="317"/>
                    <a:pt x="4608" y="304"/>
                    <a:pt x="4691" y="304"/>
                  </a:cubicBezTo>
                  <a:cubicBezTo>
                    <a:pt x="4882" y="304"/>
                    <a:pt x="5048" y="371"/>
                    <a:pt x="5159" y="482"/>
                  </a:cubicBezTo>
                  <a:cubicBezTo>
                    <a:pt x="5512" y="769"/>
                    <a:pt x="5587" y="1077"/>
                    <a:pt x="5654" y="1077"/>
                  </a:cubicBezTo>
                  <a:cubicBezTo>
                    <a:pt x="5656" y="1077"/>
                    <a:pt x="5659" y="1076"/>
                    <a:pt x="5661" y="1076"/>
                  </a:cubicBezTo>
                  <a:cubicBezTo>
                    <a:pt x="5684" y="1076"/>
                    <a:pt x="5661" y="1007"/>
                    <a:pt x="5638" y="870"/>
                  </a:cubicBezTo>
                  <a:cubicBezTo>
                    <a:pt x="5592" y="733"/>
                    <a:pt x="5524" y="528"/>
                    <a:pt x="5341" y="322"/>
                  </a:cubicBezTo>
                  <a:cubicBezTo>
                    <a:pt x="5250" y="208"/>
                    <a:pt x="5113" y="117"/>
                    <a:pt x="4930" y="49"/>
                  </a:cubicBezTo>
                  <a:cubicBezTo>
                    <a:pt x="4832" y="20"/>
                    <a:pt x="4716" y="1"/>
                    <a:pt x="45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4" name="Google Shape;3454;p43"/>
            <p:cNvSpPr/>
            <p:nvPr/>
          </p:nvSpPr>
          <p:spPr>
            <a:xfrm>
              <a:off x="5485700" y="2635525"/>
              <a:ext cx="505600" cy="50650"/>
            </a:xfrm>
            <a:custGeom>
              <a:avLst/>
              <a:gdLst/>
              <a:ahLst/>
              <a:cxnLst/>
              <a:rect l="l" t="t" r="r" b="b"/>
              <a:pathLst>
                <a:path w="20224" h="2026" extrusionOk="0">
                  <a:moveTo>
                    <a:pt x="17736" y="1335"/>
                  </a:moveTo>
                  <a:cubicBezTo>
                    <a:pt x="17751" y="1335"/>
                    <a:pt x="17764" y="1336"/>
                    <a:pt x="17776" y="1336"/>
                  </a:cubicBezTo>
                  <a:lnTo>
                    <a:pt x="17776" y="1336"/>
                  </a:lnTo>
                  <a:cubicBezTo>
                    <a:pt x="17775" y="1336"/>
                    <a:pt x="17774" y="1336"/>
                    <a:pt x="17773" y="1335"/>
                  </a:cubicBezTo>
                  <a:close/>
                  <a:moveTo>
                    <a:pt x="18077" y="1"/>
                  </a:moveTo>
                  <a:cubicBezTo>
                    <a:pt x="17495" y="1"/>
                    <a:pt x="17062" y="261"/>
                    <a:pt x="16959" y="650"/>
                  </a:cubicBezTo>
                  <a:cubicBezTo>
                    <a:pt x="16869" y="968"/>
                    <a:pt x="17297" y="1331"/>
                    <a:pt x="17773" y="1335"/>
                  </a:cubicBezTo>
                  <a:lnTo>
                    <a:pt x="17773" y="1335"/>
                  </a:lnTo>
                  <a:cubicBezTo>
                    <a:pt x="17773" y="1335"/>
                    <a:pt x="17773" y="1335"/>
                    <a:pt x="17773" y="1335"/>
                  </a:cubicBezTo>
                  <a:lnTo>
                    <a:pt x="17781" y="1335"/>
                  </a:lnTo>
                  <a:cubicBezTo>
                    <a:pt x="17784" y="1336"/>
                    <a:pt x="17786" y="1337"/>
                    <a:pt x="17789" y="1337"/>
                  </a:cubicBezTo>
                  <a:lnTo>
                    <a:pt x="17789" y="1337"/>
                  </a:lnTo>
                  <a:cubicBezTo>
                    <a:pt x="17785" y="1337"/>
                    <a:pt x="17780" y="1337"/>
                    <a:pt x="17776" y="1336"/>
                  </a:cubicBezTo>
                  <a:lnTo>
                    <a:pt x="17776" y="1336"/>
                  </a:lnTo>
                  <a:cubicBezTo>
                    <a:pt x="17814" y="1349"/>
                    <a:pt x="17862" y="1363"/>
                    <a:pt x="17918" y="1381"/>
                  </a:cubicBezTo>
                  <a:cubicBezTo>
                    <a:pt x="17997" y="1397"/>
                    <a:pt x="18076" y="1412"/>
                    <a:pt x="18163" y="1421"/>
                  </a:cubicBezTo>
                  <a:lnTo>
                    <a:pt x="18163" y="1421"/>
                  </a:lnTo>
                  <a:cubicBezTo>
                    <a:pt x="18135" y="1424"/>
                    <a:pt x="18225" y="1441"/>
                    <a:pt x="18278" y="1447"/>
                  </a:cubicBezTo>
                  <a:lnTo>
                    <a:pt x="18278" y="1447"/>
                  </a:lnTo>
                  <a:cubicBezTo>
                    <a:pt x="18279" y="1448"/>
                    <a:pt x="18281" y="1449"/>
                    <a:pt x="18283" y="1449"/>
                  </a:cubicBezTo>
                  <a:cubicBezTo>
                    <a:pt x="18375" y="1472"/>
                    <a:pt x="18443" y="1518"/>
                    <a:pt x="18512" y="1564"/>
                  </a:cubicBezTo>
                  <a:cubicBezTo>
                    <a:pt x="18768" y="1666"/>
                    <a:pt x="19038" y="1718"/>
                    <a:pt x="19301" y="1718"/>
                  </a:cubicBezTo>
                  <a:cubicBezTo>
                    <a:pt x="19389" y="1718"/>
                    <a:pt x="19476" y="1712"/>
                    <a:pt x="19562" y="1700"/>
                  </a:cubicBezTo>
                  <a:cubicBezTo>
                    <a:pt x="20109" y="1655"/>
                    <a:pt x="20223" y="1244"/>
                    <a:pt x="20109" y="902"/>
                  </a:cubicBezTo>
                  <a:cubicBezTo>
                    <a:pt x="19904" y="354"/>
                    <a:pt x="18945" y="80"/>
                    <a:pt x="18283" y="11"/>
                  </a:cubicBezTo>
                  <a:cubicBezTo>
                    <a:pt x="18213" y="4"/>
                    <a:pt x="18144" y="1"/>
                    <a:pt x="18077" y="1"/>
                  </a:cubicBezTo>
                  <a:close/>
                  <a:moveTo>
                    <a:pt x="2168" y="244"/>
                  </a:moveTo>
                  <a:cubicBezTo>
                    <a:pt x="2080" y="244"/>
                    <a:pt x="1989" y="250"/>
                    <a:pt x="1895" y="262"/>
                  </a:cubicBezTo>
                  <a:cubicBezTo>
                    <a:pt x="1210" y="377"/>
                    <a:pt x="274" y="696"/>
                    <a:pt x="114" y="1244"/>
                  </a:cubicBezTo>
                  <a:cubicBezTo>
                    <a:pt x="0" y="1609"/>
                    <a:pt x="137" y="2020"/>
                    <a:pt x="685" y="2020"/>
                  </a:cubicBezTo>
                  <a:cubicBezTo>
                    <a:pt x="743" y="2024"/>
                    <a:pt x="800" y="2026"/>
                    <a:pt x="857" y="2026"/>
                  </a:cubicBezTo>
                  <a:cubicBezTo>
                    <a:pt x="1158" y="2026"/>
                    <a:pt x="1443" y="1972"/>
                    <a:pt x="1712" y="1837"/>
                  </a:cubicBezTo>
                  <a:cubicBezTo>
                    <a:pt x="1803" y="1792"/>
                    <a:pt x="1872" y="1746"/>
                    <a:pt x="1940" y="1700"/>
                  </a:cubicBezTo>
                  <a:cubicBezTo>
                    <a:pt x="1992" y="1680"/>
                    <a:pt x="2020" y="1669"/>
                    <a:pt x="2023" y="1669"/>
                  </a:cubicBezTo>
                  <a:lnTo>
                    <a:pt x="2023" y="1669"/>
                  </a:lnTo>
                  <a:cubicBezTo>
                    <a:pt x="2027" y="1669"/>
                    <a:pt x="1993" y="1686"/>
                    <a:pt x="1918" y="1723"/>
                  </a:cubicBezTo>
                  <a:cubicBezTo>
                    <a:pt x="1965" y="1708"/>
                    <a:pt x="2099" y="1681"/>
                    <a:pt x="2088" y="1681"/>
                  </a:cubicBezTo>
                  <a:cubicBezTo>
                    <a:pt x="2083" y="1681"/>
                    <a:pt x="2048" y="1686"/>
                    <a:pt x="1963" y="1700"/>
                  </a:cubicBezTo>
                  <a:cubicBezTo>
                    <a:pt x="2077" y="1678"/>
                    <a:pt x="2191" y="1655"/>
                    <a:pt x="2306" y="1632"/>
                  </a:cubicBezTo>
                  <a:cubicBezTo>
                    <a:pt x="2351" y="1615"/>
                    <a:pt x="2390" y="1599"/>
                    <a:pt x="2424" y="1586"/>
                  </a:cubicBezTo>
                  <a:lnTo>
                    <a:pt x="2424" y="1586"/>
                  </a:lnTo>
                  <a:cubicBezTo>
                    <a:pt x="2429" y="1586"/>
                    <a:pt x="2435" y="1586"/>
                    <a:pt x="2443" y="1586"/>
                  </a:cubicBezTo>
                  <a:lnTo>
                    <a:pt x="2443" y="1586"/>
                  </a:lnTo>
                  <a:cubicBezTo>
                    <a:pt x="2443" y="1583"/>
                    <a:pt x="2443" y="1581"/>
                    <a:pt x="2444" y="1578"/>
                  </a:cubicBezTo>
                  <a:lnTo>
                    <a:pt x="2444" y="1578"/>
                  </a:lnTo>
                  <a:cubicBezTo>
                    <a:pt x="2455" y="1574"/>
                    <a:pt x="2466" y="1570"/>
                    <a:pt x="2475" y="1566"/>
                  </a:cubicBezTo>
                  <a:lnTo>
                    <a:pt x="2475" y="1566"/>
                  </a:lnTo>
                  <a:cubicBezTo>
                    <a:pt x="2465" y="1568"/>
                    <a:pt x="2456" y="1570"/>
                    <a:pt x="2448" y="1572"/>
                  </a:cubicBezTo>
                  <a:lnTo>
                    <a:pt x="2448" y="1572"/>
                  </a:lnTo>
                  <a:cubicBezTo>
                    <a:pt x="2455" y="1565"/>
                    <a:pt x="2468" y="1564"/>
                    <a:pt x="2482" y="1564"/>
                  </a:cubicBezTo>
                  <a:lnTo>
                    <a:pt x="2482" y="1564"/>
                  </a:lnTo>
                  <a:cubicBezTo>
                    <a:pt x="2480" y="1564"/>
                    <a:pt x="2478" y="1565"/>
                    <a:pt x="2475" y="1566"/>
                  </a:cubicBezTo>
                  <a:lnTo>
                    <a:pt x="2475" y="1566"/>
                  </a:lnTo>
                  <a:cubicBezTo>
                    <a:pt x="2480" y="1565"/>
                    <a:pt x="2484" y="1564"/>
                    <a:pt x="2488" y="1564"/>
                  </a:cubicBezTo>
                  <a:cubicBezTo>
                    <a:pt x="2486" y="1564"/>
                    <a:pt x="2484" y="1564"/>
                    <a:pt x="2482" y="1564"/>
                  </a:cubicBezTo>
                  <a:lnTo>
                    <a:pt x="2482" y="1564"/>
                  </a:lnTo>
                  <a:cubicBezTo>
                    <a:pt x="2538" y="1541"/>
                    <a:pt x="2567" y="1530"/>
                    <a:pt x="2569" y="1530"/>
                  </a:cubicBezTo>
                  <a:lnTo>
                    <a:pt x="2569" y="1530"/>
                  </a:lnTo>
                  <a:cubicBezTo>
                    <a:pt x="2570" y="1530"/>
                    <a:pt x="2528" y="1548"/>
                    <a:pt x="2443" y="1586"/>
                  </a:cubicBezTo>
                  <a:lnTo>
                    <a:pt x="2443" y="1586"/>
                  </a:lnTo>
                  <a:cubicBezTo>
                    <a:pt x="2443" y="1586"/>
                    <a:pt x="2443" y="1586"/>
                    <a:pt x="2443" y="1586"/>
                  </a:cubicBezTo>
                  <a:lnTo>
                    <a:pt x="2443" y="1586"/>
                  </a:lnTo>
                  <a:cubicBezTo>
                    <a:pt x="2443" y="1586"/>
                    <a:pt x="2443" y="1586"/>
                    <a:pt x="2443" y="1586"/>
                  </a:cubicBezTo>
                  <a:cubicBezTo>
                    <a:pt x="2443" y="1586"/>
                    <a:pt x="2443" y="1586"/>
                    <a:pt x="2443" y="1586"/>
                  </a:cubicBezTo>
                  <a:lnTo>
                    <a:pt x="2443" y="1586"/>
                  </a:lnTo>
                  <a:cubicBezTo>
                    <a:pt x="2449" y="1586"/>
                    <a:pt x="2457" y="1586"/>
                    <a:pt x="2465" y="1586"/>
                  </a:cubicBezTo>
                  <a:cubicBezTo>
                    <a:pt x="2922" y="1541"/>
                    <a:pt x="3333" y="1153"/>
                    <a:pt x="3241" y="856"/>
                  </a:cubicBezTo>
                  <a:cubicBezTo>
                    <a:pt x="3123" y="482"/>
                    <a:pt x="2717" y="244"/>
                    <a:pt x="2168" y="2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5" name="Google Shape;3455;p43"/>
            <p:cNvSpPr/>
            <p:nvPr/>
          </p:nvSpPr>
          <p:spPr>
            <a:xfrm>
              <a:off x="5924225" y="2650350"/>
              <a:ext cx="3175" cy="875"/>
            </a:xfrm>
            <a:custGeom>
              <a:avLst/>
              <a:gdLst/>
              <a:ahLst/>
              <a:cxnLst/>
              <a:rect l="l" t="t" r="r" b="b"/>
              <a:pathLst>
                <a:path w="127" h="35" extrusionOk="0">
                  <a:moveTo>
                    <a:pt x="3" y="0"/>
                  </a:moveTo>
                  <a:lnTo>
                    <a:pt x="3" y="0"/>
                  </a:lnTo>
                  <a:cubicBezTo>
                    <a:pt x="0" y="0"/>
                    <a:pt x="35" y="12"/>
                    <a:pt x="103" y="35"/>
                  </a:cubicBezTo>
                  <a:lnTo>
                    <a:pt x="126" y="35"/>
                  </a:lnTo>
                  <a:cubicBezTo>
                    <a:pt x="46" y="12"/>
                    <a:pt x="6" y="0"/>
                    <a:pt x="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6" name="Google Shape;3456;p43"/>
            <p:cNvSpPr/>
            <p:nvPr/>
          </p:nvSpPr>
          <p:spPr>
            <a:xfrm>
              <a:off x="5938775" y="2653475"/>
              <a:ext cx="600" cy="600"/>
            </a:xfrm>
            <a:custGeom>
              <a:avLst/>
              <a:gdLst/>
              <a:ahLst/>
              <a:cxnLst/>
              <a:rect l="l" t="t" r="r" b="b"/>
              <a:pathLst>
                <a:path w="24" h="24" extrusionOk="0">
                  <a:moveTo>
                    <a:pt x="1" y="1"/>
                  </a:moveTo>
                  <a:cubicBezTo>
                    <a:pt x="1" y="24"/>
                    <a:pt x="1" y="24"/>
                    <a:pt x="1" y="24"/>
                  </a:cubicBezTo>
                  <a:lnTo>
                    <a:pt x="23" y="24"/>
                  </a:lnTo>
                  <a:cubicBezTo>
                    <a:pt x="23" y="24"/>
                    <a:pt x="1" y="24"/>
                    <a:pt x="1" y="1"/>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7" name="Google Shape;3457;p43"/>
            <p:cNvSpPr/>
            <p:nvPr/>
          </p:nvSpPr>
          <p:spPr>
            <a:xfrm>
              <a:off x="5531925" y="2660325"/>
              <a:ext cx="1150" cy="25"/>
            </a:xfrm>
            <a:custGeom>
              <a:avLst/>
              <a:gdLst/>
              <a:ahLst/>
              <a:cxnLst/>
              <a:rect l="l" t="t" r="r" b="b"/>
              <a:pathLst>
                <a:path w="46" h="1" extrusionOk="0">
                  <a:moveTo>
                    <a:pt x="0" y="1"/>
                  </a:moveTo>
                  <a:cubicBezTo>
                    <a:pt x="0" y="1"/>
                    <a:pt x="23" y="1"/>
                    <a:pt x="23" y="1"/>
                  </a:cubicBezTo>
                  <a:cubicBezTo>
                    <a:pt x="23" y="1"/>
                    <a:pt x="23" y="1"/>
                    <a:pt x="46" y="1"/>
                  </a:cubicBezTo>
                  <a:cubicBezTo>
                    <a:pt x="23" y="1"/>
                    <a:pt x="0" y="1"/>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8" name="Google Shape;3458;p43"/>
            <p:cNvSpPr/>
            <p:nvPr/>
          </p:nvSpPr>
          <p:spPr>
            <a:xfrm>
              <a:off x="6011250" y="2929750"/>
              <a:ext cx="35975" cy="19875"/>
            </a:xfrm>
            <a:custGeom>
              <a:avLst/>
              <a:gdLst/>
              <a:ahLst/>
              <a:cxnLst/>
              <a:rect l="l" t="t" r="r" b="b"/>
              <a:pathLst>
                <a:path w="1439" h="795" extrusionOk="0">
                  <a:moveTo>
                    <a:pt x="955" y="1"/>
                  </a:moveTo>
                  <a:cubicBezTo>
                    <a:pt x="823" y="1"/>
                    <a:pt x="672" y="30"/>
                    <a:pt x="525" y="89"/>
                  </a:cubicBezTo>
                  <a:cubicBezTo>
                    <a:pt x="183" y="226"/>
                    <a:pt x="0" y="477"/>
                    <a:pt x="92" y="659"/>
                  </a:cubicBezTo>
                  <a:cubicBezTo>
                    <a:pt x="155" y="748"/>
                    <a:pt x="290" y="795"/>
                    <a:pt x="456" y="795"/>
                  </a:cubicBezTo>
                  <a:cubicBezTo>
                    <a:pt x="587" y="795"/>
                    <a:pt x="739" y="766"/>
                    <a:pt x="891" y="705"/>
                  </a:cubicBezTo>
                  <a:cubicBezTo>
                    <a:pt x="1233" y="568"/>
                    <a:pt x="1438" y="317"/>
                    <a:pt x="1324" y="157"/>
                  </a:cubicBezTo>
                  <a:cubicBezTo>
                    <a:pt x="1272" y="53"/>
                    <a:pt x="1130" y="1"/>
                    <a:pt x="955" y="1"/>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9" name="Google Shape;3459;p43"/>
            <p:cNvSpPr/>
            <p:nvPr/>
          </p:nvSpPr>
          <p:spPr>
            <a:xfrm>
              <a:off x="5446325" y="2925225"/>
              <a:ext cx="35400" cy="21475"/>
            </a:xfrm>
            <a:custGeom>
              <a:avLst/>
              <a:gdLst/>
              <a:ahLst/>
              <a:cxnLst/>
              <a:rect l="l" t="t" r="r" b="b"/>
              <a:pathLst>
                <a:path w="1416" h="859" extrusionOk="0">
                  <a:moveTo>
                    <a:pt x="406" y="1"/>
                  </a:moveTo>
                  <a:cubicBezTo>
                    <a:pt x="275" y="1"/>
                    <a:pt x="167" y="36"/>
                    <a:pt x="114" y="110"/>
                  </a:cubicBezTo>
                  <a:cubicBezTo>
                    <a:pt x="0" y="270"/>
                    <a:pt x="160" y="544"/>
                    <a:pt x="480" y="726"/>
                  </a:cubicBezTo>
                  <a:cubicBezTo>
                    <a:pt x="663" y="812"/>
                    <a:pt x="846" y="858"/>
                    <a:pt x="995" y="858"/>
                  </a:cubicBezTo>
                  <a:cubicBezTo>
                    <a:pt x="1123" y="858"/>
                    <a:pt x="1226" y="823"/>
                    <a:pt x="1279" y="749"/>
                  </a:cubicBezTo>
                  <a:cubicBezTo>
                    <a:pt x="1415" y="589"/>
                    <a:pt x="1233" y="315"/>
                    <a:pt x="913" y="133"/>
                  </a:cubicBezTo>
                  <a:cubicBezTo>
                    <a:pt x="742" y="47"/>
                    <a:pt x="558" y="1"/>
                    <a:pt x="406" y="1"/>
                  </a:cubicBez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0" name="Google Shape;3460;p43"/>
            <p:cNvSpPr/>
            <p:nvPr/>
          </p:nvSpPr>
          <p:spPr>
            <a:xfrm>
              <a:off x="5633725" y="2937075"/>
              <a:ext cx="149875" cy="79100"/>
            </a:xfrm>
            <a:custGeom>
              <a:avLst/>
              <a:gdLst/>
              <a:ahLst/>
              <a:cxnLst/>
              <a:rect l="l" t="t" r="r" b="b"/>
              <a:pathLst>
                <a:path w="5995" h="3164" extrusionOk="0">
                  <a:moveTo>
                    <a:pt x="5076" y="0"/>
                  </a:moveTo>
                  <a:cubicBezTo>
                    <a:pt x="4371" y="0"/>
                    <a:pt x="3162" y="650"/>
                    <a:pt x="2296" y="686"/>
                  </a:cubicBezTo>
                  <a:cubicBezTo>
                    <a:pt x="2254" y="688"/>
                    <a:pt x="2213" y="688"/>
                    <a:pt x="2173" y="688"/>
                  </a:cubicBezTo>
                  <a:cubicBezTo>
                    <a:pt x="1172" y="688"/>
                    <a:pt x="813" y="161"/>
                    <a:pt x="813" y="161"/>
                  </a:cubicBezTo>
                  <a:lnTo>
                    <a:pt x="813" y="161"/>
                  </a:lnTo>
                  <a:cubicBezTo>
                    <a:pt x="1" y="512"/>
                    <a:pt x="1426" y="3164"/>
                    <a:pt x="2754" y="3164"/>
                  </a:cubicBezTo>
                  <a:cubicBezTo>
                    <a:pt x="2807" y="3164"/>
                    <a:pt x="2860" y="3160"/>
                    <a:pt x="2913" y="3151"/>
                  </a:cubicBezTo>
                  <a:cubicBezTo>
                    <a:pt x="4282" y="2923"/>
                    <a:pt x="5994" y="709"/>
                    <a:pt x="5515" y="161"/>
                  </a:cubicBezTo>
                  <a:cubicBezTo>
                    <a:pt x="5414" y="46"/>
                    <a:pt x="5263" y="0"/>
                    <a:pt x="507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1" name="Google Shape;3461;p43"/>
            <p:cNvSpPr/>
            <p:nvPr/>
          </p:nvSpPr>
          <p:spPr>
            <a:xfrm>
              <a:off x="5642625" y="2907875"/>
              <a:ext cx="136400" cy="76175"/>
            </a:xfrm>
            <a:custGeom>
              <a:avLst/>
              <a:gdLst/>
              <a:ahLst/>
              <a:cxnLst/>
              <a:rect l="l" t="t" r="r" b="b"/>
              <a:pathLst>
                <a:path w="5456" h="3047" extrusionOk="0">
                  <a:moveTo>
                    <a:pt x="4555" y="596"/>
                  </a:moveTo>
                  <a:cubicBezTo>
                    <a:pt x="4550" y="596"/>
                    <a:pt x="4546" y="597"/>
                    <a:pt x="4542" y="598"/>
                  </a:cubicBezTo>
                  <a:cubicBezTo>
                    <a:pt x="4497" y="644"/>
                    <a:pt x="4611" y="872"/>
                    <a:pt x="4748" y="1055"/>
                  </a:cubicBezTo>
                  <a:cubicBezTo>
                    <a:pt x="4816" y="1169"/>
                    <a:pt x="4885" y="1260"/>
                    <a:pt x="4930" y="1329"/>
                  </a:cubicBezTo>
                  <a:cubicBezTo>
                    <a:pt x="4953" y="1397"/>
                    <a:pt x="4976" y="1443"/>
                    <a:pt x="4976" y="1443"/>
                  </a:cubicBezTo>
                  <a:cubicBezTo>
                    <a:pt x="4976" y="1443"/>
                    <a:pt x="5022" y="1489"/>
                    <a:pt x="5045" y="1534"/>
                  </a:cubicBezTo>
                  <a:cubicBezTo>
                    <a:pt x="5067" y="1603"/>
                    <a:pt x="5113" y="1671"/>
                    <a:pt x="5113" y="1785"/>
                  </a:cubicBezTo>
                  <a:cubicBezTo>
                    <a:pt x="5113" y="1991"/>
                    <a:pt x="5022" y="2219"/>
                    <a:pt x="5067" y="2242"/>
                  </a:cubicBezTo>
                  <a:cubicBezTo>
                    <a:pt x="5070" y="2243"/>
                    <a:pt x="5074" y="2244"/>
                    <a:pt x="5078" y="2244"/>
                  </a:cubicBezTo>
                  <a:cubicBezTo>
                    <a:pt x="5139" y="2244"/>
                    <a:pt x="5324" y="2088"/>
                    <a:pt x="5410" y="1831"/>
                  </a:cubicBezTo>
                  <a:cubicBezTo>
                    <a:pt x="5455" y="1694"/>
                    <a:pt x="5433" y="1512"/>
                    <a:pt x="5410" y="1420"/>
                  </a:cubicBezTo>
                  <a:cubicBezTo>
                    <a:pt x="5387" y="1352"/>
                    <a:pt x="5364" y="1306"/>
                    <a:pt x="5364" y="1283"/>
                  </a:cubicBezTo>
                  <a:cubicBezTo>
                    <a:pt x="5341" y="1260"/>
                    <a:pt x="5341" y="1238"/>
                    <a:pt x="5341" y="1238"/>
                  </a:cubicBezTo>
                  <a:cubicBezTo>
                    <a:pt x="5341" y="1238"/>
                    <a:pt x="5296" y="1169"/>
                    <a:pt x="5227" y="1101"/>
                  </a:cubicBezTo>
                  <a:cubicBezTo>
                    <a:pt x="5159" y="1032"/>
                    <a:pt x="5067" y="941"/>
                    <a:pt x="4976" y="872"/>
                  </a:cubicBezTo>
                  <a:cubicBezTo>
                    <a:pt x="4786" y="724"/>
                    <a:pt x="4615" y="596"/>
                    <a:pt x="4555" y="596"/>
                  </a:cubicBezTo>
                  <a:close/>
                  <a:moveTo>
                    <a:pt x="3819" y="1845"/>
                  </a:moveTo>
                  <a:cubicBezTo>
                    <a:pt x="3779" y="1845"/>
                    <a:pt x="3738" y="1848"/>
                    <a:pt x="3698" y="1854"/>
                  </a:cubicBezTo>
                  <a:cubicBezTo>
                    <a:pt x="3515" y="1900"/>
                    <a:pt x="3356" y="1991"/>
                    <a:pt x="3356" y="1991"/>
                  </a:cubicBezTo>
                  <a:cubicBezTo>
                    <a:pt x="3356" y="1991"/>
                    <a:pt x="3219" y="2128"/>
                    <a:pt x="3150" y="2288"/>
                  </a:cubicBezTo>
                  <a:cubicBezTo>
                    <a:pt x="3082" y="2470"/>
                    <a:pt x="3104" y="2653"/>
                    <a:pt x="3150" y="2653"/>
                  </a:cubicBezTo>
                  <a:cubicBezTo>
                    <a:pt x="3155" y="2654"/>
                    <a:pt x="3160" y="2655"/>
                    <a:pt x="3166" y="2655"/>
                  </a:cubicBezTo>
                  <a:cubicBezTo>
                    <a:pt x="3229" y="2655"/>
                    <a:pt x="3296" y="2532"/>
                    <a:pt x="3401" y="2447"/>
                  </a:cubicBezTo>
                  <a:cubicBezTo>
                    <a:pt x="3492" y="2379"/>
                    <a:pt x="3607" y="2310"/>
                    <a:pt x="3607" y="2310"/>
                  </a:cubicBezTo>
                  <a:cubicBezTo>
                    <a:pt x="3607" y="2310"/>
                    <a:pt x="3698" y="2219"/>
                    <a:pt x="3812" y="2128"/>
                  </a:cubicBezTo>
                  <a:cubicBezTo>
                    <a:pt x="3926" y="2059"/>
                    <a:pt x="4063" y="1968"/>
                    <a:pt x="4040" y="1922"/>
                  </a:cubicBezTo>
                  <a:cubicBezTo>
                    <a:pt x="4040" y="1871"/>
                    <a:pt x="3938" y="1845"/>
                    <a:pt x="3819" y="1845"/>
                  </a:cubicBezTo>
                  <a:close/>
                  <a:moveTo>
                    <a:pt x="1331" y="0"/>
                  </a:moveTo>
                  <a:cubicBezTo>
                    <a:pt x="1241" y="0"/>
                    <a:pt x="864" y="260"/>
                    <a:pt x="525" y="598"/>
                  </a:cubicBezTo>
                  <a:cubicBezTo>
                    <a:pt x="343" y="758"/>
                    <a:pt x="183" y="987"/>
                    <a:pt x="92" y="1169"/>
                  </a:cubicBezTo>
                  <a:cubicBezTo>
                    <a:pt x="46" y="1283"/>
                    <a:pt x="23" y="1375"/>
                    <a:pt x="23" y="1443"/>
                  </a:cubicBezTo>
                  <a:cubicBezTo>
                    <a:pt x="0" y="1489"/>
                    <a:pt x="0" y="1534"/>
                    <a:pt x="0" y="1534"/>
                  </a:cubicBezTo>
                  <a:cubicBezTo>
                    <a:pt x="0" y="1534"/>
                    <a:pt x="0" y="1580"/>
                    <a:pt x="0" y="1648"/>
                  </a:cubicBezTo>
                  <a:cubicBezTo>
                    <a:pt x="0" y="1717"/>
                    <a:pt x="23" y="1808"/>
                    <a:pt x="69" y="1900"/>
                  </a:cubicBezTo>
                  <a:cubicBezTo>
                    <a:pt x="160" y="2128"/>
                    <a:pt x="320" y="2333"/>
                    <a:pt x="502" y="2516"/>
                  </a:cubicBezTo>
                  <a:cubicBezTo>
                    <a:pt x="857" y="2829"/>
                    <a:pt x="1250" y="3047"/>
                    <a:pt x="1332" y="3047"/>
                  </a:cubicBezTo>
                  <a:cubicBezTo>
                    <a:pt x="1340" y="3047"/>
                    <a:pt x="1345" y="3045"/>
                    <a:pt x="1347" y="3041"/>
                  </a:cubicBezTo>
                  <a:cubicBezTo>
                    <a:pt x="1393" y="2995"/>
                    <a:pt x="1027" y="2676"/>
                    <a:pt x="731" y="2310"/>
                  </a:cubicBezTo>
                  <a:cubicBezTo>
                    <a:pt x="571" y="2128"/>
                    <a:pt x="480" y="1922"/>
                    <a:pt x="434" y="1785"/>
                  </a:cubicBezTo>
                  <a:cubicBezTo>
                    <a:pt x="411" y="1648"/>
                    <a:pt x="434" y="1557"/>
                    <a:pt x="411" y="1557"/>
                  </a:cubicBezTo>
                  <a:cubicBezTo>
                    <a:pt x="411" y="1557"/>
                    <a:pt x="411" y="1534"/>
                    <a:pt x="411" y="1489"/>
                  </a:cubicBezTo>
                  <a:cubicBezTo>
                    <a:pt x="434" y="1443"/>
                    <a:pt x="434" y="1397"/>
                    <a:pt x="457" y="1329"/>
                  </a:cubicBezTo>
                  <a:cubicBezTo>
                    <a:pt x="502" y="1169"/>
                    <a:pt x="616" y="987"/>
                    <a:pt x="753" y="781"/>
                  </a:cubicBezTo>
                  <a:cubicBezTo>
                    <a:pt x="1050" y="416"/>
                    <a:pt x="1393" y="51"/>
                    <a:pt x="1347" y="5"/>
                  </a:cubicBezTo>
                  <a:cubicBezTo>
                    <a:pt x="1344" y="2"/>
                    <a:pt x="1338" y="0"/>
                    <a:pt x="13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2" name="Google Shape;3462;p43"/>
            <p:cNvSpPr/>
            <p:nvPr/>
          </p:nvSpPr>
          <p:spPr>
            <a:xfrm>
              <a:off x="5612950" y="2995100"/>
              <a:ext cx="208550" cy="115200"/>
            </a:xfrm>
            <a:custGeom>
              <a:avLst/>
              <a:gdLst/>
              <a:ahLst/>
              <a:cxnLst/>
              <a:rect l="l" t="t" r="r" b="b"/>
              <a:pathLst>
                <a:path w="8342" h="4608" extrusionOk="0">
                  <a:moveTo>
                    <a:pt x="6852" y="0"/>
                  </a:moveTo>
                  <a:cubicBezTo>
                    <a:pt x="6621" y="0"/>
                    <a:pt x="6385" y="60"/>
                    <a:pt x="6163" y="191"/>
                  </a:cubicBezTo>
                  <a:cubicBezTo>
                    <a:pt x="5433" y="625"/>
                    <a:pt x="5068" y="1720"/>
                    <a:pt x="4200" y="1903"/>
                  </a:cubicBezTo>
                  <a:cubicBezTo>
                    <a:pt x="4103" y="1923"/>
                    <a:pt x="4008" y="1932"/>
                    <a:pt x="3916" y="1932"/>
                  </a:cubicBezTo>
                  <a:cubicBezTo>
                    <a:pt x="3271" y="1932"/>
                    <a:pt x="2739" y="1480"/>
                    <a:pt x="2260" y="1081"/>
                  </a:cubicBezTo>
                  <a:cubicBezTo>
                    <a:pt x="1916" y="782"/>
                    <a:pt x="1387" y="435"/>
                    <a:pt x="935" y="435"/>
                  </a:cubicBezTo>
                  <a:cubicBezTo>
                    <a:pt x="695" y="435"/>
                    <a:pt x="478" y="532"/>
                    <a:pt x="320" y="784"/>
                  </a:cubicBezTo>
                  <a:cubicBezTo>
                    <a:pt x="274" y="853"/>
                    <a:pt x="251" y="898"/>
                    <a:pt x="229" y="967"/>
                  </a:cubicBezTo>
                  <a:cubicBezTo>
                    <a:pt x="0" y="1492"/>
                    <a:pt x="229" y="2314"/>
                    <a:pt x="525" y="2770"/>
                  </a:cubicBezTo>
                  <a:cubicBezTo>
                    <a:pt x="1142" y="3638"/>
                    <a:pt x="2306" y="4391"/>
                    <a:pt x="3378" y="4551"/>
                  </a:cubicBezTo>
                  <a:cubicBezTo>
                    <a:pt x="3639" y="4589"/>
                    <a:pt x="3904" y="4608"/>
                    <a:pt x="4168" y="4608"/>
                  </a:cubicBezTo>
                  <a:cubicBezTo>
                    <a:pt x="6265" y="4608"/>
                    <a:pt x="8342" y="3420"/>
                    <a:pt x="8240" y="1332"/>
                  </a:cubicBezTo>
                  <a:cubicBezTo>
                    <a:pt x="8189" y="544"/>
                    <a:pt x="7546" y="0"/>
                    <a:pt x="68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3" name="Google Shape;3463;p43"/>
            <p:cNvSpPr/>
            <p:nvPr/>
          </p:nvSpPr>
          <p:spPr>
            <a:xfrm>
              <a:off x="5683700" y="3059125"/>
              <a:ext cx="127275" cy="51225"/>
            </a:xfrm>
            <a:custGeom>
              <a:avLst/>
              <a:gdLst/>
              <a:ahLst/>
              <a:cxnLst/>
              <a:rect l="l" t="t" r="r" b="b"/>
              <a:pathLst>
                <a:path w="5091" h="2049" extrusionOk="0">
                  <a:moveTo>
                    <a:pt x="3685" y="0"/>
                  </a:moveTo>
                  <a:cubicBezTo>
                    <a:pt x="3508" y="0"/>
                    <a:pt x="3330" y="9"/>
                    <a:pt x="3151" y="27"/>
                  </a:cubicBezTo>
                  <a:cubicBezTo>
                    <a:pt x="1621" y="164"/>
                    <a:pt x="411" y="917"/>
                    <a:pt x="1" y="1853"/>
                  </a:cubicBezTo>
                  <a:cubicBezTo>
                    <a:pt x="183" y="1898"/>
                    <a:pt x="366" y="1967"/>
                    <a:pt x="548" y="1990"/>
                  </a:cubicBezTo>
                  <a:cubicBezTo>
                    <a:pt x="811" y="2029"/>
                    <a:pt x="1078" y="2049"/>
                    <a:pt x="1344" y="2049"/>
                  </a:cubicBezTo>
                  <a:cubicBezTo>
                    <a:pt x="2904" y="2049"/>
                    <a:pt x="4447" y="1376"/>
                    <a:pt x="5091" y="186"/>
                  </a:cubicBezTo>
                  <a:cubicBezTo>
                    <a:pt x="4669" y="68"/>
                    <a:pt x="4185" y="0"/>
                    <a:pt x="36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4" name="Google Shape;3464;p43"/>
            <p:cNvSpPr/>
            <p:nvPr/>
          </p:nvSpPr>
          <p:spPr>
            <a:xfrm>
              <a:off x="5670575" y="3117375"/>
              <a:ext cx="70775" cy="22575"/>
            </a:xfrm>
            <a:custGeom>
              <a:avLst/>
              <a:gdLst/>
              <a:ahLst/>
              <a:cxnLst/>
              <a:rect l="l" t="t" r="r" b="b"/>
              <a:pathLst>
                <a:path w="2831" h="903" extrusionOk="0">
                  <a:moveTo>
                    <a:pt x="28" y="0"/>
                  </a:moveTo>
                  <a:cubicBezTo>
                    <a:pt x="26" y="0"/>
                    <a:pt x="24" y="1"/>
                    <a:pt x="23" y="2"/>
                  </a:cubicBezTo>
                  <a:cubicBezTo>
                    <a:pt x="1" y="25"/>
                    <a:pt x="252" y="321"/>
                    <a:pt x="571" y="550"/>
                  </a:cubicBezTo>
                  <a:cubicBezTo>
                    <a:pt x="754" y="641"/>
                    <a:pt x="914" y="755"/>
                    <a:pt x="1073" y="778"/>
                  </a:cubicBezTo>
                  <a:cubicBezTo>
                    <a:pt x="1210" y="824"/>
                    <a:pt x="1302" y="869"/>
                    <a:pt x="1302" y="869"/>
                  </a:cubicBezTo>
                  <a:cubicBezTo>
                    <a:pt x="1302" y="869"/>
                    <a:pt x="1393" y="869"/>
                    <a:pt x="1553" y="892"/>
                  </a:cubicBezTo>
                  <a:cubicBezTo>
                    <a:pt x="1598" y="900"/>
                    <a:pt x="1652" y="902"/>
                    <a:pt x="1710" y="902"/>
                  </a:cubicBezTo>
                  <a:cubicBezTo>
                    <a:pt x="1827" y="902"/>
                    <a:pt x="1964" y="892"/>
                    <a:pt x="2101" y="892"/>
                  </a:cubicBezTo>
                  <a:cubicBezTo>
                    <a:pt x="2489" y="824"/>
                    <a:pt x="2831" y="595"/>
                    <a:pt x="2808" y="573"/>
                  </a:cubicBezTo>
                  <a:cubicBezTo>
                    <a:pt x="2805" y="567"/>
                    <a:pt x="2798" y="564"/>
                    <a:pt x="2786" y="564"/>
                  </a:cubicBezTo>
                  <a:cubicBezTo>
                    <a:pt x="2700" y="564"/>
                    <a:pt x="2398" y="689"/>
                    <a:pt x="2078" y="709"/>
                  </a:cubicBezTo>
                  <a:cubicBezTo>
                    <a:pt x="1895" y="687"/>
                    <a:pt x="1713" y="709"/>
                    <a:pt x="1576" y="664"/>
                  </a:cubicBezTo>
                  <a:cubicBezTo>
                    <a:pt x="1439" y="641"/>
                    <a:pt x="1370" y="618"/>
                    <a:pt x="1370" y="618"/>
                  </a:cubicBezTo>
                  <a:cubicBezTo>
                    <a:pt x="1370" y="618"/>
                    <a:pt x="1279" y="595"/>
                    <a:pt x="1142" y="550"/>
                  </a:cubicBezTo>
                  <a:cubicBezTo>
                    <a:pt x="1005" y="527"/>
                    <a:pt x="845" y="458"/>
                    <a:pt x="663" y="390"/>
                  </a:cubicBezTo>
                  <a:cubicBezTo>
                    <a:pt x="357" y="237"/>
                    <a:pt x="72" y="0"/>
                    <a:pt x="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5" name="Google Shape;3465;p43"/>
            <p:cNvSpPr/>
            <p:nvPr/>
          </p:nvSpPr>
          <p:spPr>
            <a:xfrm>
              <a:off x="5860600" y="2775900"/>
              <a:ext cx="166075" cy="152650"/>
            </a:xfrm>
            <a:custGeom>
              <a:avLst/>
              <a:gdLst/>
              <a:ahLst/>
              <a:cxnLst/>
              <a:rect l="l" t="t" r="r" b="b"/>
              <a:pathLst>
                <a:path w="6643" h="6106" extrusionOk="0">
                  <a:moveTo>
                    <a:pt x="2880" y="0"/>
                  </a:moveTo>
                  <a:cubicBezTo>
                    <a:pt x="2694" y="0"/>
                    <a:pt x="2475" y="35"/>
                    <a:pt x="2237" y="80"/>
                  </a:cubicBezTo>
                  <a:cubicBezTo>
                    <a:pt x="2055" y="148"/>
                    <a:pt x="1849" y="217"/>
                    <a:pt x="1667" y="308"/>
                  </a:cubicBezTo>
                  <a:cubicBezTo>
                    <a:pt x="1484" y="445"/>
                    <a:pt x="1302" y="582"/>
                    <a:pt x="1119" y="765"/>
                  </a:cubicBezTo>
                  <a:cubicBezTo>
                    <a:pt x="982" y="970"/>
                    <a:pt x="799" y="1153"/>
                    <a:pt x="685" y="1381"/>
                  </a:cubicBezTo>
                  <a:cubicBezTo>
                    <a:pt x="571" y="1609"/>
                    <a:pt x="434" y="1860"/>
                    <a:pt x="366" y="2089"/>
                  </a:cubicBezTo>
                  <a:cubicBezTo>
                    <a:pt x="0" y="3093"/>
                    <a:pt x="46" y="4143"/>
                    <a:pt x="69" y="4873"/>
                  </a:cubicBezTo>
                  <a:cubicBezTo>
                    <a:pt x="137" y="5626"/>
                    <a:pt x="252" y="6106"/>
                    <a:pt x="343" y="6106"/>
                  </a:cubicBezTo>
                  <a:cubicBezTo>
                    <a:pt x="457" y="6106"/>
                    <a:pt x="525" y="5626"/>
                    <a:pt x="617" y="4942"/>
                  </a:cubicBezTo>
                  <a:cubicBezTo>
                    <a:pt x="754" y="4303"/>
                    <a:pt x="891" y="3390"/>
                    <a:pt x="1256" y="2728"/>
                  </a:cubicBezTo>
                  <a:cubicBezTo>
                    <a:pt x="1621" y="2020"/>
                    <a:pt x="2123" y="1678"/>
                    <a:pt x="2534" y="1678"/>
                  </a:cubicBezTo>
                  <a:cubicBezTo>
                    <a:pt x="2562" y="1676"/>
                    <a:pt x="2589" y="1675"/>
                    <a:pt x="2615" y="1675"/>
                  </a:cubicBezTo>
                  <a:cubicBezTo>
                    <a:pt x="2954" y="1675"/>
                    <a:pt x="3184" y="1794"/>
                    <a:pt x="3215" y="1794"/>
                  </a:cubicBezTo>
                  <a:cubicBezTo>
                    <a:pt x="3218" y="1794"/>
                    <a:pt x="3219" y="1793"/>
                    <a:pt x="3219" y="1792"/>
                  </a:cubicBezTo>
                  <a:cubicBezTo>
                    <a:pt x="3219" y="1792"/>
                    <a:pt x="3287" y="1792"/>
                    <a:pt x="3401" y="1860"/>
                  </a:cubicBezTo>
                  <a:cubicBezTo>
                    <a:pt x="3470" y="1883"/>
                    <a:pt x="3561" y="1906"/>
                    <a:pt x="3653" y="1952"/>
                  </a:cubicBezTo>
                  <a:cubicBezTo>
                    <a:pt x="3744" y="1974"/>
                    <a:pt x="3835" y="2066"/>
                    <a:pt x="3949" y="2111"/>
                  </a:cubicBezTo>
                  <a:cubicBezTo>
                    <a:pt x="3995" y="2157"/>
                    <a:pt x="4063" y="2180"/>
                    <a:pt x="4109" y="2225"/>
                  </a:cubicBezTo>
                  <a:cubicBezTo>
                    <a:pt x="4177" y="2271"/>
                    <a:pt x="4223" y="2317"/>
                    <a:pt x="4292" y="2385"/>
                  </a:cubicBezTo>
                  <a:cubicBezTo>
                    <a:pt x="4406" y="2477"/>
                    <a:pt x="4543" y="2568"/>
                    <a:pt x="4680" y="2728"/>
                  </a:cubicBezTo>
                  <a:cubicBezTo>
                    <a:pt x="4794" y="2865"/>
                    <a:pt x="4931" y="3002"/>
                    <a:pt x="5045" y="3138"/>
                  </a:cubicBezTo>
                  <a:lnTo>
                    <a:pt x="5227" y="3390"/>
                  </a:lnTo>
                  <a:cubicBezTo>
                    <a:pt x="5273" y="3435"/>
                    <a:pt x="5296" y="3458"/>
                    <a:pt x="5342" y="3526"/>
                  </a:cubicBezTo>
                  <a:cubicBezTo>
                    <a:pt x="5342" y="3526"/>
                    <a:pt x="5479" y="3800"/>
                    <a:pt x="5501" y="3800"/>
                  </a:cubicBezTo>
                  <a:cubicBezTo>
                    <a:pt x="5590" y="3955"/>
                    <a:pt x="6167" y="5152"/>
                    <a:pt x="6392" y="5152"/>
                  </a:cubicBezTo>
                  <a:cubicBezTo>
                    <a:pt x="6400" y="5152"/>
                    <a:pt x="6407" y="5150"/>
                    <a:pt x="6414" y="5147"/>
                  </a:cubicBezTo>
                  <a:cubicBezTo>
                    <a:pt x="6643" y="5056"/>
                    <a:pt x="6437" y="4257"/>
                    <a:pt x="6414" y="4074"/>
                  </a:cubicBezTo>
                  <a:cubicBezTo>
                    <a:pt x="6163" y="2956"/>
                    <a:pt x="5821" y="2043"/>
                    <a:pt x="5022" y="1175"/>
                  </a:cubicBezTo>
                  <a:cubicBezTo>
                    <a:pt x="4954" y="1084"/>
                    <a:pt x="4885" y="1016"/>
                    <a:pt x="4817" y="947"/>
                  </a:cubicBezTo>
                  <a:cubicBezTo>
                    <a:pt x="4725" y="879"/>
                    <a:pt x="4657" y="810"/>
                    <a:pt x="4566" y="742"/>
                  </a:cubicBezTo>
                  <a:cubicBezTo>
                    <a:pt x="4429" y="628"/>
                    <a:pt x="4292" y="514"/>
                    <a:pt x="4155" y="422"/>
                  </a:cubicBezTo>
                  <a:cubicBezTo>
                    <a:pt x="4018" y="354"/>
                    <a:pt x="3904" y="285"/>
                    <a:pt x="3812" y="240"/>
                  </a:cubicBezTo>
                  <a:cubicBezTo>
                    <a:pt x="3698" y="194"/>
                    <a:pt x="3630" y="148"/>
                    <a:pt x="3584" y="126"/>
                  </a:cubicBezTo>
                  <a:cubicBezTo>
                    <a:pt x="3516" y="103"/>
                    <a:pt x="3493" y="80"/>
                    <a:pt x="3493" y="80"/>
                  </a:cubicBezTo>
                  <a:cubicBezTo>
                    <a:pt x="3493" y="80"/>
                    <a:pt x="3356" y="80"/>
                    <a:pt x="3150" y="34"/>
                  </a:cubicBezTo>
                  <a:cubicBezTo>
                    <a:pt x="3071" y="10"/>
                    <a:pt x="2980" y="0"/>
                    <a:pt x="288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6" name="Google Shape;3466;p43"/>
            <p:cNvSpPr/>
            <p:nvPr/>
          </p:nvSpPr>
          <p:spPr>
            <a:xfrm>
              <a:off x="5458875" y="2791575"/>
              <a:ext cx="163225" cy="134725"/>
            </a:xfrm>
            <a:custGeom>
              <a:avLst/>
              <a:gdLst/>
              <a:ahLst/>
              <a:cxnLst/>
              <a:rect l="l" t="t" r="r" b="b"/>
              <a:pathLst>
                <a:path w="6529" h="5389" extrusionOk="0">
                  <a:moveTo>
                    <a:pt x="3653" y="1"/>
                  </a:moveTo>
                  <a:cubicBezTo>
                    <a:pt x="3287" y="1"/>
                    <a:pt x="2991" y="1"/>
                    <a:pt x="2808" y="69"/>
                  </a:cubicBezTo>
                  <a:cubicBezTo>
                    <a:pt x="2603" y="138"/>
                    <a:pt x="2488" y="160"/>
                    <a:pt x="2488" y="160"/>
                  </a:cubicBezTo>
                  <a:cubicBezTo>
                    <a:pt x="2488" y="160"/>
                    <a:pt x="2466" y="183"/>
                    <a:pt x="2420" y="206"/>
                  </a:cubicBezTo>
                  <a:cubicBezTo>
                    <a:pt x="2374" y="229"/>
                    <a:pt x="2306" y="275"/>
                    <a:pt x="2237" y="343"/>
                  </a:cubicBezTo>
                  <a:cubicBezTo>
                    <a:pt x="2146" y="412"/>
                    <a:pt x="2055" y="480"/>
                    <a:pt x="1941" y="571"/>
                  </a:cubicBezTo>
                  <a:cubicBezTo>
                    <a:pt x="1826" y="663"/>
                    <a:pt x="1735" y="777"/>
                    <a:pt x="1621" y="914"/>
                  </a:cubicBezTo>
                  <a:cubicBezTo>
                    <a:pt x="1553" y="982"/>
                    <a:pt x="1484" y="1051"/>
                    <a:pt x="1438" y="1119"/>
                  </a:cubicBezTo>
                  <a:cubicBezTo>
                    <a:pt x="1370" y="1188"/>
                    <a:pt x="1324" y="1279"/>
                    <a:pt x="1279" y="1370"/>
                  </a:cubicBezTo>
                  <a:cubicBezTo>
                    <a:pt x="685" y="2283"/>
                    <a:pt x="0" y="3949"/>
                    <a:pt x="731" y="4999"/>
                  </a:cubicBezTo>
                  <a:cubicBezTo>
                    <a:pt x="731" y="4999"/>
                    <a:pt x="1279" y="3927"/>
                    <a:pt x="1301" y="3858"/>
                  </a:cubicBezTo>
                  <a:lnTo>
                    <a:pt x="1393" y="3584"/>
                  </a:lnTo>
                  <a:cubicBezTo>
                    <a:pt x="1438" y="3516"/>
                    <a:pt x="1438" y="3493"/>
                    <a:pt x="1461" y="3447"/>
                  </a:cubicBezTo>
                  <a:lnTo>
                    <a:pt x="1598" y="3196"/>
                  </a:lnTo>
                  <a:cubicBezTo>
                    <a:pt x="1690" y="3036"/>
                    <a:pt x="1781" y="2899"/>
                    <a:pt x="1872" y="2763"/>
                  </a:cubicBezTo>
                  <a:cubicBezTo>
                    <a:pt x="2306" y="2078"/>
                    <a:pt x="2854" y="1621"/>
                    <a:pt x="3653" y="1530"/>
                  </a:cubicBezTo>
                  <a:cubicBezTo>
                    <a:pt x="3679" y="1527"/>
                    <a:pt x="3705" y="1525"/>
                    <a:pt x="3733" y="1525"/>
                  </a:cubicBezTo>
                  <a:cubicBezTo>
                    <a:pt x="4092" y="1525"/>
                    <a:pt x="4575" y="1801"/>
                    <a:pt x="4999" y="2352"/>
                  </a:cubicBezTo>
                  <a:cubicBezTo>
                    <a:pt x="5456" y="2922"/>
                    <a:pt x="5730" y="3744"/>
                    <a:pt x="5981" y="4337"/>
                  </a:cubicBezTo>
                  <a:cubicBezTo>
                    <a:pt x="6181" y="4961"/>
                    <a:pt x="6338" y="5388"/>
                    <a:pt x="6430" y="5388"/>
                  </a:cubicBezTo>
                  <a:cubicBezTo>
                    <a:pt x="6433" y="5388"/>
                    <a:pt x="6435" y="5388"/>
                    <a:pt x="6437" y="5387"/>
                  </a:cubicBezTo>
                  <a:cubicBezTo>
                    <a:pt x="6528" y="5387"/>
                    <a:pt x="6528" y="4931"/>
                    <a:pt x="6483" y="4223"/>
                  </a:cubicBezTo>
                  <a:cubicBezTo>
                    <a:pt x="6369" y="3516"/>
                    <a:pt x="6232" y="2557"/>
                    <a:pt x="5730" y="1667"/>
                  </a:cubicBezTo>
                  <a:cubicBezTo>
                    <a:pt x="5593" y="1439"/>
                    <a:pt x="5456" y="1233"/>
                    <a:pt x="5296" y="1028"/>
                  </a:cubicBezTo>
                  <a:cubicBezTo>
                    <a:pt x="5159" y="845"/>
                    <a:pt x="4954" y="685"/>
                    <a:pt x="4794" y="526"/>
                  </a:cubicBezTo>
                  <a:cubicBezTo>
                    <a:pt x="4611" y="366"/>
                    <a:pt x="4406" y="275"/>
                    <a:pt x="4200" y="160"/>
                  </a:cubicBezTo>
                  <a:cubicBezTo>
                    <a:pt x="4018" y="92"/>
                    <a:pt x="3812" y="46"/>
                    <a:pt x="36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7" name="Google Shape;3467;p43"/>
            <p:cNvSpPr/>
            <p:nvPr/>
          </p:nvSpPr>
          <p:spPr>
            <a:xfrm>
              <a:off x="5441750" y="2276050"/>
              <a:ext cx="915900" cy="600850"/>
            </a:xfrm>
            <a:custGeom>
              <a:avLst/>
              <a:gdLst/>
              <a:ahLst/>
              <a:cxnLst/>
              <a:rect l="l" t="t" r="r" b="b"/>
              <a:pathLst>
                <a:path w="36636" h="24034" extrusionOk="0">
                  <a:moveTo>
                    <a:pt x="17730" y="0"/>
                  </a:moveTo>
                  <a:cubicBezTo>
                    <a:pt x="14778" y="0"/>
                    <a:pt x="11063" y="649"/>
                    <a:pt x="6940" y="2841"/>
                  </a:cubicBezTo>
                  <a:cubicBezTo>
                    <a:pt x="777" y="6105"/>
                    <a:pt x="1" y="11241"/>
                    <a:pt x="183" y="16034"/>
                  </a:cubicBezTo>
                  <a:cubicBezTo>
                    <a:pt x="1279" y="12108"/>
                    <a:pt x="3265" y="10921"/>
                    <a:pt x="3265" y="10921"/>
                  </a:cubicBezTo>
                  <a:cubicBezTo>
                    <a:pt x="3265" y="10921"/>
                    <a:pt x="4360" y="12062"/>
                    <a:pt x="8149" y="12678"/>
                  </a:cubicBezTo>
                  <a:cubicBezTo>
                    <a:pt x="8446" y="12726"/>
                    <a:pt x="8740" y="12748"/>
                    <a:pt x="9032" y="12748"/>
                  </a:cubicBezTo>
                  <a:cubicBezTo>
                    <a:pt x="12367" y="12748"/>
                    <a:pt x="15361" y="9861"/>
                    <a:pt x="18740" y="9483"/>
                  </a:cubicBezTo>
                  <a:cubicBezTo>
                    <a:pt x="19161" y="9433"/>
                    <a:pt x="19592" y="9405"/>
                    <a:pt x="20023" y="9405"/>
                  </a:cubicBezTo>
                  <a:cubicBezTo>
                    <a:pt x="22326" y="9405"/>
                    <a:pt x="24639" y="10196"/>
                    <a:pt x="25542" y="12542"/>
                  </a:cubicBezTo>
                  <a:cubicBezTo>
                    <a:pt x="26455" y="14938"/>
                    <a:pt x="26524" y="16833"/>
                    <a:pt x="28898" y="18453"/>
                  </a:cubicBezTo>
                  <a:cubicBezTo>
                    <a:pt x="28898" y="18453"/>
                    <a:pt x="27642" y="23110"/>
                    <a:pt x="29080" y="23954"/>
                  </a:cubicBezTo>
                  <a:cubicBezTo>
                    <a:pt x="29173" y="24008"/>
                    <a:pt x="29270" y="24033"/>
                    <a:pt x="29368" y="24033"/>
                  </a:cubicBezTo>
                  <a:cubicBezTo>
                    <a:pt x="30642" y="24033"/>
                    <a:pt x="32276" y="19803"/>
                    <a:pt x="32572" y="18955"/>
                  </a:cubicBezTo>
                  <a:lnTo>
                    <a:pt x="32572" y="18955"/>
                  </a:lnTo>
                  <a:cubicBezTo>
                    <a:pt x="32458" y="19070"/>
                    <a:pt x="32390" y="19161"/>
                    <a:pt x="32390" y="19161"/>
                  </a:cubicBezTo>
                  <a:cubicBezTo>
                    <a:pt x="32390" y="19161"/>
                    <a:pt x="36635" y="6721"/>
                    <a:pt x="24675" y="1357"/>
                  </a:cubicBezTo>
                  <a:cubicBezTo>
                    <a:pt x="24675" y="1357"/>
                    <a:pt x="22001" y="0"/>
                    <a:pt x="1773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8" name="Google Shape;3468;p43"/>
            <p:cNvSpPr/>
            <p:nvPr/>
          </p:nvSpPr>
          <p:spPr>
            <a:xfrm>
              <a:off x="5305375" y="2120975"/>
              <a:ext cx="1136725" cy="738200"/>
            </a:xfrm>
            <a:custGeom>
              <a:avLst/>
              <a:gdLst/>
              <a:ahLst/>
              <a:cxnLst/>
              <a:rect l="l" t="t" r="r" b="b"/>
              <a:pathLst>
                <a:path w="45469" h="29528" extrusionOk="0">
                  <a:moveTo>
                    <a:pt x="27542" y="1"/>
                  </a:moveTo>
                  <a:cubicBezTo>
                    <a:pt x="22056" y="1"/>
                    <a:pt x="17918" y="5323"/>
                    <a:pt x="17918" y="5323"/>
                  </a:cubicBezTo>
                  <a:cubicBezTo>
                    <a:pt x="17918" y="5323"/>
                    <a:pt x="19199" y="2005"/>
                    <a:pt x="15572" y="2005"/>
                  </a:cubicBezTo>
                  <a:cubicBezTo>
                    <a:pt x="15118" y="2005"/>
                    <a:pt x="14588" y="2057"/>
                    <a:pt x="13970" y="2173"/>
                  </a:cubicBezTo>
                  <a:cubicBezTo>
                    <a:pt x="7213" y="3452"/>
                    <a:pt x="6962" y="11418"/>
                    <a:pt x="6962" y="11418"/>
                  </a:cubicBezTo>
                  <a:cubicBezTo>
                    <a:pt x="6962" y="11418"/>
                    <a:pt x="6480" y="10866"/>
                    <a:pt x="5639" y="10866"/>
                  </a:cubicBezTo>
                  <a:cubicBezTo>
                    <a:pt x="4885" y="10866"/>
                    <a:pt x="3843" y="11309"/>
                    <a:pt x="2603" y="12993"/>
                  </a:cubicBezTo>
                  <a:cubicBezTo>
                    <a:pt x="0" y="16553"/>
                    <a:pt x="3858" y="21096"/>
                    <a:pt x="3858" y="21096"/>
                  </a:cubicBezTo>
                  <a:cubicBezTo>
                    <a:pt x="1826" y="24291"/>
                    <a:pt x="5342" y="27555"/>
                    <a:pt x="5342" y="27555"/>
                  </a:cubicBezTo>
                  <a:lnTo>
                    <a:pt x="5615" y="28034"/>
                  </a:lnTo>
                  <a:cubicBezTo>
                    <a:pt x="5433" y="18813"/>
                    <a:pt x="9450" y="16416"/>
                    <a:pt x="9450" y="16416"/>
                  </a:cubicBezTo>
                  <a:cubicBezTo>
                    <a:pt x="9450" y="16416"/>
                    <a:pt x="10546" y="17580"/>
                    <a:pt x="14312" y="18174"/>
                  </a:cubicBezTo>
                  <a:cubicBezTo>
                    <a:pt x="14611" y="18222"/>
                    <a:pt x="14907" y="18244"/>
                    <a:pt x="15200" y="18244"/>
                  </a:cubicBezTo>
                  <a:cubicBezTo>
                    <a:pt x="18536" y="18244"/>
                    <a:pt x="21548" y="15377"/>
                    <a:pt x="24926" y="14978"/>
                  </a:cubicBezTo>
                  <a:cubicBezTo>
                    <a:pt x="25347" y="14928"/>
                    <a:pt x="25777" y="14900"/>
                    <a:pt x="26208" y="14900"/>
                  </a:cubicBezTo>
                  <a:cubicBezTo>
                    <a:pt x="28510" y="14900"/>
                    <a:pt x="30820" y="15691"/>
                    <a:pt x="31705" y="18037"/>
                  </a:cubicBezTo>
                  <a:cubicBezTo>
                    <a:pt x="32641" y="20434"/>
                    <a:pt x="32686" y="22328"/>
                    <a:pt x="35060" y="23949"/>
                  </a:cubicBezTo>
                  <a:cubicBezTo>
                    <a:pt x="35060" y="23949"/>
                    <a:pt x="33805" y="28628"/>
                    <a:pt x="35243" y="29450"/>
                  </a:cubicBezTo>
                  <a:cubicBezTo>
                    <a:pt x="35337" y="29502"/>
                    <a:pt x="35433" y="29527"/>
                    <a:pt x="35532" y="29527"/>
                  </a:cubicBezTo>
                  <a:cubicBezTo>
                    <a:pt x="36965" y="29527"/>
                    <a:pt x="38803" y="24291"/>
                    <a:pt x="38803" y="24291"/>
                  </a:cubicBezTo>
                  <a:cubicBezTo>
                    <a:pt x="38803" y="24291"/>
                    <a:pt x="45468" y="21643"/>
                    <a:pt x="43437" y="14841"/>
                  </a:cubicBezTo>
                  <a:cubicBezTo>
                    <a:pt x="42478" y="11600"/>
                    <a:pt x="37617" y="11326"/>
                    <a:pt x="37617" y="11326"/>
                  </a:cubicBezTo>
                  <a:cubicBezTo>
                    <a:pt x="37617" y="11326"/>
                    <a:pt x="40219" y="8564"/>
                    <a:pt x="37982" y="6921"/>
                  </a:cubicBezTo>
                  <a:cubicBezTo>
                    <a:pt x="36927" y="6149"/>
                    <a:pt x="35447" y="5947"/>
                    <a:pt x="34186" y="5947"/>
                  </a:cubicBezTo>
                  <a:cubicBezTo>
                    <a:pt x="32802" y="5947"/>
                    <a:pt x="31682" y="6191"/>
                    <a:pt x="31682" y="6191"/>
                  </a:cubicBezTo>
                  <a:cubicBezTo>
                    <a:pt x="31682" y="6191"/>
                    <a:pt x="34695" y="850"/>
                    <a:pt x="28646" y="73"/>
                  </a:cubicBezTo>
                  <a:cubicBezTo>
                    <a:pt x="28273" y="24"/>
                    <a:pt x="27905" y="1"/>
                    <a:pt x="275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9" name="Google Shape;3469;p43"/>
            <p:cNvSpPr/>
            <p:nvPr/>
          </p:nvSpPr>
          <p:spPr>
            <a:xfrm>
              <a:off x="5348175" y="2121000"/>
              <a:ext cx="1045425" cy="738175"/>
            </a:xfrm>
            <a:custGeom>
              <a:avLst/>
              <a:gdLst/>
              <a:ahLst/>
              <a:cxnLst/>
              <a:rect l="l" t="t" r="r" b="b"/>
              <a:pathLst>
                <a:path w="41817" h="29527" extrusionOk="0">
                  <a:moveTo>
                    <a:pt x="25890" y="1"/>
                  </a:moveTo>
                  <a:cubicBezTo>
                    <a:pt x="25594" y="1"/>
                    <a:pt x="25303" y="18"/>
                    <a:pt x="25017" y="50"/>
                  </a:cubicBezTo>
                  <a:cubicBezTo>
                    <a:pt x="25953" y="301"/>
                    <a:pt x="26934" y="712"/>
                    <a:pt x="27847" y="1374"/>
                  </a:cubicBezTo>
                  <a:cubicBezTo>
                    <a:pt x="30198" y="3017"/>
                    <a:pt x="25085" y="8381"/>
                    <a:pt x="25085" y="8381"/>
                  </a:cubicBezTo>
                  <a:cubicBezTo>
                    <a:pt x="26942" y="7270"/>
                    <a:pt x="30090" y="6412"/>
                    <a:pt x="32582" y="6412"/>
                  </a:cubicBezTo>
                  <a:cubicBezTo>
                    <a:pt x="33981" y="6412"/>
                    <a:pt x="35173" y="6682"/>
                    <a:pt x="35813" y="7331"/>
                  </a:cubicBezTo>
                  <a:cubicBezTo>
                    <a:pt x="37069" y="8609"/>
                    <a:pt x="33097" y="10024"/>
                    <a:pt x="32458" y="10253"/>
                  </a:cubicBezTo>
                  <a:cubicBezTo>
                    <a:pt x="30365" y="11068"/>
                    <a:pt x="28314" y="11968"/>
                    <a:pt x="26040" y="11968"/>
                  </a:cubicBezTo>
                  <a:cubicBezTo>
                    <a:pt x="25958" y="11968"/>
                    <a:pt x="25875" y="11967"/>
                    <a:pt x="25793" y="11964"/>
                  </a:cubicBezTo>
                  <a:cubicBezTo>
                    <a:pt x="25734" y="11962"/>
                    <a:pt x="25675" y="11962"/>
                    <a:pt x="25616" y="11962"/>
                  </a:cubicBezTo>
                  <a:cubicBezTo>
                    <a:pt x="24294" y="11962"/>
                    <a:pt x="23090" y="12441"/>
                    <a:pt x="21844" y="12900"/>
                  </a:cubicBezTo>
                  <a:cubicBezTo>
                    <a:pt x="19184" y="13883"/>
                    <a:pt x="16298" y="15042"/>
                    <a:pt x="13409" y="15042"/>
                  </a:cubicBezTo>
                  <a:cubicBezTo>
                    <a:pt x="12406" y="15042"/>
                    <a:pt x="11403" y="14902"/>
                    <a:pt x="10409" y="14567"/>
                  </a:cubicBezTo>
                  <a:cubicBezTo>
                    <a:pt x="6140" y="13106"/>
                    <a:pt x="7556" y="6920"/>
                    <a:pt x="8491" y="3998"/>
                  </a:cubicBezTo>
                  <a:lnTo>
                    <a:pt x="8491" y="3998"/>
                  </a:lnTo>
                  <a:cubicBezTo>
                    <a:pt x="5387" y="6760"/>
                    <a:pt x="5250" y="11417"/>
                    <a:pt x="5250" y="11417"/>
                  </a:cubicBezTo>
                  <a:cubicBezTo>
                    <a:pt x="5250" y="11417"/>
                    <a:pt x="4908" y="11029"/>
                    <a:pt x="4291" y="10892"/>
                  </a:cubicBezTo>
                  <a:lnTo>
                    <a:pt x="4291" y="10892"/>
                  </a:lnTo>
                  <a:cubicBezTo>
                    <a:pt x="4337" y="13882"/>
                    <a:pt x="4109" y="18104"/>
                    <a:pt x="2420" y="18515"/>
                  </a:cubicBezTo>
                  <a:cubicBezTo>
                    <a:pt x="2274" y="18550"/>
                    <a:pt x="2136" y="18566"/>
                    <a:pt x="2005" y="18566"/>
                  </a:cubicBezTo>
                  <a:cubicBezTo>
                    <a:pt x="847" y="18566"/>
                    <a:pt x="267" y="17278"/>
                    <a:pt x="0" y="16027"/>
                  </a:cubicBezTo>
                  <a:lnTo>
                    <a:pt x="0" y="16027"/>
                  </a:lnTo>
                  <a:cubicBezTo>
                    <a:pt x="92" y="18698"/>
                    <a:pt x="2146" y="21095"/>
                    <a:pt x="2146" y="21095"/>
                  </a:cubicBezTo>
                  <a:cubicBezTo>
                    <a:pt x="114" y="24290"/>
                    <a:pt x="3630" y="27554"/>
                    <a:pt x="3630" y="27554"/>
                  </a:cubicBezTo>
                  <a:lnTo>
                    <a:pt x="3903" y="28033"/>
                  </a:lnTo>
                  <a:cubicBezTo>
                    <a:pt x="3721" y="18812"/>
                    <a:pt x="7738" y="16415"/>
                    <a:pt x="7738" y="16415"/>
                  </a:cubicBezTo>
                  <a:cubicBezTo>
                    <a:pt x="7738" y="16415"/>
                    <a:pt x="8834" y="17579"/>
                    <a:pt x="12600" y="18173"/>
                  </a:cubicBezTo>
                  <a:cubicBezTo>
                    <a:pt x="12899" y="18221"/>
                    <a:pt x="13195" y="18243"/>
                    <a:pt x="13488" y="18243"/>
                  </a:cubicBezTo>
                  <a:cubicBezTo>
                    <a:pt x="16824" y="18243"/>
                    <a:pt x="19836" y="15376"/>
                    <a:pt x="23214" y="14977"/>
                  </a:cubicBezTo>
                  <a:cubicBezTo>
                    <a:pt x="23635" y="14927"/>
                    <a:pt x="24065" y="14899"/>
                    <a:pt x="24496" y="14899"/>
                  </a:cubicBezTo>
                  <a:cubicBezTo>
                    <a:pt x="26798" y="14899"/>
                    <a:pt x="29108" y="15690"/>
                    <a:pt x="29993" y="18036"/>
                  </a:cubicBezTo>
                  <a:cubicBezTo>
                    <a:pt x="30929" y="20433"/>
                    <a:pt x="30974" y="22327"/>
                    <a:pt x="33348" y="23948"/>
                  </a:cubicBezTo>
                  <a:cubicBezTo>
                    <a:pt x="33348" y="23948"/>
                    <a:pt x="32093" y="28627"/>
                    <a:pt x="33531" y="29449"/>
                  </a:cubicBezTo>
                  <a:cubicBezTo>
                    <a:pt x="33625" y="29501"/>
                    <a:pt x="33721" y="29526"/>
                    <a:pt x="33820" y="29526"/>
                  </a:cubicBezTo>
                  <a:cubicBezTo>
                    <a:pt x="35253" y="29526"/>
                    <a:pt x="37091" y="24290"/>
                    <a:pt x="37091" y="24290"/>
                  </a:cubicBezTo>
                  <a:cubicBezTo>
                    <a:pt x="37091" y="24290"/>
                    <a:pt x="40744" y="22829"/>
                    <a:pt x="41816" y="19337"/>
                  </a:cubicBezTo>
                  <a:lnTo>
                    <a:pt x="41816" y="19337"/>
                  </a:lnTo>
                  <a:cubicBezTo>
                    <a:pt x="40454" y="20160"/>
                    <a:pt x="38455" y="20759"/>
                    <a:pt x="36793" y="20759"/>
                  </a:cubicBezTo>
                  <a:cubicBezTo>
                    <a:pt x="35641" y="20759"/>
                    <a:pt x="34651" y="20471"/>
                    <a:pt x="34147" y="19771"/>
                  </a:cubicBezTo>
                  <a:cubicBezTo>
                    <a:pt x="32618" y="17648"/>
                    <a:pt x="35859" y="15936"/>
                    <a:pt x="35859" y="15936"/>
                  </a:cubicBezTo>
                  <a:cubicBezTo>
                    <a:pt x="35859" y="15936"/>
                    <a:pt x="31659" y="15388"/>
                    <a:pt x="30655" y="14772"/>
                  </a:cubicBezTo>
                  <a:cubicBezTo>
                    <a:pt x="29650" y="14178"/>
                    <a:pt x="32024" y="13060"/>
                    <a:pt x="34284" y="12741"/>
                  </a:cubicBezTo>
                  <a:cubicBezTo>
                    <a:pt x="34377" y="12728"/>
                    <a:pt x="34478" y="12722"/>
                    <a:pt x="34586" y="12722"/>
                  </a:cubicBezTo>
                  <a:cubicBezTo>
                    <a:pt x="36258" y="12722"/>
                    <a:pt x="39651" y="14152"/>
                    <a:pt x="41816" y="15160"/>
                  </a:cubicBezTo>
                  <a:cubicBezTo>
                    <a:pt x="41793" y="15046"/>
                    <a:pt x="41771" y="14955"/>
                    <a:pt x="41725" y="14840"/>
                  </a:cubicBezTo>
                  <a:cubicBezTo>
                    <a:pt x="40766" y="11599"/>
                    <a:pt x="35905" y="11325"/>
                    <a:pt x="35905" y="11325"/>
                  </a:cubicBezTo>
                  <a:cubicBezTo>
                    <a:pt x="35905" y="11325"/>
                    <a:pt x="38507" y="8563"/>
                    <a:pt x="36270" y="6920"/>
                  </a:cubicBezTo>
                  <a:cubicBezTo>
                    <a:pt x="35215" y="6148"/>
                    <a:pt x="33735" y="5946"/>
                    <a:pt x="32474" y="5946"/>
                  </a:cubicBezTo>
                  <a:cubicBezTo>
                    <a:pt x="31090" y="5946"/>
                    <a:pt x="29970" y="6190"/>
                    <a:pt x="29970" y="6190"/>
                  </a:cubicBezTo>
                  <a:cubicBezTo>
                    <a:pt x="29970" y="6190"/>
                    <a:pt x="32983" y="849"/>
                    <a:pt x="26934" y="72"/>
                  </a:cubicBezTo>
                  <a:cubicBezTo>
                    <a:pt x="26579" y="24"/>
                    <a:pt x="26231" y="1"/>
                    <a:pt x="25890"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0" name="Google Shape;3470;p43"/>
            <p:cNvSpPr/>
            <p:nvPr/>
          </p:nvSpPr>
          <p:spPr>
            <a:xfrm>
              <a:off x="5683700" y="2171525"/>
              <a:ext cx="88000" cy="159000"/>
            </a:xfrm>
            <a:custGeom>
              <a:avLst/>
              <a:gdLst/>
              <a:ahLst/>
              <a:cxnLst/>
              <a:rect l="l" t="t" r="r" b="b"/>
              <a:pathLst>
                <a:path w="3520" h="6360" extrusionOk="0">
                  <a:moveTo>
                    <a:pt x="429" y="0"/>
                  </a:moveTo>
                  <a:cubicBezTo>
                    <a:pt x="293" y="0"/>
                    <a:pt x="151" y="5"/>
                    <a:pt x="1" y="14"/>
                  </a:cubicBezTo>
                  <a:cubicBezTo>
                    <a:pt x="2489" y="288"/>
                    <a:pt x="69" y="6360"/>
                    <a:pt x="69" y="6360"/>
                  </a:cubicBezTo>
                  <a:cubicBezTo>
                    <a:pt x="69" y="6360"/>
                    <a:pt x="1324" y="4853"/>
                    <a:pt x="2854" y="3096"/>
                  </a:cubicBezTo>
                  <a:cubicBezTo>
                    <a:pt x="3051" y="2396"/>
                    <a:pt x="3520" y="0"/>
                    <a:pt x="429"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1" name="Google Shape;3471;p43"/>
            <p:cNvSpPr/>
            <p:nvPr/>
          </p:nvSpPr>
          <p:spPr>
            <a:xfrm>
              <a:off x="5513650" y="2459525"/>
              <a:ext cx="524450" cy="124800"/>
            </a:xfrm>
            <a:custGeom>
              <a:avLst/>
              <a:gdLst/>
              <a:ahLst/>
              <a:cxnLst/>
              <a:rect l="l" t="t" r="r" b="b"/>
              <a:pathLst>
                <a:path w="20978" h="4992" extrusionOk="0">
                  <a:moveTo>
                    <a:pt x="19389" y="1"/>
                  </a:moveTo>
                  <a:cubicBezTo>
                    <a:pt x="19298" y="1"/>
                    <a:pt x="19204" y="6"/>
                    <a:pt x="19105" y="21"/>
                  </a:cubicBezTo>
                  <a:cubicBezTo>
                    <a:pt x="17941" y="44"/>
                    <a:pt x="16503" y="637"/>
                    <a:pt x="15157" y="1322"/>
                  </a:cubicBezTo>
                  <a:cubicBezTo>
                    <a:pt x="14495" y="1687"/>
                    <a:pt x="13833" y="2030"/>
                    <a:pt x="13194" y="2349"/>
                  </a:cubicBezTo>
                  <a:cubicBezTo>
                    <a:pt x="12897" y="2509"/>
                    <a:pt x="12577" y="2646"/>
                    <a:pt x="12281" y="2760"/>
                  </a:cubicBezTo>
                  <a:cubicBezTo>
                    <a:pt x="11984" y="2897"/>
                    <a:pt x="11710" y="3034"/>
                    <a:pt x="11459" y="3148"/>
                  </a:cubicBezTo>
                  <a:cubicBezTo>
                    <a:pt x="10957" y="3377"/>
                    <a:pt x="10523" y="3559"/>
                    <a:pt x="10204" y="3673"/>
                  </a:cubicBezTo>
                  <a:cubicBezTo>
                    <a:pt x="9907" y="3787"/>
                    <a:pt x="9747" y="3856"/>
                    <a:pt x="9747" y="3856"/>
                  </a:cubicBezTo>
                  <a:cubicBezTo>
                    <a:pt x="9747" y="3856"/>
                    <a:pt x="9564" y="3924"/>
                    <a:pt x="9268" y="4016"/>
                  </a:cubicBezTo>
                  <a:cubicBezTo>
                    <a:pt x="8948" y="4130"/>
                    <a:pt x="8515" y="4267"/>
                    <a:pt x="7990" y="4381"/>
                  </a:cubicBezTo>
                  <a:cubicBezTo>
                    <a:pt x="7559" y="4471"/>
                    <a:pt x="7072" y="4532"/>
                    <a:pt x="6561" y="4532"/>
                  </a:cubicBezTo>
                  <a:cubicBezTo>
                    <a:pt x="6423" y="4532"/>
                    <a:pt x="6282" y="4528"/>
                    <a:pt x="6141" y="4518"/>
                  </a:cubicBezTo>
                  <a:cubicBezTo>
                    <a:pt x="5456" y="4495"/>
                    <a:pt x="4726" y="4335"/>
                    <a:pt x="4041" y="4107"/>
                  </a:cubicBezTo>
                  <a:cubicBezTo>
                    <a:pt x="2648" y="3628"/>
                    <a:pt x="1370" y="2783"/>
                    <a:pt x="731" y="1870"/>
                  </a:cubicBezTo>
                  <a:cubicBezTo>
                    <a:pt x="412" y="1436"/>
                    <a:pt x="229" y="1003"/>
                    <a:pt x="160" y="683"/>
                  </a:cubicBezTo>
                  <a:cubicBezTo>
                    <a:pt x="69" y="386"/>
                    <a:pt x="46" y="204"/>
                    <a:pt x="24" y="204"/>
                  </a:cubicBezTo>
                  <a:cubicBezTo>
                    <a:pt x="1" y="204"/>
                    <a:pt x="1" y="386"/>
                    <a:pt x="46" y="706"/>
                  </a:cubicBezTo>
                  <a:cubicBezTo>
                    <a:pt x="92" y="1048"/>
                    <a:pt x="252" y="1505"/>
                    <a:pt x="571" y="2007"/>
                  </a:cubicBezTo>
                  <a:cubicBezTo>
                    <a:pt x="1188" y="2988"/>
                    <a:pt x="2466" y="3924"/>
                    <a:pt x="3904" y="4449"/>
                  </a:cubicBezTo>
                  <a:cubicBezTo>
                    <a:pt x="4611" y="4746"/>
                    <a:pt x="5387" y="4906"/>
                    <a:pt x="6095" y="4974"/>
                  </a:cubicBezTo>
                  <a:cubicBezTo>
                    <a:pt x="6284" y="4986"/>
                    <a:pt x="6469" y="4992"/>
                    <a:pt x="6651" y="4992"/>
                  </a:cubicBezTo>
                  <a:cubicBezTo>
                    <a:pt x="7172" y="4992"/>
                    <a:pt x="7658" y="4945"/>
                    <a:pt x="8081" y="4860"/>
                  </a:cubicBezTo>
                  <a:cubicBezTo>
                    <a:pt x="8651" y="4769"/>
                    <a:pt x="9108" y="4632"/>
                    <a:pt x="9428" y="4518"/>
                  </a:cubicBezTo>
                  <a:cubicBezTo>
                    <a:pt x="9747" y="4426"/>
                    <a:pt x="9930" y="4358"/>
                    <a:pt x="9930" y="4358"/>
                  </a:cubicBezTo>
                  <a:cubicBezTo>
                    <a:pt x="9930" y="4358"/>
                    <a:pt x="10112" y="4290"/>
                    <a:pt x="10409" y="4153"/>
                  </a:cubicBezTo>
                  <a:cubicBezTo>
                    <a:pt x="10729" y="4038"/>
                    <a:pt x="11162" y="3833"/>
                    <a:pt x="11664" y="3605"/>
                  </a:cubicBezTo>
                  <a:cubicBezTo>
                    <a:pt x="11915" y="3468"/>
                    <a:pt x="12189" y="3331"/>
                    <a:pt x="12486" y="3194"/>
                  </a:cubicBezTo>
                  <a:cubicBezTo>
                    <a:pt x="12783" y="3057"/>
                    <a:pt x="13102" y="2920"/>
                    <a:pt x="13399" y="2737"/>
                  </a:cubicBezTo>
                  <a:cubicBezTo>
                    <a:pt x="14038" y="2418"/>
                    <a:pt x="14677" y="2030"/>
                    <a:pt x="15339" y="1665"/>
                  </a:cubicBezTo>
                  <a:cubicBezTo>
                    <a:pt x="16640" y="957"/>
                    <a:pt x="18010" y="318"/>
                    <a:pt x="19128" y="227"/>
                  </a:cubicBezTo>
                  <a:cubicBezTo>
                    <a:pt x="19333" y="197"/>
                    <a:pt x="19523" y="186"/>
                    <a:pt x="19698" y="186"/>
                  </a:cubicBezTo>
                  <a:cubicBezTo>
                    <a:pt x="20399" y="186"/>
                    <a:pt x="20853" y="372"/>
                    <a:pt x="20956" y="372"/>
                  </a:cubicBezTo>
                  <a:cubicBezTo>
                    <a:pt x="20968" y="372"/>
                    <a:pt x="20975" y="370"/>
                    <a:pt x="20977" y="364"/>
                  </a:cubicBezTo>
                  <a:cubicBezTo>
                    <a:pt x="20977" y="341"/>
                    <a:pt x="20795" y="272"/>
                    <a:pt x="20498" y="158"/>
                  </a:cubicBezTo>
                  <a:cubicBezTo>
                    <a:pt x="20338" y="113"/>
                    <a:pt x="20133" y="67"/>
                    <a:pt x="19904" y="21"/>
                  </a:cubicBezTo>
                  <a:cubicBezTo>
                    <a:pt x="19737" y="21"/>
                    <a:pt x="19570" y="1"/>
                    <a:pt x="193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2" name="Google Shape;3472;p43"/>
            <p:cNvSpPr/>
            <p:nvPr/>
          </p:nvSpPr>
          <p:spPr>
            <a:xfrm>
              <a:off x="5899400" y="2489000"/>
              <a:ext cx="295050" cy="40250"/>
            </a:xfrm>
            <a:custGeom>
              <a:avLst/>
              <a:gdLst/>
              <a:ahLst/>
              <a:cxnLst/>
              <a:rect l="l" t="t" r="r" b="b"/>
              <a:pathLst>
                <a:path w="11802" h="1610" extrusionOk="0">
                  <a:moveTo>
                    <a:pt x="2414" y="1"/>
                  </a:moveTo>
                  <a:cubicBezTo>
                    <a:pt x="2226" y="1"/>
                    <a:pt x="2043" y="6"/>
                    <a:pt x="1872" y="29"/>
                  </a:cubicBezTo>
                  <a:cubicBezTo>
                    <a:pt x="1507" y="98"/>
                    <a:pt x="1188" y="98"/>
                    <a:pt x="914" y="189"/>
                  </a:cubicBezTo>
                  <a:cubicBezTo>
                    <a:pt x="366" y="326"/>
                    <a:pt x="1" y="440"/>
                    <a:pt x="1" y="486"/>
                  </a:cubicBezTo>
                  <a:cubicBezTo>
                    <a:pt x="6" y="491"/>
                    <a:pt x="30" y="494"/>
                    <a:pt x="72" y="494"/>
                  </a:cubicBezTo>
                  <a:cubicBezTo>
                    <a:pt x="206" y="494"/>
                    <a:pt x="518" y="464"/>
                    <a:pt x="936" y="394"/>
                  </a:cubicBezTo>
                  <a:cubicBezTo>
                    <a:pt x="1073" y="360"/>
                    <a:pt x="1227" y="354"/>
                    <a:pt x="1390" y="354"/>
                  </a:cubicBezTo>
                  <a:cubicBezTo>
                    <a:pt x="1471" y="354"/>
                    <a:pt x="1555" y="356"/>
                    <a:pt x="1639" y="356"/>
                  </a:cubicBezTo>
                  <a:cubicBezTo>
                    <a:pt x="1724" y="356"/>
                    <a:pt x="1809" y="354"/>
                    <a:pt x="1895" y="349"/>
                  </a:cubicBezTo>
                  <a:cubicBezTo>
                    <a:pt x="1995" y="335"/>
                    <a:pt x="2098" y="330"/>
                    <a:pt x="2201" y="330"/>
                  </a:cubicBezTo>
                  <a:cubicBezTo>
                    <a:pt x="2449" y="330"/>
                    <a:pt x="2703" y="362"/>
                    <a:pt x="2945" y="394"/>
                  </a:cubicBezTo>
                  <a:cubicBezTo>
                    <a:pt x="3310" y="394"/>
                    <a:pt x="3675" y="508"/>
                    <a:pt x="4018" y="577"/>
                  </a:cubicBezTo>
                  <a:cubicBezTo>
                    <a:pt x="4337" y="645"/>
                    <a:pt x="4657" y="737"/>
                    <a:pt x="4908" y="828"/>
                  </a:cubicBezTo>
                  <a:cubicBezTo>
                    <a:pt x="5182" y="896"/>
                    <a:pt x="5387" y="965"/>
                    <a:pt x="5547" y="1033"/>
                  </a:cubicBezTo>
                  <a:cubicBezTo>
                    <a:pt x="5707" y="1079"/>
                    <a:pt x="5798" y="1125"/>
                    <a:pt x="5798" y="1125"/>
                  </a:cubicBezTo>
                  <a:cubicBezTo>
                    <a:pt x="5798" y="1125"/>
                    <a:pt x="5890" y="1148"/>
                    <a:pt x="6026" y="1193"/>
                  </a:cubicBezTo>
                  <a:cubicBezTo>
                    <a:pt x="6186" y="1239"/>
                    <a:pt x="6414" y="1307"/>
                    <a:pt x="6688" y="1399"/>
                  </a:cubicBezTo>
                  <a:cubicBezTo>
                    <a:pt x="6962" y="1467"/>
                    <a:pt x="7328" y="1513"/>
                    <a:pt x="7670" y="1581"/>
                  </a:cubicBezTo>
                  <a:cubicBezTo>
                    <a:pt x="7852" y="1604"/>
                    <a:pt x="8041" y="1610"/>
                    <a:pt x="8232" y="1610"/>
                  </a:cubicBezTo>
                  <a:cubicBezTo>
                    <a:pt x="8423" y="1610"/>
                    <a:pt x="8617" y="1604"/>
                    <a:pt x="8811" y="1604"/>
                  </a:cubicBezTo>
                  <a:cubicBezTo>
                    <a:pt x="9564" y="1558"/>
                    <a:pt x="10295" y="1490"/>
                    <a:pt x="10865" y="1421"/>
                  </a:cubicBezTo>
                  <a:cubicBezTo>
                    <a:pt x="11413" y="1353"/>
                    <a:pt x="11801" y="1307"/>
                    <a:pt x="11801" y="1262"/>
                  </a:cubicBezTo>
                  <a:cubicBezTo>
                    <a:pt x="11801" y="1239"/>
                    <a:pt x="11413" y="1216"/>
                    <a:pt x="10843" y="1193"/>
                  </a:cubicBezTo>
                  <a:cubicBezTo>
                    <a:pt x="10295" y="1216"/>
                    <a:pt x="9542" y="1239"/>
                    <a:pt x="8788" y="1239"/>
                  </a:cubicBezTo>
                  <a:cubicBezTo>
                    <a:pt x="8423" y="1193"/>
                    <a:pt x="8058" y="1193"/>
                    <a:pt x="7738" y="1148"/>
                  </a:cubicBezTo>
                  <a:cubicBezTo>
                    <a:pt x="7396" y="1056"/>
                    <a:pt x="7099" y="1011"/>
                    <a:pt x="6825" y="919"/>
                  </a:cubicBezTo>
                  <a:cubicBezTo>
                    <a:pt x="6574" y="828"/>
                    <a:pt x="6346" y="760"/>
                    <a:pt x="6209" y="691"/>
                  </a:cubicBezTo>
                  <a:cubicBezTo>
                    <a:pt x="6049" y="645"/>
                    <a:pt x="5958" y="600"/>
                    <a:pt x="5958" y="600"/>
                  </a:cubicBezTo>
                  <a:cubicBezTo>
                    <a:pt x="5958" y="600"/>
                    <a:pt x="5867" y="577"/>
                    <a:pt x="5707" y="531"/>
                  </a:cubicBezTo>
                  <a:cubicBezTo>
                    <a:pt x="5547" y="486"/>
                    <a:pt x="5342" y="417"/>
                    <a:pt x="5045" y="349"/>
                  </a:cubicBezTo>
                  <a:cubicBezTo>
                    <a:pt x="4771" y="280"/>
                    <a:pt x="4452" y="189"/>
                    <a:pt x="4086" y="143"/>
                  </a:cubicBezTo>
                  <a:cubicBezTo>
                    <a:pt x="3744" y="98"/>
                    <a:pt x="3379" y="6"/>
                    <a:pt x="2991" y="6"/>
                  </a:cubicBezTo>
                  <a:cubicBezTo>
                    <a:pt x="2797" y="6"/>
                    <a:pt x="2603" y="1"/>
                    <a:pt x="241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3" name="Google Shape;3473;p43"/>
            <p:cNvSpPr/>
            <p:nvPr/>
          </p:nvSpPr>
          <p:spPr>
            <a:xfrm>
              <a:off x="6071725" y="2525050"/>
              <a:ext cx="171225" cy="192675"/>
            </a:xfrm>
            <a:custGeom>
              <a:avLst/>
              <a:gdLst/>
              <a:ahLst/>
              <a:cxnLst/>
              <a:rect l="l" t="t" r="r" b="b"/>
              <a:pathLst>
                <a:path w="6849" h="7707" extrusionOk="0">
                  <a:moveTo>
                    <a:pt x="51" y="1"/>
                  </a:moveTo>
                  <a:cubicBezTo>
                    <a:pt x="49" y="1"/>
                    <a:pt x="47" y="1"/>
                    <a:pt x="46" y="2"/>
                  </a:cubicBezTo>
                  <a:cubicBezTo>
                    <a:pt x="1" y="48"/>
                    <a:pt x="206" y="322"/>
                    <a:pt x="435" y="778"/>
                  </a:cubicBezTo>
                  <a:cubicBezTo>
                    <a:pt x="663" y="1235"/>
                    <a:pt x="937" y="1874"/>
                    <a:pt x="1165" y="2513"/>
                  </a:cubicBezTo>
                  <a:cubicBezTo>
                    <a:pt x="1416" y="3175"/>
                    <a:pt x="1644" y="3814"/>
                    <a:pt x="1850" y="4316"/>
                  </a:cubicBezTo>
                  <a:cubicBezTo>
                    <a:pt x="2032" y="4796"/>
                    <a:pt x="2192" y="5115"/>
                    <a:pt x="2192" y="5115"/>
                  </a:cubicBezTo>
                  <a:cubicBezTo>
                    <a:pt x="2192" y="5115"/>
                    <a:pt x="2352" y="5435"/>
                    <a:pt x="2649" y="5891"/>
                  </a:cubicBezTo>
                  <a:cubicBezTo>
                    <a:pt x="2945" y="6325"/>
                    <a:pt x="3425" y="6918"/>
                    <a:pt x="4064" y="7284"/>
                  </a:cubicBezTo>
                  <a:cubicBezTo>
                    <a:pt x="4592" y="7604"/>
                    <a:pt x="5214" y="7707"/>
                    <a:pt x="5711" y="7707"/>
                  </a:cubicBezTo>
                  <a:cubicBezTo>
                    <a:pt x="5815" y="7707"/>
                    <a:pt x="5913" y="7702"/>
                    <a:pt x="6004" y="7694"/>
                  </a:cubicBezTo>
                  <a:cubicBezTo>
                    <a:pt x="6529" y="7626"/>
                    <a:pt x="6848" y="7512"/>
                    <a:pt x="6848" y="7466"/>
                  </a:cubicBezTo>
                  <a:cubicBezTo>
                    <a:pt x="6848" y="7455"/>
                    <a:pt x="6827" y="7450"/>
                    <a:pt x="6787" y="7450"/>
                  </a:cubicBezTo>
                  <a:cubicBezTo>
                    <a:pt x="6666" y="7450"/>
                    <a:pt x="6375" y="7489"/>
                    <a:pt x="5981" y="7489"/>
                  </a:cubicBezTo>
                  <a:cubicBezTo>
                    <a:pt x="5479" y="7466"/>
                    <a:pt x="4794" y="7352"/>
                    <a:pt x="4269" y="6964"/>
                  </a:cubicBezTo>
                  <a:cubicBezTo>
                    <a:pt x="3721" y="6599"/>
                    <a:pt x="3333" y="6051"/>
                    <a:pt x="3059" y="5617"/>
                  </a:cubicBezTo>
                  <a:cubicBezTo>
                    <a:pt x="2808" y="5184"/>
                    <a:pt x="2671" y="4887"/>
                    <a:pt x="2671" y="4887"/>
                  </a:cubicBezTo>
                  <a:cubicBezTo>
                    <a:pt x="2671" y="4887"/>
                    <a:pt x="2512" y="4590"/>
                    <a:pt x="2306" y="4111"/>
                  </a:cubicBezTo>
                  <a:cubicBezTo>
                    <a:pt x="2078" y="3654"/>
                    <a:pt x="1804" y="3015"/>
                    <a:pt x="1530" y="2376"/>
                  </a:cubicBezTo>
                  <a:cubicBezTo>
                    <a:pt x="1233" y="1737"/>
                    <a:pt x="914" y="1121"/>
                    <a:pt x="617" y="687"/>
                  </a:cubicBezTo>
                  <a:cubicBezTo>
                    <a:pt x="333" y="250"/>
                    <a:pt x="90" y="1"/>
                    <a:pt x="5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4" name="Google Shape;3474;p43"/>
            <p:cNvSpPr/>
            <p:nvPr/>
          </p:nvSpPr>
          <p:spPr>
            <a:xfrm>
              <a:off x="6164750" y="2716250"/>
              <a:ext cx="115850" cy="145550"/>
            </a:xfrm>
            <a:custGeom>
              <a:avLst/>
              <a:gdLst/>
              <a:ahLst/>
              <a:cxnLst/>
              <a:rect l="l" t="t" r="r" b="b"/>
              <a:pathLst>
                <a:path w="4634" h="5822" extrusionOk="0">
                  <a:moveTo>
                    <a:pt x="868" y="1"/>
                  </a:moveTo>
                  <a:cubicBezTo>
                    <a:pt x="822" y="1"/>
                    <a:pt x="731" y="366"/>
                    <a:pt x="594" y="937"/>
                  </a:cubicBezTo>
                  <a:cubicBezTo>
                    <a:pt x="457" y="1484"/>
                    <a:pt x="274" y="2238"/>
                    <a:pt x="160" y="3037"/>
                  </a:cubicBezTo>
                  <a:cubicBezTo>
                    <a:pt x="69" y="3813"/>
                    <a:pt x="0" y="4611"/>
                    <a:pt x="320" y="5251"/>
                  </a:cubicBezTo>
                  <a:cubicBezTo>
                    <a:pt x="411" y="5410"/>
                    <a:pt x="525" y="5547"/>
                    <a:pt x="662" y="5639"/>
                  </a:cubicBezTo>
                  <a:cubicBezTo>
                    <a:pt x="731" y="5684"/>
                    <a:pt x="799" y="5707"/>
                    <a:pt x="845" y="5753"/>
                  </a:cubicBezTo>
                  <a:cubicBezTo>
                    <a:pt x="913" y="5776"/>
                    <a:pt x="982" y="5776"/>
                    <a:pt x="1027" y="5798"/>
                  </a:cubicBezTo>
                  <a:cubicBezTo>
                    <a:pt x="1142" y="5821"/>
                    <a:pt x="1233" y="5821"/>
                    <a:pt x="1301" y="5821"/>
                  </a:cubicBezTo>
                  <a:cubicBezTo>
                    <a:pt x="1370" y="5821"/>
                    <a:pt x="1393" y="5798"/>
                    <a:pt x="1393" y="5798"/>
                  </a:cubicBezTo>
                  <a:cubicBezTo>
                    <a:pt x="1393" y="5798"/>
                    <a:pt x="1530" y="5776"/>
                    <a:pt x="1712" y="5707"/>
                  </a:cubicBezTo>
                  <a:cubicBezTo>
                    <a:pt x="1895" y="5593"/>
                    <a:pt x="2123" y="5433"/>
                    <a:pt x="2329" y="5205"/>
                  </a:cubicBezTo>
                  <a:cubicBezTo>
                    <a:pt x="2762" y="4748"/>
                    <a:pt x="3150" y="4041"/>
                    <a:pt x="3470" y="3333"/>
                  </a:cubicBezTo>
                  <a:cubicBezTo>
                    <a:pt x="3812" y="2626"/>
                    <a:pt x="4086" y="1895"/>
                    <a:pt x="4292" y="1370"/>
                  </a:cubicBezTo>
                  <a:cubicBezTo>
                    <a:pt x="4497" y="822"/>
                    <a:pt x="4634" y="457"/>
                    <a:pt x="4611" y="434"/>
                  </a:cubicBezTo>
                  <a:cubicBezTo>
                    <a:pt x="4610" y="434"/>
                    <a:pt x="4608" y="433"/>
                    <a:pt x="4606" y="433"/>
                  </a:cubicBezTo>
                  <a:cubicBezTo>
                    <a:pt x="4552" y="433"/>
                    <a:pt x="4352" y="771"/>
                    <a:pt x="4109" y="1279"/>
                  </a:cubicBezTo>
                  <a:cubicBezTo>
                    <a:pt x="3835" y="1804"/>
                    <a:pt x="3515" y="2489"/>
                    <a:pt x="3150" y="3173"/>
                  </a:cubicBezTo>
                  <a:cubicBezTo>
                    <a:pt x="2762" y="3835"/>
                    <a:pt x="2351" y="4475"/>
                    <a:pt x="1963" y="4863"/>
                  </a:cubicBezTo>
                  <a:cubicBezTo>
                    <a:pt x="1781" y="5045"/>
                    <a:pt x="1598" y="5159"/>
                    <a:pt x="1484" y="5228"/>
                  </a:cubicBezTo>
                  <a:cubicBezTo>
                    <a:pt x="1370" y="5273"/>
                    <a:pt x="1301" y="5273"/>
                    <a:pt x="1301" y="5273"/>
                  </a:cubicBezTo>
                  <a:cubicBezTo>
                    <a:pt x="1301" y="5273"/>
                    <a:pt x="1271" y="5284"/>
                    <a:pt x="1217" y="5284"/>
                  </a:cubicBezTo>
                  <a:cubicBezTo>
                    <a:pt x="1190" y="5284"/>
                    <a:pt x="1157" y="5281"/>
                    <a:pt x="1119" y="5273"/>
                  </a:cubicBezTo>
                  <a:cubicBezTo>
                    <a:pt x="1027" y="5251"/>
                    <a:pt x="868" y="5205"/>
                    <a:pt x="754" y="4999"/>
                  </a:cubicBezTo>
                  <a:cubicBezTo>
                    <a:pt x="503" y="4611"/>
                    <a:pt x="480" y="3813"/>
                    <a:pt x="548" y="3059"/>
                  </a:cubicBezTo>
                  <a:cubicBezTo>
                    <a:pt x="594" y="2306"/>
                    <a:pt x="708" y="1553"/>
                    <a:pt x="799" y="959"/>
                  </a:cubicBezTo>
                  <a:cubicBezTo>
                    <a:pt x="891" y="389"/>
                    <a:pt x="891" y="1"/>
                    <a:pt x="86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5" name="Google Shape;3475;p43"/>
            <p:cNvSpPr/>
            <p:nvPr/>
          </p:nvSpPr>
          <p:spPr>
            <a:xfrm>
              <a:off x="5407525" y="2531950"/>
              <a:ext cx="67350" cy="116075"/>
            </a:xfrm>
            <a:custGeom>
              <a:avLst/>
              <a:gdLst/>
              <a:ahLst/>
              <a:cxnLst/>
              <a:rect l="l" t="t" r="r" b="b"/>
              <a:pathLst>
                <a:path w="2694" h="4643" extrusionOk="0">
                  <a:moveTo>
                    <a:pt x="69" y="0"/>
                  </a:moveTo>
                  <a:cubicBezTo>
                    <a:pt x="0" y="23"/>
                    <a:pt x="46" y="708"/>
                    <a:pt x="206" y="1393"/>
                  </a:cubicBezTo>
                  <a:cubicBezTo>
                    <a:pt x="365" y="2077"/>
                    <a:pt x="639" y="2739"/>
                    <a:pt x="639" y="2739"/>
                  </a:cubicBezTo>
                  <a:cubicBezTo>
                    <a:pt x="639" y="2739"/>
                    <a:pt x="753" y="2876"/>
                    <a:pt x="890" y="3104"/>
                  </a:cubicBezTo>
                  <a:cubicBezTo>
                    <a:pt x="1004" y="3333"/>
                    <a:pt x="1256" y="3607"/>
                    <a:pt x="1484" y="3880"/>
                  </a:cubicBezTo>
                  <a:cubicBezTo>
                    <a:pt x="1941" y="4337"/>
                    <a:pt x="2511" y="4643"/>
                    <a:pt x="2644" y="4643"/>
                  </a:cubicBezTo>
                  <a:cubicBezTo>
                    <a:pt x="2658" y="4643"/>
                    <a:pt x="2667" y="4640"/>
                    <a:pt x="2671" y="4634"/>
                  </a:cubicBezTo>
                  <a:cubicBezTo>
                    <a:pt x="2694" y="4565"/>
                    <a:pt x="2169" y="4154"/>
                    <a:pt x="1781" y="3629"/>
                  </a:cubicBezTo>
                  <a:cubicBezTo>
                    <a:pt x="1598" y="3356"/>
                    <a:pt x="1415" y="3082"/>
                    <a:pt x="1324" y="2853"/>
                  </a:cubicBezTo>
                  <a:cubicBezTo>
                    <a:pt x="1210" y="2648"/>
                    <a:pt x="1119" y="2488"/>
                    <a:pt x="1119" y="2488"/>
                  </a:cubicBezTo>
                  <a:cubicBezTo>
                    <a:pt x="1119" y="2488"/>
                    <a:pt x="1050" y="2351"/>
                    <a:pt x="936" y="2123"/>
                  </a:cubicBezTo>
                  <a:cubicBezTo>
                    <a:pt x="822" y="1895"/>
                    <a:pt x="708" y="1598"/>
                    <a:pt x="571" y="1278"/>
                  </a:cubicBezTo>
                  <a:cubicBezTo>
                    <a:pt x="320" y="662"/>
                    <a:pt x="137" y="0"/>
                    <a:pt x="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6" name="Google Shape;3476;p43"/>
            <p:cNvSpPr/>
            <p:nvPr/>
          </p:nvSpPr>
          <p:spPr>
            <a:xfrm>
              <a:off x="5783575" y="2210150"/>
              <a:ext cx="73625" cy="64875"/>
            </a:xfrm>
            <a:custGeom>
              <a:avLst/>
              <a:gdLst/>
              <a:ahLst/>
              <a:cxnLst/>
              <a:rect l="l" t="t" r="r" b="b"/>
              <a:pathLst>
                <a:path w="2945" h="2595" extrusionOk="0">
                  <a:moveTo>
                    <a:pt x="2656" y="0"/>
                  </a:moveTo>
                  <a:cubicBezTo>
                    <a:pt x="2494" y="0"/>
                    <a:pt x="2285" y="111"/>
                    <a:pt x="2100" y="295"/>
                  </a:cubicBezTo>
                  <a:cubicBezTo>
                    <a:pt x="1872" y="547"/>
                    <a:pt x="1780" y="820"/>
                    <a:pt x="1940" y="935"/>
                  </a:cubicBezTo>
                  <a:cubicBezTo>
                    <a:pt x="1977" y="965"/>
                    <a:pt x="2027" y="979"/>
                    <a:pt x="2084" y="979"/>
                  </a:cubicBezTo>
                  <a:cubicBezTo>
                    <a:pt x="2242" y="979"/>
                    <a:pt x="2458" y="873"/>
                    <a:pt x="2625" y="706"/>
                  </a:cubicBezTo>
                  <a:cubicBezTo>
                    <a:pt x="2876" y="455"/>
                    <a:pt x="2945" y="159"/>
                    <a:pt x="2808" y="44"/>
                  </a:cubicBezTo>
                  <a:cubicBezTo>
                    <a:pt x="2765" y="14"/>
                    <a:pt x="2714" y="0"/>
                    <a:pt x="2656" y="0"/>
                  </a:cubicBezTo>
                  <a:close/>
                  <a:moveTo>
                    <a:pt x="1216" y="1224"/>
                  </a:moveTo>
                  <a:cubicBezTo>
                    <a:pt x="992" y="1224"/>
                    <a:pt x="688" y="1365"/>
                    <a:pt x="434" y="1619"/>
                  </a:cubicBezTo>
                  <a:cubicBezTo>
                    <a:pt x="91" y="1985"/>
                    <a:pt x="0" y="2373"/>
                    <a:pt x="205" y="2532"/>
                  </a:cubicBezTo>
                  <a:cubicBezTo>
                    <a:pt x="260" y="2575"/>
                    <a:pt x="330" y="2595"/>
                    <a:pt x="411" y="2595"/>
                  </a:cubicBezTo>
                  <a:cubicBezTo>
                    <a:pt x="634" y="2595"/>
                    <a:pt x="935" y="2442"/>
                    <a:pt x="1187" y="2190"/>
                  </a:cubicBezTo>
                  <a:cubicBezTo>
                    <a:pt x="1529" y="1848"/>
                    <a:pt x="1621" y="1437"/>
                    <a:pt x="1415" y="1277"/>
                  </a:cubicBezTo>
                  <a:cubicBezTo>
                    <a:pt x="1362" y="1242"/>
                    <a:pt x="1294" y="1224"/>
                    <a:pt x="1216" y="12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7" name="Google Shape;3477;p43"/>
            <p:cNvSpPr/>
            <p:nvPr/>
          </p:nvSpPr>
          <p:spPr>
            <a:xfrm>
              <a:off x="5378975" y="2442325"/>
              <a:ext cx="39400" cy="87400"/>
            </a:xfrm>
            <a:custGeom>
              <a:avLst/>
              <a:gdLst/>
              <a:ahLst/>
              <a:cxnLst/>
              <a:rect l="l" t="t" r="r" b="b"/>
              <a:pathLst>
                <a:path w="1576" h="3496" extrusionOk="0">
                  <a:moveTo>
                    <a:pt x="1165" y="1"/>
                  </a:moveTo>
                  <a:cubicBezTo>
                    <a:pt x="919" y="1"/>
                    <a:pt x="637" y="358"/>
                    <a:pt x="549" y="823"/>
                  </a:cubicBezTo>
                  <a:cubicBezTo>
                    <a:pt x="435" y="1280"/>
                    <a:pt x="549" y="1691"/>
                    <a:pt x="800" y="1714"/>
                  </a:cubicBezTo>
                  <a:cubicBezTo>
                    <a:pt x="808" y="1714"/>
                    <a:pt x="816" y="1715"/>
                    <a:pt x="824" y="1715"/>
                  </a:cubicBezTo>
                  <a:cubicBezTo>
                    <a:pt x="1091" y="1715"/>
                    <a:pt x="1373" y="1358"/>
                    <a:pt x="1462" y="915"/>
                  </a:cubicBezTo>
                  <a:cubicBezTo>
                    <a:pt x="1576" y="435"/>
                    <a:pt x="1462" y="47"/>
                    <a:pt x="1188" y="2"/>
                  </a:cubicBezTo>
                  <a:cubicBezTo>
                    <a:pt x="1180" y="1"/>
                    <a:pt x="1173" y="1"/>
                    <a:pt x="1165" y="1"/>
                  </a:cubicBezTo>
                  <a:close/>
                  <a:moveTo>
                    <a:pt x="549" y="2261"/>
                  </a:moveTo>
                  <a:cubicBezTo>
                    <a:pt x="366" y="2261"/>
                    <a:pt x="138" y="2512"/>
                    <a:pt x="69" y="2855"/>
                  </a:cubicBezTo>
                  <a:cubicBezTo>
                    <a:pt x="1" y="3197"/>
                    <a:pt x="69" y="3471"/>
                    <a:pt x="252" y="3494"/>
                  </a:cubicBezTo>
                  <a:cubicBezTo>
                    <a:pt x="259" y="3495"/>
                    <a:pt x="266" y="3495"/>
                    <a:pt x="274" y="3495"/>
                  </a:cubicBezTo>
                  <a:cubicBezTo>
                    <a:pt x="452" y="3495"/>
                    <a:pt x="666" y="3230"/>
                    <a:pt x="731" y="2923"/>
                  </a:cubicBezTo>
                  <a:cubicBezTo>
                    <a:pt x="823" y="2581"/>
                    <a:pt x="731" y="2284"/>
                    <a:pt x="549" y="226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78" name="Google Shape;3478;p43"/>
          <p:cNvGrpSpPr/>
          <p:nvPr/>
        </p:nvGrpSpPr>
        <p:grpSpPr>
          <a:xfrm>
            <a:off x="531352" y="2320309"/>
            <a:ext cx="1815461" cy="4431667"/>
            <a:chOff x="2307900" y="1132175"/>
            <a:chExt cx="1409374" cy="3440379"/>
          </a:xfrm>
        </p:grpSpPr>
        <p:sp>
          <p:nvSpPr>
            <p:cNvPr id="3479" name="Google Shape;3479;p43"/>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0" name="Google Shape;3480;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1" name="Google Shape;3481;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2" name="Google Shape;3482;p43"/>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3" name="Google Shape;3483;p43"/>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4" name="Google Shape;3484;p43"/>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5" name="Google Shape;3485;p43"/>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6" name="Google Shape;3486;p43"/>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7" name="Google Shape;3487;p43"/>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8" name="Google Shape;3488;p43"/>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9" name="Google Shape;3489;p43"/>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0" name="Google Shape;3490;p43"/>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1" name="Google Shape;3491;p43"/>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2" name="Google Shape;3492;p43"/>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3" name="Google Shape;3493;p43"/>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4" name="Google Shape;3494;p43"/>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5" name="Google Shape;3495;p43"/>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6" name="Google Shape;3496;p43"/>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7" name="Google Shape;3497;p43"/>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8" name="Google Shape;3498;p43"/>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9" name="Google Shape;3499;p43"/>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0" name="Google Shape;3500;p43"/>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1" name="Google Shape;3501;p43"/>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2" name="Google Shape;3502;p43"/>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3" name="Google Shape;3503;p43"/>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4" name="Google Shape;3504;p43"/>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5" name="Google Shape;3505;p43"/>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6" name="Google Shape;3506;p43"/>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7" name="Google Shape;3507;p43"/>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8" name="Google Shape;3508;p43"/>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9" name="Google Shape;3509;p43"/>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0" name="Google Shape;3510;p43"/>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1" name="Google Shape;3511;p43"/>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2" name="Google Shape;3512;p43"/>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3" name="Google Shape;3513;p43"/>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4" name="Google Shape;3514;p43"/>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5" name="Google Shape;3515;p43"/>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6" name="Google Shape;3516;p43"/>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7" name="Google Shape;3517;p43"/>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8" name="Google Shape;3518;p43"/>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9" name="Google Shape;3519;p43"/>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0" name="Google Shape;3520;p43"/>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1" name="Google Shape;3521;p43"/>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2" name="Google Shape;3522;p43"/>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3" name="Google Shape;3523;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4" name="Google Shape;3524;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5" name="Google Shape;3525;p43"/>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3526;p43"/>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3527;p43"/>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3528;p43"/>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3529;p43"/>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3530;p43"/>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1" name="Google Shape;3531;p43"/>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2" name="Google Shape;3532;p43"/>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3" name="Google Shape;3533;p43"/>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4" name="Google Shape;3534;p43"/>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5" name="Google Shape;3535;p43"/>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6" name="Google Shape;3536;p43"/>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3537;p43"/>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3538;p43"/>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3539;p43"/>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3540;p43"/>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1" name="Google Shape;3541;p43"/>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2" name="Google Shape;3542;p43"/>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3543;p43"/>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3544;p43"/>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3545;p43"/>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6" name="Google Shape;3546;p43"/>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3547;p43"/>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3548;p43"/>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9" name="Google Shape;3549;p43"/>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0" name="Google Shape;3550;p43"/>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1" name="Google Shape;3551;p43"/>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2" name="Google Shape;3552;p43"/>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3" name="Google Shape;3553;p43"/>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4" name="Google Shape;3554;p43"/>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5" name="Google Shape;3555;p43"/>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3556;p43"/>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3557;p43"/>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3558;p43"/>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3559;p43"/>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0" name="Google Shape;3560;p43"/>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1" name="Google Shape;3561;p43"/>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3562;p43"/>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3563;p43"/>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3564;p43"/>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5" name="Google Shape;3565;p43"/>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3566;p43"/>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3567;p43"/>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8" name="Google Shape;3568;p43"/>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9" name="Google Shape;3569;p43"/>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0" name="Google Shape;3570;p43"/>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1" name="Google Shape;3571;p43"/>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2" name="Google Shape;3572;p43"/>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3" name="Google Shape;3573;p43"/>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4" name="Google Shape;3574;p43"/>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3575;p43"/>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3576;p43"/>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3577;p43"/>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3578;p43"/>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9" name="Google Shape;3579;p43"/>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0" name="Google Shape;3580;p43"/>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3581;p43"/>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3582;p43"/>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3583;p43"/>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4" name="Google Shape;3584;p43"/>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3585;p43"/>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3586;p43"/>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7" name="Google Shape;3587;p43"/>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8" name="Google Shape;3588;p43"/>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9" name="Google Shape;3589;p43"/>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0" name="Google Shape;3590;p43"/>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1" name="Google Shape;3591;p43"/>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2" name="Google Shape;3592;p43"/>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3" name="Google Shape;3593;p43"/>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3594;p43"/>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3595;p43"/>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3596;p43"/>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7" name="Google Shape;3597;p43"/>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8" name="Google Shape;3598;p43"/>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3599;p43"/>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43"/>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3601;p43"/>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3602;p43"/>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03" name="Google Shape;3603;p43"/>
          <p:cNvGrpSpPr/>
          <p:nvPr/>
        </p:nvGrpSpPr>
        <p:grpSpPr>
          <a:xfrm>
            <a:off x="8492497" y="3515914"/>
            <a:ext cx="3167809" cy="3361597"/>
            <a:chOff x="6280422" y="2636935"/>
            <a:chExt cx="2375857" cy="2521198"/>
          </a:xfrm>
        </p:grpSpPr>
        <p:sp>
          <p:nvSpPr>
            <p:cNvPr id="3604" name="Google Shape;3604;p43"/>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43"/>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3606;p43"/>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3607;p43"/>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3608;p43"/>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3609;p43"/>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3610;p43"/>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3611;p43"/>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3612;p43"/>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3613;p43"/>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43"/>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3615;p43"/>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6" name="Google Shape;3616;p43"/>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7" name="Google Shape;3617;p43"/>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8" name="Google Shape;3618;p43"/>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3619;p43"/>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3620;p43"/>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3621;p43"/>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2" name="Google Shape;3622;p43"/>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3623;p43"/>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3624;p43"/>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5" name="Google Shape;3625;p43"/>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6" name="Google Shape;3626;p43"/>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7" name="Google Shape;3627;p43"/>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8" name="Google Shape;3628;p43"/>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9" name="Google Shape;3629;p43"/>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0" name="Google Shape;3630;p43"/>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1" name="Google Shape;3631;p43"/>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3632;p43"/>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3633;p43"/>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3634;p43"/>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3635;p43"/>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6" name="Google Shape;3636;p43"/>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7" name="Google Shape;3637;p43"/>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3638;p43"/>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3639;p43"/>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3640;p43"/>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1" name="Google Shape;3641;p43"/>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3642;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3643;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4" name="Google Shape;3644;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5" name="Google Shape;3645;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6" name="Google Shape;3646;p43"/>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7" name="Google Shape;3647;p43"/>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8" name="Google Shape;3648;p43"/>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9" name="Google Shape;3649;p43"/>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0" name="Google Shape;3650;p43"/>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3651;p43"/>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3652;p43"/>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3653;p43"/>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3654;p43"/>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5" name="Google Shape;3655;p43"/>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6" name="Google Shape;3656;p43"/>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3657;p43"/>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3658;p43"/>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3659;p43"/>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0" name="Google Shape;3660;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3661;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3662;p43"/>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3" name="Google Shape;3663;p43"/>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4" name="Google Shape;3664;p43"/>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5" name="Google Shape;3665;p43"/>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6" name="Google Shape;3666;p43"/>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7" name="Google Shape;3667;p43"/>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8" name="Google Shape;3668;p43"/>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9" name="Google Shape;3669;p43"/>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3670;p43"/>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3671;p43"/>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2" name="Google Shape;3672;p43"/>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3" name="Google Shape;3673;p43"/>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4" name="Google Shape;3674;p43"/>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3675;p43"/>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3676;p43"/>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3677;p43"/>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8" name="Google Shape;3678;p43"/>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9" name="Google Shape;3679;p43"/>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3680;p43"/>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3681;p43"/>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2" name="Google Shape;3682;p43"/>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3" name="Google Shape;3683;p43"/>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3684;p43"/>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3685;p43"/>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3686;p43"/>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3687;p43"/>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3688;p43"/>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3689;p43"/>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3690;p43"/>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3691;p43"/>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2" name="Google Shape;3692;p43"/>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3" name="Google Shape;3693;p43"/>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3694;p43"/>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3695;p43"/>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3696;p43"/>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3697;p43"/>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3698;p43"/>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3699;p43"/>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3700;p43"/>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3701;p43"/>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3702;p43"/>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3703;p43"/>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3704;p43"/>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3705;p43"/>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6" name="Google Shape;3706;p43"/>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7" name="Google Shape;3707;p43"/>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3708;p43"/>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3709;p43"/>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3710;p43"/>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3711;p43"/>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3712;p43"/>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3713;p43"/>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3714;p43"/>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3715;p43"/>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46"/>
                                        </p:tgtEl>
                                        <p:attrNameLst>
                                          <p:attrName>style.visibility</p:attrName>
                                        </p:attrNameLst>
                                      </p:cBhvr>
                                      <p:to>
                                        <p:strVal val="visible"/>
                                      </p:to>
                                    </p:set>
                                    <p:anim calcmode="lin" valueType="num">
                                      <p:cBhvr>
                                        <p:cTn id="7" dur="500" fill="hold"/>
                                        <p:tgtEl>
                                          <p:spTgt spid="3246"/>
                                        </p:tgtEl>
                                        <p:attrNameLst>
                                          <p:attrName>ppt_w</p:attrName>
                                        </p:attrNameLst>
                                      </p:cBhvr>
                                      <p:tavLst>
                                        <p:tav tm="0">
                                          <p:val>
                                            <p:fltVal val="0"/>
                                          </p:val>
                                        </p:tav>
                                        <p:tav tm="100000">
                                          <p:val>
                                            <p:strVal val="#ppt_w"/>
                                          </p:val>
                                        </p:tav>
                                      </p:tavLst>
                                    </p:anim>
                                    <p:anim calcmode="lin" valueType="num">
                                      <p:cBhvr>
                                        <p:cTn id="8" dur="500" fill="hold"/>
                                        <p:tgtEl>
                                          <p:spTgt spid="3246"/>
                                        </p:tgtEl>
                                        <p:attrNameLst>
                                          <p:attrName>ppt_h</p:attrName>
                                        </p:attrNameLst>
                                      </p:cBhvr>
                                      <p:tavLst>
                                        <p:tav tm="0">
                                          <p:val>
                                            <p:fltVal val="0"/>
                                          </p:val>
                                        </p:tav>
                                        <p:tav tm="100000">
                                          <p:val>
                                            <p:strVal val="#ppt_h"/>
                                          </p:val>
                                        </p:tav>
                                      </p:tavLst>
                                    </p:anim>
                                    <p:animEffect transition="in" filter="fade">
                                      <p:cBhvr>
                                        <p:cTn id="9" dur="500"/>
                                        <p:tgtEl>
                                          <p:spTgt spid="3246"/>
                                        </p:tgtEl>
                                      </p:cBhvr>
                                    </p:animEffect>
                                  </p:childTnLst>
                                </p:cTn>
                              </p:par>
                              <p:par>
                                <p:cTn id="10" presetID="53" presetClass="entr" presetSubtype="16" fill="hold" nodeType="withEffect">
                                  <p:stCondLst>
                                    <p:cond delay="0"/>
                                  </p:stCondLst>
                                  <p:childTnLst>
                                    <p:set>
                                      <p:cBhvr>
                                        <p:cTn id="11" dur="1" fill="hold">
                                          <p:stCondLst>
                                            <p:cond delay="0"/>
                                          </p:stCondLst>
                                        </p:cTn>
                                        <p:tgtEl>
                                          <p:spTgt spid="3268"/>
                                        </p:tgtEl>
                                        <p:attrNameLst>
                                          <p:attrName>style.visibility</p:attrName>
                                        </p:attrNameLst>
                                      </p:cBhvr>
                                      <p:to>
                                        <p:strVal val="visible"/>
                                      </p:to>
                                    </p:set>
                                    <p:anim calcmode="lin" valueType="num">
                                      <p:cBhvr>
                                        <p:cTn id="12" dur="500" fill="hold"/>
                                        <p:tgtEl>
                                          <p:spTgt spid="3268"/>
                                        </p:tgtEl>
                                        <p:attrNameLst>
                                          <p:attrName>ppt_w</p:attrName>
                                        </p:attrNameLst>
                                      </p:cBhvr>
                                      <p:tavLst>
                                        <p:tav tm="0">
                                          <p:val>
                                            <p:fltVal val="0"/>
                                          </p:val>
                                        </p:tav>
                                        <p:tav tm="100000">
                                          <p:val>
                                            <p:strVal val="#ppt_w"/>
                                          </p:val>
                                        </p:tav>
                                      </p:tavLst>
                                    </p:anim>
                                    <p:anim calcmode="lin" valueType="num">
                                      <p:cBhvr>
                                        <p:cTn id="13" dur="500" fill="hold"/>
                                        <p:tgtEl>
                                          <p:spTgt spid="3268"/>
                                        </p:tgtEl>
                                        <p:attrNameLst>
                                          <p:attrName>ppt_h</p:attrName>
                                        </p:attrNameLst>
                                      </p:cBhvr>
                                      <p:tavLst>
                                        <p:tav tm="0">
                                          <p:val>
                                            <p:fltVal val="0"/>
                                          </p:val>
                                        </p:tav>
                                        <p:tav tm="100000">
                                          <p:val>
                                            <p:strVal val="#ppt_h"/>
                                          </p:val>
                                        </p:tav>
                                      </p:tavLst>
                                    </p:anim>
                                    <p:animEffect transition="in" filter="fade">
                                      <p:cBhvr>
                                        <p:cTn id="14" dur="500"/>
                                        <p:tgtEl>
                                          <p:spTgt spid="3268"/>
                                        </p:tgtEl>
                                      </p:cBhvr>
                                    </p:animEffect>
                                  </p:childTnLst>
                                </p:cTn>
                              </p:par>
                              <p:par>
                                <p:cTn id="15" presetID="53" presetClass="entr" presetSubtype="16" fill="hold" nodeType="withEffect">
                                  <p:stCondLst>
                                    <p:cond delay="0"/>
                                  </p:stCondLst>
                                  <p:childTnLst>
                                    <p:set>
                                      <p:cBhvr>
                                        <p:cTn id="16" dur="1" fill="hold">
                                          <p:stCondLst>
                                            <p:cond delay="0"/>
                                          </p:stCondLst>
                                        </p:cTn>
                                        <p:tgtEl>
                                          <p:spTgt spid="3291"/>
                                        </p:tgtEl>
                                        <p:attrNameLst>
                                          <p:attrName>style.visibility</p:attrName>
                                        </p:attrNameLst>
                                      </p:cBhvr>
                                      <p:to>
                                        <p:strVal val="visible"/>
                                      </p:to>
                                    </p:set>
                                    <p:anim calcmode="lin" valueType="num">
                                      <p:cBhvr>
                                        <p:cTn id="17" dur="500" fill="hold"/>
                                        <p:tgtEl>
                                          <p:spTgt spid="3291"/>
                                        </p:tgtEl>
                                        <p:attrNameLst>
                                          <p:attrName>ppt_w</p:attrName>
                                        </p:attrNameLst>
                                      </p:cBhvr>
                                      <p:tavLst>
                                        <p:tav tm="0">
                                          <p:val>
                                            <p:fltVal val="0"/>
                                          </p:val>
                                        </p:tav>
                                        <p:tav tm="100000">
                                          <p:val>
                                            <p:strVal val="#ppt_w"/>
                                          </p:val>
                                        </p:tav>
                                      </p:tavLst>
                                    </p:anim>
                                    <p:anim calcmode="lin" valueType="num">
                                      <p:cBhvr>
                                        <p:cTn id="18" dur="500" fill="hold"/>
                                        <p:tgtEl>
                                          <p:spTgt spid="3291"/>
                                        </p:tgtEl>
                                        <p:attrNameLst>
                                          <p:attrName>ppt_h</p:attrName>
                                        </p:attrNameLst>
                                      </p:cBhvr>
                                      <p:tavLst>
                                        <p:tav tm="0">
                                          <p:val>
                                            <p:fltVal val="0"/>
                                          </p:val>
                                        </p:tav>
                                        <p:tav tm="100000">
                                          <p:val>
                                            <p:strVal val="#ppt_h"/>
                                          </p:val>
                                        </p:tav>
                                      </p:tavLst>
                                    </p:anim>
                                    <p:animEffect transition="in" filter="fade">
                                      <p:cBhvr>
                                        <p:cTn id="19" dur="500"/>
                                        <p:tgtEl>
                                          <p:spTgt spid="3291"/>
                                        </p:tgtEl>
                                      </p:cBhvr>
                                    </p:animEffect>
                                  </p:childTnLst>
                                </p:cTn>
                              </p:par>
                              <p:par>
                                <p:cTn id="20" presetID="53" presetClass="entr" presetSubtype="16" fill="hold" nodeType="withEffect">
                                  <p:stCondLst>
                                    <p:cond delay="0"/>
                                  </p:stCondLst>
                                  <p:childTnLst>
                                    <p:set>
                                      <p:cBhvr>
                                        <p:cTn id="21" dur="1" fill="hold">
                                          <p:stCondLst>
                                            <p:cond delay="0"/>
                                          </p:stCondLst>
                                        </p:cTn>
                                        <p:tgtEl>
                                          <p:spTgt spid="3315"/>
                                        </p:tgtEl>
                                        <p:attrNameLst>
                                          <p:attrName>style.visibility</p:attrName>
                                        </p:attrNameLst>
                                      </p:cBhvr>
                                      <p:to>
                                        <p:strVal val="visible"/>
                                      </p:to>
                                    </p:set>
                                    <p:anim calcmode="lin" valueType="num">
                                      <p:cBhvr>
                                        <p:cTn id="22" dur="500" fill="hold"/>
                                        <p:tgtEl>
                                          <p:spTgt spid="3315"/>
                                        </p:tgtEl>
                                        <p:attrNameLst>
                                          <p:attrName>ppt_w</p:attrName>
                                        </p:attrNameLst>
                                      </p:cBhvr>
                                      <p:tavLst>
                                        <p:tav tm="0">
                                          <p:val>
                                            <p:fltVal val="0"/>
                                          </p:val>
                                        </p:tav>
                                        <p:tav tm="100000">
                                          <p:val>
                                            <p:strVal val="#ppt_w"/>
                                          </p:val>
                                        </p:tav>
                                      </p:tavLst>
                                    </p:anim>
                                    <p:anim calcmode="lin" valueType="num">
                                      <p:cBhvr>
                                        <p:cTn id="23" dur="500" fill="hold"/>
                                        <p:tgtEl>
                                          <p:spTgt spid="3315"/>
                                        </p:tgtEl>
                                        <p:attrNameLst>
                                          <p:attrName>ppt_h</p:attrName>
                                        </p:attrNameLst>
                                      </p:cBhvr>
                                      <p:tavLst>
                                        <p:tav tm="0">
                                          <p:val>
                                            <p:fltVal val="0"/>
                                          </p:val>
                                        </p:tav>
                                        <p:tav tm="100000">
                                          <p:val>
                                            <p:strVal val="#ppt_h"/>
                                          </p:val>
                                        </p:tav>
                                      </p:tavLst>
                                    </p:anim>
                                    <p:animEffect transition="in" filter="fade">
                                      <p:cBhvr>
                                        <p:cTn id="24" dur="500"/>
                                        <p:tgtEl>
                                          <p:spTgt spid="3315"/>
                                        </p:tgtEl>
                                      </p:cBhvr>
                                    </p:animEffect>
                                  </p:childTnLst>
                                </p:cTn>
                              </p:par>
                              <p:par>
                                <p:cTn id="25" presetID="53" presetClass="entr" presetSubtype="16" fill="hold" nodeType="withEffect">
                                  <p:stCondLst>
                                    <p:cond delay="0"/>
                                  </p:stCondLst>
                                  <p:childTnLst>
                                    <p:set>
                                      <p:cBhvr>
                                        <p:cTn id="26" dur="1" fill="hold">
                                          <p:stCondLst>
                                            <p:cond delay="0"/>
                                          </p:stCondLst>
                                        </p:cTn>
                                        <p:tgtEl>
                                          <p:spTgt spid="3331"/>
                                        </p:tgtEl>
                                        <p:attrNameLst>
                                          <p:attrName>style.visibility</p:attrName>
                                        </p:attrNameLst>
                                      </p:cBhvr>
                                      <p:to>
                                        <p:strVal val="visible"/>
                                      </p:to>
                                    </p:set>
                                    <p:anim calcmode="lin" valueType="num">
                                      <p:cBhvr>
                                        <p:cTn id="27" dur="500" fill="hold"/>
                                        <p:tgtEl>
                                          <p:spTgt spid="3331"/>
                                        </p:tgtEl>
                                        <p:attrNameLst>
                                          <p:attrName>ppt_w</p:attrName>
                                        </p:attrNameLst>
                                      </p:cBhvr>
                                      <p:tavLst>
                                        <p:tav tm="0">
                                          <p:val>
                                            <p:fltVal val="0"/>
                                          </p:val>
                                        </p:tav>
                                        <p:tav tm="100000">
                                          <p:val>
                                            <p:strVal val="#ppt_w"/>
                                          </p:val>
                                        </p:tav>
                                      </p:tavLst>
                                    </p:anim>
                                    <p:anim calcmode="lin" valueType="num">
                                      <p:cBhvr>
                                        <p:cTn id="28" dur="500" fill="hold"/>
                                        <p:tgtEl>
                                          <p:spTgt spid="3331"/>
                                        </p:tgtEl>
                                        <p:attrNameLst>
                                          <p:attrName>ppt_h</p:attrName>
                                        </p:attrNameLst>
                                      </p:cBhvr>
                                      <p:tavLst>
                                        <p:tav tm="0">
                                          <p:val>
                                            <p:fltVal val="0"/>
                                          </p:val>
                                        </p:tav>
                                        <p:tav tm="100000">
                                          <p:val>
                                            <p:strVal val="#ppt_h"/>
                                          </p:val>
                                        </p:tav>
                                      </p:tavLst>
                                    </p:anim>
                                    <p:animEffect transition="in" filter="fade">
                                      <p:cBhvr>
                                        <p:cTn id="29" dur="500"/>
                                        <p:tgtEl>
                                          <p:spTgt spid="3331"/>
                                        </p:tgtEl>
                                      </p:cBhvr>
                                    </p:animEffect>
                                  </p:childTnLst>
                                </p:cTn>
                              </p:par>
                              <p:par>
                                <p:cTn id="30" presetID="53" presetClass="entr" presetSubtype="16" fill="hold" nodeType="withEffect">
                                  <p:stCondLst>
                                    <p:cond delay="0"/>
                                  </p:stCondLst>
                                  <p:childTnLst>
                                    <p:set>
                                      <p:cBhvr>
                                        <p:cTn id="31" dur="1" fill="hold">
                                          <p:stCondLst>
                                            <p:cond delay="0"/>
                                          </p:stCondLst>
                                        </p:cTn>
                                        <p:tgtEl>
                                          <p:spTgt spid="3339"/>
                                        </p:tgtEl>
                                        <p:attrNameLst>
                                          <p:attrName>style.visibility</p:attrName>
                                        </p:attrNameLst>
                                      </p:cBhvr>
                                      <p:to>
                                        <p:strVal val="visible"/>
                                      </p:to>
                                    </p:set>
                                    <p:anim calcmode="lin" valueType="num">
                                      <p:cBhvr>
                                        <p:cTn id="32" dur="500" fill="hold"/>
                                        <p:tgtEl>
                                          <p:spTgt spid="3339"/>
                                        </p:tgtEl>
                                        <p:attrNameLst>
                                          <p:attrName>ppt_w</p:attrName>
                                        </p:attrNameLst>
                                      </p:cBhvr>
                                      <p:tavLst>
                                        <p:tav tm="0">
                                          <p:val>
                                            <p:fltVal val="0"/>
                                          </p:val>
                                        </p:tav>
                                        <p:tav tm="100000">
                                          <p:val>
                                            <p:strVal val="#ppt_w"/>
                                          </p:val>
                                        </p:tav>
                                      </p:tavLst>
                                    </p:anim>
                                    <p:anim calcmode="lin" valueType="num">
                                      <p:cBhvr>
                                        <p:cTn id="33" dur="500" fill="hold"/>
                                        <p:tgtEl>
                                          <p:spTgt spid="3339"/>
                                        </p:tgtEl>
                                        <p:attrNameLst>
                                          <p:attrName>ppt_h</p:attrName>
                                        </p:attrNameLst>
                                      </p:cBhvr>
                                      <p:tavLst>
                                        <p:tav tm="0">
                                          <p:val>
                                            <p:fltVal val="0"/>
                                          </p:val>
                                        </p:tav>
                                        <p:tav tm="100000">
                                          <p:val>
                                            <p:strVal val="#ppt_h"/>
                                          </p:val>
                                        </p:tav>
                                      </p:tavLst>
                                    </p:anim>
                                    <p:animEffect transition="in" filter="fade">
                                      <p:cBhvr>
                                        <p:cTn id="34" dur="500"/>
                                        <p:tgtEl>
                                          <p:spTgt spid="3339"/>
                                        </p:tgtEl>
                                      </p:cBhvr>
                                    </p:animEffect>
                                  </p:childTnLst>
                                </p:cTn>
                              </p:par>
                              <p:par>
                                <p:cTn id="35" presetID="53" presetClass="entr" presetSubtype="16" fill="hold" nodeType="withEffect">
                                  <p:stCondLst>
                                    <p:cond delay="0"/>
                                  </p:stCondLst>
                                  <p:childTnLst>
                                    <p:set>
                                      <p:cBhvr>
                                        <p:cTn id="36" dur="1" fill="hold">
                                          <p:stCondLst>
                                            <p:cond delay="0"/>
                                          </p:stCondLst>
                                        </p:cTn>
                                        <p:tgtEl>
                                          <p:spTgt spid="3342"/>
                                        </p:tgtEl>
                                        <p:attrNameLst>
                                          <p:attrName>style.visibility</p:attrName>
                                        </p:attrNameLst>
                                      </p:cBhvr>
                                      <p:to>
                                        <p:strVal val="visible"/>
                                      </p:to>
                                    </p:set>
                                    <p:anim calcmode="lin" valueType="num">
                                      <p:cBhvr>
                                        <p:cTn id="37" dur="500" fill="hold"/>
                                        <p:tgtEl>
                                          <p:spTgt spid="3342"/>
                                        </p:tgtEl>
                                        <p:attrNameLst>
                                          <p:attrName>ppt_w</p:attrName>
                                        </p:attrNameLst>
                                      </p:cBhvr>
                                      <p:tavLst>
                                        <p:tav tm="0">
                                          <p:val>
                                            <p:fltVal val="0"/>
                                          </p:val>
                                        </p:tav>
                                        <p:tav tm="100000">
                                          <p:val>
                                            <p:strVal val="#ppt_w"/>
                                          </p:val>
                                        </p:tav>
                                      </p:tavLst>
                                    </p:anim>
                                    <p:anim calcmode="lin" valueType="num">
                                      <p:cBhvr>
                                        <p:cTn id="38" dur="500" fill="hold"/>
                                        <p:tgtEl>
                                          <p:spTgt spid="3342"/>
                                        </p:tgtEl>
                                        <p:attrNameLst>
                                          <p:attrName>ppt_h</p:attrName>
                                        </p:attrNameLst>
                                      </p:cBhvr>
                                      <p:tavLst>
                                        <p:tav tm="0">
                                          <p:val>
                                            <p:fltVal val="0"/>
                                          </p:val>
                                        </p:tav>
                                        <p:tav tm="100000">
                                          <p:val>
                                            <p:strVal val="#ppt_h"/>
                                          </p:val>
                                        </p:tav>
                                      </p:tavLst>
                                    </p:anim>
                                    <p:animEffect transition="in" filter="fade">
                                      <p:cBhvr>
                                        <p:cTn id="39" dur="500"/>
                                        <p:tgtEl>
                                          <p:spTgt spid="3342"/>
                                        </p:tgtEl>
                                      </p:cBhvr>
                                    </p:animEffect>
                                  </p:childTnLst>
                                </p:cTn>
                              </p:par>
                              <p:par>
                                <p:cTn id="40" presetID="53" presetClass="entr" presetSubtype="16" fill="hold" nodeType="withEffect">
                                  <p:stCondLst>
                                    <p:cond delay="0"/>
                                  </p:stCondLst>
                                  <p:childTnLst>
                                    <p:set>
                                      <p:cBhvr>
                                        <p:cTn id="41" dur="1" fill="hold">
                                          <p:stCondLst>
                                            <p:cond delay="0"/>
                                          </p:stCondLst>
                                        </p:cTn>
                                        <p:tgtEl>
                                          <p:spTgt spid="3361"/>
                                        </p:tgtEl>
                                        <p:attrNameLst>
                                          <p:attrName>style.visibility</p:attrName>
                                        </p:attrNameLst>
                                      </p:cBhvr>
                                      <p:to>
                                        <p:strVal val="visible"/>
                                      </p:to>
                                    </p:set>
                                    <p:anim calcmode="lin" valueType="num">
                                      <p:cBhvr>
                                        <p:cTn id="42" dur="500" fill="hold"/>
                                        <p:tgtEl>
                                          <p:spTgt spid="3361"/>
                                        </p:tgtEl>
                                        <p:attrNameLst>
                                          <p:attrName>ppt_w</p:attrName>
                                        </p:attrNameLst>
                                      </p:cBhvr>
                                      <p:tavLst>
                                        <p:tav tm="0">
                                          <p:val>
                                            <p:fltVal val="0"/>
                                          </p:val>
                                        </p:tav>
                                        <p:tav tm="100000">
                                          <p:val>
                                            <p:strVal val="#ppt_w"/>
                                          </p:val>
                                        </p:tav>
                                      </p:tavLst>
                                    </p:anim>
                                    <p:anim calcmode="lin" valueType="num">
                                      <p:cBhvr>
                                        <p:cTn id="43" dur="500" fill="hold"/>
                                        <p:tgtEl>
                                          <p:spTgt spid="3361"/>
                                        </p:tgtEl>
                                        <p:attrNameLst>
                                          <p:attrName>ppt_h</p:attrName>
                                        </p:attrNameLst>
                                      </p:cBhvr>
                                      <p:tavLst>
                                        <p:tav tm="0">
                                          <p:val>
                                            <p:fltVal val="0"/>
                                          </p:val>
                                        </p:tav>
                                        <p:tav tm="100000">
                                          <p:val>
                                            <p:strVal val="#ppt_h"/>
                                          </p:val>
                                        </p:tav>
                                      </p:tavLst>
                                    </p:anim>
                                    <p:animEffect transition="in" filter="fade">
                                      <p:cBhvr>
                                        <p:cTn id="44" dur="500"/>
                                        <p:tgtEl>
                                          <p:spTgt spid="3361"/>
                                        </p:tgtEl>
                                      </p:cBhvr>
                                    </p:animEffect>
                                  </p:childTnLst>
                                </p:cTn>
                              </p:par>
                              <p:par>
                                <p:cTn id="45" presetID="53" presetClass="entr" presetSubtype="16" fill="hold" nodeType="withEffect">
                                  <p:stCondLst>
                                    <p:cond delay="0"/>
                                  </p:stCondLst>
                                  <p:childTnLst>
                                    <p:set>
                                      <p:cBhvr>
                                        <p:cTn id="46" dur="1" fill="hold">
                                          <p:stCondLst>
                                            <p:cond delay="0"/>
                                          </p:stCondLst>
                                        </p:cTn>
                                        <p:tgtEl>
                                          <p:spTgt spid="3372"/>
                                        </p:tgtEl>
                                        <p:attrNameLst>
                                          <p:attrName>style.visibility</p:attrName>
                                        </p:attrNameLst>
                                      </p:cBhvr>
                                      <p:to>
                                        <p:strVal val="visible"/>
                                      </p:to>
                                    </p:set>
                                    <p:anim calcmode="lin" valueType="num">
                                      <p:cBhvr>
                                        <p:cTn id="47" dur="500" fill="hold"/>
                                        <p:tgtEl>
                                          <p:spTgt spid="3372"/>
                                        </p:tgtEl>
                                        <p:attrNameLst>
                                          <p:attrName>ppt_w</p:attrName>
                                        </p:attrNameLst>
                                      </p:cBhvr>
                                      <p:tavLst>
                                        <p:tav tm="0">
                                          <p:val>
                                            <p:fltVal val="0"/>
                                          </p:val>
                                        </p:tav>
                                        <p:tav tm="100000">
                                          <p:val>
                                            <p:strVal val="#ppt_w"/>
                                          </p:val>
                                        </p:tav>
                                      </p:tavLst>
                                    </p:anim>
                                    <p:anim calcmode="lin" valueType="num">
                                      <p:cBhvr>
                                        <p:cTn id="48" dur="500" fill="hold"/>
                                        <p:tgtEl>
                                          <p:spTgt spid="3372"/>
                                        </p:tgtEl>
                                        <p:attrNameLst>
                                          <p:attrName>ppt_h</p:attrName>
                                        </p:attrNameLst>
                                      </p:cBhvr>
                                      <p:tavLst>
                                        <p:tav tm="0">
                                          <p:val>
                                            <p:fltVal val="0"/>
                                          </p:val>
                                        </p:tav>
                                        <p:tav tm="100000">
                                          <p:val>
                                            <p:strVal val="#ppt_h"/>
                                          </p:val>
                                        </p:tav>
                                      </p:tavLst>
                                    </p:anim>
                                    <p:animEffect transition="in" filter="fade">
                                      <p:cBhvr>
                                        <p:cTn id="49" dur="500"/>
                                        <p:tgtEl>
                                          <p:spTgt spid="3372"/>
                                        </p:tgtEl>
                                      </p:cBhvr>
                                    </p:animEffect>
                                  </p:childTnLst>
                                </p:cTn>
                              </p:par>
                              <p:par>
                                <p:cTn id="50" presetID="53" presetClass="entr" presetSubtype="16" fill="hold" nodeType="withEffect">
                                  <p:stCondLst>
                                    <p:cond delay="0"/>
                                  </p:stCondLst>
                                  <p:childTnLst>
                                    <p:set>
                                      <p:cBhvr>
                                        <p:cTn id="51" dur="1" fill="hold">
                                          <p:stCondLst>
                                            <p:cond delay="0"/>
                                          </p:stCondLst>
                                        </p:cTn>
                                        <p:tgtEl>
                                          <p:spTgt spid="3379"/>
                                        </p:tgtEl>
                                        <p:attrNameLst>
                                          <p:attrName>style.visibility</p:attrName>
                                        </p:attrNameLst>
                                      </p:cBhvr>
                                      <p:to>
                                        <p:strVal val="visible"/>
                                      </p:to>
                                    </p:set>
                                    <p:anim calcmode="lin" valueType="num">
                                      <p:cBhvr>
                                        <p:cTn id="52" dur="500" fill="hold"/>
                                        <p:tgtEl>
                                          <p:spTgt spid="3379"/>
                                        </p:tgtEl>
                                        <p:attrNameLst>
                                          <p:attrName>ppt_w</p:attrName>
                                        </p:attrNameLst>
                                      </p:cBhvr>
                                      <p:tavLst>
                                        <p:tav tm="0">
                                          <p:val>
                                            <p:fltVal val="0"/>
                                          </p:val>
                                        </p:tav>
                                        <p:tav tm="100000">
                                          <p:val>
                                            <p:strVal val="#ppt_w"/>
                                          </p:val>
                                        </p:tav>
                                      </p:tavLst>
                                    </p:anim>
                                    <p:anim calcmode="lin" valueType="num">
                                      <p:cBhvr>
                                        <p:cTn id="53" dur="500" fill="hold"/>
                                        <p:tgtEl>
                                          <p:spTgt spid="3379"/>
                                        </p:tgtEl>
                                        <p:attrNameLst>
                                          <p:attrName>ppt_h</p:attrName>
                                        </p:attrNameLst>
                                      </p:cBhvr>
                                      <p:tavLst>
                                        <p:tav tm="0">
                                          <p:val>
                                            <p:fltVal val="0"/>
                                          </p:val>
                                        </p:tav>
                                        <p:tav tm="100000">
                                          <p:val>
                                            <p:strVal val="#ppt_h"/>
                                          </p:val>
                                        </p:tav>
                                      </p:tavLst>
                                    </p:anim>
                                    <p:animEffect transition="in" filter="fade">
                                      <p:cBhvr>
                                        <p:cTn id="54" dur="500"/>
                                        <p:tgtEl>
                                          <p:spTgt spid="3379"/>
                                        </p:tgtEl>
                                      </p:cBhvr>
                                    </p:animEffect>
                                  </p:childTnLst>
                                </p:cTn>
                              </p:par>
                              <p:par>
                                <p:cTn id="55" presetID="53" presetClass="entr" presetSubtype="16" fill="hold" nodeType="withEffect">
                                  <p:stCondLst>
                                    <p:cond delay="0"/>
                                  </p:stCondLst>
                                  <p:childTnLst>
                                    <p:set>
                                      <p:cBhvr>
                                        <p:cTn id="56" dur="1" fill="hold">
                                          <p:stCondLst>
                                            <p:cond delay="0"/>
                                          </p:stCondLst>
                                        </p:cTn>
                                        <p:tgtEl>
                                          <p:spTgt spid="3389"/>
                                        </p:tgtEl>
                                        <p:attrNameLst>
                                          <p:attrName>style.visibility</p:attrName>
                                        </p:attrNameLst>
                                      </p:cBhvr>
                                      <p:to>
                                        <p:strVal val="visible"/>
                                      </p:to>
                                    </p:set>
                                    <p:anim calcmode="lin" valueType="num">
                                      <p:cBhvr>
                                        <p:cTn id="57" dur="500" fill="hold"/>
                                        <p:tgtEl>
                                          <p:spTgt spid="3389"/>
                                        </p:tgtEl>
                                        <p:attrNameLst>
                                          <p:attrName>ppt_w</p:attrName>
                                        </p:attrNameLst>
                                      </p:cBhvr>
                                      <p:tavLst>
                                        <p:tav tm="0">
                                          <p:val>
                                            <p:fltVal val="0"/>
                                          </p:val>
                                        </p:tav>
                                        <p:tav tm="100000">
                                          <p:val>
                                            <p:strVal val="#ppt_w"/>
                                          </p:val>
                                        </p:tav>
                                      </p:tavLst>
                                    </p:anim>
                                    <p:anim calcmode="lin" valueType="num">
                                      <p:cBhvr>
                                        <p:cTn id="58" dur="500" fill="hold"/>
                                        <p:tgtEl>
                                          <p:spTgt spid="3389"/>
                                        </p:tgtEl>
                                        <p:attrNameLst>
                                          <p:attrName>ppt_h</p:attrName>
                                        </p:attrNameLst>
                                      </p:cBhvr>
                                      <p:tavLst>
                                        <p:tav tm="0">
                                          <p:val>
                                            <p:fltVal val="0"/>
                                          </p:val>
                                        </p:tav>
                                        <p:tav tm="100000">
                                          <p:val>
                                            <p:strVal val="#ppt_h"/>
                                          </p:val>
                                        </p:tav>
                                      </p:tavLst>
                                    </p:anim>
                                    <p:animEffect transition="in" filter="fade">
                                      <p:cBhvr>
                                        <p:cTn id="59" dur="500"/>
                                        <p:tgtEl>
                                          <p:spTgt spid="3389"/>
                                        </p:tgtEl>
                                      </p:cBhvr>
                                    </p:animEffect>
                                  </p:childTnLst>
                                </p:cTn>
                              </p:par>
                              <p:par>
                                <p:cTn id="60" presetID="53" presetClass="entr" presetSubtype="16" fill="hold" nodeType="withEffect">
                                  <p:stCondLst>
                                    <p:cond delay="0"/>
                                  </p:stCondLst>
                                  <p:childTnLst>
                                    <p:set>
                                      <p:cBhvr>
                                        <p:cTn id="61" dur="1" fill="hold">
                                          <p:stCondLst>
                                            <p:cond delay="0"/>
                                          </p:stCondLst>
                                        </p:cTn>
                                        <p:tgtEl>
                                          <p:spTgt spid="3478"/>
                                        </p:tgtEl>
                                        <p:attrNameLst>
                                          <p:attrName>style.visibility</p:attrName>
                                        </p:attrNameLst>
                                      </p:cBhvr>
                                      <p:to>
                                        <p:strVal val="visible"/>
                                      </p:to>
                                    </p:set>
                                    <p:anim calcmode="lin" valueType="num">
                                      <p:cBhvr>
                                        <p:cTn id="62" dur="500" fill="hold"/>
                                        <p:tgtEl>
                                          <p:spTgt spid="3478"/>
                                        </p:tgtEl>
                                        <p:attrNameLst>
                                          <p:attrName>ppt_w</p:attrName>
                                        </p:attrNameLst>
                                      </p:cBhvr>
                                      <p:tavLst>
                                        <p:tav tm="0">
                                          <p:val>
                                            <p:fltVal val="0"/>
                                          </p:val>
                                        </p:tav>
                                        <p:tav tm="100000">
                                          <p:val>
                                            <p:strVal val="#ppt_w"/>
                                          </p:val>
                                        </p:tav>
                                      </p:tavLst>
                                    </p:anim>
                                    <p:anim calcmode="lin" valueType="num">
                                      <p:cBhvr>
                                        <p:cTn id="63" dur="500" fill="hold"/>
                                        <p:tgtEl>
                                          <p:spTgt spid="3478"/>
                                        </p:tgtEl>
                                        <p:attrNameLst>
                                          <p:attrName>ppt_h</p:attrName>
                                        </p:attrNameLst>
                                      </p:cBhvr>
                                      <p:tavLst>
                                        <p:tav tm="0">
                                          <p:val>
                                            <p:fltVal val="0"/>
                                          </p:val>
                                        </p:tav>
                                        <p:tav tm="100000">
                                          <p:val>
                                            <p:strVal val="#ppt_h"/>
                                          </p:val>
                                        </p:tav>
                                      </p:tavLst>
                                    </p:anim>
                                    <p:animEffect transition="in" filter="fade">
                                      <p:cBhvr>
                                        <p:cTn id="64" dur="500"/>
                                        <p:tgtEl>
                                          <p:spTgt spid="3478"/>
                                        </p:tgtEl>
                                      </p:cBhvr>
                                    </p:animEffect>
                                  </p:childTnLst>
                                </p:cTn>
                              </p:par>
                              <p:par>
                                <p:cTn id="65" presetID="53" presetClass="entr" presetSubtype="16" fill="hold" nodeType="withEffect">
                                  <p:stCondLst>
                                    <p:cond delay="0"/>
                                  </p:stCondLst>
                                  <p:childTnLst>
                                    <p:set>
                                      <p:cBhvr>
                                        <p:cTn id="66" dur="1" fill="hold">
                                          <p:stCondLst>
                                            <p:cond delay="0"/>
                                          </p:stCondLst>
                                        </p:cTn>
                                        <p:tgtEl>
                                          <p:spTgt spid="3603"/>
                                        </p:tgtEl>
                                        <p:attrNameLst>
                                          <p:attrName>style.visibility</p:attrName>
                                        </p:attrNameLst>
                                      </p:cBhvr>
                                      <p:to>
                                        <p:strVal val="visible"/>
                                      </p:to>
                                    </p:set>
                                    <p:anim calcmode="lin" valueType="num">
                                      <p:cBhvr>
                                        <p:cTn id="67" dur="500" fill="hold"/>
                                        <p:tgtEl>
                                          <p:spTgt spid="3603"/>
                                        </p:tgtEl>
                                        <p:attrNameLst>
                                          <p:attrName>ppt_w</p:attrName>
                                        </p:attrNameLst>
                                      </p:cBhvr>
                                      <p:tavLst>
                                        <p:tav tm="0">
                                          <p:val>
                                            <p:fltVal val="0"/>
                                          </p:val>
                                        </p:tav>
                                        <p:tav tm="100000">
                                          <p:val>
                                            <p:strVal val="#ppt_w"/>
                                          </p:val>
                                        </p:tav>
                                      </p:tavLst>
                                    </p:anim>
                                    <p:anim calcmode="lin" valueType="num">
                                      <p:cBhvr>
                                        <p:cTn id="68" dur="500" fill="hold"/>
                                        <p:tgtEl>
                                          <p:spTgt spid="3603"/>
                                        </p:tgtEl>
                                        <p:attrNameLst>
                                          <p:attrName>ppt_h</p:attrName>
                                        </p:attrNameLst>
                                      </p:cBhvr>
                                      <p:tavLst>
                                        <p:tav tm="0">
                                          <p:val>
                                            <p:fltVal val="0"/>
                                          </p:val>
                                        </p:tav>
                                        <p:tav tm="100000">
                                          <p:val>
                                            <p:strVal val="#ppt_h"/>
                                          </p:val>
                                        </p:tav>
                                      </p:tavLst>
                                    </p:anim>
                                    <p:animEffect transition="in" filter="fade">
                                      <p:cBhvr>
                                        <p:cTn id="69" dur="500"/>
                                        <p:tgtEl>
                                          <p:spTgt spid="360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370"/>
                                        </p:tgtEl>
                                        <p:attrNameLst>
                                          <p:attrName>style.visibility</p:attrName>
                                        </p:attrNameLst>
                                      </p:cBhvr>
                                      <p:to>
                                        <p:strVal val="visible"/>
                                      </p:to>
                                    </p:set>
                                    <p:anim calcmode="lin" valueType="num">
                                      <p:cBhvr additive="base">
                                        <p:cTn id="74" dur="500" fill="hold"/>
                                        <p:tgtEl>
                                          <p:spTgt spid="3370"/>
                                        </p:tgtEl>
                                        <p:attrNameLst>
                                          <p:attrName>ppt_x</p:attrName>
                                        </p:attrNameLst>
                                      </p:cBhvr>
                                      <p:tavLst>
                                        <p:tav tm="0">
                                          <p:val>
                                            <p:strVal val="#ppt_x"/>
                                          </p:val>
                                        </p:tav>
                                        <p:tav tm="100000">
                                          <p:val>
                                            <p:strVal val="#ppt_x"/>
                                          </p:val>
                                        </p:tav>
                                      </p:tavLst>
                                    </p:anim>
                                    <p:anim calcmode="lin" valueType="num">
                                      <p:cBhvr additive="base">
                                        <p:cTn id="75" dur="500" fill="hold"/>
                                        <p:tgtEl>
                                          <p:spTgt spid="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B0CCE5-1E73-A928-AB58-7E7FC16379C8}"/>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D3E3663B-7501-5D30-7C3C-94B06EB4494A}"/>
              </a:ext>
            </a:extLst>
          </p:cNvPr>
          <p:cNvSpPr txBox="1"/>
          <p:nvPr/>
        </p:nvSpPr>
        <p:spPr>
          <a:xfrm>
            <a:off x="675862" y="2744965"/>
            <a:ext cx="5314121" cy="3416320"/>
          </a:xfrm>
          <a:prstGeom prst="rect">
            <a:avLst/>
          </a:prstGeom>
          <a:noFill/>
        </p:spPr>
        <p:txBody>
          <a:bodyPr wrap="square">
            <a:spAutoFit/>
          </a:bodyPr>
          <a:lstStyle/>
          <a:p>
            <a:pPr algn="just">
              <a:spcAft>
                <a:spcPts val="800"/>
              </a:spcAft>
            </a:pPr>
            <a:r>
              <a:rPr lang="vi-VN" sz="24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Lòng </a:t>
            </a:r>
            <a:r>
              <a:rPr lang="vi-VN" sz="24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yêu nước ban đầu là lòng yêu những vật tầm thường nhất</a:t>
            </a:r>
            <a:r>
              <a:rPr lang="vi-VN" sz="24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4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một chùm hoa dại không tên bên con đường quen thuộc là yêu nước. Yêu một lối nhỏ vắng vẻ ra bến sông quê hàng ngày là yêu nước. Yêu một tán lá cọ lặng lẽ xòe ra che nắng giữa vườn trưa là yêu nước. Yêu căn bếp nhỏ lặng lẽ tỏa khói mỗi sớm chiều cũng là yêu nước. </a:t>
            </a:r>
            <a:endParaRPr lang="en-US" sz="2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E4B9874-EED5-4245-05D7-C9C8CB917F16}"/>
              </a:ext>
            </a:extLst>
          </p:cNvPr>
          <p:cNvSpPr txBox="1"/>
          <p:nvPr/>
        </p:nvSpPr>
        <p:spPr>
          <a:xfrm>
            <a:off x="4214192" y="234052"/>
            <a:ext cx="5314121" cy="646331"/>
          </a:xfrm>
          <a:prstGeom prst="rect">
            <a:avLst/>
          </a:prstGeom>
          <a:noFill/>
        </p:spPr>
        <p:txBody>
          <a:bodyPr wrap="square">
            <a:spAutoFit/>
          </a:bodyPr>
          <a:lstStyle/>
          <a:p>
            <a:pPr algn="just">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Gợi ý tham khảo</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F97B10D-8F0B-BBA3-7273-A657A6647A0A}"/>
              </a:ext>
            </a:extLst>
          </p:cNvPr>
          <p:cNvSpPr txBox="1"/>
          <p:nvPr/>
        </p:nvSpPr>
        <p:spPr>
          <a:xfrm>
            <a:off x="2325757" y="1455737"/>
            <a:ext cx="2014329" cy="954107"/>
          </a:xfrm>
          <a:prstGeom prst="rect">
            <a:avLst/>
          </a:prstGeom>
          <a:noFill/>
        </p:spPr>
        <p:txBody>
          <a:bodyPr wrap="square">
            <a:spAutoFit/>
          </a:bodyPr>
          <a:lstStyle/>
          <a:p>
            <a:pPr algn="ctr">
              <a:spcAft>
                <a:spcPts val="800"/>
              </a:spcAft>
            </a:pPr>
            <a:r>
              <a:rPr lang="en-US" sz="2800" b="1" i="1">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 văn diễn dịch</a:t>
            </a:r>
            <a:endParaRPr lang="en-US" sz="2800" b="1" i="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1EBE55-1678-7FD1-CC27-08439C5D8C36}"/>
              </a:ext>
            </a:extLst>
          </p:cNvPr>
          <p:cNvSpPr txBox="1"/>
          <p:nvPr/>
        </p:nvSpPr>
        <p:spPr>
          <a:xfrm>
            <a:off x="8521149" y="1284249"/>
            <a:ext cx="2014329" cy="954107"/>
          </a:xfrm>
          <a:prstGeom prst="rect">
            <a:avLst/>
          </a:prstGeom>
          <a:noFill/>
        </p:spPr>
        <p:txBody>
          <a:bodyPr wrap="square">
            <a:spAutoFit/>
          </a:bodyPr>
          <a:lstStyle/>
          <a:p>
            <a:pPr algn="ctr">
              <a:spcAft>
                <a:spcPts val="800"/>
              </a:spcAft>
            </a:pPr>
            <a:r>
              <a:rPr lang="en-US" sz="2800" b="1" i="1">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 văn quy nạp</a:t>
            </a:r>
            <a:endParaRPr lang="en-US" sz="2800" b="1" i="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A82ECB0-79AC-CC2B-C2A3-890F5F774CC1}"/>
              </a:ext>
            </a:extLst>
          </p:cNvPr>
          <p:cNvSpPr txBox="1"/>
          <p:nvPr/>
        </p:nvSpPr>
        <p:spPr>
          <a:xfrm>
            <a:off x="6871252" y="2560299"/>
            <a:ext cx="4909931" cy="3785652"/>
          </a:xfrm>
          <a:prstGeom prst="rect">
            <a:avLst/>
          </a:prstGeom>
          <a:noFill/>
        </p:spPr>
        <p:txBody>
          <a:bodyPr wrap="square">
            <a:spAutoFit/>
          </a:bodyPr>
          <a:lstStyle/>
          <a:p>
            <a:pPr algn="just"/>
            <a:r>
              <a:rPr lang="en-US" sz="2400" kern="0" dirty="0">
                <a:solidFill>
                  <a:schemeClr val="accent1">
                    <a:lumMod val="10000"/>
                  </a:schemeClr>
                </a:solidFill>
                <a:effectLst/>
                <a:latin typeface="Times New Roman" panose="02020603050405020304" pitchFamily="18" charset="0"/>
                <a:ea typeface="Calibri" panose="020F0502020204030204" pitchFamily="34" charset="0"/>
              </a:rPr>
              <a:t>        </a:t>
            </a:r>
            <a:r>
              <a:rPr lang="vi-VN" sz="2400" kern="0" dirty="0">
                <a:solidFill>
                  <a:schemeClr val="accent1">
                    <a:lumMod val="10000"/>
                  </a:schemeClr>
                </a:solidFill>
                <a:effectLst/>
                <a:latin typeface="Times New Roman" panose="02020603050405020304" pitchFamily="18" charset="0"/>
                <a:ea typeface="Calibri" panose="020F0502020204030204" pitchFamily="34" charset="0"/>
              </a:rPr>
              <a:t>Yêu một chùm hoa dại không tên bên con đường quen thuộc là yêu nước. Yêu một lối nhỏ vắng vẻ ra bến sông quê hàng ngày là yêu nước. Yêu một tán lá cọ lặng lẽ xòe ra che nắng giữa vườn trưa là yêu nước. Yêu căn bếp nhỏ lặng lẽ tỏa khói mỗi sớm chiều cũng là yêu nước. </a:t>
            </a:r>
            <a:r>
              <a:rPr lang="vi-VN" sz="2400" b="1" kern="0" dirty="0">
                <a:solidFill>
                  <a:schemeClr val="accent1">
                    <a:lumMod val="10000"/>
                  </a:schemeClr>
                </a:solidFill>
                <a:effectLst/>
                <a:latin typeface="Times New Roman" panose="02020603050405020304" pitchFamily="18" charset="0"/>
                <a:ea typeface="Calibri" panose="020F0502020204030204" pitchFamily="34" charset="0"/>
              </a:rPr>
              <a:t>Như vậy, lòng yêu nước ban đầu là lòng yêu những vật tầm thường nhất.</a:t>
            </a:r>
            <a:endParaRPr lang="en-US" sz="2400" b="1" dirty="0">
              <a:solidFill>
                <a:schemeClr val="accent1">
                  <a:lumMod val="10000"/>
                </a:schemeClr>
              </a:solidFill>
            </a:endParaRPr>
          </a:p>
        </p:txBody>
      </p:sp>
    </p:spTree>
    <p:extLst>
      <p:ext uri="{BB962C8B-B14F-4D97-AF65-F5344CB8AC3E}">
        <p14:creationId xmlns:p14="http://schemas.microsoft.com/office/powerpoint/2010/main" val="2690631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dirty="0">
                <a:solidFill>
                  <a:srgbClr val="000000"/>
                </a:solidFill>
                <a:latin typeface="Times New Roman" panose="02020603050405020304" pitchFamily="18" charset="0"/>
                <a:cs typeface="Times New Roman" panose="02020603050405020304" pitchFamily="18" charset="0"/>
              </a:rPr>
              <a:t>Hoạt động vận dụng</a:t>
            </a:r>
            <a:endParaRPr sz="8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78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726"/>
                                        </p:tgtEl>
                                        <p:attrNameLst>
                                          <p:attrName>style.visibility</p:attrName>
                                        </p:attrNameLst>
                                      </p:cBhvr>
                                      <p:to>
                                        <p:strVal val="visible"/>
                                      </p:to>
                                    </p:set>
                                    <p:animEffect transition="in" filter="wipe(down)">
                                      <p:cBhvr>
                                        <p:cTn id="33"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组合 4">
            <a:extLst>
              <a:ext uri="{FF2B5EF4-FFF2-40B4-BE49-F238E27FC236}">
                <a16:creationId xmlns:a16="http://schemas.microsoft.com/office/drawing/2014/main" id="{9EEDF970-144F-4603-282A-063BD916382D}"/>
              </a:ext>
            </a:extLst>
          </p:cNvPr>
          <p:cNvGrpSpPr/>
          <p:nvPr/>
        </p:nvGrpSpPr>
        <p:grpSpPr>
          <a:xfrm>
            <a:off x="1283965" y="605469"/>
            <a:ext cx="6454041" cy="688988"/>
            <a:chOff x="903285" y="634637"/>
            <a:chExt cx="8130608" cy="877584"/>
          </a:xfrm>
        </p:grpSpPr>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903285" y="634637"/>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4267" b="1" i="0" u="none" strike="noStrike" kern="1200" cap="none" spc="0" normalizeH="0" baseline="0" noProof="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rPr>
                <a:t>Hoạt động vận dụng</a:t>
              </a:r>
              <a:endParaRPr kumimoji="0" lang="zh-CN" altLang="en-US" sz="4267" b="1" i="0" u="none" strike="noStrike" kern="1200" cap="none" spc="0" normalizeH="0" baseline="0" noProof="0" dirty="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3" name="图片 4">
            <a:extLst>
              <a:ext uri="{FF2B5EF4-FFF2-40B4-BE49-F238E27FC236}">
                <a16:creationId xmlns:a16="http://schemas.microsoft.com/office/drawing/2014/main" id="{0DA2E8FA-8C3C-9DFB-F001-97D40CAD0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832" y="1310709"/>
            <a:ext cx="7833958" cy="4117258"/>
          </a:xfrm>
          <a:prstGeom prst="rect">
            <a:avLst/>
          </a:prstGeom>
        </p:spPr>
      </p:pic>
      <p:sp>
        <p:nvSpPr>
          <p:cNvPr id="4" name="TextBox 9">
            <a:extLst>
              <a:ext uri="{FF2B5EF4-FFF2-40B4-BE49-F238E27FC236}">
                <a16:creationId xmlns:a16="http://schemas.microsoft.com/office/drawing/2014/main" id="{34B8B3A3-D59C-5A6F-D34A-3006B5008AF6}"/>
              </a:ext>
            </a:extLst>
          </p:cNvPr>
          <p:cNvSpPr txBox="1">
            <a:spLocks/>
          </p:cNvSpPr>
          <p:nvPr/>
        </p:nvSpPr>
        <p:spPr>
          <a:xfrm>
            <a:off x="3657424" y="2296717"/>
            <a:ext cx="6702536" cy="2016515"/>
          </a:xfrm>
          <a:prstGeom prst="rect">
            <a:avLst/>
          </a:prstGeom>
        </p:spPr>
        <p:txBody>
          <a:bodyPr vert="horz" wrap="square" lIns="48000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vi-VN" sz="3600" i="1" dirty="0">
                <a:solidFill>
                  <a:schemeClr val="tx2">
                    <a:lumMod val="50000"/>
                  </a:schemeClr>
                </a:solidFill>
                <a:latin typeface="+mj-lt"/>
              </a:rPr>
              <a:t>Viết một đoạn văn diễn dịch (khoảng 5 – 7 dòng) trình bày suy nghĩ của em về ảnh hưởng của hiện tượng nước biển dâng đối với đời sống con người. Chỉ ra câu chủ đề trong đoạn văn đó</a:t>
            </a:r>
            <a:r>
              <a:rPr lang="en-US" sz="3600" i="1" dirty="0">
                <a:solidFill>
                  <a:schemeClr val="tx2">
                    <a:lumMod val="50000"/>
                  </a:schemeClr>
                </a:solidFill>
                <a:latin typeface="+mj-lt"/>
              </a:rPr>
              <a:t>.</a:t>
            </a:r>
            <a:endParaRPr lang="zh-CN" altLang="en-US" sz="3600" noProof="1">
              <a:solidFill>
                <a:schemeClr val="tx2">
                  <a:lumMod val="50000"/>
                </a:schemeClr>
              </a:solidFill>
              <a:latin typeface="+mj-lt"/>
              <a:ea typeface="微软雅黑" panose="020B0503020204020204" pitchFamily="34" charset="-122"/>
              <a:cs typeface="Times New Roman" panose="02020603050405020304" pitchFamily="18" charset="0"/>
            </a:endParaRPr>
          </a:p>
        </p:txBody>
      </p:sp>
      <p:pic>
        <p:nvPicPr>
          <p:cNvPr id="5" name="图片 6">
            <a:extLst>
              <a:ext uri="{FF2B5EF4-FFF2-40B4-BE49-F238E27FC236}">
                <a16:creationId xmlns:a16="http://schemas.microsoft.com/office/drawing/2014/main" id="{29F04331-0158-F329-B819-580256FE799F}"/>
              </a:ext>
            </a:extLst>
          </p:cNvPr>
          <p:cNvPicPr>
            <a:picLocks noChangeAspect="1"/>
          </p:cNvPicPr>
          <p:nvPr/>
        </p:nvPicPr>
        <p:blipFill rotWithShape="1">
          <a:blip r:embed="rId4">
            <a:extLst>
              <a:ext uri="{28A0092B-C50C-407E-A947-70E740481C1C}">
                <a14:useLocalDpi xmlns:a14="http://schemas.microsoft.com/office/drawing/2010/main" val="0"/>
              </a:ext>
            </a:extLst>
          </a:blip>
          <a:srcRect r="80689" b="55653"/>
          <a:stretch/>
        </p:blipFill>
        <p:spPr>
          <a:xfrm>
            <a:off x="3311166" y="1388714"/>
            <a:ext cx="925381" cy="752425"/>
          </a:xfrm>
          <a:prstGeom prst="rect">
            <a:avLst/>
          </a:prstGeom>
        </p:spPr>
      </p:pic>
      <p:pic>
        <p:nvPicPr>
          <p:cNvPr id="6" name="图片 10">
            <a:extLst>
              <a:ext uri="{FF2B5EF4-FFF2-40B4-BE49-F238E27FC236}">
                <a16:creationId xmlns:a16="http://schemas.microsoft.com/office/drawing/2014/main" id="{422D50A9-1F3B-F5F6-961E-F0237FD37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0515" y="1630156"/>
            <a:ext cx="702972" cy="869161"/>
          </a:xfrm>
          <a:prstGeom prst="rect">
            <a:avLst/>
          </a:prstGeom>
        </p:spPr>
      </p:pic>
      <p:pic>
        <p:nvPicPr>
          <p:cNvPr id="7" name="图片 4">
            <a:extLst>
              <a:ext uri="{FF2B5EF4-FFF2-40B4-BE49-F238E27FC236}">
                <a16:creationId xmlns:a16="http://schemas.microsoft.com/office/drawing/2014/main" id="{0861EF55-9D0C-867F-F335-18881D993B4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6928" y="2670162"/>
            <a:ext cx="3929297" cy="3929297"/>
          </a:xfrm>
          <a:prstGeom prst="rect">
            <a:avLst/>
          </a:prstGeom>
        </p:spPr>
      </p:pic>
    </p:spTree>
    <p:extLst>
      <p:ext uri="{BB962C8B-B14F-4D97-AF65-F5344CB8AC3E}">
        <p14:creationId xmlns:p14="http://schemas.microsoft.com/office/powerpoint/2010/main" val="252882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组合 4">
            <a:extLst>
              <a:ext uri="{FF2B5EF4-FFF2-40B4-BE49-F238E27FC236}">
                <a16:creationId xmlns:a16="http://schemas.microsoft.com/office/drawing/2014/main" id="{9EEDF970-144F-4603-282A-063BD916382D}"/>
              </a:ext>
            </a:extLst>
          </p:cNvPr>
          <p:cNvGrpSpPr/>
          <p:nvPr/>
        </p:nvGrpSpPr>
        <p:grpSpPr>
          <a:xfrm>
            <a:off x="1283965" y="605469"/>
            <a:ext cx="6454041" cy="688988"/>
            <a:chOff x="903285" y="634637"/>
            <a:chExt cx="8130608" cy="877584"/>
          </a:xfrm>
        </p:grpSpPr>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903285" y="634637"/>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4267" b="1" i="0" u="none" strike="noStrike" kern="1200" cap="none" spc="0" normalizeH="0" baseline="0" noProof="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rPr>
                <a:t>Hoạt động vận dụng</a:t>
              </a:r>
              <a:endParaRPr kumimoji="0" lang="zh-CN" altLang="en-US" sz="4267" b="1" i="0" u="none" strike="noStrike" kern="1200" cap="none" spc="0" normalizeH="0" baseline="0" noProof="0" dirty="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9" name="Picture 12" descr="Flood Season PNG Transparent Images Free Download | Vector Files | Pngtree">
            <a:extLst>
              <a:ext uri="{FF2B5EF4-FFF2-40B4-BE49-F238E27FC236}">
                <a16:creationId xmlns:a16="http://schemas.microsoft.com/office/drawing/2014/main" id="{223F96DE-FD78-CEAE-8816-C0721A1B8CA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14167" y1="18854" x2="39083" y2="17582"/>
                        <a14:backgroundMark x1="39083" y1="17582" x2="80167" y2="18854"/>
                        <a14:backgroundMark x1="23750" y1="11297" x2="91500" y2="17741"/>
                        <a14:backgroundMark x1="79333" y1="20764" x2="23750" y2="18536"/>
                        <a14:backgroundMark x1="23750" y1="18536" x2="11583" y2="27128"/>
                        <a14:backgroundMark x1="11583" y1="27128" x2="3500" y2="63484"/>
                        <a14:backgroundMark x1="3500" y1="63484" x2="3167" y2="63564"/>
                        <a14:backgroundMark x1="15333" y1="17741" x2="43500" y2="1344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9023" y="2617439"/>
            <a:ext cx="4411068" cy="4620712"/>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8">
            <a:extLst>
              <a:ext uri="{FF2B5EF4-FFF2-40B4-BE49-F238E27FC236}">
                <a16:creationId xmlns:a16="http://schemas.microsoft.com/office/drawing/2014/main" id="{CBDB9F47-DC54-DED1-015E-89492AB0FBF8}"/>
              </a:ext>
            </a:extLst>
          </p:cNvPr>
          <p:cNvPicPr>
            <a:picLocks noChangeAspect="1"/>
          </p:cNvPicPr>
          <p:nvPr/>
        </p:nvPicPr>
        <p:blipFill>
          <a:blip r:embed="rId5"/>
          <a:stretch>
            <a:fillRect/>
          </a:stretch>
        </p:blipFill>
        <p:spPr>
          <a:xfrm>
            <a:off x="2689422" y="661179"/>
            <a:ext cx="9195391" cy="5992269"/>
          </a:xfrm>
          <a:prstGeom prst="rect">
            <a:avLst/>
          </a:prstGeom>
        </p:spPr>
      </p:pic>
      <p:sp>
        <p:nvSpPr>
          <p:cNvPr id="11" name="Rectangle 10">
            <a:extLst>
              <a:ext uri="{FF2B5EF4-FFF2-40B4-BE49-F238E27FC236}">
                <a16:creationId xmlns:a16="http://schemas.microsoft.com/office/drawing/2014/main" id="{E0CE27CC-68ED-9E26-593B-615595EADFCC}"/>
              </a:ext>
            </a:extLst>
          </p:cNvPr>
          <p:cNvSpPr/>
          <p:nvPr/>
        </p:nvSpPr>
        <p:spPr>
          <a:xfrm>
            <a:off x="4746598" y="2996541"/>
            <a:ext cx="5124219" cy="286232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i="1" dirty="0">
                <a:latin typeface="+mj-lt"/>
              </a:rPr>
              <a:t>Viết một đoạn văn quy nạp (khoảng 5 – 7 dòng) trình bày suy nghĩ của em về tác hại của lũ lụt. Chỉ ra câu chủ đề trong đoạn văn đó.</a:t>
            </a:r>
            <a:endParaRPr lang="en-US" sz="3600" dirty="0">
              <a:latin typeface="+mj-lt"/>
            </a:endParaRPr>
          </a:p>
        </p:txBody>
      </p:sp>
      <p:sp>
        <p:nvSpPr>
          <p:cNvPr id="12" name="Rectangle 11">
            <a:extLst>
              <a:ext uri="{FF2B5EF4-FFF2-40B4-BE49-F238E27FC236}">
                <a16:creationId xmlns:a16="http://schemas.microsoft.com/office/drawing/2014/main" id="{5C846BE5-3AC1-DBA6-27BC-0D94392E79E3}"/>
              </a:ext>
            </a:extLst>
          </p:cNvPr>
          <p:cNvSpPr/>
          <p:nvPr/>
        </p:nvSpPr>
        <p:spPr>
          <a:xfrm>
            <a:off x="6293443" y="1635574"/>
            <a:ext cx="2212012" cy="52322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Tx/>
              <a:buFontTx/>
              <a:buNone/>
              <a:defRPr/>
            </a:pPr>
            <a:r>
              <a:rPr lang="en-US" sz="2800" b="1" dirty="0" err="1">
                <a:solidFill>
                  <a:sysClr val="window" lastClr="FFFFFF"/>
                </a:solidFill>
                <a:latin typeface="Times New Roman" panose="02020603050405020304" pitchFamily="18" charset="0"/>
                <a:ea typeface="Times New Roman" panose="02020603050405020304" pitchFamily="18" charset="0"/>
              </a:rPr>
              <a:t>Nhiệm</a:t>
            </a:r>
            <a:r>
              <a:rPr lang="en-US" sz="2800" b="1" dirty="0">
                <a:solidFill>
                  <a:sysClr val="window" lastClr="FFFFFF"/>
                </a:solidFill>
                <a:latin typeface="Times New Roman" panose="02020603050405020304" pitchFamily="18" charset="0"/>
                <a:ea typeface="Times New Roman" panose="02020603050405020304" pitchFamily="18" charset="0"/>
              </a:rPr>
              <a:t> </a:t>
            </a:r>
            <a:r>
              <a:rPr lang="en-US" sz="2800" b="1" dirty="0" err="1">
                <a:solidFill>
                  <a:sysClr val="window" lastClr="FFFFFF"/>
                </a:solidFill>
                <a:latin typeface="Times New Roman" panose="02020603050405020304" pitchFamily="18" charset="0"/>
                <a:ea typeface="Times New Roman" panose="02020603050405020304" pitchFamily="18" charset="0"/>
              </a:rPr>
              <a:t>vụ</a:t>
            </a:r>
            <a:endParaRPr lang="en-US" sz="2800" b="1" dirty="0">
              <a:solidFill>
                <a:sysClr val="window" lastClr="FFFFFF"/>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文字&#10;&#10;已生成高可信度的说明">
            <a:extLst>
              <a:ext uri="{FF2B5EF4-FFF2-40B4-BE49-F238E27FC236}">
                <a16:creationId xmlns:a16="http://schemas.microsoft.com/office/drawing/2014/main" id="{F9664669-1FB8-4EDC-B416-89D65C27A85F}"/>
              </a:ext>
            </a:extLst>
          </p:cNvPr>
          <p:cNvPicPr>
            <a:picLocks noChangeAspect="1"/>
          </p:cNvPicPr>
          <p:nvPr/>
        </p:nvPicPr>
        <p:blipFill rotWithShape="1">
          <a:blip r:embed="rId6">
            <a:extLst>
              <a:ext uri="{28A0092B-C50C-407E-A947-70E740481C1C}">
                <a14:useLocalDpi xmlns:a14="http://schemas.microsoft.com/office/drawing/2010/main" val="0"/>
              </a:ext>
            </a:extLst>
          </a:blip>
          <a:srcRect l="31192" t="56631" r="50340" b="4803"/>
          <a:stretch/>
        </p:blipFill>
        <p:spPr>
          <a:xfrm>
            <a:off x="1252166" y="2608389"/>
            <a:ext cx="1455845" cy="3067831"/>
          </a:xfrm>
          <a:prstGeom prst="rect">
            <a:avLst/>
          </a:prstGeom>
        </p:spPr>
      </p:pic>
      <p:pic>
        <p:nvPicPr>
          <p:cNvPr id="3" name="图片 2" descr="图片包含 文字&#10;&#10;已生成高可信度的说明">
            <a:extLst>
              <a:ext uri="{FF2B5EF4-FFF2-40B4-BE49-F238E27FC236}">
                <a16:creationId xmlns:a16="http://schemas.microsoft.com/office/drawing/2014/main" id="{BEA61D1B-B61E-40B1-A1C7-0720A7F1A301}"/>
              </a:ext>
            </a:extLst>
          </p:cNvPr>
          <p:cNvPicPr>
            <a:picLocks noChangeAspect="1"/>
          </p:cNvPicPr>
          <p:nvPr/>
        </p:nvPicPr>
        <p:blipFill rotWithShape="1">
          <a:blip r:embed="rId7">
            <a:extLst>
              <a:ext uri="{28A0092B-C50C-407E-A947-70E740481C1C}">
                <a14:useLocalDpi xmlns:a14="http://schemas.microsoft.com/office/drawing/2010/main" val="0"/>
              </a:ext>
            </a:extLst>
          </a:blip>
          <a:srcRect l="49799" t="56631" r="32471" b="4803"/>
          <a:stretch/>
        </p:blipFill>
        <p:spPr>
          <a:xfrm>
            <a:off x="4023347" y="2608388"/>
            <a:ext cx="1397667" cy="3067831"/>
          </a:xfrm>
          <a:prstGeom prst="rect">
            <a:avLst/>
          </a:prstGeom>
        </p:spPr>
      </p:pic>
      <p:sp>
        <p:nvSpPr>
          <p:cNvPr id="4" name="PA-矩形 24">
            <a:extLst>
              <a:ext uri="{FF2B5EF4-FFF2-40B4-BE49-F238E27FC236}">
                <a16:creationId xmlns:a16="http://schemas.microsoft.com/office/drawing/2014/main" id="{56AF38AA-CE26-4FC8-A3B3-E28A2C6F40C1}"/>
              </a:ext>
            </a:extLst>
          </p:cNvPr>
          <p:cNvSpPr/>
          <p:nvPr>
            <p:custDataLst>
              <p:tags r:id="rId1"/>
            </p:custDataLst>
          </p:nvPr>
        </p:nvSpPr>
        <p:spPr>
          <a:xfrm>
            <a:off x="678724" y="1327810"/>
            <a:ext cx="377398" cy="4494381"/>
          </a:xfrm>
          <a:prstGeom prst="rect">
            <a:avLst/>
          </a:prstGeom>
          <a:solidFill>
            <a:srgbClr val="49D99B"/>
          </a:soli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a:ea typeface="宋体"/>
              <a:cs typeface="+mn-cs"/>
            </a:endParaRPr>
          </a:p>
        </p:txBody>
      </p:sp>
      <p:sp>
        <p:nvSpPr>
          <p:cNvPr id="7" name="PA-矩形 31">
            <a:extLst>
              <a:ext uri="{FF2B5EF4-FFF2-40B4-BE49-F238E27FC236}">
                <a16:creationId xmlns:a16="http://schemas.microsoft.com/office/drawing/2014/main" id="{1F8BED65-A03A-491F-BFD4-F01047BB63C9}"/>
              </a:ext>
            </a:extLst>
          </p:cNvPr>
          <p:cNvSpPr/>
          <p:nvPr>
            <p:custDataLst>
              <p:tags r:id="rId2"/>
            </p:custDataLst>
          </p:nvPr>
        </p:nvSpPr>
        <p:spPr>
          <a:xfrm>
            <a:off x="3347370" y="1314747"/>
            <a:ext cx="377398" cy="2903828"/>
          </a:xfrm>
          <a:prstGeom prst="rect">
            <a:avLst/>
          </a:prstGeom>
          <a:solidFill>
            <a:srgbClr val="FEDA6E"/>
          </a:soli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a:ea typeface="宋体"/>
              <a:cs typeface="+mn-cs"/>
            </a:endParaRPr>
          </a:p>
        </p:txBody>
      </p:sp>
      <p:sp>
        <p:nvSpPr>
          <p:cNvPr id="8" name="Rectangle 7"/>
          <p:cNvSpPr/>
          <p:nvPr/>
        </p:nvSpPr>
        <p:spPr>
          <a:xfrm>
            <a:off x="4406064" y="1484567"/>
            <a:ext cx="3314086" cy="59330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1" i="1"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5 CÂU VĂN</a:t>
            </a:r>
            <a:endParaRPr kumimoji="0" lang="en-US" sz="3200"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041877" y="2136789"/>
            <a:ext cx="5061552"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HS </a:t>
            </a:r>
            <a:r>
              <a:rPr kumimoji="0" lang="vi-VN" sz="4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đọc nhanh và ghi nhớ, sau đó sắp xếp thứ tự các câu văn sao cho hợp lí để hoàn thiện đoạn văn mạch lạc.</a:t>
            </a:r>
            <a:endParaRPr kumimoji="0" lang="en-US" sz="4000" b="0" i="1"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6" name="Rectangle 5"/>
          <p:cNvSpPr/>
          <p:nvPr/>
        </p:nvSpPr>
        <p:spPr>
          <a:xfrm>
            <a:off x="1937535" y="471054"/>
            <a:ext cx="3197067" cy="843693"/>
          </a:xfrm>
          <a:prstGeom prst="rect">
            <a:avLst/>
          </a:prstGeom>
        </p:spPr>
        <p:txBody>
          <a:bodyPr wrap="square">
            <a:spAutoFit/>
          </a:bodyPr>
          <a:lstStyle/>
          <a:p>
            <a:pPr lvl="0" algn="ctr">
              <a:lnSpc>
                <a:spcPct val="107000"/>
              </a:lnSpc>
              <a:defRPr/>
            </a:pPr>
            <a:r>
              <a:rPr lang="vi-VN" sz="48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48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040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0C97F238-B52A-5F0F-45C4-D1162C656460}"/>
              </a:ext>
            </a:extLst>
          </p:cNvPr>
          <p:cNvSpPr txBox="1">
            <a:spLocks noGrp="1"/>
          </p:cNvSpPr>
          <p:nvPr>
            <p:ph idx="1"/>
          </p:nvPr>
        </p:nvSpPr>
        <p:spPr>
          <a:xfrm>
            <a:off x="184906" y="498942"/>
            <a:ext cx="2492828" cy="53860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Đường thường xuyên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tắc nghẽn vì những lý do sau: gần trường học, đường tàu chạy qua, trời mưa thường </a:t>
            </a:r>
            <a:r>
              <a:rPr lang="vi-VN" sz="2400" dirty="0" smtClean="0">
                <a:solidFill>
                  <a:srgbClr val="000000"/>
                </a:solidFill>
                <a:latin typeface="Times New Roman" panose="02020603050405020304" pitchFamily="18" charset="0"/>
                <a:ea typeface="Calibri" panose="020F0502020204030204" pitchFamily="34" charset="0"/>
              </a:rPr>
              <a:t>ngậ</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p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nước, đèn giao thông bị hỏng mà không được can thiệp kịp thời của CSGT, ý thức của người dân...</a:t>
            </a:r>
            <a:endParaRPr kumimoji="0" lang="en-US" sz="2400" b="0" i="0" u="none" strike="noStrike" kern="1200" cap="none" spc="0" normalizeH="0" baseline="0" noProof="0" dirty="0">
              <a:ln>
                <a:noFill/>
              </a:ln>
              <a:solidFill>
                <a:prstClr val="black"/>
              </a:solidFill>
              <a:effectLst/>
              <a:uLnTx/>
              <a:uFillTx/>
              <a:latin typeface="等线" panose="020F0502020204030204"/>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6" name="Hộp Văn bản 3">
            <a:extLst>
              <a:ext uri="{FF2B5EF4-FFF2-40B4-BE49-F238E27FC236}">
                <a16:creationId xmlns:a16="http://schemas.microsoft.com/office/drawing/2014/main" id="{2AE98927-35B8-20EF-E98A-4DDCE82E2E96}"/>
              </a:ext>
            </a:extLst>
          </p:cNvPr>
          <p:cNvSpPr txBox="1"/>
          <p:nvPr/>
        </p:nvSpPr>
        <p:spPr>
          <a:xfrm>
            <a:off x="2966496" y="512006"/>
            <a:ext cx="1761311"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Cơ quan hành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vi-VN" sz="24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 bệnh viện nên kéo ra xa khỏi trung tâm.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Hộp Văn bản 4">
            <a:extLst>
              <a:ext uri="{FF2B5EF4-FFF2-40B4-BE49-F238E27FC236}">
                <a16:creationId xmlns:a16="http://schemas.microsoft.com/office/drawing/2014/main" id="{712A5C33-82BC-B2DE-DFA3-C811C4E6F207}"/>
              </a:ext>
            </a:extLst>
          </p:cNvPr>
          <p:cNvSpPr txBox="1"/>
          <p:nvPr/>
        </p:nvSpPr>
        <p:spPr>
          <a:xfrm>
            <a:off x="4996356" y="512006"/>
            <a:ext cx="2571876"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 Chống ùn tắc giao thông là vấn đề của toàn xã hội chứ không phải của riêng ngành CSGT. </a:t>
            </a:r>
            <a:endParaRPr kumimoji="0" lang="en-US" sz="24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8" name="Hộp Văn bản 5">
            <a:extLst>
              <a:ext uri="{FF2B5EF4-FFF2-40B4-BE49-F238E27FC236}">
                <a16:creationId xmlns:a16="http://schemas.microsoft.com/office/drawing/2014/main" id="{90C54B1B-5367-BCF6-73E3-3B78923B2E47}"/>
              </a:ext>
            </a:extLst>
          </p:cNvPr>
          <p:cNvSpPr txBox="1"/>
          <p:nvPr/>
        </p:nvSpPr>
        <p:spPr>
          <a:xfrm>
            <a:off x="7836781" y="512006"/>
            <a:ext cx="1801907" cy="415498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4)</a:t>
            </a:r>
            <a:r>
              <a:rPr kumimoji="0" lang="vi-VN" sz="24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Hiện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nay, tình hình giao thông trên địa bàn thành phố đang có rất nhiều bất cập, đặc biệt là tình trạng ùn tắc giao thông.</a:t>
            </a:r>
            <a:endParaRPr kumimoji="0" lang="en-US" sz="2400" b="0" i="0" u="none" strike="noStrike" kern="1200" cap="none" spc="0" normalizeH="0" baseline="0" noProof="0" dirty="0">
              <a:ln>
                <a:noFill/>
              </a:ln>
              <a:solidFill>
                <a:prstClr val="black"/>
              </a:solidFill>
              <a:effectLst/>
              <a:uLnTx/>
              <a:uFillTx/>
              <a:latin typeface="等线 Light" panose="020F0302020204030204"/>
              <a:cs typeface="+mn-cs"/>
            </a:endParaRPr>
          </a:p>
        </p:txBody>
      </p:sp>
      <p:sp>
        <p:nvSpPr>
          <p:cNvPr id="9" name="Hộp Văn bản 6">
            <a:extLst>
              <a:ext uri="{FF2B5EF4-FFF2-40B4-BE49-F238E27FC236}">
                <a16:creationId xmlns:a16="http://schemas.microsoft.com/office/drawing/2014/main" id="{F0990F30-A596-87CB-C80D-962AB6063E01}"/>
              </a:ext>
            </a:extLst>
          </p:cNvPr>
          <p:cNvSpPr txBox="1"/>
          <p:nvPr/>
        </p:nvSpPr>
        <p:spPr>
          <a:xfrm>
            <a:off x="10045337" y="512006"/>
            <a:ext cx="1849162" cy="526297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(5) Về lâu dài, nên mở rộng diện tích đất của trung tâm TP.HCM ra ngoại thành, tức là giãn dân ra khỏi khu hành chính trung tâm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để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thực hiện bài toán trên.</a:t>
            </a:r>
            <a:endParaRPr kumimoji="0" lang="en-US" sz="24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99831407"/>
      </p:ext>
    </p:extLst>
  </p:cSld>
  <p:clrMapOvr>
    <a:masterClrMapping/>
  </p:clrMapOvr>
  <p:transition spd="slow" advClick="0" advTm="2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玩具&#10;&#10;已生成高可信度的说明">
            <a:extLst>
              <a:ext uri="{FF2B5EF4-FFF2-40B4-BE49-F238E27FC236}">
                <a16:creationId xmlns:a16="http://schemas.microsoft.com/office/drawing/2014/main" id="{258A5C8E-7AD1-4DF8-A693-3E5E7C8E9928}"/>
              </a:ext>
            </a:extLst>
          </p:cNvPr>
          <p:cNvPicPr>
            <a:picLocks noChangeAspect="1"/>
          </p:cNvPicPr>
          <p:nvPr/>
        </p:nvPicPr>
        <p:blipFill rotWithShape="1">
          <a:blip r:embed="rId3">
            <a:extLst>
              <a:ext uri="{28A0092B-C50C-407E-A947-70E740481C1C}">
                <a14:useLocalDpi xmlns:a14="http://schemas.microsoft.com/office/drawing/2010/main" val="0"/>
              </a:ext>
            </a:extLst>
          </a:blip>
          <a:srcRect l="69805" t="25950" r="1933" b="22007"/>
          <a:stretch/>
        </p:blipFill>
        <p:spPr>
          <a:xfrm>
            <a:off x="10465422" y="2926207"/>
            <a:ext cx="1663003" cy="3798086"/>
          </a:xfrm>
          <a:prstGeom prst="rect">
            <a:avLst/>
          </a:prstGeom>
        </p:spPr>
      </p:pic>
      <p:sp>
        <p:nvSpPr>
          <p:cNvPr id="8" name="等腰三角形 7">
            <a:extLst>
              <a:ext uri="{FF2B5EF4-FFF2-40B4-BE49-F238E27FC236}">
                <a16:creationId xmlns:a16="http://schemas.microsoft.com/office/drawing/2014/main" id="{D6D6C5B7-1208-4096-85B4-9651258B6C9F}"/>
              </a:ext>
            </a:extLst>
          </p:cNvPr>
          <p:cNvSpPr/>
          <p:nvPr/>
        </p:nvSpPr>
        <p:spPr>
          <a:xfrm rot="5400000" flipH="1">
            <a:off x="-77986" y="5762792"/>
            <a:ext cx="1130806" cy="974834"/>
          </a:xfrm>
          <a:prstGeom prst="triangle">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cxnSp>
        <p:nvCxnSpPr>
          <p:cNvPr id="9" name="直接连接符 8">
            <a:extLst>
              <a:ext uri="{FF2B5EF4-FFF2-40B4-BE49-F238E27FC236}">
                <a16:creationId xmlns:a16="http://schemas.microsoft.com/office/drawing/2014/main" id="{22C92346-06B6-4E20-BADF-C65FA48BA375}"/>
              </a:ext>
            </a:extLst>
          </p:cNvPr>
          <p:cNvCxnSpPr>
            <a:cxnSpLocks/>
          </p:cNvCxnSpPr>
          <p:nvPr/>
        </p:nvCxnSpPr>
        <p:spPr>
          <a:xfrm flipH="1">
            <a:off x="974834" y="6250209"/>
            <a:ext cx="6373196" cy="0"/>
          </a:xfrm>
          <a:prstGeom prst="line">
            <a:avLst/>
          </a:prstGeom>
          <a:ln w="19050">
            <a:solidFill>
              <a:srgbClr val="FEDA6E"/>
            </a:solidFill>
            <a:prstDash val="sysDash"/>
          </a:ln>
        </p:spPr>
        <p:style>
          <a:lnRef idx="1">
            <a:schemeClr val="accent1"/>
          </a:lnRef>
          <a:fillRef idx="0">
            <a:schemeClr val="accent1"/>
          </a:fillRef>
          <a:effectRef idx="0">
            <a:schemeClr val="accent1"/>
          </a:effectRef>
          <a:fontRef idx="minor">
            <a:schemeClr val="tx1"/>
          </a:fontRef>
        </p:style>
      </p:cxnSp>
      <p:cxnSp>
        <p:nvCxnSpPr>
          <p:cNvPr id="4" name="Đường nối Thẳng 3">
            <a:extLst>
              <a:ext uri="{FF2B5EF4-FFF2-40B4-BE49-F238E27FC236}">
                <a16:creationId xmlns:a16="http://schemas.microsoft.com/office/drawing/2014/main" id="{91868CCD-E644-F0F1-AD4D-5710F20983EA}"/>
              </a:ext>
            </a:extLst>
          </p:cNvPr>
          <p:cNvCxnSpPr>
            <a:cxnSpLocks/>
          </p:cNvCxnSpPr>
          <p:nvPr/>
        </p:nvCxnSpPr>
        <p:spPr>
          <a:xfrm>
            <a:off x="418995" y="1129553"/>
            <a:ext cx="9914646" cy="1344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id="{151ADE66-D557-E35E-F941-AA2AD9264CCE}"/>
              </a:ext>
            </a:extLst>
          </p:cNvPr>
          <p:cNvCxnSpPr>
            <a:cxnSpLocks/>
          </p:cNvCxnSpPr>
          <p:nvPr/>
        </p:nvCxnSpPr>
        <p:spPr>
          <a:xfrm>
            <a:off x="2465369" y="745832"/>
            <a:ext cx="786827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76">
            <a:extLst>
              <a:ext uri="{FF2B5EF4-FFF2-40B4-BE49-F238E27FC236}">
                <a16:creationId xmlns:a16="http://schemas.microsoft.com/office/drawing/2014/main" id="{A652B729-FE4C-9BED-914B-9EDD07692C87}"/>
              </a:ext>
            </a:extLst>
          </p:cNvPr>
          <p:cNvSpPr txBox="1"/>
          <p:nvPr/>
        </p:nvSpPr>
        <p:spPr>
          <a:xfrm>
            <a:off x="536633" y="5039315"/>
            <a:ext cx="9690210" cy="1077218"/>
          </a:xfrm>
          <a:prstGeom prst="rect">
            <a:avLst/>
          </a:prstGeom>
          <a:noFill/>
        </p:spPr>
        <p:txBody>
          <a:bodyPr wrap="square" rtlCol="0">
            <a:spAutoFit/>
          </a:bodyPr>
          <a:lstStyle/>
          <a:p>
            <a:pPr algn="just" defTabSz="914217">
              <a:defRPr/>
            </a:pPr>
            <a:r>
              <a:rPr lang="vi-VN" sz="3200" kern="0" dirty="0" smtClean="0">
                <a:solidFill>
                  <a:srgbClr val="CFCDE8">
                    <a:lumMod val="10000"/>
                  </a:srgbClr>
                </a:solidFill>
                <a:latin typeface="Times New Roman" panose="02020603050405020304" pitchFamily="18" charset="0"/>
                <a:ea typeface="Calibri" panose="020F0502020204030204" pitchFamily="34" charset="0"/>
                <a:sym typeface="Wingdings" panose="05000000000000000000" pitchFamily="2" charset="2"/>
              </a:rPr>
              <a:t>-&gt; </a:t>
            </a:r>
            <a:r>
              <a:rPr lang="vi-VN" sz="3200" kern="0" dirty="0" smtClean="0">
                <a:solidFill>
                  <a:srgbClr val="CFCDE8">
                    <a:lumMod val="10000"/>
                  </a:srgbClr>
                </a:solidFill>
                <a:latin typeface="Times New Roman" panose="02020603050405020304" pitchFamily="18" charset="0"/>
                <a:ea typeface="Calibri" panose="020F0502020204030204" pitchFamily="34" charset="0"/>
              </a:rPr>
              <a:t>Đoạn </a:t>
            </a:r>
            <a:r>
              <a:rPr lang="vi-VN" sz="3200" kern="0" dirty="0">
                <a:solidFill>
                  <a:srgbClr val="CFCDE8">
                    <a:lumMod val="10000"/>
                  </a:srgbClr>
                </a:solidFill>
                <a:latin typeface="Times New Roman" panose="02020603050405020304" pitchFamily="18" charset="0"/>
                <a:ea typeface="Calibri" panose="020F0502020204030204" pitchFamily="34" charset="0"/>
              </a:rPr>
              <a:t>văn có câu văn bao quát nội dung đoạn văn nằm ở đầu đoạn là đoạn </a:t>
            </a:r>
            <a:r>
              <a:rPr lang="vi-VN" sz="3200" b="1" kern="0" dirty="0">
                <a:solidFill>
                  <a:srgbClr val="CFCDE8">
                    <a:lumMod val="10000"/>
                  </a:srgbClr>
                </a:solidFill>
                <a:latin typeface="Times New Roman" panose="02020603050405020304" pitchFamily="18" charset="0"/>
                <a:ea typeface="Calibri" panose="020F0502020204030204" pitchFamily="34" charset="0"/>
              </a:rPr>
              <a:t>diễn </a:t>
            </a:r>
            <a:r>
              <a:rPr lang="vi-VN" sz="3200" b="1" kern="0" dirty="0" smtClean="0">
                <a:solidFill>
                  <a:srgbClr val="CFCDE8">
                    <a:lumMod val="10000"/>
                  </a:srgbClr>
                </a:solidFill>
                <a:latin typeface="Times New Roman" panose="02020603050405020304" pitchFamily="18" charset="0"/>
                <a:ea typeface="Calibri" panose="020F0502020204030204" pitchFamily="34" charset="0"/>
              </a:rPr>
              <a:t>dịch.</a:t>
            </a:r>
            <a:endParaRPr lang="en-US" sz="5400" b="1" kern="100" dirty="0">
              <a:solidFill>
                <a:srgbClr val="CFCDE8">
                  <a:lumMod val="10000"/>
                </a:srgbClr>
              </a:solidFill>
              <a:latin typeface="Times New Roman" panose="02020603050405020304" pitchFamily="18" charset="0"/>
              <a:ea typeface="SimSun" panose="02010600030101010101" pitchFamily="2" charset="-122"/>
            </a:endParaRPr>
          </a:p>
        </p:txBody>
      </p:sp>
      <p:sp>
        <p:nvSpPr>
          <p:cNvPr id="6" name="Hộp Văn bản 5">
            <a:extLst>
              <a:ext uri="{FF2B5EF4-FFF2-40B4-BE49-F238E27FC236}">
                <a16:creationId xmlns:a16="http://schemas.microsoft.com/office/drawing/2014/main" id="{C087F69B-7A91-0FAC-AFB6-BCCC0A76990D}"/>
              </a:ext>
            </a:extLst>
          </p:cNvPr>
          <p:cNvSpPr txBox="1"/>
          <p:nvPr/>
        </p:nvSpPr>
        <p:spPr>
          <a:xfrm>
            <a:off x="298054" y="287312"/>
            <a:ext cx="10167368"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5"/>
              </a:spcBef>
              <a:spcAft>
                <a:spcPts val="0"/>
              </a:spcAft>
              <a:buClrTx/>
              <a:buSzTx/>
              <a:buFontTx/>
              <a:buNone/>
              <a:tabLst/>
              <a:defRPr/>
            </a:pPr>
            <a:r>
              <a:rPr kumimoji="0" lang="vi-VN" sz="2400" b="1" i="0"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văn mẫu:</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 nay, tình hình giao thông trên địa bàn thành phố đang có rất nhiều bất cập, đặc biệt là tình trạng ùn tắc giao </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 (4).</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Đường thường xuyên tắc nghẽn vì những lý do sau: gần trường học, đường tàu chạy qua, trời mưa thường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ngập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 đèn giao thông bị hỏng mà không được can thiệp kịp thời của CSGT, ý thức của người dân</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Chống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ùn tắc giao thông là vấn đề của toàn xã hội chứ không phải của riêng ngành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CSGT (3).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 lâu dài, nên mở rộng diện tích đất của trung tâm TP.HCM ra ngoại thành, tức là giãn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 khỏi khu hành chính trung tâm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hiện bài toán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 (5).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 quan hành chính, trường học, bệnh viện nên kéo ra xa khỏi trung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Minus 4"/>
          <p:cNvSpPr/>
          <p:nvPr/>
        </p:nvSpPr>
        <p:spPr>
          <a:xfrm>
            <a:off x="217290" y="1527587"/>
            <a:ext cx="1208099" cy="12640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8404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玩具&#10;&#10;已生成高可信度的说明">
            <a:extLst>
              <a:ext uri="{FF2B5EF4-FFF2-40B4-BE49-F238E27FC236}">
                <a16:creationId xmlns:a16="http://schemas.microsoft.com/office/drawing/2014/main" id="{258A5C8E-7AD1-4DF8-A693-3E5E7C8E9928}"/>
              </a:ext>
            </a:extLst>
          </p:cNvPr>
          <p:cNvPicPr>
            <a:picLocks noChangeAspect="1"/>
          </p:cNvPicPr>
          <p:nvPr/>
        </p:nvPicPr>
        <p:blipFill rotWithShape="1">
          <a:blip r:embed="rId3">
            <a:extLst>
              <a:ext uri="{28A0092B-C50C-407E-A947-70E740481C1C}">
                <a14:useLocalDpi xmlns:a14="http://schemas.microsoft.com/office/drawing/2010/main" val="0"/>
              </a:ext>
            </a:extLst>
          </a:blip>
          <a:srcRect l="69805" t="25950" r="1933" b="22007"/>
          <a:stretch/>
        </p:blipFill>
        <p:spPr>
          <a:xfrm>
            <a:off x="10528997" y="2269545"/>
            <a:ext cx="1663003" cy="3798086"/>
          </a:xfrm>
          <a:prstGeom prst="rect">
            <a:avLst/>
          </a:prstGeom>
        </p:spPr>
      </p:pic>
      <p:sp>
        <p:nvSpPr>
          <p:cNvPr id="8" name="等腰三角形 7">
            <a:extLst>
              <a:ext uri="{FF2B5EF4-FFF2-40B4-BE49-F238E27FC236}">
                <a16:creationId xmlns:a16="http://schemas.microsoft.com/office/drawing/2014/main" id="{D6D6C5B7-1208-4096-85B4-9651258B6C9F}"/>
              </a:ext>
            </a:extLst>
          </p:cNvPr>
          <p:cNvSpPr/>
          <p:nvPr/>
        </p:nvSpPr>
        <p:spPr>
          <a:xfrm rot="5400000" flipH="1">
            <a:off x="-77986" y="5762792"/>
            <a:ext cx="1130806" cy="974834"/>
          </a:xfrm>
          <a:prstGeom prst="triangle">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cxnSp>
        <p:nvCxnSpPr>
          <p:cNvPr id="9" name="直接连接符 8">
            <a:extLst>
              <a:ext uri="{FF2B5EF4-FFF2-40B4-BE49-F238E27FC236}">
                <a16:creationId xmlns:a16="http://schemas.microsoft.com/office/drawing/2014/main" id="{22C92346-06B6-4E20-BADF-C65FA48BA375}"/>
              </a:ext>
            </a:extLst>
          </p:cNvPr>
          <p:cNvCxnSpPr>
            <a:cxnSpLocks/>
          </p:cNvCxnSpPr>
          <p:nvPr/>
        </p:nvCxnSpPr>
        <p:spPr>
          <a:xfrm flipH="1">
            <a:off x="974834" y="6250209"/>
            <a:ext cx="6373196" cy="0"/>
          </a:xfrm>
          <a:prstGeom prst="line">
            <a:avLst/>
          </a:prstGeom>
          <a:ln w="19050">
            <a:solidFill>
              <a:srgbClr val="FEDA6E"/>
            </a:solidFill>
            <a:prstDash val="sysDash"/>
          </a:ln>
        </p:spPr>
        <p:style>
          <a:lnRef idx="1">
            <a:schemeClr val="accent1"/>
          </a:lnRef>
          <a:fillRef idx="0">
            <a:schemeClr val="accent1"/>
          </a:fillRef>
          <a:effectRef idx="0">
            <a:schemeClr val="accent1"/>
          </a:effectRef>
          <a:fontRef idx="minor">
            <a:schemeClr val="tx1"/>
          </a:fontRef>
        </p:style>
      </p:cxnSp>
      <p:cxnSp>
        <p:nvCxnSpPr>
          <p:cNvPr id="4" name="Đường nối Thẳng 3">
            <a:extLst>
              <a:ext uri="{FF2B5EF4-FFF2-40B4-BE49-F238E27FC236}">
                <a16:creationId xmlns:a16="http://schemas.microsoft.com/office/drawing/2014/main" id="{91868CCD-E644-F0F1-AD4D-5710F20983EA}"/>
              </a:ext>
            </a:extLst>
          </p:cNvPr>
          <p:cNvCxnSpPr>
            <a:cxnSpLocks/>
          </p:cNvCxnSpPr>
          <p:nvPr/>
        </p:nvCxnSpPr>
        <p:spPr>
          <a:xfrm>
            <a:off x="227296" y="4568580"/>
            <a:ext cx="10073151" cy="342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id="{151ADE66-D557-E35E-F941-AA2AD9264CCE}"/>
              </a:ext>
            </a:extLst>
          </p:cNvPr>
          <p:cNvCxnSpPr>
            <a:cxnSpLocks/>
          </p:cNvCxnSpPr>
          <p:nvPr/>
        </p:nvCxnSpPr>
        <p:spPr>
          <a:xfrm>
            <a:off x="1828800" y="4167051"/>
            <a:ext cx="8471647" cy="153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76">
            <a:extLst>
              <a:ext uri="{FF2B5EF4-FFF2-40B4-BE49-F238E27FC236}">
                <a16:creationId xmlns:a16="http://schemas.microsoft.com/office/drawing/2014/main" id="{4EF3FA22-D5C2-729E-0DCB-E7AE756E5249}"/>
              </a:ext>
            </a:extLst>
          </p:cNvPr>
          <p:cNvSpPr txBox="1"/>
          <p:nvPr/>
        </p:nvSpPr>
        <p:spPr>
          <a:xfrm>
            <a:off x="713057" y="5292506"/>
            <a:ext cx="9587390" cy="1077218"/>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smtClean="0">
                <a:ln>
                  <a:noFill/>
                </a:ln>
                <a:solidFill>
                  <a:srgbClr val="CFCDE8">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-&gt; Đoạn </a:t>
            </a:r>
            <a:r>
              <a:rPr kumimoji="0" lang="vi-VN" sz="3200" b="0" i="0" u="none" strike="noStrike" kern="1200" cap="none" spc="0" normalizeH="0" baseline="0" noProof="0" dirty="0">
                <a:ln>
                  <a:noFill/>
                </a:ln>
                <a:solidFill>
                  <a:srgbClr val="CFCDE8">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văn có câu văn bao quát nội dung đoạn văn nằm ở cuối gọi là đoạn </a:t>
            </a:r>
            <a:r>
              <a:rPr kumimoji="0" lang="vi-VN" sz="3200" b="1" i="0" u="none" strike="noStrike" kern="1200" cap="none" spc="0" normalizeH="0" baseline="0" noProof="0" dirty="0">
                <a:ln>
                  <a:noFill/>
                </a:ln>
                <a:solidFill>
                  <a:srgbClr val="CFCDE8">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 </a:t>
            </a:r>
            <a:r>
              <a:rPr kumimoji="0" lang="vi-VN" sz="3200" b="1" i="0" u="none" strike="noStrike" kern="1200" cap="none" spc="0" normalizeH="0" baseline="0" noProof="0" dirty="0" smtClean="0">
                <a:ln>
                  <a:noFill/>
                </a:ln>
                <a:solidFill>
                  <a:srgbClr val="CFCDE8">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nạp.</a:t>
            </a:r>
            <a:endParaRPr kumimoji="0" lang="en-US" sz="3200" b="1" i="0" u="none" strike="noStrike" kern="1200" cap="none" spc="0" normalizeH="0" baseline="0" noProof="0" dirty="0">
              <a:ln>
                <a:noFill/>
              </a:ln>
              <a:solidFill>
                <a:srgbClr val="CFCDE8">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C087F69B-7A91-0FAC-AFB6-BCCC0A76990D}"/>
              </a:ext>
            </a:extLst>
          </p:cNvPr>
          <p:cNvSpPr txBox="1"/>
          <p:nvPr/>
        </p:nvSpPr>
        <p:spPr>
          <a:xfrm>
            <a:off x="227296" y="290200"/>
            <a:ext cx="10194126" cy="4832092"/>
          </a:xfrm>
          <a:prstGeom prst="rect">
            <a:avLst/>
          </a:prstGeom>
          <a:noFill/>
        </p:spPr>
        <p:txBody>
          <a:bodyPr wrap="square">
            <a:spAutoFit/>
          </a:bodyPr>
          <a:lstStyle/>
          <a:p>
            <a:pPr lvl="0" algn="just">
              <a:spcBef>
                <a:spcPts val="5"/>
              </a:spcBef>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văn mẫu: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Đường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 xuyên tắc nghẽn vì những lý do sau: gần trường học, đường tàu chạy qua, trời mưa thường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ngập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 đèn giao thông bị hỏng mà không được can thiệp kịp thời của CSGT, ý thức của người dân</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Chống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ùn tắc giao thông là vấn đề của toàn xã hội chứ không phải của riêng ngành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CSGT (3).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 lâu dài, nên mở rộng diện tích đất của trung tâm TP.HCM ra ngoại thành, tức là giãn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 khỏi khu hành chính trung tâm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hiện bài toán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 (5).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 quan hành chính, trường học, bệnh viện nên kéo ra xa khỏi trung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 (2).</a:t>
            </a:r>
            <a:r>
              <a:rPr kumimoji="0" lang="vi-VN" sz="28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 vậy) </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 </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nay, tình hình giao thông trên địa bàn thành phố đang có rất nhiều bất cập, đặc biệt là tình trạng ùn tắc giao thông</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Minus 15"/>
          <p:cNvSpPr/>
          <p:nvPr/>
        </p:nvSpPr>
        <p:spPr>
          <a:xfrm>
            <a:off x="-133700" y="4971992"/>
            <a:ext cx="2641768" cy="13072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973834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6"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7" name="Google Shape;2017;p38"/>
          <p:cNvGrpSpPr/>
          <p:nvPr/>
        </p:nvGrpSpPr>
        <p:grpSpPr>
          <a:xfrm>
            <a:off x="950785" y="-720170"/>
            <a:ext cx="10558868" cy="3825033"/>
            <a:chOff x="713088" y="-540128"/>
            <a:chExt cx="7919151" cy="2868775"/>
          </a:xfrm>
        </p:grpSpPr>
        <p:grpSp>
          <p:nvGrpSpPr>
            <p:cNvPr id="2018" name="Google Shape;2018;p38"/>
            <p:cNvGrpSpPr/>
            <p:nvPr/>
          </p:nvGrpSpPr>
          <p:grpSpPr>
            <a:xfrm rot="1952464">
              <a:off x="5680324" y="-300764"/>
              <a:ext cx="842019" cy="1773637"/>
              <a:chOff x="4458800" y="2953350"/>
              <a:chExt cx="842025" cy="1773650"/>
            </a:xfrm>
          </p:grpSpPr>
          <p:sp>
            <p:nvSpPr>
              <p:cNvPr id="2019" name="Google Shape;2019;p3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2020;p3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2021;p3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2022;p3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3" name="Google Shape;2023;p3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4" name="Google Shape;2024;p3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2025;p3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2026;p3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2027;p3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2028;p3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2029;p3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2030;p3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2031;p3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2032;p3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3" name="Google Shape;2033;p3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4" name="Google Shape;2034;p3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5" name="Google Shape;2035;p3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6" name="Google Shape;2036;p3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7" name="Google Shape;2037;p3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8" name="Google Shape;2038;p3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9" name="Google Shape;2039;p3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40" name="Google Shape;2040;p38"/>
            <p:cNvGrpSpPr/>
            <p:nvPr/>
          </p:nvGrpSpPr>
          <p:grpSpPr>
            <a:xfrm rot="2166950">
              <a:off x="3058128" y="-243779"/>
              <a:ext cx="1391454" cy="1735017"/>
              <a:chOff x="2386975" y="3180875"/>
              <a:chExt cx="1391500" cy="1735075"/>
            </a:xfrm>
          </p:grpSpPr>
          <p:sp>
            <p:nvSpPr>
              <p:cNvPr id="2041" name="Google Shape;2041;p3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2" name="Google Shape;2042;p3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3" name="Google Shape;2043;p3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4" name="Google Shape;2044;p3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5" name="Google Shape;2045;p3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6" name="Google Shape;2046;p3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7" name="Google Shape;2047;p3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8" name="Google Shape;2048;p3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9" name="Google Shape;2049;p3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3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1" name="Google Shape;2051;p3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2" name="Google Shape;2052;p3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3" name="Google Shape;2053;p3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4" name="Google Shape;2054;p3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5" name="Google Shape;2055;p3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6" name="Google Shape;2056;p3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7" name="Google Shape;2057;p3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8" name="Google Shape;2058;p3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9" name="Google Shape;2059;p3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0" name="Google Shape;2060;p3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1" name="Google Shape;2061;p3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2" name="Google Shape;2062;p3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63" name="Google Shape;2063;p38"/>
            <p:cNvGrpSpPr/>
            <p:nvPr/>
          </p:nvGrpSpPr>
          <p:grpSpPr>
            <a:xfrm flipH="1">
              <a:off x="4654700" y="-127475"/>
              <a:ext cx="1288450" cy="1640350"/>
              <a:chOff x="659300" y="3268175"/>
              <a:chExt cx="1288450" cy="1640350"/>
            </a:xfrm>
          </p:grpSpPr>
          <p:sp>
            <p:nvSpPr>
              <p:cNvPr id="2064" name="Google Shape;2064;p3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5" name="Google Shape;2065;p3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6" name="Google Shape;2066;p3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7" name="Google Shape;2067;p3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8" name="Google Shape;2068;p3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9" name="Google Shape;2069;p3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0" name="Google Shape;2070;p3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1" name="Google Shape;2071;p3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2" name="Google Shape;2072;p3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3" name="Google Shape;2073;p3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4" name="Google Shape;2074;p3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5" name="Google Shape;2075;p3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6" name="Google Shape;2076;p3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7" name="Google Shape;2077;p3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8" name="Google Shape;2078;p3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9" name="Google Shape;2079;p3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0" name="Google Shape;2080;p3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1" name="Google Shape;2081;p3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2" name="Google Shape;2082;p3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3" name="Google Shape;2083;p3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4" name="Google Shape;2084;p3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5" name="Google Shape;2085;p3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6" name="Google Shape;2086;p3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87" name="Google Shape;2087;p38"/>
            <p:cNvGrpSpPr/>
            <p:nvPr/>
          </p:nvGrpSpPr>
          <p:grpSpPr>
            <a:xfrm rot="-1063801" flipH="1">
              <a:off x="1357701" y="-343770"/>
              <a:ext cx="1570468" cy="1800987"/>
              <a:chOff x="3056825" y="-2290075"/>
              <a:chExt cx="1465250" cy="1680325"/>
            </a:xfrm>
          </p:grpSpPr>
          <p:sp>
            <p:nvSpPr>
              <p:cNvPr id="2088" name="Google Shape;2088;p3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9" name="Google Shape;2089;p3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0" name="Google Shape;2090;p3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1" name="Google Shape;2091;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2" name="Google Shape;2092;p3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3" name="Google Shape;2093;p3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4" name="Google Shape;2094;p3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5" name="Google Shape;2095;p3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6" name="Google Shape;2096;p3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7" name="Google Shape;2097;p3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8" name="Google Shape;2098;p3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9" name="Google Shape;2099;p3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0" name="Google Shape;2100;p3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1" name="Google Shape;2101;p3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2" name="Google Shape;2102;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03" name="Google Shape;2103;p38"/>
            <p:cNvGrpSpPr/>
            <p:nvPr/>
          </p:nvGrpSpPr>
          <p:grpSpPr>
            <a:xfrm flipH="1">
              <a:off x="713088" y="983892"/>
              <a:ext cx="841496" cy="855191"/>
              <a:chOff x="5967275" y="1212450"/>
              <a:chExt cx="1139775" cy="1158325"/>
            </a:xfrm>
          </p:grpSpPr>
          <p:sp>
            <p:nvSpPr>
              <p:cNvPr id="2104" name="Google Shape;2104;p3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5" name="Google Shape;2105;p3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6" name="Google Shape;2106;p3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7" name="Google Shape;2107;p3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8" name="Google Shape;2108;p3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9" name="Google Shape;2109;p3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0" name="Google Shape;2110;p3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11" name="Google Shape;2111;p38"/>
            <p:cNvGrpSpPr/>
            <p:nvPr/>
          </p:nvGrpSpPr>
          <p:grpSpPr>
            <a:xfrm rot="3626901">
              <a:off x="7668433" y="1048558"/>
              <a:ext cx="670823" cy="1064441"/>
              <a:chOff x="4491600" y="1128725"/>
              <a:chExt cx="911950" cy="1447225"/>
            </a:xfrm>
          </p:grpSpPr>
          <p:sp>
            <p:nvSpPr>
              <p:cNvPr id="2112" name="Google Shape;2112;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3" name="Google Shape;2113;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14" name="Google Shape;2114;p38"/>
            <p:cNvGrpSpPr/>
            <p:nvPr/>
          </p:nvGrpSpPr>
          <p:grpSpPr>
            <a:xfrm flipH="1">
              <a:off x="6413472" y="169636"/>
              <a:ext cx="1723720" cy="2159011"/>
              <a:chOff x="610625" y="938625"/>
              <a:chExt cx="1230350" cy="1541050"/>
            </a:xfrm>
          </p:grpSpPr>
          <p:sp>
            <p:nvSpPr>
              <p:cNvPr id="2115" name="Google Shape;2115;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6" name="Google Shape;2116;p3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7" name="Google Shape;2117;p3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8" name="Google Shape;2118;p3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9" name="Google Shape;2119;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0" name="Google Shape;2120;p3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1" name="Google Shape;2121;p3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2" name="Google Shape;2122;p3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3" name="Google Shape;2123;p3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4" name="Google Shape;2124;p3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5" name="Google Shape;2125;p3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6" name="Google Shape;2126;p3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7" name="Google Shape;2127;p3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8" name="Google Shape;2128;p3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9" name="Google Shape;2129;p3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0" name="Google Shape;2130;p3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1" name="Google Shape;2131;p3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2" name="Google Shape;2132;p3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133" name="Google Shape;2133;p38"/>
          <p:cNvGrpSpPr/>
          <p:nvPr/>
        </p:nvGrpSpPr>
        <p:grpSpPr>
          <a:xfrm rot="3626901">
            <a:off x="9510961" y="4403578"/>
            <a:ext cx="894431" cy="1419255"/>
            <a:chOff x="4491600" y="1128725"/>
            <a:chExt cx="911950" cy="1447225"/>
          </a:xfrm>
        </p:grpSpPr>
        <p:sp>
          <p:nvSpPr>
            <p:cNvPr id="2134" name="Google Shape;2134;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5" name="Google Shape;2135;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36" name="Google Shape;2136;p38"/>
          <p:cNvGrpSpPr/>
          <p:nvPr/>
        </p:nvGrpSpPr>
        <p:grpSpPr>
          <a:xfrm>
            <a:off x="1680018" y="719201"/>
            <a:ext cx="8831617" cy="4978900"/>
            <a:chOff x="1260013" y="631275"/>
            <a:chExt cx="6623713" cy="3734175"/>
          </a:xfrm>
        </p:grpSpPr>
        <p:sp>
          <p:nvSpPr>
            <p:cNvPr id="2137" name="Google Shape;2137;p38"/>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8" name="Google Shape;2138;p38"/>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9" name="Google Shape;2139;p38"/>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0" name="Google Shape;2140;p38"/>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41" name="Google Shape;2141;p38"/>
            <p:cNvGrpSpPr/>
            <p:nvPr/>
          </p:nvGrpSpPr>
          <p:grpSpPr>
            <a:xfrm>
              <a:off x="1260013" y="3960150"/>
              <a:ext cx="6623713" cy="405300"/>
              <a:chOff x="1260013" y="3960150"/>
              <a:chExt cx="6623713" cy="405300"/>
            </a:xfrm>
          </p:grpSpPr>
          <p:sp>
            <p:nvSpPr>
              <p:cNvPr id="2142" name="Google Shape;2142;p38"/>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3" name="Google Shape;2143;p38"/>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4" name="Google Shape;2144;p38"/>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145" name="Google Shape;2145;p38"/>
          <p:cNvSpPr/>
          <p:nvPr/>
        </p:nvSpPr>
        <p:spPr>
          <a:xfrm>
            <a:off x="9044479" y="3110395"/>
            <a:ext cx="393591" cy="421855"/>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6" name="Google Shape;2146;p38"/>
          <p:cNvSpPr/>
          <p:nvPr/>
        </p:nvSpPr>
        <p:spPr>
          <a:xfrm>
            <a:off x="9237665" y="3280518"/>
            <a:ext cx="31991" cy="205687"/>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7" name="Google Shape;2147;p38"/>
          <p:cNvSpPr/>
          <p:nvPr/>
        </p:nvSpPr>
        <p:spPr>
          <a:xfrm>
            <a:off x="9303276" y="3294727"/>
            <a:ext cx="33776" cy="205608"/>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8" name="Google Shape;2148;p38"/>
          <p:cNvSpPr/>
          <p:nvPr/>
        </p:nvSpPr>
        <p:spPr>
          <a:xfrm>
            <a:off x="9156135" y="3197203"/>
            <a:ext cx="167717" cy="235347"/>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9" name="Google Shape;2149;p38"/>
          <p:cNvSpPr/>
          <p:nvPr/>
        </p:nvSpPr>
        <p:spPr>
          <a:xfrm>
            <a:off x="9138432" y="3284712"/>
            <a:ext cx="140075" cy="24225"/>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0" name="Google Shape;2150;p38"/>
          <p:cNvSpPr/>
          <p:nvPr/>
        </p:nvSpPr>
        <p:spPr>
          <a:xfrm>
            <a:off x="9134938" y="3349391"/>
            <a:ext cx="138289" cy="23372"/>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1" name="Google Shape;2151;p38"/>
          <p:cNvSpPr/>
          <p:nvPr/>
        </p:nvSpPr>
        <p:spPr>
          <a:xfrm>
            <a:off x="9140218" y="3216227"/>
            <a:ext cx="133009" cy="21819"/>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2" name="Google Shape;2152;p38"/>
          <p:cNvSpPr/>
          <p:nvPr/>
        </p:nvSpPr>
        <p:spPr>
          <a:xfrm>
            <a:off x="9193405" y="2993380"/>
            <a:ext cx="88672" cy="195048"/>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3" name="Google Shape;2153;p38"/>
          <p:cNvSpPr/>
          <p:nvPr/>
        </p:nvSpPr>
        <p:spPr>
          <a:xfrm>
            <a:off x="9196901" y="3411663"/>
            <a:ext cx="76327" cy="145432"/>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54" name="Google Shape;2154;p38"/>
          <p:cNvGrpSpPr/>
          <p:nvPr/>
        </p:nvGrpSpPr>
        <p:grpSpPr>
          <a:xfrm>
            <a:off x="9110091" y="2263192"/>
            <a:ext cx="2998792" cy="4484017"/>
            <a:chOff x="6832568" y="1697393"/>
            <a:chExt cx="2249094" cy="3363013"/>
          </a:xfrm>
        </p:grpSpPr>
        <p:sp>
          <p:nvSpPr>
            <p:cNvPr id="2155" name="Google Shape;2155;p38"/>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2156;p38"/>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38"/>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38"/>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38"/>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2160;p38"/>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2161;p38"/>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2162;p38"/>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2163;p38"/>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2164;p38"/>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2165;p38"/>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38"/>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2167;p38"/>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2168;p38"/>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9" name="Google Shape;2169;p38"/>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2170;p38"/>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2171;p38"/>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2172;p38"/>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3" name="Google Shape;2173;p38"/>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4" name="Google Shape;2174;p38"/>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5" name="Google Shape;2175;p38"/>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6" name="Google Shape;2176;p38"/>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7" name="Google Shape;2177;p38"/>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8" name="Google Shape;2178;p38"/>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9" name="Google Shape;2179;p38"/>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0" name="Google Shape;2180;p38"/>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1" name="Google Shape;2181;p38"/>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2182;p38"/>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2183;p38"/>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2184;p38"/>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5" name="Google Shape;2185;p38"/>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2186;p38"/>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2187;p38"/>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2188;p38"/>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2189;p38"/>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2190;p38"/>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2191;p38"/>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2192;p38"/>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2193;p38"/>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2194;p38"/>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2195;p38"/>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8"/>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2197;p38"/>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2198;p38"/>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2199;p38"/>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2200;p38"/>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2201;p38"/>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2" name="Google Shape;2202;p38"/>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2203;p38"/>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38"/>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2205;p38"/>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2206;p38"/>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38"/>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38"/>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38"/>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8"/>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8"/>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38"/>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38"/>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38"/>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38"/>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8"/>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8"/>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8"/>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8"/>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8"/>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8"/>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8"/>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8"/>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2224;p38"/>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2225;p38"/>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8"/>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8"/>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8"/>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2234;p38"/>
            <p:cNvSpPr/>
            <p:nvPr/>
          </p:nvSpPr>
          <p:spPr>
            <a:xfrm>
              <a:off x="7255238" y="3515781"/>
              <a:ext cx="836196" cy="958013"/>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2235;p38"/>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38"/>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2245;p38"/>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2246;p38"/>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38"/>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38"/>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38"/>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38"/>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38"/>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38"/>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8"/>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2256;p38"/>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7" name="Google Shape;2257;p38"/>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8" name="Google Shape;2258;p38"/>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9" name="Google Shape;2259;p38"/>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0" name="Google Shape;2260;p38"/>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8"/>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8"/>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8"/>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8"/>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8"/>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8"/>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8"/>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8"/>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8"/>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38"/>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8"/>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8"/>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8"/>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38"/>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38"/>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38"/>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38"/>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38"/>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38"/>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38"/>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81" name="Google Shape;2281;p38"/>
          <p:cNvGrpSpPr/>
          <p:nvPr/>
        </p:nvGrpSpPr>
        <p:grpSpPr>
          <a:xfrm>
            <a:off x="82806" y="2312808"/>
            <a:ext cx="2780837" cy="4434400"/>
            <a:chOff x="62104" y="1734606"/>
            <a:chExt cx="2085628" cy="3325800"/>
          </a:xfrm>
        </p:grpSpPr>
        <p:sp>
          <p:nvSpPr>
            <p:cNvPr id="2282" name="Google Shape;2282;p38"/>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3" name="Google Shape;2283;p38"/>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4" name="Google Shape;2284;p38"/>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5" name="Google Shape;2285;p38"/>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38"/>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38"/>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38"/>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38"/>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38"/>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8"/>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38"/>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38"/>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38"/>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38"/>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38"/>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38"/>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38"/>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8"/>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8"/>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38"/>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38"/>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38"/>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38"/>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38"/>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38"/>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7" name="Google Shape;2307;p38"/>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8" name="Google Shape;2308;p38"/>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38"/>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9" name="Google Shape;2319;p38"/>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0" name="Google Shape;2320;p38"/>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38"/>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38"/>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38"/>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38"/>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38"/>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38"/>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38"/>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38"/>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38"/>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0" name="Google Shape;2340;p38"/>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1" name="Google Shape;2341;p38"/>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2" name="Google Shape;2342;p38"/>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3" name="Google Shape;2343;p38"/>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4" name="Google Shape;2344;p38"/>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5" name="Google Shape;2345;p38"/>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6" name="Google Shape;2346;p38"/>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7" name="Google Shape;2347;p38"/>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8" name="Google Shape;2348;p38"/>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9" name="Google Shape;2349;p38"/>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0" name="Google Shape;2350;p38"/>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1" name="Google Shape;2351;p38"/>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2" name="Google Shape;2352;p38"/>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3" name="Google Shape;2353;p38"/>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4" name="Google Shape;2354;p38"/>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5" name="Google Shape;2355;p38"/>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6" name="Google Shape;2356;p38"/>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7" name="Google Shape;2357;p38"/>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8" name="Google Shape;2358;p38"/>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9" name="Google Shape;2359;p38"/>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0" name="Google Shape;2360;p38"/>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1" name="Google Shape;2361;p38"/>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2" name="Google Shape;2362;p38"/>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3" name="Google Shape;2363;p38"/>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4" name="Google Shape;2364;p38"/>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5" name="Google Shape;2365;p38"/>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6" name="Google Shape;2366;p38"/>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7" name="Google Shape;2367;p38"/>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8" name="Google Shape;2368;p38"/>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2369;p38"/>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0" name="Google Shape;2370;p38"/>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1" name="Google Shape;2371;p38"/>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2" name="Google Shape;2372;p38"/>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3" name="Google Shape;2373;p38"/>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2374;p38"/>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5" name="Google Shape;2375;p38"/>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6" name="Google Shape;2376;p38"/>
            <p:cNvSpPr/>
            <p:nvPr/>
          </p:nvSpPr>
          <p:spPr>
            <a:xfrm>
              <a:off x="746657" y="3583566"/>
              <a:ext cx="860569" cy="892917"/>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7" name="Google Shape;2377;p38"/>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8" name="Google Shape;2378;p38"/>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9" name="Google Shape;2379;p38"/>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0" name="Google Shape;2380;p38"/>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1" name="Google Shape;2381;p38"/>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2" name="Google Shape;2382;p38"/>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3" name="Google Shape;2383;p38"/>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4" name="Google Shape;2384;p38"/>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85" name="Google Shape;2385;p38"/>
            <p:cNvGrpSpPr/>
            <p:nvPr/>
          </p:nvGrpSpPr>
          <p:grpSpPr>
            <a:xfrm>
              <a:off x="1173344" y="2646449"/>
              <a:ext cx="685892" cy="540071"/>
              <a:chOff x="1173344" y="2646449"/>
              <a:chExt cx="685892" cy="540071"/>
            </a:xfrm>
          </p:grpSpPr>
          <p:sp>
            <p:nvSpPr>
              <p:cNvPr id="2386" name="Google Shape;2386;p38"/>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7" name="Google Shape;2387;p38"/>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8" name="Google Shape;2388;p38"/>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89" name="Google Shape;2389;p38"/>
            <p:cNvGrpSpPr/>
            <p:nvPr/>
          </p:nvGrpSpPr>
          <p:grpSpPr>
            <a:xfrm>
              <a:off x="1174695" y="2646303"/>
              <a:ext cx="685892" cy="540071"/>
              <a:chOff x="1325744" y="2798849"/>
              <a:chExt cx="685892" cy="540071"/>
            </a:xfrm>
          </p:grpSpPr>
          <p:sp>
            <p:nvSpPr>
              <p:cNvPr id="2390" name="Google Shape;2390;p38"/>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1" name="Google Shape;2391;p38"/>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2" name="Google Shape;2392;p38"/>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3" name="Google Shape;2393;p38"/>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94" name="Google Shape;2394;p38"/>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5" name="Google Shape;2395;p38"/>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6" name="Google Shape;2396;p38"/>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7" name="Google Shape;2397;p38"/>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8" name="Google Shape;2398;p38"/>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2399;p38"/>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2400;p38"/>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2401;p38"/>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2402;p38"/>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2403;p38"/>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4" name="Google Shape;2404;p38"/>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5" name="Google Shape;2405;p38"/>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2406;p38"/>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7" name="Google Shape;2407;p38"/>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8" name="Google Shape;2408;p38"/>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2409;p38"/>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2410;p38"/>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38"/>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38"/>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38"/>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38"/>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38"/>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38"/>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38"/>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2418;p38"/>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2419;p38"/>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2420;p38"/>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2421;p38"/>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2422;p38"/>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2423;p38"/>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2424;p38"/>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5" name="Google Shape;2425;p38"/>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6" name="Google Shape;2426;p38"/>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2427;p38"/>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2428;p38"/>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2429;p38"/>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2430;p38"/>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2431;p38"/>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2" name="Google Shape;2432;p38"/>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3" name="Google Shape;2433;p38"/>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4" name="Google Shape;2434;p38"/>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5" name="Google Shape;2435;p38"/>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6" name="Google Shape;2436;p38"/>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7" name="Google Shape;2437;p38"/>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8" name="Google Shape;2438;p38"/>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9" name="Google Shape;2439;p38"/>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0" name="Google Shape;2440;p38"/>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1" name="Google Shape;2441;p38"/>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2" name="Google Shape;2442;p38"/>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3" name="Google Shape;2443;p38"/>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4" name="Google Shape;2444;p38"/>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5" name="Google Shape;2445;p38"/>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6" name="Google Shape;2446;p38"/>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7" name="Google Shape;2447;p38"/>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8" name="Google Shape;2448;p38"/>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9" name="Google Shape;2449;p38"/>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0" name="Google Shape;2450;p38"/>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1" name="Google Shape;2451;p38"/>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2" name="Google Shape;2452;p38"/>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3" name="Google Shape;2453;p38"/>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4" name="Google Shape;2454;p38"/>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5" name="Google Shape;2455;p38"/>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6" name="Google Shape;2456;p38"/>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7" name="Google Shape;2457;p38"/>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8" name="Google Shape;2458;p38"/>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9" name="Google Shape;2459;p38"/>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0" name="Google Shape;2460;p38"/>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1" name="Google Shape;2461;p38"/>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2" name="Google Shape;2462;p38"/>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3" name="Google Shape;2463;p38"/>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4" name="Google Shape;2464;p38"/>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5" name="Google Shape;2465;p38"/>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6" name="Google Shape;2466;p38"/>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7" name="Google Shape;2467;p38"/>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8" name="Google Shape;2468;p38"/>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9" name="Google Shape;2469;p38"/>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0" name="Google Shape;2470;p38"/>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1" name="Google Shape;2471;p38"/>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72" name="Google Shape;2472;p38"/>
          <p:cNvSpPr txBox="1">
            <a:spLocks noGrp="1"/>
          </p:cNvSpPr>
          <p:nvPr>
            <p:ph type="ctrTitle"/>
          </p:nvPr>
        </p:nvSpPr>
        <p:spPr>
          <a:xfrm>
            <a:off x="1847651" y="2132656"/>
            <a:ext cx="8291124" cy="3107591"/>
          </a:xfrm>
          <a:prstGeom prst="rect">
            <a:avLst/>
          </a:prstGeom>
        </p:spPr>
        <p:txBody>
          <a:bodyPr spcFirstLastPara="1" wrap="square" lIns="121900" tIns="121900" rIns="121900" bIns="121900" anchor="t" anchorCtr="0">
            <a:noAutofit/>
          </a:bodyPr>
          <a:lstStyle/>
          <a:p>
            <a:r>
              <a:rPr lang="en" sz="5400" b="1" dirty="0">
                <a:solidFill>
                  <a:schemeClr val="dk1"/>
                </a:solidFill>
                <a:latin typeface="Times New Roman" panose="02020603050405020304" pitchFamily="18" charset="0"/>
                <a:cs typeface="Times New Roman" panose="02020603050405020304" pitchFamily="18" charset="0"/>
              </a:rPr>
              <a:t>ĐOẠN VĂN DIỄN DỊCH VÀ ĐOẠN VĂN QUY NẠP</a:t>
            </a:r>
            <a:r>
              <a:rPr lang="en" sz="5400" i="1" dirty="0">
                <a:solidFill>
                  <a:schemeClr val="dk1"/>
                </a:solidFill>
                <a:latin typeface="Times New Roman" panose="02020603050405020304" pitchFamily="18" charset="0"/>
                <a:cs typeface="Times New Roman" panose="02020603050405020304" pitchFamily="18" charset="0"/>
              </a:rPr>
              <a:t/>
            </a:r>
            <a:br>
              <a:rPr lang="en" sz="5400" i="1" dirty="0">
                <a:solidFill>
                  <a:schemeClr val="dk1"/>
                </a:solidFill>
                <a:latin typeface="Times New Roman" panose="02020603050405020304" pitchFamily="18" charset="0"/>
                <a:cs typeface="Times New Roman" panose="02020603050405020304" pitchFamily="18" charset="0"/>
              </a:rPr>
            </a:br>
            <a:endParaRPr sz="5400" b="1" i="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1D3021-A78A-2E0C-1300-D1EEAB5A9773}"/>
              </a:ext>
            </a:extLst>
          </p:cNvPr>
          <p:cNvSpPr txBox="1"/>
          <p:nvPr/>
        </p:nvSpPr>
        <p:spPr>
          <a:xfrm>
            <a:off x="3060314" y="1038615"/>
            <a:ext cx="62362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dirty="0" smtClean="0">
                <a:solidFill>
                  <a:srgbClr val="FFFF00"/>
                </a:solidFill>
                <a:latin typeface="Times New Roman" panose="02020603050405020304" pitchFamily="18" charset="0"/>
                <a:cs typeface="Times New Roman" panose="02020603050405020304" pitchFamily="18" charset="0"/>
              </a:rPr>
              <a:t>Bài: </a:t>
            </a:r>
            <a:r>
              <a:rPr kumimoji="0" lang="en-US" sz="4000" b="1" i="0" u="sng"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Thực </a:t>
            </a:r>
            <a:r>
              <a:rPr kumimoji="0" lang="en-US" sz="4000" b="1" i="0" u="sng"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hành Tiếng </a:t>
            </a:r>
            <a:r>
              <a:rPr kumimoji="0" lang="en-US" sz="4000" b="1" i="0" u="sng"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Việt</a:t>
            </a:r>
            <a:endParaRPr kumimoji="0" lang="en-US" sz="4000" b="1" i="0" u="sng"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922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107576" y="415500"/>
            <a:ext cx="11954435" cy="5675263"/>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027333" y="1624709"/>
            <a:ext cx="6109742" cy="2734856"/>
          </a:xfrm>
          <a:prstGeom prst="rect">
            <a:avLst/>
          </a:prstGeom>
        </p:spPr>
        <p:txBody>
          <a:bodyPr spcFirstLastPara="1" wrap="square" lIns="121900" tIns="121900" rIns="121900" bIns="121900" anchor="t" anchorCtr="0">
            <a:noAutofit/>
          </a:bodyPr>
          <a:lstStyle/>
          <a:p>
            <a:r>
              <a:rPr lang="en-US" sz="8000" b="1" dirty="0">
                <a:solidFill>
                  <a:srgbClr val="000000"/>
                </a:solidFill>
                <a:latin typeface="Times New Roman" panose="02020603050405020304" pitchFamily="18" charset="0"/>
                <a:cs typeface="Times New Roman" panose="02020603050405020304" pitchFamily="18" charset="0"/>
              </a:rPr>
              <a:t>H</a:t>
            </a:r>
            <a:r>
              <a:rPr lang="en" sz="8000" b="1" dirty="0">
                <a:solidFill>
                  <a:srgbClr val="000000"/>
                </a:solidFill>
                <a:latin typeface="Times New Roman" panose="02020603050405020304" pitchFamily="18" charset="0"/>
                <a:cs typeface="Times New Roman" panose="02020603050405020304" pitchFamily="18" charset="0"/>
              </a:rPr>
              <a:t>ình thành kiến thức</a:t>
            </a:r>
            <a:endParaRPr sz="8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18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EC32-2539-B564-BF0F-68BBC08840D3}"/>
              </a:ext>
            </a:extLst>
          </p:cNvPr>
          <p:cNvPicPr>
            <a:picLocks noChangeAspect="1"/>
          </p:cNvPicPr>
          <p:nvPr/>
        </p:nvPicPr>
        <p:blipFill>
          <a:blip r:embed="rId2"/>
          <a:stretch>
            <a:fillRect/>
          </a:stretch>
        </p:blipFill>
        <p:spPr>
          <a:xfrm>
            <a:off x="0" y="1673"/>
            <a:ext cx="12192000" cy="6854653"/>
          </a:xfrm>
          <a:prstGeom prst="rect">
            <a:avLst/>
          </a:prstGeom>
        </p:spPr>
      </p:pic>
      <p:sp>
        <p:nvSpPr>
          <p:cNvPr id="10" name="TextBox 9">
            <a:extLst>
              <a:ext uri="{FF2B5EF4-FFF2-40B4-BE49-F238E27FC236}">
                <a16:creationId xmlns:a16="http://schemas.microsoft.com/office/drawing/2014/main" id="{FF1559B0-8E91-8955-5985-30002F76893A}"/>
              </a:ext>
            </a:extLst>
          </p:cNvPr>
          <p:cNvSpPr txBox="1"/>
          <p:nvPr/>
        </p:nvSpPr>
        <p:spPr>
          <a:xfrm>
            <a:off x="596345" y="3752541"/>
            <a:ext cx="10799536" cy="954107"/>
          </a:xfrm>
          <a:prstGeom prst="rect">
            <a:avLst/>
          </a:prstGeom>
          <a:noFill/>
        </p:spPr>
        <p:txBody>
          <a:bodyPr wrap="square">
            <a:spAutoFit/>
          </a:bodyPr>
          <a:lstStyle/>
          <a:p>
            <a:pPr lvl="0" algn="just">
              <a:spcAft>
                <a:spcPts val="800"/>
              </a:spcAft>
              <a:defRPr/>
            </a:pPr>
            <a:r>
              <a:rPr kumimoji="0" lang="en-US" sz="2800" b="0" i="1" u="none" strike="noStrike" kern="1200" cap="none" spc="0" normalizeH="0" baseline="0" noProof="0" dirty="0">
                <a:ln>
                  <a:noFill/>
                </a:ln>
                <a:solidFill>
                  <a:schemeClr val="accent1">
                    <a:lumMod val="10000"/>
                  </a:schemeClr>
                </a:solidFill>
                <a:effectLst/>
                <a:uLnTx/>
                <a:uFillTx/>
                <a:latin typeface="+mj-lt"/>
                <a:ea typeface="Times New Roman" panose="02020603050405020304" pitchFamily="18" charset="0"/>
                <a:cs typeface="Times New Roman" panose="02020603050405020304" pitchFamily="18" charset="0"/>
              </a:rPr>
              <a:t>+ </a:t>
            </a:r>
            <a:r>
              <a:rPr lang="vi-VN" sz="2800" i="1" dirty="0">
                <a:solidFill>
                  <a:schemeClr val="accent1">
                    <a:lumMod val="10000"/>
                  </a:schemeClr>
                </a:solidFill>
                <a:latin typeface="+mj-lt"/>
              </a:rPr>
              <a:t>Câu chủ đề là câu in đậm được đặt ở đầu đoạn, khẳng định hai nét đặc sắc của tiếng Việt là </a:t>
            </a:r>
            <a:r>
              <a:rPr lang="vi-VN" sz="2800" i="1" u="sng" dirty="0">
                <a:solidFill>
                  <a:schemeClr val="accent1">
                    <a:lumMod val="10000"/>
                  </a:schemeClr>
                </a:solidFill>
                <a:latin typeface="+mj-lt"/>
              </a:rPr>
              <a:t>đẹp</a:t>
            </a:r>
            <a:r>
              <a:rPr lang="vi-VN" sz="2800" i="1" dirty="0">
                <a:solidFill>
                  <a:schemeClr val="accent1">
                    <a:lumMod val="10000"/>
                  </a:schemeClr>
                </a:solidFill>
                <a:latin typeface="+mj-lt"/>
              </a:rPr>
              <a:t> và </a:t>
            </a:r>
            <a:r>
              <a:rPr lang="vi-VN" sz="2800" i="1" u="sng" dirty="0">
                <a:solidFill>
                  <a:schemeClr val="accent1">
                    <a:lumMod val="10000"/>
                  </a:schemeClr>
                </a:solidFill>
                <a:latin typeface="+mj-lt"/>
              </a:rPr>
              <a:t>hay.</a:t>
            </a:r>
            <a:endParaRPr kumimoji="0" lang="en-US" sz="2800" b="1" i="0" u="sng" strike="noStrike" kern="1200" cap="none" spc="0" normalizeH="0" baseline="0" noProof="0" dirty="0">
              <a:ln>
                <a:noFill/>
              </a:ln>
              <a:solidFill>
                <a:schemeClr val="accent1">
                  <a:lumMod val="10000"/>
                </a:schemeClr>
              </a:solidFill>
              <a:effectLst/>
              <a:uLnTx/>
              <a:uFillTx/>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E3927C-152C-4960-0D73-6868C4ECBEF2}"/>
              </a:ext>
            </a:extLst>
          </p:cNvPr>
          <p:cNvSpPr txBox="1"/>
          <p:nvPr/>
        </p:nvSpPr>
        <p:spPr>
          <a:xfrm>
            <a:off x="596345" y="4706648"/>
            <a:ext cx="10799536" cy="1056700"/>
          </a:xfrm>
          <a:prstGeom prst="rect">
            <a:avLst/>
          </a:prstGeom>
          <a:noFill/>
        </p:spPr>
        <p:txBody>
          <a:bodyPr wrap="square">
            <a:spAutoFit/>
          </a:bodyPr>
          <a:lstStyle/>
          <a:p>
            <a:pPr algn="just">
              <a:spcAft>
                <a:spcPts val="800"/>
              </a:spcAft>
              <a:defRPr/>
            </a:pPr>
            <a:r>
              <a:rPr kumimoji="0" lang="en-US" sz="2800" b="0" i="1" u="none" strike="noStrike" kern="1200" cap="none" spc="0" normalizeH="0" baseline="0" noProof="0">
                <a:ln>
                  <a:noFill/>
                </a:ln>
                <a:solidFill>
                  <a:schemeClr val="accent1">
                    <a:lumMod val="10000"/>
                  </a:schemeClr>
                </a:solidFill>
                <a:effectLst/>
                <a:uLnTx/>
                <a:uFillTx/>
                <a:latin typeface="+mj-lt"/>
                <a:ea typeface="Calibri" panose="020F0502020204030204" pitchFamily="34" charset="0"/>
                <a:cs typeface="Times New Roman" panose="02020603050405020304" pitchFamily="18" charset="0"/>
              </a:rPr>
              <a:t>+ </a:t>
            </a:r>
            <a:r>
              <a:rPr lang="vi-VN" sz="2800" i="1">
                <a:solidFill>
                  <a:schemeClr val="accent1">
                    <a:lumMod val="10000"/>
                  </a:schemeClr>
                </a:solidFill>
                <a:latin typeface="+mj-lt"/>
              </a:rPr>
              <a:t>Các câu tiếp theo nói rõ cái đẹp và cái hay thể hiện cụ thể như thế nào.</a:t>
            </a:r>
            <a:endParaRPr lang="en-US" sz="2800">
              <a:solidFill>
                <a:schemeClr val="accent1">
                  <a:lumMod val="10000"/>
                </a:schemeClr>
              </a:solidFill>
              <a:latin typeface="+mj-lt"/>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a:ln>
                <a:noFill/>
              </a:ln>
              <a:solidFill>
                <a:schemeClr val="accent1">
                  <a:lumMod val="10000"/>
                </a:schemeClr>
              </a:solidFill>
              <a:effectLst/>
              <a:uLnTx/>
              <a:uFillTx/>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1BDC130-99BF-80EB-C9B1-F5B9D59AE314}"/>
              </a:ext>
            </a:extLst>
          </p:cNvPr>
          <p:cNvSpPr txBox="1"/>
          <p:nvPr/>
        </p:nvSpPr>
        <p:spPr>
          <a:xfrm>
            <a:off x="729509" y="5266286"/>
            <a:ext cx="10068479" cy="1384995"/>
          </a:xfrm>
          <a:prstGeom prst="rect">
            <a:avLst/>
          </a:prstGeom>
          <a:noFill/>
        </p:spPr>
        <p:txBody>
          <a:bodyPr wrap="square">
            <a:spAutoFit/>
          </a:bodyPr>
          <a:lstStyle/>
          <a:p>
            <a:pPr algn="just"/>
            <a:r>
              <a:rPr lang="vi-VN" sz="2800" dirty="0">
                <a:solidFill>
                  <a:schemeClr val="accent1">
                    <a:lumMod val="10000"/>
                  </a:schemeClr>
                </a:solidFill>
                <a:latin typeface="+mj-lt"/>
                <a:sym typeface="Wingdings" panose="05000000000000000000" pitchFamily="2" charset="2"/>
              </a:rPr>
              <a:t></a:t>
            </a:r>
            <a:r>
              <a:rPr lang="vi-VN" sz="2800" dirty="0">
                <a:solidFill>
                  <a:schemeClr val="accent1">
                    <a:lumMod val="10000"/>
                  </a:schemeClr>
                </a:solidFill>
                <a:latin typeface="+mj-lt"/>
              </a:rPr>
              <a:t> </a:t>
            </a:r>
            <a:r>
              <a:rPr lang="vi-VN" sz="2800" b="1" dirty="0">
                <a:solidFill>
                  <a:schemeClr val="accent1">
                    <a:lumMod val="10000"/>
                  </a:schemeClr>
                </a:solidFill>
                <a:latin typeface="+mj-lt"/>
              </a:rPr>
              <a:t>Đoạn văn diễn dịch</a:t>
            </a:r>
            <a:r>
              <a:rPr lang="vi-VN" sz="2800" dirty="0">
                <a:solidFill>
                  <a:schemeClr val="accent1">
                    <a:lumMod val="10000"/>
                  </a:schemeClr>
                </a:solidFill>
                <a:latin typeface="+mj-lt"/>
              </a:rPr>
              <a:t>: Đoạn văn có câu chủ đề được đặt ở đầu đoạn, những câu tiếp triển khai các nội dung cụ thể để làm rõ chủ đề của đoạn văn.</a:t>
            </a:r>
            <a:endParaRPr lang="en-US" sz="2800" dirty="0">
              <a:solidFill>
                <a:schemeClr val="accent1">
                  <a:lumMod val="10000"/>
                </a:schemeClr>
              </a:solidFill>
              <a:latin typeface="+mj-lt"/>
            </a:endParaRPr>
          </a:p>
        </p:txBody>
      </p:sp>
      <p:cxnSp>
        <p:nvCxnSpPr>
          <p:cNvPr id="14" name="Straight Connector 13">
            <a:extLst>
              <a:ext uri="{FF2B5EF4-FFF2-40B4-BE49-F238E27FC236}">
                <a16:creationId xmlns:a16="http://schemas.microsoft.com/office/drawing/2014/main" id="{8EBA3C28-A329-C74A-2450-66687BDB5C86}"/>
              </a:ext>
            </a:extLst>
          </p:cNvPr>
          <p:cNvCxnSpPr>
            <a:cxnSpLocks/>
          </p:cNvCxnSpPr>
          <p:nvPr/>
        </p:nvCxnSpPr>
        <p:spPr>
          <a:xfrm>
            <a:off x="1725354" y="1170542"/>
            <a:ext cx="93799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7366F4-D9D2-507E-7345-DC2BAC829CB5}"/>
              </a:ext>
            </a:extLst>
          </p:cNvPr>
          <p:cNvSpPr txBox="1"/>
          <p:nvPr/>
        </p:nvSpPr>
        <p:spPr>
          <a:xfrm>
            <a:off x="862674" y="775761"/>
            <a:ext cx="10242646" cy="2780248"/>
          </a:xfrm>
          <a:prstGeom prst="rect">
            <a:avLst/>
          </a:prstGeom>
          <a:solidFill>
            <a:schemeClr val="accent2">
              <a:lumMod val="60000"/>
              <a:lumOff val="40000"/>
            </a:schemeClr>
          </a:solidFill>
        </p:spPr>
        <p:txBody>
          <a:bodyPr wrap="square">
            <a:spAutoFit/>
          </a:bodyPr>
          <a:lstStyle/>
          <a:p>
            <a:pPr algn="just">
              <a:spcAft>
                <a:spcPts val="800"/>
              </a:spcAft>
            </a:pPr>
            <a:r>
              <a:rPr lang="en-US" sz="2400" b="1"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Tiếng Việt có những đặc sắc của một thứ tiếng đẹp, một thứ tiếng hay</a:t>
            </a: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24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2400" i="1" dirty="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(Đặng Thai Mai, Tiếng Việt, một biểu hiện hùng hồn của sức sống dân tộc)</a:t>
            </a:r>
            <a:endParaRPr lang="en-US" sz="24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8733B00-7C99-432B-0B00-BB2079CFF70F}"/>
              </a:ext>
            </a:extLst>
          </p:cNvPr>
          <p:cNvSpPr txBox="1"/>
          <p:nvPr/>
        </p:nvSpPr>
        <p:spPr>
          <a:xfrm>
            <a:off x="5090614" y="33630"/>
            <a:ext cx="6566257" cy="584775"/>
          </a:xfrm>
          <a:prstGeom prst="rect">
            <a:avLst/>
          </a:prstGeom>
          <a:noFill/>
        </p:spPr>
        <p:txBody>
          <a:bodyPr wrap="square">
            <a:spAutoFit/>
          </a:bodyPr>
          <a:lstStyle/>
          <a:p>
            <a:pPr algn="just">
              <a:spcAft>
                <a:spcPts val="800"/>
              </a:spcAft>
            </a:pPr>
            <a:r>
              <a:rPr lang="en-US" sz="3200" b="1" i="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US" sz="320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38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2232</Words>
  <Application>Microsoft Office PowerPoint</Application>
  <PresentationFormat>Widescreen</PresentationFormat>
  <Paragraphs>87</Paragraphs>
  <Slides>24</Slides>
  <Notes>17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24</vt:i4>
      </vt:variant>
    </vt:vector>
  </HeadingPairs>
  <TitlesOfParts>
    <vt:vector size="43" baseType="lpstr">
      <vt:lpstr>微软雅黑</vt:lpstr>
      <vt:lpstr>宋体</vt:lpstr>
      <vt:lpstr>宋体</vt:lpstr>
      <vt:lpstr>Arial</vt:lpstr>
      <vt:lpstr>Atma</vt:lpstr>
      <vt:lpstr>Baloo Tammudu 2</vt:lpstr>
      <vt:lpstr>Bebas Neue</vt:lpstr>
      <vt:lpstr>Calibri</vt:lpstr>
      <vt:lpstr>等线</vt:lpstr>
      <vt:lpstr>等线 Light</vt:lpstr>
      <vt:lpstr>Fira Sans Extra Condensed</vt:lpstr>
      <vt:lpstr>华文新魏</vt:lpstr>
      <vt:lpstr>Times New Roman</vt:lpstr>
      <vt:lpstr>Wingdings</vt:lpstr>
      <vt:lpstr>Classroom Behaviour Management for Elementary by Slidesgo</vt:lpstr>
      <vt:lpstr>1_Office Theme</vt:lpstr>
      <vt:lpstr>Office 主题​​</vt:lpstr>
      <vt:lpstr>1_Office 主题​​</vt:lpstr>
      <vt:lpstr>3_Office 主题​​</vt:lpstr>
      <vt:lpstr>Hoạt động mở đầu</vt:lpstr>
      <vt:lpstr>PowerPoint Presentation</vt:lpstr>
      <vt:lpstr>PowerPoint Presentation</vt:lpstr>
      <vt:lpstr>PowerPoint Presentation</vt:lpstr>
      <vt:lpstr>PowerPoint Presentation</vt:lpstr>
      <vt:lpstr>PowerPoint Presentation</vt:lpstr>
      <vt:lpstr>ĐOẠN VĂN DIỄN DỊCH VÀ ĐOẠN VĂN QUY NẠP </vt:lpstr>
      <vt:lpstr>Hình thành kiến thức</vt:lpstr>
      <vt:lpstr>PowerPoint Presentation</vt:lpstr>
      <vt:lpstr>PowerPoint Presentation</vt:lpstr>
      <vt:lpstr>PowerPoint Presentation</vt:lpstr>
      <vt:lpstr>PowerPoint Presentation</vt:lpstr>
      <vt:lpstr>Hoạt động luyện tập</vt:lpstr>
      <vt:lpstr>Bài tập 1</vt:lpstr>
      <vt:lpstr>PowerPoint Presentation</vt:lpstr>
      <vt:lpstr>PowerPoint Presentation</vt:lpstr>
      <vt:lpstr>Bài tập 2</vt:lpstr>
      <vt:lpstr>PowerPoint Presentation</vt:lpstr>
      <vt:lpstr>Bài tập 3</vt:lpstr>
      <vt:lpstr>“Lòng yêu nước ban đầu là lòng yêu những vật tầm thường nhất” (I-li-a Ê-ren-bua). Hãy xem đây là câu chủ đề, từ đó, viết hai đoạn văn, một đoạn văn đặt câu chủ đề ở đầu đoạn (diễn dịch) và đoạn văn đặt câu chủ dề ở cuối đoạn (quy nạp). </vt:lpstr>
      <vt:lpstr>PowerPoint Presentation</vt:lpstr>
      <vt:lpstr>Hoạt động 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ĐOẠN VĂN DIỄN DỊCH VÀ ĐOẠN VĂN QUY NẠP </dc:title>
  <dc:creator>Nguyễn Chà</dc:creator>
  <cp:lastModifiedBy>Admin</cp:lastModifiedBy>
  <cp:revision>98</cp:revision>
  <cp:lastPrinted>2024-10-21T14:52:20Z</cp:lastPrinted>
  <dcterms:created xsi:type="dcterms:W3CDTF">2023-10-01T00:57:07Z</dcterms:created>
  <dcterms:modified xsi:type="dcterms:W3CDTF">2025-10-16T09:49:22Z</dcterms:modified>
</cp:coreProperties>
</file>