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2" r:id="rId3"/>
    <p:sldMasterId id="2147483738" r:id="rId4"/>
  </p:sldMasterIdLst>
  <p:notesMasterIdLst>
    <p:notesMasterId r:id="rId32"/>
  </p:notesMasterIdLst>
  <p:sldIdLst>
    <p:sldId id="256" r:id="rId5"/>
    <p:sldId id="257" r:id="rId6"/>
    <p:sldId id="258" r:id="rId7"/>
    <p:sldId id="259" r:id="rId8"/>
    <p:sldId id="294" r:id="rId9"/>
    <p:sldId id="293" r:id="rId10"/>
    <p:sldId id="295" r:id="rId11"/>
    <p:sldId id="296" r:id="rId12"/>
    <p:sldId id="260" r:id="rId13"/>
    <p:sldId id="261" r:id="rId14"/>
    <p:sldId id="262" r:id="rId15"/>
    <p:sldId id="263" r:id="rId16"/>
    <p:sldId id="264" r:id="rId17"/>
    <p:sldId id="265" r:id="rId18"/>
    <p:sldId id="267" r:id="rId19"/>
    <p:sldId id="268" r:id="rId20"/>
    <p:sldId id="269" r:id="rId21"/>
    <p:sldId id="298" r:id="rId22"/>
    <p:sldId id="299" r:id="rId23"/>
    <p:sldId id="270" r:id="rId24"/>
    <p:sldId id="271" r:id="rId25"/>
    <p:sldId id="272" r:id="rId26"/>
    <p:sldId id="273" r:id="rId27"/>
    <p:sldId id="274" r:id="rId28"/>
    <p:sldId id="275" r:id="rId29"/>
    <p:sldId id="276" r:id="rId30"/>
    <p:sldId id="301" r:id="rId31"/>
  </p:sldIdLst>
  <p:sldSz cx="9144000" cy="5143500" type="screen16x9"/>
  <p:notesSz cx="6858000" cy="9144000"/>
  <p:defaultTextStyle>
    <a:defPPr>
      <a:defRPr lang="en-US"/>
    </a:defPPr>
    <a:lvl1pPr marL="0" algn="l" defTabSz="913118" rtl="0" eaLnBrk="1" latinLnBrk="0" hangingPunct="1">
      <a:defRPr sz="1800" kern="1200">
        <a:solidFill>
          <a:schemeClr val="tx1"/>
        </a:solidFill>
        <a:latin typeface="+mn-lt"/>
        <a:ea typeface="+mn-ea"/>
        <a:cs typeface="+mn-cs"/>
      </a:defRPr>
    </a:lvl1pPr>
    <a:lvl2pPr marL="456518" algn="l" defTabSz="913118" rtl="0" eaLnBrk="1" latinLnBrk="0" hangingPunct="1">
      <a:defRPr sz="1800" kern="1200">
        <a:solidFill>
          <a:schemeClr val="tx1"/>
        </a:solidFill>
        <a:latin typeface="+mn-lt"/>
        <a:ea typeface="+mn-ea"/>
        <a:cs typeface="+mn-cs"/>
      </a:defRPr>
    </a:lvl2pPr>
    <a:lvl3pPr marL="913118" algn="l" defTabSz="913118" rtl="0" eaLnBrk="1" latinLnBrk="0" hangingPunct="1">
      <a:defRPr sz="1800" kern="1200">
        <a:solidFill>
          <a:schemeClr val="tx1"/>
        </a:solidFill>
        <a:latin typeface="+mn-lt"/>
        <a:ea typeface="+mn-ea"/>
        <a:cs typeface="+mn-cs"/>
      </a:defRPr>
    </a:lvl3pPr>
    <a:lvl4pPr marL="1369662" algn="l" defTabSz="913118" rtl="0" eaLnBrk="1" latinLnBrk="0" hangingPunct="1">
      <a:defRPr sz="1800" kern="1200">
        <a:solidFill>
          <a:schemeClr val="tx1"/>
        </a:solidFill>
        <a:latin typeface="+mn-lt"/>
        <a:ea typeface="+mn-ea"/>
        <a:cs typeface="+mn-cs"/>
      </a:defRPr>
    </a:lvl4pPr>
    <a:lvl5pPr marL="1826234" algn="l" defTabSz="913118" rtl="0" eaLnBrk="1" latinLnBrk="0" hangingPunct="1">
      <a:defRPr sz="1800" kern="1200">
        <a:solidFill>
          <a:schemeClr val="tx1"/>
        </a:solidFill>
        <a:latin typeface="+mn-lt"/>
        <a:ea typeface="+mn-ea"/>
        <a:cs typeface="+mn-cs"/>
      </a:defRPr>
    </a:lvl5pPr>
    <a:lvl6pPr marL="2282751" algn="l" defTabSz="913118" rtl="0" eaLnBrk="1" latinLnBrk="0" hangingPunct="1">
      <a:defRPr sz="1800" kern="1200">
        <a:solidFill>
          <a:schemeClr val="tx1"/>
        </a:solidFill>
        <a:latin typeface="+mn-lt"/>
        <a:ea typeface="+mn-ea"/>
        <a:cs typeface="+mn-cs"/>
      </a:defRPr>
    </a:lvl6pPr>
    <a:lvl7pPr marL="2739269" algn="l" defTabSz="913118" rtl="0" eaLnBrk="1" latinLnBrk="0" hangingPunct="1">
      <a:defRPr sz="1800" kern="1200">
        <a:solidFill>
          <a:schemeClr val="tx1"/>
        </a:solidFill>
        <a:latin typeface="+mn-lt"/>
        <a:ea typeface="+mn-ea"/>
        <a:cs typeface="+mn-cs"/>
      </a:defRPr>
    </a:lvl7pPr>
    <a:lvl8pPr marL="3195840" algn="l" defTabSz="913118" rtl="0" eaLnBrk="1" latinLnBrk="0" hangingPunct="1">
      <a:defRPr sz="1800" kern="1200">
        <a:solidFill>
          <a:schemeClr val="tx1"/>
        </a:solidFill>
        <a:latin typeface="+mn-lt"/>
        <a:ea typeface="+mn-ea"/>
        <a:cs typeface="+mn-cs"/>
      </a:defRPr>
    </a:lvl8pPr>
    <a:lvl9pPr marL="3652399" algn="l" defTabSz="9131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2FA21-E35E-4C32-868F-BC15CF7AA241}" type="datetimeFigureOut">
              <a:rPr lang="en-US" smtClean="0"/>
              <a:t>3/7/2023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1F339-2630-450A-AA72-C8B7D9A3DEE9}" type="slidenum">
              <a:rPr lang="en-US" smtClean="0"/>
              <a:t>‹#›</a:t>
            </a:fld>
            <a:endParaRPr lang="en-US"/>
          </a:p>
        </p:txBody>
      </p:sp>
    </p:spTree>
    <p:extLst>
      <p:ext uri="{BB962C8B-B14F-4D97-AF65-F5344CB8AC3E}">
        <p14:creationId xmlns:p14="http://schemas.microsoft.com/office/powerpoint/2010/main" val="3406223663"/>
      </p:ext>
    </p:extLst>
  </p:cSld>
  <p:clrMap bg1="lt1" tx1="dk1" bg2="lt2" tx2="dk2" accent1="accent1" accent2="accent2" accent3="accent3" accent4="accent4" accent5="accent5" accent6="accent6" hlink="hlink" folHlink="folHlink"/>
  <p:notesStyle>
    <a:lvl1pPr marL="0" algn="l" defTabSz="913118" rtl="0" eaLnBrk="1" latinLnBrk="0" hangingPunct="1">
      <a:defRPr sz="1200" kern="1200">
        <a:solidFill>
          <a:schemeClr val="tx1"/>
        </a:solidFill>
        <a:latin typeface="+mn-lt"/>
        <a:ea typeface="+mn-ea"/>
        <a:cs typeface="+mn-cs"/>
      </a:defRPr>
    </a:lvl1pPr>
    <a:lvl2pPr marL="456518" algn="l" defTabSz="913118" rtl="0" eaLnBrk="1" latinLnBrk="0" hangingPunct="1">
      <a:defRPr sz="1200" kern="1200">
        <a:solidFill>
          <a:schemeClr val="tx1"/>
        </a:solidFill>
        <a:latin typeface="+mn-lt"/>
        <a:ea typeface="+mn-ea"/>
        <a:cs typeface="+mn-cs"/>
      </a:defRPr>
    </a:lvl2pPr>
    <a:lvl3pPr marL="913118" algn="l" defTabSz="913118" rtl="0" eaLnBrk="1" latinLnBrk="0" hangingPunct="1">
      <a:defRPr sz="1200" kern="1200">
        <a:solidFill>
          <a:schemeClr val="tx1"/>
        </a:solidFill>
        <a:latin typeface="+mn-lt"/>
        <a:ea typeface="+mn-ea"/>
        <a:cs typeface="+mn-cs"/>
      </a:defRPr>
    </a:lvl3pPr>
    <a:lvl4pPr marL="1369662" algn="l" defTabSz="913118" rtl="0" eaLnBrk="1" latinLnBrk="0" hangingPunct="1">
      <a:defRPr sz="1200" kern="1200">
        <a:solidFill>
          <a:schemeClr val="tx1"/>
        </a:solidFill>
        <a:latin typeface="+mn-lt"/>
        <a:ea typeface="+mn-ea"/>
        <a:cs typeface="+mn-cs"/>
      </a:defRPr>
    </a:lvl4pPr>
    <a:lvl5pPr marL="1826234" algn="l" defTabSz="913118" rtl="0" eaLnBrk="1" latinLnBrk="0" hangingPunct="1">
      <a:defRPr sz="1200" kern="1200">
        <a:solidFill>
          <a:schemeClr val="tx1"/>
        </a:solidFill>
        <a:latin typeface="+mn-lt"/>
        <a:ea typeface="+mn-ea"/>
        <a:cs typeface="+mn-cs"/>
      </a:defRPr>
    </a:lvl5pPr>
    <a:lvl6pPr marL="2282751" algn="l" defTabSz="913118" rtl="0" eaLnBrk="1" latinLnBrk="0" hangingPunct="1">
      <a:defRPr sz="1200" kern="1200">
        <a:solidFill>
          <a:schemeClr val="tx1"/>
        </a:solidFill>
        <a:latin typeface="+mn-lt"/>
        <a:ea typeface="+mn-ea"/>
        <a:cs typeface="+mn-cs"/>
      </a:defRPr>
    </a:lvl6pPr>
    <a:lvl7pPr marL="2739269" algn="l" defTabSz="913118" rtl="0" eaLnBrk="1" latinLnBrk="0" hangingPunct="1">
      <a:defRPr sz="1200" kern="1200">
        <a:solidFill>
          <a:schemeClr val="tx1"/>
        </a:solidFill>
        <a:latin typeface="+mn-lt"/>
        <a:ea typeface="+mn-ea"/>
        <a:cs typeface="+mn-cs"/>
      </a:defRPr>
    </a:lvl7pPr>
    <a:lvl8pPr marL="3195840" algn="l" defTabSz="913118" rtl="0" eaLnBrk="1" latinLnBrk="0" hangingPunct="1">
      <a:defRPr sz="1200" kern="1200">
        <a:solidFill>
          <a:schemeClr val="tx1"/>
        </a:solidFill>
        <a:latin typeface="+mn-lt"/>
        <a:ea typeface="+mn-ea"/>
        <a:cs typeface="+mn-cs"/>
      </a:defRPr>
    </a:lvl8pPr>
    <a:lvl9pPr marL="3652399" algn="l" defTabSz="913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1</a:t>
            </a:fld>
            <a:endParaRPr lang="en-US"/>
          </a:p>
        </p:txBody>
      </p:sp>
    </p:spTree>
    <p:extLst>
      <p:ext uri="{BB962C8B-B14F-4D97-AF65-F5344CB8AC3E}">
        <p14:creationId xmlns:p14="http://schemas.microsoft.com/office/powerpoint/2010/main" val="232261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15</a:t>
            </a:fld>
            <a:endParaRPr lang="en-US"/>
          </a:p>
        </p:txBody>
      </p:sp>
    </p:spTree>
    <p:extLst>
      <p:ext uri="{BB962C8B-B14F-4D97-AF65-F5344CB8AC3E}">
        <p14:creationId xmlns:p14="http://schemas.microsoft.com/office/powerpoint/2010/main" val="11501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16</a:t>
            </a:fld>
            <a:endParaRPr lang="en-US"/>
          </a:p>
        </p:txBody>
      </p:sp>
    </p:spTree>
    <p:extLst>
      <p:ext uri="{BB962C8B-B14F-4D97-AF65-F5344CB8AC3E}">
        <p14:creationId xmlns:p14="http://schemas.microsoft.com/office/powerpoint/2010/main" val="339035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1F339-2630-450A-AA72-C8B7D9A3DEE9}" type="slidenum">
              <a:rPr lang="en-US" smtClean="0"/>
              <a:t>18</a:t>
            </a:fld>
            <a:endParaRPr lang="en-US"/>
          </a:p>
        </p:txBody>
      </p:sp>
    </p:spTree>
    <p:extLst>
      <p:ext uri="{BB962C8B-B14F-4D97-AF65-F5344CB8AC3E}">
        <p14:creationId xmlns:p14="http://schemas.microsoft.com/office/powerpoint/2010/main" val="308310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25</a:t>
            </a:fld>
            <a:endParaRPr lang="en-US"/>
          </a:p>
        </p:txBody>
      </p:sp>
    </p:spTree>
    <p:extLst>
      <p:ext uri="{BB962C8B-B14F-4D97-AF65-F5344CB8AC3E}">
        <p14:creationId xmlns:p14="http://schemas.microsoft.com/office/powerpoint/2010/main" val="1123179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26</a:t>
            </a:fld>
            <a:endParaRPr lang="en-US"/>
          </a:p>
        </p:txBody>
      </p:sp>
    </p:spTree>
    <p:extLst>
      <p:ext uri="{BB962C8B-B14F-4D97-AF65-F5344CB8AC3E}">
        <p14:creationId xmlns:p14="http://schemas.microsoft.com/office/powerpoint/2010/main" val="378518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2</a:t>
            </a:fld>
            <a:endParaRPr lang="en-US"/>
          </a:p>
        </p:txBody>
      </p:sp>
    </p:spTree>
    <p:extLst>
      <p:ext uri="{BB962C8B-B14F-4D97-AF65-F5344CB8AC3E}">
        <p14:creationId xmlns:p14="http://schemas.microsoft.com/office/powerpoint/2010/main" val="92329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3</a:t>
            </a:fld>
            <a:endParaRPr lang="en-US"/>
          </a:p>
        </p:txBody>
      </p:sp>
    </p:spTree>
    <p:extLst>
      <p:ext uri="{BB962C8B-B14F-4D97-AF65-F5344CB8AC3E}">
        <p14:creationId xmlns:p14="http://schemas.microsoft.com/office/powerpoint/2010/main" val="403702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5</a:t>
            </a:fld>
            <a:endParaRPr lang="en-US"/>
          </a:p>
        </p:txBody>
      </p:sp>
    </p:spTree>
    <p:extLst>
      <p:ext uri="{BB962C8B-B14F-4D97-AF65-F5344CB8AC3E}">
        <p14:creationId xmlns:p14="http://schemas.microsoft.com/office/powerpoint/2010/main" val="3039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6</a:t>
            </a:fld>
            <a:endParaRPr lang="en-US"/>
          </a:p>
        </p:txBody>
      </p:sp>
    </p:spTree>
    <p:extLst>
      <p:ext uri="{BB962C8B-B14F-4D97-AF65-F5344CB8AC3E}">
        <p14:creationId xmlns:p14="http://schemas.microsoft.com/office/powerpoint/2010/main" val="223918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7</a:t>
            </a:fld>
            <a:endParaRPr lang="en-US"/>
          </a:p>
        </p:txBody>
      </p:sp>
    </p:spTree>
    <p:extLst>
      <p:ext uri="{BB962C8B-B14F-4D97-AF65-F5344CB8AC3E}">
        <p14:creationId xmlns:p14="http://schemas.microsoft.com/office/powerpoint/2010/main" val="96085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8</a:t>
            </a:fld>
            <a:endParaRPr lang="en-US"/>
          </a:p>
        </p:txBody>
      </p:sp>
    </p:spTree>
    <p:extLst>
      <p:ext uri="{BB962C8B-B14F-4D97-AF65-F5344CB8AC3E}">
        <p14:creationId xmlns:p14="http://schemas.microsoft.com/office/powerpoint/2010/main" val="156120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9</a:t>
            </a:fld>
            <a:endParaRPr lang="en-US"/>
          </a:p>
        </p:txBody>
      </p:sp>
    </p:spTree>
    <p:extLst>
      <p:ext uri="{BB962C8B-B14F-4D97-AF65-F5344CB8AC3E}">
        <p14:creationId xmlns:p14="http://schemas.microsoft.com/office/powerpoint/2010/main" val="147910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118" rtl="0" eaLnBrk="1" fontAlgn="auto" latinLnBrk="0" hangingPunct="1">
              <a:lnSpc>
                <a:spcPct val="100000"/>
              </a:lnSpc>
              <a:spcBef>
                <a:spcPts val="0"/>
              </a:spcBef>
              <a:spcAft>
                <a:spcPts val="0"/>
              </a:spcAft>
              <a:buClrTx/>
              <a:buSzTx/>
              <a:buFontTx/>
              <a:buNone/>
              <a:tabLst/>
              <a:defRPr/>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F51F339-2630-450A-AA72-C8B7D9A3DEE9}" type="slidenum">
              <a:rPr lang="en-US" smtClean="0"/>
              <a:t>10</a:t>
            </a:fld>
            <a:endParaRPr lang="en-US"/>
          </a:p>
        </p:txBody>
      </p:sp>
    </p:spTree>
    <p:extLst>
      <p:ext uri="{BB962C8B-B14F-4D97-AF65-F5344CB8AC3E}">
        <p14:creationId xmlns:p14="http://schemas.microsoft.com/office/powerpoint/2010/main" val="104033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18" indent="0" algn="ctr">
              <a:buNone/>
              <a:defRPr>
                <a:solidFill>
                  <a:schemeClr val="tx1">
                    <a:tint val="75000"/>
                  </a:schemeClr>
                </a:solidFill>
              </a:defRPr>
            </a:lvl2pPr>
            <a:lvl3pPr marL="913118" indent="0" algn="ctr">
              <a:buNone/>
              <a:defRPr>
                <a:solidFill>
                  <a:schemeClr val="tx1">
                    <a:tint val="75000"/>
                  </a:schemeClr>
                </a:solidFill>
              </a:defRPr>
            </a:lvl3pPr>
            <a:lvl4pPr marL="1369662" indent="0" algn="ctr">
              <a:buNone/>
              <a:defRPr>
                <a:solidFill>
                  <a:schemeClr val="tx1">
                    <a:tint val="75000"/>
                  </a:schemeClr>
                </a:solidFill>
              </a:defRPr>
            </a:lvl4pPr>
            <a:lvl5pPr marL="1826234" indent="0" algn="ctr">
              <a:buNone/>
              <a:defRPr>
                <a:solidFill>
                  <a:schemeClr val="tx1">
                    <a:tint val="75000"/>
                  </a:schemeClr>
                </a:solidFill>
              </a:defRPr>
            </a:lvl5pPr>
            <a:lvl6pPr marL="2282751" indent="0" algn="ctr">
              <a:buNone/>
              <a:defRPr>
                <a:solidFill>
                  <a:schemeClr val="tx1">
                    <a:tint val="75000"/>
                  </a:schemeClr>
                </a:solidFill>
              </a:defRPr>
            </a:lvl6pPr>
            <a:lvl7pPr marL="2739269" indent="0" algn="ctr">
              <a:buNone/>
              <a:defRPr>
                <a:solidFill>
                  <a:schemeClr val="tx1">
                    <a:tint val="75000"/>
                  </a:schemeClr>
                </a:solidFill>
              </a:defRPr>
            </a:lvl7pPr>
            <a:lvl8pPr marL="3195840" indent="0" algn="ctr">
              <a:buNone/>
              <a:defRPr>
                <a:solidFill>
                  <a:schemeClr val="tx1">
                    <a:tint val="75000"/>
                  </a:schemeClr>
                </a:solidFill>
              </a:defRPr>
            </a:lvl8pPr>
            <a:lvl9pPr marL="365239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31503-B22E-4DCA-8098-373F9E02AC1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170542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31503-B22E-4DCA-8098-373F9E02AC1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136574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31503-B22E-4DCA-8098-373F9E02AC1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294005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lIns="34229" tIns="17111" rIns="34229" bIns="17111"/>
          <a:lstStyle>
            <a:lvl1pPr>
              <a:defRPr/>
            </a:lvl1pPr>
          </a:lstStyle>
          <a:p>
            <a:pPr defTabSz="812422">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lIns="34229" tIns="17111" rIns="34229" bIns="17111"/>
          <a:lstStyle>
            <a:lvl1pPr>
              <a:defRPr/>
            </a:lvl1pPr>
          </a:lstStyle>
          <a:p>
            <a:pPr defTabSz="812422">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lIns="34229" tIns="17111" rIns="34229" bIns="17111"/>
          <a:lstStyle>
            <a:lvl1pPr>
              <a:defRPr/>
            </a:lvl1pPr>
          </a:lstStyle>
          <a:p>
            <a:pPr defTabSz="812422"/>
            <a:fld id="{475E0F57-EEA1-4A8B-9311-4AD2064A14C0}" type="slidenum">
              <a:rPr lang="en-US" sz="1600" smtClean="0">
                <a:solidFill>
                  <a:prstClr val="black"/>
                </a:solidFill>
              </a:rPr>
              <a:pPr defTabSz="812422"/>
              <a:t>‹#›</a:t>
            </a:fld>
            <a:endParaRPr lang="en-US" sz="1600">
              <a:solidFill>
                <a:prstClr val="black"/>
              </a:solidFill>
            </a:endParaRPr>
          </a:p>
        </p:txBody>
      </p:sp>
    </p:spTree>
    <p:extLst>
      <p:ext uri="{BB962C8B-B14F-4D97-AF65-F5344CB8AC3E}">
        <p14:creationId xmlns:p14="http://schemas.microsoft.com/office/powerpoint/2010/main" val="35358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lIns="34229" tIns="17111" rIns="34229" bIns="171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34229" tIns="17111" rIns="34229" bIns="17111"/>
          <a:lstStyle/>
          <a:p>
            <a:pPr defTabSz="812422"/>
            <a:fld id="{7FE5A9CD-1CA5-4BB6-ABF6-C3DB2F9C09D1}" type="datetimeFigureOut">
              <a:rPr lang="en-US" sz="1600" smtClean="0">
                <a:solidFill>
                  <a:prstClr val="black"/>
                </a:solidFill>
              </a:rPr>
              <a:pPr defTabSz="812422"/>
              <a:t>3/7/2023</a:t>
            </a:fld>
            <a:endParaRPr lang="en-US" sz="1600">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34229" tIns="17111" rIns="34229" bIns="17111"/>
          <a:lstStyle/>
          <a:p>
            <a:pPr defTabSz="812422"/>
            <a:endParaRPr lang="en-US" sz="1600">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34229" tIns="17111" rIns="34229" bIns="17111"/>
          <a:lstStyle/>
          <a:p>
            <a:pPr defTabSz="812422"/>
            <a:fld id="{E9E3A461-C528-4C33-83FA-271D1850C3B5}" type="slidenum">
              <a:rPr lang="en-US" sz="1600" smtClean="0">
                <a:solidFill>
                  <a:prstClr val="black"/>
                </a:solidFill>
              </a:rPr>
              <a:pPr defTabSz="812422"/>
              <a:t>‹#›</a:t>
            </a:fld>
            <a:endParaRPr lang="en-US" sz="1600">
              <a:solidFill>
                <a:prstClr val="black"/>
              </a:solidFill>
            </a:endParaRPr>
          </a:p>
        </p:txBody>
      </p:sp>
    </p:spTree>
    <p:extLst>
      <p:ext uri="{BB962C8B-B14F-4D97-AF65-F5344CB8AC3E}">
        <p14:creationId xmlns:p14="http://schemas.microsoft.com/office/powerpoint/2010/main" val="36569046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376854" y="0"/>
            <a:ext cx="4767146" cy="51435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lIns="34229" tIns="17111" rIns="34229" bIns="17111">
            <a:noAutofit/>
          </a:bodyPr>
          <a:lstStyle/>
          <a:p>
            <a:endParaRPr lang="en-US"/>
          </a:p>
        </p:txBody>
      </p:sp>
    </p:spTree>
    <p:extLst>
      <p:ext uri="{BB962C8B-B14F-4D97-AF65-F5344CB8AC3E}">
        <p14:creationId xmlns:p14="http://schemas.microsoft.com/office/powerpoint/2010/main" val="3653301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5559-19EA-4425-B926-3ED6D6061023}"/>
              </a:ext>
            </a:extLst>
          </p:cNvPr>
          <p:cNvSpPr>
            <a:spLocks noGrp="1"/>
          </p:cNvSpPr>
          <p:nvPr>
            <p:ph type="title"/>
          </p:nvPr>
        </p:nvSpPr>
        <p:spPr>
          <a:xfrm>
            <a:off x="628650" y="273844"/>
            <a:ext cx="7886700" cy="994172"/>
          </a:xfrm>
          <a:prstGeom prst="rect">
            <a:avLst/>
          </a:prstGeom>
        </p:spPr>
        <p:txBody>
          <a:bodyPr lIns="34229" tIns="17111" rIns="34229" bIns="17111"/>
          <a:lstStyle/>
          <a:p>
            <a:r>
              <a:rPr lang="en-US"/>
              <a:t>Click to edit Master title style</a:t>
            </a:r>
          </a:p>
        </p:txBody>
      </p:sp>
      <p:sp>
        <p:nvSpPr>
          <p:cNvPr id="3" name="Content Placeholder 2">
            <a:extLst>
              <a:ext uri="{FF2B5EF4-FFF2-40B4-BE49-F238E27FC236}">
                <a16:creationId xmlns:a16="http://schemas.microsoft.com/office/drawing/2014/main" id="{F34DD77E-4AC3-4E3E-AE19-9685C0FCFA2A}"/>
              </a:ext>
            </a:extLst>
          </p:cNvPr>
          <p:cNvSpPr>
            <a:spLocks noGrp="1"/>
          </p:cNvSpPr>
          <p:nvPr>
            <p:ph idx="1"/>
          </p:nvPr>
        </p:nvSpPr>
        <p:spPr>
          <a:xfrm>
            <a:off x="628650" y="1369219"/>
            <a:ext cx="7886700" cy="3263504"/>
          </a:xfrm>
          <a:prstGeom prst="rect">
            <a:avLst/>
          </a:prstGeom>
        </p:spPr>
        <p:txBody>
          <a:bodyPr lIns="34229" tIns="17111" rIns="34229" bIns="1711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26587-3D2B-4EA4-B1D8-6076849C68BD}"/>
              </a:ext>
            </a:extLst>
          </p:cNvPr>
          <p:cNvSpPr>
            <a:spLocks noGrp="1"/>
          </p:cNvSpPr>
          <p:nvPr>
            <p:ph type="dt" sz="half" idx="10"/>
          </p:nvPr>
        </p:nvSpPr>
        <p:spPr>
          <a:xfrm>
            <a:off x="628650" y="4767264"/>
            <a:ext cx="2057400" cy="273844"/>
          </a:xfrm>
          <a:prstGeom prst="rect">
            <a:avLst/>
          </a:prstGeom>
        </p:spPr>
        <p:txBody>
          <a:bodyPr lIns="34229" tIns="17111" rIns="34229" bIns="17111"/>
          <a:lstStyle/>
          <a:p>
            <a:pPr defTabSz="812422"/>
            <a:fld id="{ABEBB802-586C-4038-A149-DB254912F076}" type="datetime1">
              <a:rPr lang="en-US" sz="1600" smtClean="0">
                <a:solidFill>
                  <a:prstClr val="black"/>
                </a:solidFill>
              </a:rPr>
              <a:pPr defTabSz="812422"/>
              <a:t>3/7/2023</a:t>
            </a:fld>
            <a:endParaRPr lang="en-US" sz="1600">
              <a:solidFill>
                <a:prstClr val="black"/>
              </a:solidFill>
            </a:endParaRPr>
          </a:p>
        </p:txBody>
      </p:sp>
      <p:sp>
        <p:nvSpPr>
          <p:cNvPr id="5" name="Footer Placeholder 4">
            <a:extLst>
              <a:ext uri="{FF2B5EF4-FFF2-40B4-BE49-F238E27FC236}">
                <a16:creationId xmlns:a16="http://schemas.microsoft.com/office/drawing/2014/main" id="{4398B0A3-11A9-4798-A2C3-CA3C57D6679A}"/>
              </a:ext>
            </a:extLst>
          </p:cNvPr>
          <p:cNvSpPr>
            <a:spLocks noGrp="1"/>
          </p:cNvSpPr>
          <p:nvPr>
            <p:ph type="ftr" sz="quarter" idx="11"/>
          </p:nvPr>
        </p:nvSpPr>
        <p:spPr>
          <a:xfrm>
            <a:off x="3028950" y="4767264"/>
            <a:ext cx="3086100" cy="273844"/>
          </a:xfrm>
          <a:prstGeom prst="rect">
            <a:avLst/>
          </a:prstGeom>
        </p:spPr>
        <p:txBody>
          <a:bodyPr lIns="34229" tIns="17111" rIns="34229" bIns="17111"/>
          <a:lstStyle/>
          <a:p>
            <a:pPr defTabSz="812422"/>
            <a:r>
              <a:rPr lang="en-US" sz="1600" smtClean="0">
                <a:solidFill>
                  <a:prstClr val="black"/>
                </a:solidFill>
              </a:rPr>
              <a:t>Cô An Linh</a:t>
            </a:r>
            <a:endParaRPr lang="en-US" sz="1600">
              <a:solidFill>
                <a:prstClr val="black"/>
              </a:solidFill>
            </a:endParaRPr>
          </a:p>
        </p:txBody>
      </p:sp>
      <p:sp>
        <p:nvSpPr>
          <p:cNvPr id="6" name="Slide Number Placeholder 5">
            <a:extLst>
              <a:ext uri="{FF2B5EF4-FFF2-40B4-BE49-F238E27FC236}">
                <a16:creationId xmlns:a16="http://schemas.microsoft.com/office/drawing/2014/main" id="{C82AF2DB-5583-48B3-AE60-5D77F96C2C91}"/>
              </a:ext>
            </a:extLst>
          </p:cNvPr>
          <p:cNvSpPr>
            <a:spLocks noGrp="1"/>
          </p:cNvSpPr>
          <p:nvPr>
            <p:ph type="sldNum" sz="quarter" idx="12"/>
          </p:nvPr>
        </p:nvSpPr>
        <p:spPr>
          <a:xfrm>
            <a:off x="6457950" y="4767264"/>
            <a:ext cx="2057400" cy="273844"/>
          </a:xfrm>
          <a:prstGeom prst="rect">
            <a:avLst/>
          </a:prstGeom>
        </p:spPr>
        <p:txBody>
          <a:bodyPr lIns="34229" tIns="17111" rIns="34229" bIns="17111"/>
          <a:lstStyle/>
          <a:p>
            <a:pPr defTabSz="812422"/>
            <a:fld id="{77B95232-7280-43C6-B1D2-0ABD74435B67}" type="slidenum">
              <a:rPr lang="en-US" sz="1600" smtClean="0">
                <a:solidFill>
                  <a:prstClr val="black"/>
                </a:solidFill>
              </a:rPr>
              <a:pPr defTabSz="812422"/>
              <a:t>‹#›</a:t>
            </a:fld>
            <a:endParaRPr lang="en-US" sz="1600">
              <a:solidFill>
                <a:prstClr val="black"/>
              </a:solidFill>
            </a:endParaRPr>
          </a:p>
        </p:txBody>
      </p:sp>
    </p:spTree>
    <p:extLst>
      <p:ext uri="{BB962C8B-B14F-4D97-AF65-F5344CB8AC3E}">
        <p14:creationId xmlns:p14="http://schemas.microsoft.com/office/powerpoint/2010/main" val="344167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66" indent="0" algn="ctr">
              <a:buNone/>
              <a:defRPr>
                <a:solidFill>
                  <a:schemeClr val="tx1">
                    <a:tint val="75000"/>
                  </a:schemeClr>
                </a:solidFill>
              </a:defRPr>
            </a:lvl2pPr>
            <a:lvl3pPr marL="913208" indent="0" algn="ctr">
              <a:buNone/>
              <a:defRPr>
                <a:solidFill>
                  <a:schemeClr val="tx1">
                    <a:tint val="75000"/>
                  </a:schemeClr>
                </a:solidFill>
              </a:defRPr>
            </a:lvl3pPr>
            <a:lvl4pPr marL="1369798" indent="0" algn="ctr">
              <a:buNone/>
              <a:defRPr>
                <a:solidFill>
                  <a:schemeClr val="tx1">
                    <a:tint val="75000"/>
                  </a:schemeClr>
                </a:solidFill>
              </a:defRPr>
            </a:lvl4pPr>
            <a:lvl5pPr marL="1826414" indent="0" algn="ctr">
              <a:buNone/>
              <a:defRPr>
                <a:solidFill>
                  <a:schemeClr val="tx1">
                    <a:tint val="75000"/>
                  </a:schemeClr>
                </a:solidFill>
              </a:defRPr>
            </a:lvl5pPr>
            <a:lvl6pPr marL="2282979" indent="0" algn="ctr">
              <a:buNone/>
              <a:defRPr>
                <a:solidFill>
                  <a:schemeClr val="tx1">
                    <a:tint val="75000"/>
                  </a:schemeClr>
                </a:solidFill>
              </a:defRPr>
            </a:lvl6pPr>
            <a:lvl7pPr marL="2739545" indent="0" algn="ctr">
              <a:buNone/>
              <a:defRPr>
                <a:solidFill>
                  <a:schemeClr val="tx1">
                    <a:tint val="75000"/>
                  </a:schemeClr>
                </a:solidFill>
              </a:defRPr>
            </a:lvl7pPr>
            <a:lvl8pPr marL="3196160" indent="0" algn="ctr">
              <a:buNone/>
              <a:defRPr>
                <a:solidFill>
                  <a:schemeClr val="tx1">
                    <a:tint val="75000"/>
                  </a:schemeClr>
                </a:solidFill>
              </a:defRPr>
            </a:lvl8pPr>
            <a:lvl9pPr marL="36527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51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71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66" indent="0">
              <a:buNone/>
              <a:defRPr sz="1800">
                <a:solidFill>
                  <a:schemeClr val="tx1">
                    <a:tint val="75000"/>
                  </a:schemeClr>
                </a:solidFill>
              </a:defRPr>
            </a:lvl2pPr>
            <a:lvl3pPr marL="913208" indent="0">
              <a:buNone/>
              <a:defRPr sz="1600">
                <a:solidFill>
                  <a:schemeClr val="tx1">
                    <a:tint val="75000"/>
                  </a:schemeClr>
                </a:solidFill>
              </a:defRPr>
            </a:lvl3pPr>
            <a:lvl4pPr marL="1369798" indent="0">
              <a:buNone/>
              <a:defRPr sz="1400">
                <a:solidFill>
                  <a:schemeClr val="tx1">
                    <a:tint val="75000"/>
                  </a:schemeClr>
                </a:solidFill>
              </a:defRPr>
            </a:lvl4pPr>
            <a:lvl5pPr marL="1826414" indent="0">
              <a:buNone/>
              <a:defRPr sz="1400">
                <a:solidFill>
                  <a:schemeClr val="tx1">
                    <a:tint val="75000"/>
                  </a:schemeClr>
                </a:solidFill>
              </a:defRPr>
            </a:lvl5pPr>
            <a:lvl6pPr marL="2282979" indent="0">
              <a:buNone/>
              <a:defRPr sz="1400">
                <a:solidFill>
                  <a:schemeClr val="tx1">
                    <a:tint val="75000"/>
                  </a:schemeClr>
                </a:solidFill>
              </a:defRPr>
            </a:lvl6pPr>
            <a:lvl7pPr marL="2739545" indent="0">
              <a:buNone/>
              <a:defRPr sz="1400">
                <a:solidFill>
                  <a:schemeClr val="tx1">
                    <a:tint val="75000"/>
                  </a:schemeClr>
                </a:solidFill>
              </a:defRPr>
            </a:lvl7pPr>
            <a:lvl8pPr marL="3196160" indent="0">
              <a:buNone/>
              <a:defRPr sz="1400">
                <a:solidFill>
                  <a:schemeClr val="tx1">
                    <a:tint val="75000"/>
                  </a:schemeClr>
                </a:solidFill>
              </a:defRPr>
            </a:lvl8pPr>
            <a:lvl9pPr marL="36527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6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77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31503-B22E-4DCA-8098-373F9E02AC1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1910267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66" indent="0">
              <a:buNone/>
              <a:defRPr sz="2000" b="1"/>
            </a:lvl2pPr>
            <a:lvl3pPr marL="913208" indent="0">
              <a:buNone/>
              <a:defRPr sz="1800" b="1"/>
            </a:lvl3pPr>
            <a:lvl4pPr marL="1369798" indent="0">
              <a:buNone/>
              <a:defRPr sz="1600" b="1"/>
            </a:lvl4pPr>
            <a:lvl5pPr marL="1826414" indent="0">
              <a:buNone/>
              <a:defRPr sz="1600" b="1"/>
            </a:lvl5pPr>
            <a:lvl6pPr marL="2282979" indent="0">
              <a:buNone/>
              <a:defRPr sz="1600" b="1"/>
            </a:lvl6pPr>
            <a:lvl7pPr marL="2739545" indent="0">
              <a:buNone/>
              <a:defRPr sz="1600" b="1"/>
            </a:lvl7pPr>
            <a:lvl8pPr marL="3196160" indent="0">
              <a:buNone/>
              <a:defRPr sz="1600" b="1"/>
            </a:lvl8pPr>
            <a:lvl9pPr marL="36527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3" y="1151335"/>
            <a:ext cx="4041775" cy="479822"/>
          </a:xfrm>
        </p:spPr>
        <p:txBody>
          <a:bodyPr anchor="b"/>
          <a:lstStyle>
            <a:lvl1pPr marL="0" indent="0">
              <a:buNone/>
              <a:defRPr sz="2400" b="1"/>
            </a:lvl1pPr>
            <a:lvl2pPr marL="456566" indent="0">
              <a:buNone/>
              <a:defRPr sz="2000" b="1"/>
            </a:lvl2pPr>
            <a:lvl3pPr marL="913208" indent="0">
              <a:buNone/>
              <a:defRPr sz="1800" b="1"/>
            </a:lvl3pPr>
            <a:lvl4pPr marL="1369798" indent="0">
              <a:buNone/>
              <a:defRPr sz="1600" b="1"/>
            </a:lvl4pPr>
            <a:lvl5pPr marL="1826414" indent="0">
              <a:buNone/>
              <a:defRPr sz="1600" b="1"/>
            </a:lvl5pPr>
            <a:lvl6pPr marL="2282979" indent="0">
              <a:buNone/>
              <a:defRPr sz="1600" b="1"/>
            </a:lvl6pPr>
            <a:lvl7pPr marL="2739545" indent="0">
              <a:buNone/>
              <a:defRPr sz="1600" b="1"/>
            </a:lvl7pPr>
            <a:lvl8pPr marL="3196160" indent="0">
              <a:buNone/>
              <a:defRPr sz="1600" b="1"/>
            </a:lvl8pPr>
            <a:lvl9pPr marL="36527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925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095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160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6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6566" indent="0">
              <a:buNone/>
              <a:defRPr sz="1200"/>
            </a:lvl2pPr>
            <a:lvl3pPr marL="913208" indent="0">
              <a:buNone/>
              <a:defRPr sz="1000"/>
            </a:lvl3pPr>
            <a:lvl4pPr marL="1369798" indent="0">
              <a:buNone/>
              <a:defRPr sz="900"/>
            </a:lvl4pPr>
            <a:lvl5pPr marL="1826414" indent="0">
              <a:buNone/>
              <a:defRPr sz="900"/>
            </a:lvl5pPr>
            <a:lvl6pPr marL="2282979" indent="0">
              <a:buNone/>
              <a:defRPr sz="900"/>
            </a:lvl6pPr>
            <a:lvl7pPr marL="2739545" indent="0">
              <a:buNone/>
              <a:defRPr sz="900"/>
            </a:lvl7pPr>
            <a:lvl8pPr marL="3196160" indent="0">
              <a:buNone/>
              <a:defRPr sz="900"/>
            </a:lvl8pPr>
            <a:lvl9pPr marL="36527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09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66" indent="0">
              <a:buNone/>
              <a:defRPr sz="2800"/>
            </a:lvl2pPr>
            <a:lvl3pPr marL="913208" indent="0">
              <a:buNone/>
              <a:defRPr sz="2400"/>
            </a:lvl3pPr>
            <a:lvl4pPr marL="1369798" indent="0">
              <a:buNone/>
              <a:defRPr sz="2000"/>
            </a:lvl4pPr>
            <a:lvl5pPr marL="1826414" indent="0">
              <a:buNone/>
              <a:defRPr sz="2000"/>
            </a:lvl5pPr>
            <a:lvl6pPr marL="2282979" indent="0">
              <a:buNone/>
              <a:defRPr sz="2000"/>
            </a:lvl6pPr>
            <a:lvl7pPr marL="2739545" indent="0">
              <a:buNone/>
              <a:defRPr sz="2000"/>
            </a:lvl7pPr>
            <a:lvl8pPr marL="3196160" indent="0">
              <a:buNone/>
              <a:defRPr sz="2000"/>
            </a:lvl8pPr>
            <a:lvl9pPr marL="3652763" indent="0">
              <a:buNone/>
              <a:defRPr sz="2000"/>
            </a:lvl9pPr>
          </a:lstStyle>
          <a:p>
            <a:endParaRPr lang="en-US"/>
          </a:p>
        </p:txBody>
      </p:sp>
      <p:sp>
        <p:nvSpPr>
          <p:cNvPr id="4" name="Text Placeholder 3"/>
          <p:cNvSpPr>
            <a:spLocks noGrp="1"/>
          </p:cNvSpPr>
          <p:nvPr>
            <p:ph type="body" sz="half" idx="2"/>
          </p:nvPr>
        </p:nvSpPr>
        <p:spPr>
          <a:xfrm>
            <a:off x="1792288" y="4025576"/>
            <a:ext cx="5486400" cy="603647"/>
          </a:xfrm>
        </p:spPr>
        <p:txBody>
          <a:bodyPr/>
          <a:lstStyle>
            <a:lvl1pPr marL="0" indent="0">
              <a:buNone/>
              <a:defRPr sz="1400"/>
            </a:lvl1pPr>
            <a:lvl2pPr marL="456566" indent="0">
              <a:buNone/>
              <a:defRPr sz="1200"/>
            </a:lvl2pPr>
            <a:lvl3pPr marL="913208" indent="0">
              <a:buNone/>
              <a:defRPr sz="1000"/>
            </a:lvl3pPr>
            <a:lvl4pPr marL="1369798" indent="0">
              <a:buNone/>
              <a:defRPr sz="900"/>
            </a:lvl4pPr>
            <a:lvl5pPr marL="1826414" indent="0">
              <a:buNone/>
              <a:defRPr sz="900"/>
            </a:lvl5pPr>
            <a:lvl6pPr marL="2282979" indent="0">
              <a:buNone/>
              <a:defRPr sz="900"/>
            </a:lvl6pPr>
            <a:lvl7pPr marL="2739545" indent="0">
              <a:buNone/>
              <a:defRPr sz="900"/>
            </a:lvl7pPr>
            <a:lvl8pPr marL="3196160" indent="0">
              <a:buNone/>
              <a:defRPr sz="900"/>
            </a:lvl8pPr>
            <a:lvl9pPr marL="36527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061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27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211C3-3134-421B-A91F-25D0C2A95CAC}"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A76C07-5E24-4101-831E-CFF6FD6B71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8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623" indent="0" algn="ctr">
              <a:buNone/>
              <a:defRPr>
                <a:solidFill>
                  <a:schemeClr val="tx1">
                    <a:tint val="75000"/>
                  </a:schemeClr>
                </a:solidFill>
              </a:defRPr>
            </a:lvl2pPr>
            <a:lvl3pPr marL="913302" indent="0" algn="ctr">
              <a:buNone/>
              <a:defRPr>
                <a:solidFill>
                  <a:schemeClr val="tx1">
                    <a:tint val="75000"/>
                  </a:schemeClr>
                </a:solidFill>
              </a:defRPr>
            </a:lvl3pPr>
            <a:lvl4pPr marL="1369943" indent="0" algn="ctr">
              <a:buNone/>
              <a:defRPr>
                <a:solidFill>
                  <a:schemeClr val="tx1">
                    <a:tint val="75000"/>
                  </a:schemeClr>
                </a:solidFill>
              </a:defRPr>
            </a:lvl4pPr>
            <a:lvl5pPr marL="1826603" indent="0" algn="ctr">
              <a:buNone/>
              <a:defRPr>
                <a:solidFill>
                  <a:schemeClr val="tx1">
                    <a:tint val="75000"/>
                  </a:schemeClr>
                </a:solidFill>
              </a:defRPr>
            </a:lvl5pPr>
            <a:lvl6pPr marL="2283225" indent="0" algn="ctr">
              <a:buNone/>
              <a:defRPr>
                <a:solidFill>
                  <a:schemeClr val="tx1">
                    <a:tint val="75000"/>
                  </a:schemeClr>
                </a:solidFill>
              </a:defRPr>
            </a:lvl6pPr>
            <a:lvl7pPr marL="2739848" indent="0" algn="ctr">
              <a:buNone/>
              <a:defRPr>
                <a:solidFill>
                  <a:schemeClr val="tx1">
                    <a:tint val="75000"/>
                  </a:schemeClr>
                </a:solidFill>
              </a:defRPr>
            </a:lvl7pPr>
            <a:lvl8pPr marL="3196507" indent="0" algn="ctr">
              <a:buNone/>
              <a:defRPr>
                <a:solidFill>
                  <a:schemeClr val="tx1">
                    <a:tint val="75000"/>
                  </a:schemeClr>
                </a:solidFill>
              </a:defRPr>
            </a:lvl8pPr>
            <a:lvl9pPr marL="36531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702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419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623" indent="0">
              <a:buNone/>
              <a:defRPr sz="1800">
                <a:solidFill>
                  <a:schemeClr val="tx1">
                    <a:tint val="75000"/>
                  </a:schemeClr>
                </a:solidFill>
              </a:defRPr>
            </a:lvl2pPr>
            <a:lvl3pPr marL="913302" indent="0">
              <a:buNone/>
              <a:defRPr sz="1600">
                <a:solidFill>
                  <a:schemeClr val="tx1">
                    <a:tint val="75000"/>
                  </a:schemeClr>
                </a:solidFill>
              </a:defRPr>
            </a:lvl3pPr>
            <a:lvl4pPr marL="1369943" indent="0">
              <a:buNone/>
              <a:defRPr sz="1400">
                <a:solidFill>
                  <a:schemeClr val="tx1">
                    <a:tint val="75000"/>
                  </a:schemeClr>
                </a:solidFill>
              </a:defRPr>
            </a:lvl4pPr>
            <a:lvl5pPr marL="1826603" indent="0">
              <a:buNone/>
              <a:defRPr sz="1400">
                <a:solidFill>
                  <a:schemeClr val="tx1">
                    <a:tint val="75000"/>
                  </a:schemeClr>
                </a:solidFill>
              </a:defRPr>
            </a:lvl5pPr>
            <a:lvl6pPr marL="2283225" indent="0">
              <a:buNone/>
              <a:defRPr sz="1400">
                <a:solidFill>
                  <a:schemeClr val="tx1">
                    <a:tint val="75000"/>
                  </a:schemeClr>
                </a:solidFill>
              </a:defRPr>
            </a:lvl6pPr>
            <a:lvl7pPr marL="2739848" indent="0">
              <a:buNone/>
              <a:defRPr sz="1400">
                <a:solidFill>
                  <a:schemeClr val="tx1">
                    <a:tint val="75000"/>
                  </a:schemeClr>
                </a:solidFill>
              </a:defRPr>
            </a:lvl7pPr>
            <a:lvl8pPr marL="3196507" indent="0">
              <a:buNone/>
              <a:defRPr sz="1400">
                <a:solidFill>
                  <a:schemeClr val="tx1">
                    <a:tint val="75000"/>
                  </a:schemeClr>
                </a:solidFill>
              </a:defRPr>
            </a:lvl8pPr>
            <a:lvl9pPr marL="365315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74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18" indent="0">
              <a:buNone/>
              <a:defRPr sz="1800">
                <a:solidFill>
                  <a:schemeClr val="tx1">
                    <a:tint val="75000"/>
                  </a:schemeClr>
                </a:solidFill>
              </a:defRPr>
            </a:lvl2pPr>
            <a:lvl3pPr marL="913118" indent="0">
              <a:buNone/>
              <a:defRPr sz="1600">
                <a:solidFill>
                  <a:schemeClr val="tx1">
                    <a:tint val="75000"/>
                  </a:schemeClr>
                </a:solidFill>
              </a:defRPr>
            </a:lvl3pPr>
            <a:lvl4pPr marL="1369662" indent="0">
              <a:buNone/>
              <a:defRPr sz="1400">
                <a:solidFill>
                  <a:schemeClr val="tx1">
                    <a:tint val="75000"/>
                  </a:schemeClr>
                </a:solidFill>
              </a:defRPr>
            </a:lvl4pPr>
            <a:lvl5pPr marL="1826234" indent="0">
              <a:buNone/>
              <a:defRPr sz="1400">
                <a:solidFill>
                  <a:schemeClr val="tx1">
                    <a:tint val="75000"/>
                  </a:schemeClr>
                </a:solidFill>
              </a:defRPr>
            </a:lvl5pPr>
            <a:lvl6pPr marL="2282751" indent="0">
              <a:buNone/>
              <a:defRPr sz="1400">
                <a:solidFill>
                  <a:schemeClr val="tx1">
                    <a:tint val="75000"/>
                  </a:schemeClr>
                </a:solidFill>
              </a:defRPr>
            </a:lvl6pPr>
            <a:lvl7pPr marL="2739269" indent="0">
              <a:buNone/>
              <a:defRPr sz="1400">
                <a:solidFill>
                  <a:schemeClr val="tx1">
                    <a:tint val="75000"/>
                  </a:schemeClr>
                </a:solidFill>
              </a:defRPr>
            </a:lvl7pPr>
            <a:lvl8pPr marL="3195840" indent="0">
              <a:buNone/>
              <a:defRPr sz="1400">
                <a:solidFill>
                  <a:schemeClr val="tx1">
                    <a:tint val="75000"/>
                  </a:schemeClr>
                </a:solidFill>
              </a:defRPr>
            </a:lvl8pPr>
            <a:lvl9pPr marL="365239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31503-B22E-4DCA-8098-373F9E02AC1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1672744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8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623" indent="0">
              <a:buNone/>
              <a:defRPr sz="2000" b="1"/>
            </a:lvl2pPr>
            <a:lvl3pPr marL="913302" indent="0">
              <a:buNone/>
              <a:defRPr sz="1800" b="1"/>
            </a:lvl3pPr>
            <a:lvl4pPr marL="1369943" indent="0">
              <a:buNone/>
              <a:defRPr sz="1600" b="1"/>
            </a:lvl4pPr>
            <a:lvl5pPr marL="1826603" indent="0">
              <a:buNone/>
              <a:defRPr sz="1600" b="1"/>
            </a:lvl5pPr>
            <a:lvl6pPr marL="2283225" indent="0">
              <a:buNone/>
              <a:defRPr sz="1600" b="1"/>
            </a:lvl6pPr>
            <a:lvl7pPr marL="2739848" indent="0">
              <a:buNone/>
              <a:defRPr sz="1600" b="1"/>
            </a:lvl7pPr>
            <a:lvl8pPr marL="3196507" indent="0">
              <a:buNone/>
              <a:defRPr sz="1600" b="1"/>
            </a:lvl8pPr>
            <a:lvl9pPr marL="365315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5"/>
            <a:ext cx="4041775" cy="479822"/>
          </a:xfrm>
        </p:spPr>
        <p:txBody>
          <a:bodyPr anchor="b"/>
          <a:lstStyle>
            <a:lvl1pPr marL="0" indent="0">
              <a:buNone/>
              <a:defRPr sz="2400" b="1"/>
            </a:lvl1pPr>
            <a:lvl2pPr marL="456623" indent="0">
              <a:buNone/>
              <a:defRPr sz="2000" b="1"/>
            </a:lvl2pPr>
            <a:lvl3pPr marL="913302" indent="0">
              <a:buNone/>
              <a:defRPr sz="1800" b="1"/>
            </a:lvl3pPr>
            <a:lvl4pPr marL="1369943" indent="0">
              <a:buNone/>
              <a:defRPr sz="1600" b="1"/>
            </a:lvl4pPr>
            <a:lvl5pPr marL="1826603" indent="0">
              <a:buNone/>
              <a:defRPr sz="1600" b="1"/>
            </a:lvl5pPr>
            <a:lvl6pPr marL="2283225" indent="0">
              <a:buNone/>
              <a:defRPr sz="1600" b="1"/>
            </a:lvl6pPr>
            <a:lvl7pPr marL="2739848" indent="0">
              <a:buNone/>
              <a:defRPr sz="1600" b="1"/>
            </a:lvl7pPr>
            <a:lvl8pPr marL="3196507" indent="0">
              <a:buNone/>
              <a:defRPr sz="1600" b="1"/>
            </a:lvl8pPr>
            <a:lvl9pPr marL="365315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409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1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2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0" y="1076328"/>
            <a:ext cx="3008313" cy="3518297"/>
          </a:xfrm>
        </p:spPr>
        <p:txBody>
          <a:bodyPr/>
          <a:lstStyle>
            <a:lvl1pPr marL="0" indent="0">
              <a:buNone/>
              <a:defRPr sz="1400"/>
            </a:lvl1pPr>
            <a:lvl2pPr marL="456623" indent="0">
              <a:buNone/>
              <a:defRPr sz="1200"/>
            </a:lvl2pPr>
            <a:lvl3pPr marL="913302" indent="0">
              <a:buNone/>
              <a:defRPr sz="1000"/>
            </a:lvl3pPr>
            <a:lvl4pPr marL="1369943" indent="0">
              <a:buNone/>
              <a:defRPr sz="900"/>
            </a:lvl4pPr>
            <a:lvl5pPr marL="1826603" indent="0">
              <a:buNone/>
              <a:defRPr sz="900"/>
            </a:lvl5pPr>
            <a:lvl6pPr marL="2283225" indent="0">
              <a:buNone/>
              <a:defRPr sz="900"/>
            </a:lvl6pPr>
            <a:lvl7pPr marL="2739848" indent="0">
              <a:buNone/>
              <a:defRPr sz="900"/>
            </a:lvl7pPr>
            <a:lvl8pPr marL="3196507" indent="0">
              <a:buNone/>
              <a:defRPr sz="900"/>
            </a:lvl8pPr>
            <a:lvl9pPr marL="365315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378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623" indent="0">
              <a:buNone/>
              <a:defRPr sz="2800"/>
            </a:lvl2pPr>
            <a:lvl3pPr marL="913302" indent="0">
              <a:buNone/>
              <a:defRPr sz="2400"/>
            </a:lvl3pPr>
            <a:lvl4pPr marL="1369943" indent="0">
              <a:buNone/>
              <a:defRPr sz="2000"/>
            </a:lvl4pPr>
            <a:lvl5pPr marL="1826603" indent="0">
              <a:buNone/>
              <a:defRPr sz="2000"/>
            </a:lvl5pPr>
            <a:lvl6pPr marL="2283225" indent="0">
              <a:buNone/>
              <a:defRPr sz="2000"/>
            </a:lvl6pPr>
            <a:lvl7pPr marL="2739848" indent="0">
              <a:buNone/>
              <a:defRPr sz="2000"/>
            </a:lvl7pPr>
            <a:lvl8pPr marL="3196507" indent="0">
              <a:buNone/>
              <a:defRPr sz="2000"/>
            </a:lvl8pPr>
            <a:lvl9pPr marL="3653159" indent="0">
              <a:buNone/>
              <a:defRPr sz="2000"/>
            </a:lvl9pPr>
          </a:lstStyle>
          <a:p>
            <a:endParaRPr lang="en-US"/>
          </a:p>
        </p:txBody>
      </p:sp>
      <p:sp>
        <p:nvSpPr>
          <p:cNvPr id="4" name="Text Placeholder 3"/>
          <p:cNvSpPr>
            <a:spLocks noGrp="1"/>
          </p:cNvSpPr>
          <p:nvPr>
            <p:ph type="body" sz="half" idx="2"/>
          </p:nvPr>
        </p:nvSpPr>
        <p:spPr>
          <a:xfrm>
            <a:off x="1792288" y="4025555"/>
            <a:ext cx="5486400" cy="603647"/>
          </a:xfrm>
        </p:spPr>
        <p:txBody>
          <a:bodyPr/>
          <a:lstStyle>
            <a:lvl1pPr marL="0" indent="0">
              <a:buNone/>
              <a:defRPr sz="1400"/>
            </a:lvl1pPr>
            <a:lvl2pPr marL="456623" indent="0">
              <a:buNone/>
              <a:defRPr sz="1200"/>
            </a:lvl2pPr>
            <a:lvl3pPr marL="913302" indent="0">
              <a:buNone/>
              <a:defRPr sz="1000"/>
            </a:lvl3pPr>
            <a:lvl4pPr marL="1369943" indent="0">
              <a:buNone/>
              <a:defRPr sz="900"/>
            </a:lvl4pPr>
            <a:lvl5pPr marL="1826603" indent="0">
              <a:buNone/>
              <a:defRPr sz="900"/>
            </a:lvl5pPr>
            <a:lvl6pPr marL="2283225" indent="0">
              <a:buNone/>
              <a:defRPr sz="900"/>
            </a:lvl6pPr>
            <a:lvl7pPr marL="2739848" indent="0">
              <a:buNone/>
              <a:defRPr sz="900"/>
            </a:lvl7pPr>
            <a:lvl8pPr marL="3196507" indent="0">
              <a:buNone/>
              <a:defRPr sz="900"/>
            </a:lvl8pPr>
            <a:lvl9pPr marL="365315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6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01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47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31503-B22E-4DCA-8098-373F9E02AC11}"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106674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18" indent="0">
              <a:buNone/>
              <a:defRPr sz="2000" b="1"/>
            </a:lvl2pPr>
            <a:lvl3pPr marL="913118" indent="0">
              <a:buNone/>
              <a:defRPr sz="1800" b="1"/>
            </a:lvl3pPr>
            <a:lvl4pPr marL="1369662" indent="0">
              <a:buNone/>
              <a:defRPr sz="1600" b="1"/>
            </a:lvl4pPr>
            <a:lvl5pPr marL="1826234" indent="0">
              <a:buNone/>
              <a:defRPr sz="1600" b="1"/>
            </a:lvl5pPr>
            <a:lvl6pPr marL="2282751" indent="0">
              <a:buNone/>
              <a:defRPr sz="1600" b="1"/>
            </a:lvl6pPr>
            <a:lvl7pPr marL="2739269" indent="0">
              <a:buNone/>
              <a:defRPr sz="1600" b="1"/>
            </a:lvl7pPr>
            <a:lvl8pPr marL="3195840" indent="0">
              <a:buNone/>
              <a:defRPr sz="1600" b="1"/>
            </a:lvl8pPr>
            <a:lvl9pPr marL="365239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3" y="1151335"/>
            <a:ext cx="4041775" cy="479822"/>
          </a:xfrm>
        </p:spPr>
        <p:txBody>
          <a:bodyPr anchor="b"/>
          <a:lstStyle>
            <a:lvl1pPr marL="0" indent="0">
              <a:buNone/>
              <a:defRPr sz="2400" b="1"/>
            </a:lvl1pPr>
            <a:lvl2pPr marL="456518" indent="0">
              <a:buNone/>
              <a:defRPr sz="2000" b="1"/>
            </a:lvl2pPr>
            <a:lvl3pPr marL="913118" indent="0">
              <a:buNone/>
              <a:defRPr sz="1800" b="1"/>
            </a:lvl3pPr>
            <a:lvl4pPr marL="1369662" indent="0">
              <a:buNone/>
              <a:defRPr sz="1600" b="1"/>
            </a:lvl4pPr>
            <a:lvl5pPr marL="1826234" indent="0">
              <a:buNone/>
              <a:defRPr sz="1600" b="1"/>
            </a:lvl5pPr>
            <a:lvl6pPr marL="2282751" indent="0">
              <a:buNone/>
              <a:defRPr sz="1600" b="1"/>
            </a:lvl6pPr>
            <a:lvl7pPr marL="2739269" indent="0">
              <a:buNone/>
              <a:defRPr sz="1600" b="1"/>
            </a:lvl7pPr>
            <a:lvl8pPr marL="3195840" indent="0">
              <a:buNone/>
              <a:defRPr sz="1600" b="1"/>
            </a:lvl8pPr>
            <a:lvl9pPr marL="365239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31503-B22E-4DCA-8098-373F9E02AC11}"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266132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31503-B22E-4DCA-8098-373F9E02AC11}"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249680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31503-B22E-4DCA-8098-373F9E02AC11}"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337680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6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6518" indent="0">
              <a:buNone/>
              <a:defRPr sz="1200"/>
            </a:lvl2pPr>
            <a:lvl3pPr marL="913118" indent="0">
              <a:buNone/>
              <a:defRPr sz="1000"/>
            </a:lvl3pPr>
            <a:lvl4pPr marL="1369662" indent="0">
              <a:buNone/>
              <a:defRPr sz="900"/>
            </a:lvl4pPr>
            <a:lvl5pPr marL="1826234" indent="0">
              <a:buNone/>
              <a:defRPr sz="900"/>
            </a:lvl5pPr>
            <a:lvl6pPr marL="2282751" indent="0">
              <a:buNone/>
              <a:defRPr sz="900"/>
            </a:lvl6pPr>
            <a:lvl7pPr marL="2739269" indent="0">
              <a:buNone/>
              <a:defRPr sz="900"/>
            </a:lvl7pPr>
            <a:lvl8pPr marL="3195840" indent="0">
              <a:buNone/>
              <a:defRPr sz="900"/>
            </a:lvl8pPr>
            <a:lvl9pPr marL="365239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1503-B22E-4DCA-8098-373F9E02AC11}"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266265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18" indent="0">
              <a:buNone/>
              <a:defRPr sz="2800"/>
            </a:lvl2pPr>
            <a:lvl3pPr marL="913118" indent="0">
              <a:buNone/>
              <a:defRPr sz="2400"/>
            </a:lvl3pPr>
            <a:lvl4pPr marL="1369662" indent="0">
              <a:buNone/>
              <a:defRPr sz="2000"/>
            </a:lvl4pPr>
            <a:lvl5pPr marL="1826234" indent="0">
              <a:buNone/>
              <a:defRPr sz="2000"/>
            </a:lvl5pPr>
            <a:lvl6pPr marL="2282751" indent="0">
              <a:buNone/>
              <a:defRPr sz="2000"/>
            </a:lvl6pPr>
            <a:lvl7pPr marL="2739269" indent="0">
              <a:buNone/>
              <a:defRPr sz="2000"/>
            </a:lvl7pPr>
            <a:lvl8pPr marL="3195840" indent="0">
              <a:buNone/>
              <a:defRPr sz="2000"/>
            </a:lvl8pPr>
            <a:lvl9pPr marL="3652399" indent="0">
              <a:buNone/>
              <a:defRPr sz="2000"/>
            </a:lvl9pPr>
          </a:lstStyle>
          <a:p>
            <a:endParaRPr lang="en-US"/>
          </a:p>
        </p:txBody>
      </p:sp>
      <p:sp>
        <p:nvSpPr>
          <p:cNvPr id="4" name="Text Placeholder 3"/>
          <p:cNvSpPr>
            <a:spLocks noGrp="1"/>
          </p:cNvSpPr>
          <p:nvPr>
            <p:ph type="body" sz="half" idx="2"/>
          </p:nvPr>
        </p:nvSpPr>
        <p:spPr>
          <a:xfrm>
            <a:off x="1792288" y="4025582"/>
            <a:ext cx="5486400" cy="603647"/>
          </a:xfrm>
        </p:spPr>
        <p:txBody>
          <a:bodyPr/>
          <a:lstStyle>
            <a:lvl1pPr marL="0" indent="0">
              <a:buNone/>
              <a:defRPr sz="1400"/>
            </a:lvl1pPr>
            <a:lvl2pPr marL="456518" indent="0">
              <a:buNone/>
              <a:defRPr sz="1200"/>
            </a:lvl2pPr>
            <a:lvl3pPr marL="913118" indent="0">
              <a:buNone/>
              <a:defRPr sz="1000"/>
            </a:lvl3pPr>
            <a:lvl4pPr marL="1369662" indent="0">
              <a:buNone/>
              <a:defRPr sz="900"/>
            </a:lvl4pPr>
            <a:lvl5pPr marL="1826234" indent="0">
              <a:buNone/>
              <a:defRPr sz="900"/>
            </a:lvl5pPr>
            <a:lvl6pPr marL="2282751" indent="0">
              <a:buNone/>
              <a:defRPr sz="900"/>
            </a:lvl6pPr>
            <a:lvl7pPr marL="2739269" indent="0">
              <a:buNone/>
              <a:defRPr sz="900"/>
            </a:lvl7pPr>
            <a:lvl8pPr marL="3195840" indent="0">
              <a:buNone/>
              <a:defRPr sz="900"/>
            </a:lvl8pPr>
            <a:lvl9pPr marL="365239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1503-B22E-4DCA-8098-373F9E02AC11}"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F1AEE-E2D9-499A-A8E4-1D125C895A87}" type="slidenum">
              <a:rPr lang="en-US" smtClean="0"/>
              <a:t>‹#›</a:t>
            </a:fld>
            <a:endParaRPr lang="en-US"/>
          </a:p>
        </p:txBody>
      </p:sp>
    </p:spTree>
    <p:extLst>
      <p:ext uri="{BB962C8B-B14F-4D97-AF65-F5344CB8AC3E}">
        <p14:creationId xmlns:p14="http://schemas.microsoft.com/office/powerpoint/2010/main" val="365606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26" tIns="45663" rIns="91326" bIns="456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26" tIns="45663" rIns="91326" bIns="456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26" tIns="45663" rIns="91326" bIns="45663" rtlCol="0" anchor="ctr"/>
          <a:lstStyle>
            <a:lvl1pPr algn="l">
              <a:defRPr sz="1200">
                <a:solidFill>
                  <a:schemeClr val="tx1">
                    <a:tint val="75000"/>
                  </a:schemeClr>
                </a:solidFill>
              </a:defRPr>
            </a:lvl1pPr>
          </a:lstStyle>
          <a:p>
            <a:fld id="{D4831503-B22E-4DCA-8098-373F9E02AC11}" type="datetimeFigureOut">
              <a:rPr lang="en-US" smtClean="0"/>
              <a:t>3/7/2023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26" tIns="45663" rIns="91326" bIns="4566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26" tIns="45663" rIns="91326" bIns="45663" rtlCol="0" anchor="ctr"/>
          <a:lstStyle>
            <a:lvl1pPr algn="r">
              <a:defRPr sz="1200">
                <a:solidFill>
                  <a:schemeClr val="tx1">
                    <a:tint val="75000"/>
                  </a:schemeClr>
                </a:solidFill>
              </a:defRPr>
            </a:lvl1pPr>
          </a:lstStyle>
          <a:p>
            <a:fld id="{F2DF1AEE-E2D9-499A-A8E4-1D125C895A87}" type="slidenum">
              <a:rPr lang="en-US" smtClean="0"/>
              <a:t>‹#›</a:t>
            </a:fld>
            <a:endParaRPr lang="en-US"/>
          </a:p>
        </p:txBody>
      </p:sp>
    </p:spTree>
    <p:extLst>
      <p:ext uri="{BB962C8B-B14F-4D97-AF65-F5344CB8AC3E}">
        <p14:creationId xmlns:p14="http://schemas.microsoft.com/office/powerpoint/2010/main" val="3703371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18" rtl="0" eaLnBrk="1" latinLnBrk="0" hangingPunct="1">
        <a:spcBef>
          <a:spcPct val="0"/>
        </a:spcBef>
        <a:buNone/>
        <a:defRPr sz="4400" kern="1200">
          <a:solidFill>
            <a:schemeClr val="tx1"/>
          </a:solidFill>
          <a:latin typeface="+mj-lt"/>
          <a:ea typeface="+mj-ea"/>
          <a:cs typeface="+mj-cs"/>
        </a:defRPr>
      </a:lvl1pPr>
    </p:titleStyle>
    <p:bodyStyle>
      <a:lvl1pPr marL="342389" indent="-342389" algn="l" defTabSz="913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23" indent="-285351" algn="l" defTabSz="913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6" indent="-228258" algn="l" defTabSz="913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20" indent="-228258"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492" indent="-228258"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009" indent="-228258"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582" indent="-228258"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27" indent="-228258"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671" indent="-228258" algn="l" defTabSz="913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8" rtl="0" eaLnBrk="1" latinLnBrk="0" hangingPunct="1">
        <a:defRPr sz="1800" kern="1200">
          <a:solidFill>
            <a:schemeClr val="tx1"/>
          </a:solidFill>
          <a:latin typeface="+mn-lt"/>
          <a:ea typeface="+mn-ea"/>
          <a:cs typeface="+mn-cs"/>
        </a:defRPr>
      </a:lvl1pPr>
      <a:lvl2pPr marL="456518" algn="l" defTabSz="913118" rtl="0" eaLnBrk="1" latinLnBrk="0" hangingPunct="1">
        <a:defRPr sz="1800" kern="1200">
          <a:solidFill>
            <a:schemeClr val="tx1"/>
          </a:solidFill>
          <a:latin typeface="+mn-lt"/>
          <a:ea typeface="+mn-ea"/>
          <a:cs typeface="+mn-cs"/>
        </a:defRPr>
      </a:lvl2pPr>
      <a:lvl3pPr marL="913118" algn="l" defTabSz="913118" rtl="0" eaLnBrk="1" latinLnBrk="0" hangingPunct="1">
        <a:defRPr sz="1800" kern="1200">
          <a:solidFill>
            <a:schemeClr val="tx1"/>
          </a:solidFill>
          <a:latin typeface="+mn-lt"/>
          <a:ea typeface="+mn-ea"/>
          <a:cs typeface="+mn-cs"/>
        </a:defRPr>
      </a:lvl3pPr>
      <a:lvl4pPr marL="1369662" algn="l" defTabSz="913118" rtl="0" eaLnBrk="1" latinLnBrk="0" hangingPunct="1">
        <a:defRPr sz="1800" kern="1200">
          <a:solidFill>
            <a:schemeClr val="tx1"/>
          </a:solidFill>
          <a:latin typeface="+mn-lt"/>
          <a:ea typeface="+mn-ea"/>
          <a:cs typeface="+mn-cs"/>
        </a:defRPr>
      </a:lvl4pPr>
      <a:lvl5pPr marL="1826234" algn="l" defTabSz="913118" rtl="0" eaLnBrk="1" latinLnBrk="0" hangingPunct="1">
        <a:defRPr sz="1800" kern="1200">
          <a:solidFill>
            <a:schemeClr val="tx1"/>
          </a:solidFill>
          <a:latin typeface="+mn-lt"/>
          <a:ea typeface="+mn-ea"/>
          <a:cs typeface="+mn-cs"/>
        </a:defRPr>
      </a:lvl5pPr>
      <a:lvl6pPr marL="2282751" algn="l" defTabSz="913118" rtl="0" eaLnBrk="1" latinLnBrk="0" hangingPunct="1">
        <a:defRPr sz="1800" kern="1200">
          <a:solidFill>
            <a:schemeClr val="tx1"/>
          </a:solidFill>
          <a:latin typeface="+mn-lt"/>
          <a:ea typeface="+mn-ea"/>
          <a:cs typeface="+mn-cs"/>
        </a:defRPr>
      </a:lvl6pPr>
      <a:lvl7pPr marL="2739269" algn="l" defTabSz="913118" rtl="0" eaLnBrk="1" latinLnBrk="0" hangingPunct="1">
        <a:defRPr sz="1800" kern="1200">
          <a:solidFill>
            <a:schemeClr val="tx1"/>
          </a:solidFill>
          <a:latin typeface="+mn-lt"/>
          <a:ea typeface="+mn-ea"/>
          <a:cs typeface="+mn-cs"/>
        </a:defRPr>
      </a:lvl7pPr>
      <a:lvl8pPr marL="3195840" algn="l" defTabSz="913118" rtl="0" eaLnBrk="1" latinLnBrk="0" hangingPunct="1">
        <a:defRPr sz="1800" kern="1200">
          <a:solidFill>
            <a:schemeClr val="tx1"/>
          </a:solidFill>
          <a:latin typeface="+mn-lt"/>
          <a:ea typeface="+mn-ea"/>
          <a:cs typeface="+mn-cs"/>
        </a:defRPr>
      </a:lvl8pPr>
      <a:lvl9pPr marL="3652399" algn="l" defTabSz="9131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9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29" tIns="17111" rIns="34229" bIns="17111" rtlCol="0" anchor="ctr"/>
          <a:lstStyle/>
          <a:p>
            <a:pPr algn="ctr" defTabSz="812422"/>
            <a:endParaRPr lang="en-US" sz="1600">
              <a:solidFill>
                <a:prstClr val="white"/>
              </a:solidFill>
            </a:endParaRPr>
          </a:p>
        </p:txBody>
      </p:sp>
    </p:spTree>
    <p:extLst>
      <p:ext uri="{BB962C8B-B14F-4D97-AF65-F5344CB8AC3E}">
        <p14:creationId xmlns:p14="http://schemas.microsoft.com/office/powerpoint/2010/main" val="1841570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iming>
    <p:tnLst>
      <p:par>
        <p:cTn id="1" dur="indefinite" restart="never" nodeType="tmRoot"/>
      </p:par>
    </p:tnLst>
  </p:timing>
  <p:txStyles>
    <p:titleStyle>
      <a:lvl1pPr algn="ctr" defTabSz="812422" rtl="0" eaLnBrk="1" latinLnBrk="0" hangingPunct="1">
        <a:spcBef>
          <a:spcPct val="0"/>
        </a:spcBef>
        <a:buNone/>
        <a:defRPr sz="3900" kern="1200">
          <a:solidFill>
            <a:schemeClr val="tx1"/>
          </a:solidFill>
          <a:latin typeface="+mj-lt"/>
          <a:ea typeface="+mj-ea"/>
          <a:cs typeface="+mj-cs"/>
        </a:defRPr>
      </a:lvl1pPr>
    </p:titleStyle>
    <p:bodyStyle>
      <a:lvl1pPr marL="304661" indent="-304661" algn="l" defTabSz="81242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0061" indent="-253917" algn="l" defTabSz="812422"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15465" indent="-203107" algn="l" defTabSz="812422"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1612" indent="-203107" algn="l" defTabSz="812422"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7953" indent="-203107" algn="l" defTabSz="812422"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34045" indent="-203107" algn="l" defTabSz="812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0250" indent="-203107" algn="l" defTabSz="812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6453" indent="-203107" algn="l" defTabSz="812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2571" indent="-203107" algn="l" defTabSz="81242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2422" rtl="0" eaLnBrk="1" latinLnBrk="0" hangingPunct="1">
        <a:defRPr sz="1600" kern="1200">
          <a:solidFill>
            <a:schemeClr val="tx1"/>
          </a:solidFill>
          <a:latin typeface="+mn-lt"/>
          <a:ea typeface="+mn-ea"/>
          <a:cs typeface="+mn-cs"/>
        </a:defRPr>
      </a:lvl1pPr>
      <a:lvl2pPr marL="406214" algn="l" defTabSz="812422" rtl="0" eaLnBrk="1" latinLnBrk="0" hangingPunct="1">
        <a:defRPr sz="1600" kern="1200">
          <a:solidFill>
            <a:schemeClr val="tx1"/>
          </a:solidFill>
          <a:latin typeface="+mn-lt"/>
          <a:ea typeface="+mn-ea"/>
          <a:cs typeface="+mn-cs"/>
        </a:defRPr>
      </a:lvl2pPr>
      <a:lvl3pPr marL="812422" algn="l" defTabSz="812422" rtl="0" eaLnBrk="1" latinLnBrk="0" hangingPunct="1">
        <a:defRPr sz="1600" kern="1200">
          <a:solidFill>
            <a:schemeClr val="tx1"/>
          </a:solidFill>
          <a:latin typeface="+mn-lt"/>
          <a:ea typeface="+mn-ea"/>
          <a:cs typeface="+mn-cs"/>
        </a:defRPr>
      </a:lvl3pPr>
      <a:lvl4pPr marL="1218637" algn="l" defTabSz="812422" rtl="0" eaLnBrk="1" latinLnBrk="0" hangingPunct="1">
        <a:defRPr sz="1600" kern="1200">
          <a:solidFill>
            <a:schemeClr val="tx1"/>
          </a:solidFill>
          <a:latin typeface="+mn-lt"/>
          <a:ea typeface="+mn-ea"/>
          <a:cs typeface="+mn-cs"/>
        </a:defRPr>
      </a:lvl4pPr>
      <a:lvl5pPr marL="1624783" algn="l" defTabSz="812422" rtl="0" eaLnBrk="1" latinLnBrk="0" hangingPunct="1">
        <a:defRPr sz="1600" kern="1200">
          <a:solidFill>
            <a:schemeClr val="tx1"/>
          </a:solidFill>
          <a:latin typeface="+mn-lt"/>
          <a:ea typeface="+mn-ea"/>
          <a:cs typeface="+mn-cs"/>
        </a:defRPr>
      </a:lvl5pPr>
      <a:lvl6pPr marL="2030931" algn="l" defTabSz="812422" rtl="0" eaLnBrk="1" latinLnBrk="0" hangingPunct="1">
        <a:defRPr sz="1600" kern="1200">
          <a:solidFill>
            <a:schemeClr val="tx1"/>
          </a:solidFill>
          <a:latin typeface="+mn-lt"/>
          <a:ea typeface="+mn-ea"/>
          <a:cs typeface="+mn-cs"/>
        </a:defRPr>
      </a:lvl6pPr>
      <a:lvl7pPr marL="2437143" algn="l" defTabSz="812422" rtl="0" eaLnBrk="1" latinLnBrk="0" hangingPunct="1">
        <a:defRPr sz="1600" kern="1200">
          <a:solidFill>
            <a:schemeClr val="tx1"/>
          </a:solidFill>
          <a:latin typeface="+mn-lt"/>
          <a:ea typeface="+mn-ea"/>
          <a:cs typeface="+mn-cs"/>
        </a:defRPr>
      </a:lvl7pPr>
      <a:lvl8pPr marL="2843355" algn="l" defTabSz="812422" rtl="0" eaLnBrk="1" latinLnBrk="0" hangingPunct="1">
        <a:defRPr sz="1600" kern="1200">
          <a:solidFill>
            <a:schemeClr val="tx1"/>
          </a:solidFill>
          <a:latin typeface="+mn-lt"/>
          <a:ea typeface="+mn-ea"/>
          <a:cs typeface="+mn-cs"/>
        </a:defRPr>
      </a:lvl8pPr>
      <a:lvl9pPr marL="3249566" algn="l" defTabSz="81242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34" tIns="45667" rIns="91334" bIns="456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34" tIns="45667" rIns="91334" bIns="456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34" tIns="45667" rIns="91334" bIns="45667" rtlCol="0" anchor="ctr"/>
          <a:lstStyle>
            <a:lvl1pPr algn="l">
              <a:defRPr sz="1200">
                <a:solidFill>
                  <a:schemeClr val="tx1">
                    <a:tint val="75000"/>
                  </a:schemeClr>
                </a:solidFill>
              </a:defRPr>
            </a:lvl1pPr>
          </a:lstStyle>
          <a:p>
            <a:pPr defTabSz="913208"/>
            <a:fld id="{64C211C3-3134-421B-A91F-25D0C2A95CAC}" type="datetimeFigureOut">
              <a:rPr lang="en-US" smtClean="0">
                <a:solidFill>
                  <a:prstClr val="black">
                    <a:tint val="75000"/>
                  </a:prstClr>
                </a:solidFill>
              </a:rPr>
              <a:pPr defTabSz="913208"/>
              <a:t>3/7/2023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34" tIns="45667" rIns="91334" bIns="45667" rtlCol="0" anchor="ctr"/>
          <a:lstStyle>
            <a:lvl1pPr algn="ctr">
              <a:defRPr sz="1200">
                <a:solidFill>
                  <a:schemeClr val="tx1">
                    <a:tint val="75000"/>
                  </a:schemeClr>
                </a:solidFill>
              </a:defRPr>
            </a:lvl1pPr>
          </a:lstStyle>
          <a:p>
            <a:pPr defTabSz="91320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34" tIns="45667" rIns="91334" bIns="45667" rtlCol="0" anchor="ctr"/>
          <a:lstStyle>
            <a:lvl1pPr algn="r">
              <a:defRPr sz="1200">
                <a:solidFill>
                  <a:schemeClr val="tx1">
                    <a:tint val="75000"/>
                  </a:schemeClr>
                </a:solidFill>
              </a:defRPr>
            </a:lvl1pPr>
          </a:lstStyle>
          <a:p>
            <a:pPr defTabSz="913208"/>
            <a:fld id="{25A76C07-5E24-4101-831E-CFF6FD6B7194}" type="slidenum">
              <a:rPr lang="en-US" smtClean="0">
                <a:solidFill>
                  <a:prstClr val="black">
                    <a:tint val="75000"/>
                  </a:prstClr>
                </a:solidFill>
              </a:rPr>
              <a:pPr defTabSz="913208"/>
              <a:t>‹#›</a:t>
            </a:fld>
            <a:endParaRPr lang="en-US">
              <a:solidFill>
                <a:prstClr val="black">
                  <a:tint val="75000"/>
                </a:prstClr>
              </a:solidFill>
            </a:endParaRPr>
          </a:p>
        </p:txBody>
      </p:sp>
    </p:spTree>
    <p:extLst>
      <p:ext uri="{BB962C8B-B14F-4D97-AF65-F5344CB8AC3E}">
        <p14:creationId xmlns:p14="http://schemas.microsoft.com/office/powerpoint/2010/main" val="271958899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3208" rtl="0" eaLnBrk="1" latinLnBrk="0" hangingPunct="1">
        <a:spcBef>
          <a:spcPct val="0"/>
        </a:spcBef>
        <a:buNone/>
        <a:defRPr sz="4400" kern="1200">
          <a:solidFill>
            <a:schemeClr val="tx1"/>
          </a:solidFill>
          <a:latin typeface="+mj-lt"/>
          <a:ea typeface="+mj-ea"/>
          <a:cs typeface="+mj-cs"/>
        </a:defRPr>
      </a:lvl1pPr>
    </p:titleStyle>
    <p:bodyStyle>
      <a:lvl1pPr marL="342425" indent="-342425" algn="l" defTabSz="91320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95" indent="-285379" algn="l" defTabSz="9132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90" indent="-228282" algn="l" defTabSz="9132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80" indent="-228282" algn="l" defTabSz="9132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96" indent="-228282" algn="l" defTabSz="9132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61" indent="-228282" algn="l" defTabSz="9132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78" indent="-228282" algn="l" defTabSz="9132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69" indent="-228282" algn="l" defTabSz="9132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59" indent="-228282" algn="l" defTabSz="9132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208" rtl="0" eaLnBrk="1" latinLnBrk="0" hangingPunct="1">
        <a:defRPr sz="1800" kern="1200">
          <a:solidFill>
            <a:schemeClr val="tx1"/>
          </a:solidFill>
          <a:latin typeface="+mn-lt"/>
          <a:ea typeface="+mn-ea"/>
          <a:cs typeface="+mn-cs"/>
        </a:defRPr>
      </a:lvl1pPr>
      <a:lvl2pPr marL="456566" algn="l" defTabSz="913208" rtl="0" eaLnBrk="1" latinLnBrk="0" hangingPunct="1">
        <a:defRPr sz="1800" kern="1200">
          <a:solidFill>
            <a:schemeClr val="tx1"/>
          </a:solidFill>
          <a:latin typeface="+mn-lt"/>
          <a:ea typeface="+mn-ea"/>
          <a:cs typeface="+mn-cs"/>
        </a:defRPr>
      </a:lvl2pPr>
      <a:lvl3pPr marL="913208" algn="l" defTabSz="913208" rtl="0" eaLnBrk="1" latinLnBrk="0" hangingPunct="1">
        <a:defRPr sz="1800" kern="1200">
          <a:solidFill>
            <a:schemeClr val="tx1"/>
          </a:solidFill>
          <a:latin typeface="+mn-lt"/>
          <a:ea typeface="+mn-ea"/>
          <a:cs typeface="+mn-cs"/>
        </a:defRPr>
      </a:lvl3pPr>
      <a:lvl4pPr marL="1369798" algn="l" defTabSz="913208" rtl="0" eaLnBrk="1" latinLnBrk="0" hangingPunct="1">
        <a:defRPr sz="1800" kern="1200">
          <a:solidFill>
            <a:schemeClr val="tx1"/>
          </a:solidFill>
          <a:latin typeface="+mn-lt"/>
          <a:ea typeface="+mn-ea"/>
          <a:cs typeface="+mn-cs"/>
        </a:defRPr>
      </a:lvl4pPr>
      <a:lvl5pPr marL="1826414" algn="l" defTabSz="913208" rtl="0" eaLnBrk="1" latinLnBrk="0" hangingPunct="1">
        <a:defRPr sz="1800" kern="1200">
          <a:solidFill>
            <a:schemeClr val="tx1"/>
          </a:solidFill>
          <a:latin typeface="+mn-lt"/>
          <a:ea typeface="+mn-ea"/>
          <a:cs typeface="+mn-cs"/>
        </a:defRPr>
      </a:lvl5pPr>
      <a:lvl6pPr marL="2282979" algn="l" defTabSz="913208" rtl="0" eaLnBrk="1" latinLnBrk="0" hangingPunct="1">
        <a:defRPr sz="1800" kern="1200">
          <a:solidFill>
            <a:schemeClr val="tx1"/>
          </a:solidFill>
          <a:latin typeface="+mn-lt"/>
          <a:ea typeface="+mn-ea"/>
          <a:cs typeface="+mn-cs"/>
        </a:defRPr>
      </a:lvl6pPr>
      <a:lvl7pPr marL="2739545" algn="l" defTabSz="913208" rtl="0" eaLnBrk="1" latinLnBrk="0" hangingPunct="1">
        <a:defRPr sz="1800" kern="1200">
          <a:solidFill>
            <a:schemeClr val="tx1"/>
          </a:solidFill>
          <a:latin typeface="+mn-lt"/>
          <a:ea typeface="+mn-ea"/>
          <a:cs typeface="+mn-cs"/>
        </a:defRPr>
      </a:lvl7pPr>
      <a:lvl8pPr marL="3196160" algn="l" defTabSz="913208" rtl="0" eaLnBrk="1" latinLnBrk="0" hangingPunct="1">
        <a:defRPr sz="1800" kern="1200">
          <a:solidFill>
            <a:schemeClr val="tx1"/>
          </a:solidFill>
          <a:latin typeface="+mn-lt"/>
          <a:ea typeface="+mn-ea"/>
          <a:cs typeface="+mn-cs"/>
        </a:defRPr>
      </a:lvl8pPr>
      <a:lvl9pPr marL="3652763" algn="l" defTabSz="91320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40" tIns="45670" rIns="91340" bIns="4567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40" tIns="45670" rIns="91340" bIns="456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40" tIns="45670" rIns="91340" bIns="45670" rtlCol="0" anchor="ctr"/>
          <a:lstStyle>
            <a:lvl1pPr algn="l">
              <a:defRPr sz="1200">
                <a:solidFill>
                  <a:schemeClr val="tx1">
                    <a:tint val="75000"/>
                  </a:schemeClr>
                </a:solidFill>
              </a:defRPr>
            </a:lvl1pPr>
          </a:lstStyle>
          <a:p>
            <a:pPr defTabSz="913302"/>
            <a:fld id="{8B4DEF19-180F-4A65-B4F1-ED6AE6A9FE3E}" type="datetimeFigureOut">
              <a:rPr lang="en-US" smtClean="0">
                <a:solidFill>
                  <a:prstClr val="black">
                    <a:tint val="75000"/>
                  </a:prstClr>
                </a:solidFill>
              </a:rPr>
              <a:pPr defTabSz="913302"/>
              <a:t>3/7/2023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40" tIns="45670" rIns="91340" bIns="45670" rtlCol="0" anchor="ctr"/>
          <a:lstStyle>
            <a:lvl1pPr algn="ctr">
              <a:defRPr sz="1200">
                <a:solidFill>
                  <a:schemeClr val="tx1">
                    <a:tint val="75000"/>
                  </a:schemeClr>
                </a:solidFill>
              </a:defRPr>
            </a:lvl1pPr>
          </a:lstStyle>
          <a:p>
            <a:pPr defTabSz="913302"/>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40" tIns="45670" rIns="91340" bIns="45670" rtlCol="0" anchor="ctr"/>
          <a:lstStyle>
            <a:lvl1pPr algn="r">
              <a:defRPr sz="1200">
                <a:solidFill>
                  <a:schemeClr val="tx1">
                    <a:tint val="75000"/>
                  </a:schemeClr>
                </a:solidFill>
              </a:defRPr>
            </a:lvl1pPr>
          </a:lstStyle>
          <a:p>
            <a:pPr defTabSz="913302"/>
            <a:fld id="{7A7A428E-E799-4F72-806A-8C264C703076}" type="slidenum">
              <a:rPr lang="en-US" smtClean="0">
                <a:solidFill>
                  <a:prstClr val="black">
                    <a:tint val="75000"/>
                  </a:prstClr>
                </a:solidFill>
              </a:rPr>
              <a:pPr defTabSz="913302"/>
              <a:t>‹#›</a:t>
            </a:fld>
            <a:endParaRPr lang="en-US">
              <a:solidFill>
                <a:prstClr val="black">
                  <a:tint val="75000"/>
                </a:prstClr>
              </a:solidFill>
            </a:endParaRPr>
          </a:p>
        </p:txBody>
      </p:sp>
    </p:spTree>
    <p:extLst>
      <p:ext uri="{BB962C8B-B14F-4D97-AF65-F5344CB8AC3E}">
        <p14:creationId xmlns:p14="http://schemas.microsoft.com/office/powerpoint/2010/main" val="21018247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3302" rtl="0" eaLnBrk="1" latinLnBrk="0" hangingPunct="1">
        <a:spcBef>
          <a:spcPct val="0"/>
        </a:spcBef>
        <a:buNone/>
        <a:defRPr sz="4400" kern="1200">
          <a:solidFill>
            <a:schemeClr val="tx1"/>
          </a:solidFill>
          <a:latin typeface="+mj-lt"/>
          <a:ea typeface="+mj-ea"/>
          <a:cs typeface="+mj-cs"/>
        </a:defRPr>
      </a:lvl1pPr>
    </p:titleStyle>
    <p:bodyStyle>
      <a:lvl1pPr marL="342467" indent="-342467" algn="l" defTabSz="9133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69" indent="-285408" algn="l" defTabSz="9133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12" indent="-228311" algn="l" defTabSz="9133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253" indent="-228311" algn="l" defTabSz="9133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14" indent="-228311" algn="l" defTabSz="9133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536" indent="-228311" algn="l" defTabSz="9133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196" indent="-228311" algn="l" defTabSz="9133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37" indent="-228311" algn="l" defTabSz="9133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478" indent="-228311" algn="l" defTabSz="9133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02" rtl="0" eaLnBrk="1" latinLnBrk="0" hangingPunct="1">
        <a:defRPr sz="1800" kern="1200">
          <a:solidFill>
            <a:schemeClr val="tx1"/>
          </a:solidFill>
          <a:latin typeface="+mn-lt"/>
          <a:ea typeface="+mn-ea"/>
          <a:cs typeface="+mn-cs"/>
        </a:defRPr>
      </a:lvl1pPr>
      <a:lvl2pPr marL="456623" algn="l" defTabSz="913302" rtl="0" eaLnBrk="1" latinLnBrk="0" hangingPunct="1">
        <a:defRPr sz="1800" kern="1200">
          <a:solidFill>
            <a:schemeClr val="tx1"/>
          </a:solidFill>
          <a:latin typeface="+mn-lt"/>
          <a:ea typeface="+mn-ea"/>
          <a:cs typeface="+mn-cs"/>
        </a:defRPr>
      </a:lvl2pPr>
      <a:lvl3pPr marL="913302" algn="l" defTabSz="913302" rtl="0" eaLnBrk="1" latinLnBrk="0" hangingPunct="1">
        <a:defRPr sz="1800" kern="1200">
          <a:solidFill>
            <a:schemeClr val="tx1"/>
          </a:solidFill>
          <a:latin typeface="+mn-lt"/>
          <a:ea typeface="+mn-ea"/>
          <a:cs typeface="+mn-cs"/>
        </a:defRPr>
      </a:lvl3pPr>
      <a:lvl4pPr marL="1369943" algn="l" defTabSz="913302" rtl="0" eaLnBrk="1" latinLnBrk="0" hangingPunct="1">
        <a:defRPr sz="1800" kern="1200">
          <a:solidFill>
            <a:schemeClr val="tx1"/>
          </a:solidFill>
          <a:latin typeface="+mn-lt"/>
          <a:ea typeface="+mn-ea"/>
          <a:cs typeface="+mn-cs"/>
        </a:defRPr>
      </a:lvl4pPr>
      <a:lvl5pPr marL="1826603" algn="l" defTabSz="913302" rtl="0" eaLnBrk="1" latinLnBrk="0" hangingPunct="1">
        <a:defRPr sz="1800" kern="1200">
          <a:solidFill>
            <a:schemeClr val="tx1"/>
          </a:solidFill>
          <a:latin typeface="+mn-lt"/>
          <a:ea typeface="+mn-ea"/>
          <a:cs typeface="+mn-cs"/>
        </a:defRPr>
      </a:lvl5pPr>
      <a:lvl6pPr marL="2283225" algn="l" defTabSz="913302" rtl="0" eaLnBrk="1" latinLnBrk="0" hangingPunct="1">
        <a:defRPr sz="1800" kern="1200">
          <a:solidFill>
            <a:schemeClr val="tx1"/>
          </a:solidFill>
          <a:latin typeface="+mn-lt"/>
          <a:ea typeface="+mn-ea"/>
          <a:cs typeface="+mn-cs"/>
        </a:defRPr>
      </a:lvl6pPr>
      <a:lvl7pPr marL="2739848" algn="l" defTabSz="913302" rtl="0" eaLnBrk="1" latinLnBrk="0" hangingPunct="1">
        <a:defRPr sz="1800" kern="1200">
          <a:solidFill>
            <a:schemeClr val="tx1"/>
          </a:solidFill>
          <a:latin typeface="+mn-lt"/>
          <a:ea typeface="+mn-ea"/>
          <a:cs typeface="+mn-cs"/>
        </a:defRPr>
      </a:lvl7pPr>
      <a:lvl8pPr marL="3196507" algn="l" defTabSz="913302" rtl="0" eaLnBrk="1" latinLnBrk="0" hangingPunct="1">
        <a:defRPr sz="1800" kern="1200">
          <a:solidFill>
            <a:schemeClr val="tx1"/>
          </a:solidFill>
          <a:latin typeface="+mn-lt"/>
          <a:ea typeface="+mn-ea"/>
          <a:cs typeface="+mn-cs"/>
        </a:defRPr>
      </a:lvl8pPr>
      <a:lvl9pPr marL="3653159" algn="l" defTabSz="9133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267496"/>
            <a:ext cx="8784976" cy="4612112"/>
          </a:xfrm>
          <a:prstGeom prst="rect">
            <a:avLst/>
          </a:prstGeom>
        </p:spPr>
      </p:pic>
      <p:sp>
        <p:nvSpPr>
          <p:cNvPr id="5" name="Rectangle 4"/>
          <p:cNvSpPr/>
          <p:nvPr/>
        </p:nvSpPr>
        <p:spPr>
          <a:xfrm>
            <a:off x="539553" y="483519"/>
            <a:ext cx="19646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26" tIns="45663" rIns="91326" bIns="45663" spcCol="0" rtlCol="0" anchor="ctr"/>
          <a:lstStyle/>
          <a:p>
            <a:pPr algn="ctr"/>
            <a:endParaRPr lang="en-US"/>
          </a:p>
        </p:txBody>
      </p:sp>
    </p:spTree>
    <p:extLst>
      <p:ext uri="{BB962C8B-B14F-4D97-AF65-F5344CB8AC3E}">
        <p14:creationId xmlns:p14="http://schemas.microsoft.com/office/powerpoint/2010/main" val="128546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6"/>
            <a:ext cx="3753205" cy="369332"/>
            <a:chOff x="-178462" y="1828800"/>
            <a:chExt cx="10009850" cy="984718"/>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6" name="TextBox 5"/>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9"/>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Nêu gương trung thần, nghĩa sĩ</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3" name="Rectangle 12"/>
          <p:cNvSpPr/>
          <p:nvPr/>
        </p:nvSpPr>
        <p:spPr>
          <a:xfrm>
            <a:off x="432048" y="1563680"/>
            <a:ext cx="1134034" cy="29735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366" tIns="45683" rIns="91366" bIns="45683" spcCol="0" rtlCol="0" anchor="ctr"/>
          <a:lstStyle/>
          <a:p>
            <a:pPr algn="ctr"/>
            <a:r>
              <a:rPr lang="en-US" sz="2400" b="1" i="1">
                <a:latin typeface="Times New Roman" pitchFamily="18" charset="0"/>
                <a:cs typeface="Times New Roman" pitchFamily="18" charset="0"/>
              </a:rPr>
              <a:t>Những tấm gương trung thần, nghĩa sĩ</a:t>
            </a:r>
          </a:p>
        </p:txBody>
      </p:sp>
      <p:sp>
        <p:nvSpPr>
          <p:cNvPr id="14" name="文本框 39">
            <a:extLst>
              <a:ext uri="{FF2B5EF4-FFF2-40B4-BE49-F238E27FC236}">
                <a16:creationId xmlns:a16="http://schemas.microsoft.com/office/drawing/2014/main" id="{1F605413-19F8-4349-9E9C-AF4EC2717135}"/>
              </a:ext>
            </a:extLst>
          </p:cNvPr>
          <p:cNvSpPr txBox="1"/>
          <p:nvPr/>
        </p:nvSpPr>
        <p:spPr>
          <a:xfrm>
            <a:off x="2141817" y="1707654"/>
            <a:ext cx="1566119" cy="484746"/>
          </a:xfrm>
          <a:prstGeom prst="rect">
            <a:avLst/>
          </a:prstGeom>
          <a:solidFill>
            <a:schemeClr val="accent5">
              <a:lumMod val="40000"/>
              <a:lumOff val="60000"/>
            </a:schemeClr>
          </a:solidFill>
        </p:spPr>
        <p:txBody>
          <a:bodyPr wrap="square" lIns="68523" tIns="34289" rIns="68523"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154">
              <a:defRPr/>
            </a:pPr>
            <a:r>
              <a:rPr lang="en-US" altLang="zh-CN" sz="2700" b="1"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Tướng</a:t>
            </a:r>
            <a:endParaRPr lang="zh-CN"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39">
            <a:extLst>
              <a:ext uri="{FF2B5EF4-FFF2-40B4-BE49-F238E27FC236}">
                <a16:creationId xmlns:a16="http://schemas.microsoft.com/office/drawing/2014/main" id="{ED5EFDA2-ACCA-443D-8CF8-00847F590A32}"/>
              </a:ext>
            </a:extLst>
          </p:cNvPr>
          <p:cNvSpPr txBox="1"/>
          <p:nvPr/>
        </p:nvSpPr>
        <p:spPr>
          <a:xfrm>
            <a:off x="2123730" y="2787774"/>
            <a:ext cx="1656184" cy="484746"/>
          </a:xfrm>
          <a:prstGeom prst="rect">
            <a:avLst/>
          </a:prstGeom>
          <a:solidFill>
            <a:schemeClr val="accent5">
              <a:lumMod val="40000"/>
              <a:lumOff val="60000"/>
            </a:schemeClr>
          </a:solidFill>
        </p:spPr>
        <p:txBody>
          <a:bodyPr wrap="square" lIns="68523" tIns="34289" rIns="68523"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154">
              <a:defRPr/>
            </a:pPr>
            <a:r>
              <a:rPr lang="en-US" altLang="zh-CN" sz="2700"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Gia </a:t>
            </a:r>
            <a:r>
              <a:rPr lang="en-US" altLang="zh-CN" sz="2700" b="1"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thần</a:t>
            </a:r>
            <a:endParaRPr lang="zh-CN"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39">
            <a:extLst>
              <a:ext uri="{FF2B5EF4-FFF2-40B4-BE49-F238E27FC236}">
                <a16:creationId xmlns:a16="http://schemas.microsoft.com/office/drawing/2014/main" id="{A0B5D6D5-EC4D-49E9-9C0F-82F40B310A2D}"/>
              </a:ext>
            </a:extLst>
          </p:cNvPr>
          <p:cNvSpPr txBox="1"/>
          <p:nvPr/>
        </p:nvSpPr>
        <p:spPr>
          <a:xfrm>
            <a:off x="2164134" y="3867894"/>
            <a:ext cx="1615799" cy="484746"/>
          </a:xfrm>
          <a:prstGeom prst="rect">
            <a:avLst/>
          </a:prstGeom>
          <a:solidFill>
            <a:schemeClr val="accent5">
              <a:lumMod val="40000"/>
              <a:lumOff val="60000"/>
            </a:schemeClr>
          </a:solidFill>
        </p:spPr>
        <p:txBody>
          <a:bodyPr wrap="square" lIns="68523" tIns="34289" rIns="68523"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54">
              <a:defRPr/>
            </a:pPr>
            <a:r>
              <a:rPr lang="en-US" altLang="zh-CN" sz="2700"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Quan </a:t>
            </a:r>
            <a:r>
              <a:rPr lang="en-US" altLang="zh-CN" sz="2700" b="1"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nhỏ</a:t>
            </a:r>
            <a:endParaRPr lang="zh-CN" altLang="en-US" sz="27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Picture 16">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1492322" y="1546583"/>
            <a:ext cx="842721" cy="842721"/>
          </a:xfrm>
          <a:prstGeom prst="rect">
            <a:avLst/>
          </a:prstGeom>
        </p:spPr>
      </p:pic>
      <p:pic>
        <p:nvPicPr>
          <p:cNvPr id="25" name="Picture 24">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1492322" y="2588414"/>
            <a:ext cx="842721" cy="842721"/>
          </a:xfrm>
          <a:prstGeom prst="rect">
            <a:avLst/>
          </a:prstGeom>
        </p:spPr>
      </p:pic>
      <p:pic>
        <p:nvPicPr>
          <p:cNvPr id="26" name="Picture 25">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1492322" y="3668534"/>
            <a:ext cx="842721" cy="842721"/>
          </a:xfrm>
          <a:prstGeom prst="rect">
            <a:avLst/>
          </a:prstGeom>
        </p:spPr>
      </p:pic>
      <p:sp>
        <p:nvSpPr>
          <p:cNvPr id="27" name="Rectangle 26"/>
          <p:cNvSpPr/>
          <p:nvPr/>
        </p:nvSpPr>
        <p:spPr>
          <a:xfrm>
            <a:off x="3798168" y="1563675"/>
            <a:ext cx="4014192" cy="715577"/>
          </a:xfrm>
          <a:prstGeom prst="rect">
            <a:avLst/>
          </a:prstGeom>
        </p:spPr>
        <p:txBody>
          <a:bodyPr wrap="square" lIns="91366" tIns="45683" rIns="91366" bIns="45683">
            <a:spAutoFit/>
          </a:bodyPr>
          <a:lstStyle/>
          <a:p>
            <a:r>
              <a:rPr lang="en-US" sz="2000" b="1" i="1">
                <a:latin typeface="Times New Roman" pitchFamily="18" charset="0"/>
                <a:cs typeface="Times New Roman" pitchFamily="18" charset="0"/>
              </a:rPr>
              <a:t>Kỉ Tín, Do V</a:t>
            </a:r>
            <a:r>
              <a:rPr lang="vi-VN" sz="2000" b="1" i="1">
                <a:latin typeface="Times New Roman" pitchFamily="18" charset="0"/>
                <a:cs typeface="Times New Roman" pitchFamily="18" charset="0"/>
              </a:rPr>
              <a:t>u</a:t>
            </a:r>
            <a:r>
              <a:rPr lang="en-US" sz="2000" b="1" i="1">
                <a:latin typeface="Times New Roman" pitchFamily="18" charset="0"/>
                <a:cs typeface="Times New Roman" pitchFamily="18" charset="0"/>
              </a:rPr>
              <a:t>, Vương Công Kiên, Cốt Đãi Ngột Lang</a:t>
            </a:r>
          </a:p>
        </p:txBody>
      </p:sp>
      <p:sp>
        <p:nvSpPr>
          <p:cNvPr id="28" name="Rectangle 27"/>
          <p:cNvSpPr/>
          <p:nvPr/>
        </p:nvSpPr>
        <p:spPr>
          <a:xfrm>
            <a:off x="3851920" y="2655988"/>
            <a:ext cx="1800200" cy="715577"/>
          </a:xfrm>
          <a:prstGeom prst="rect">
            <a:avLst/>
          </a:prstGeom>
        </p:spPr>
        <p:txBody>
          <a:bodyPr wrap="square" lIns="91366" tIns="45683" rIns="91366" bIns="45683">
            <a:spAutoFit/>
          </a:bodyPr>
          <a:lstStyle/>
          <a:p>
            <a:r>
              <a:rPr lang="en-US" sz="2000" b="1" i="1">
                <a:latin typeface="Times New Roman" pitchFamily="18" charset="0"/>
                <a:cs typeface="Times New Roman" pitchFamily="18" charset="0"/>
              </a:rPr>
              <a:t>Dự Nhượng, Kính Đức</a:t>
            </a:r>
          </a:p>
        </p:txBody>
      </p:sp>
      <p:sp>
        <p:nvSpPr>
          <p:cNvPr id="29" name="Rectangle 28"/>
          <p:cNvSpPr/>
          <p:nvPr/>
        </p:nvSpPr>
        <p:spPr>
          <a:xfrm>
            <a:off x="3851920" y="3899832"/>
            <a:ext cx="1800200" cy="400110"/>
          </a:xfrm>
          <a:prstGeom prst="rect">
            <a:avLst/>
          </a:prstGeom>
        </p:spPr>
        <p:txBody>
          <a:bodyPr wrap="square" lIns="91366" tIns="45683" rIns="91366" bIns="45683">
            <a:spAutoFit/>
          </a:bodyPr>
          <a:lstStyle/>
          <a:p>
            <a:r>
              <a:rPr lang="en-US" sz="2000" b="1" i="1">
                <a:latin typeface="Times New Roman" pitchFamily="18" charset="0"/>
                <a:cs typeface="Times New Roman" pitchFamily="18" charset="0"/>
              </a:rPr>
              <a:t>Thân Khoái</a:t>
            </a:r>
          </a:p>
        </p:txBody>
      </p:sp>
      <p:pic>
        <p:nvPicPr>
          <p:cNvPr id="31" name="Picture 30">
            <a:extLst>
              <a:ext uri="{FF2B5EF4-FFF2-40B4-BE49-F238E27FC236}">
                <a16:creationId xmlns:a16="http://schemas.microsoft.com/office/drawing/2014/main" id="{8A0E6946-1617-44C2-9F9F-CAD09681D404}"/>
              </a:ext>
            </a:extLst>
          </p:cNvPr>
          <p:cNvPicPr>
            <a:picLocks noChangeAspect="1"/>
          </p:cNvPicPr>
          <p:nvPr/>
        </p:nvPicPr>
        <p:blipFill rotWithShape="1">
          <a:blip r:embed="rId4">
            <a:extLst>
              <a:ext uri="{28A0092B-C50C-407E-A947-70E740481C1C}">
                <a14:useLocalDpi xmlns:a14="http://schemas.microsoft.com/office/drawing/2010/main" val="0"/>
              </a:ext>
            </a:extLst>
          </a:blip>
          <a:srcRect l="15861" t="20533" r="11551" b="27795"/>
          <a:stretch/>
        </p:blipFill>
        <p:spPr>
          <a:xfrm>
            <a:off x="5508106" y="1799689"/>
            <a:ext cx="3312368" cy="3184970"/>
          </a:xfrm>
          <a:prstGeom prst="rect">
            <a:avLst/>
          </a:prstGeom>
        </p:spPr>
      </p:pic>
      <p:sp>
        <p:nvSpPr>
          <p:cNvPr id="32" name="Rounded Rectangle 31"/>
          <p:cNvSpPr/>
          <p:nvPr/>
        </p:nvSpPr>
        <p:spPr>
          <a:xfrm>
            <a:off x="5805264" y="2620160"/>
            <a:ext cx="2655168" cy="171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683" rIns="91366" bIns="45683" rtlCol="0" anchor="ctr"/>
          <a:lstStyle/>
          <a:p>
            <a:pPr defTabSz="913568"/>
            <a:r>
              <a:rPr lang="en-US" sz="2400" b="1" i="1">
                <a:solidFill>
                  <a:prstClr val="black"/>
                </a:solidFill>
                <a:latin typeface="Times New Roman" pitchFamily="18" charset="0"/>
                <a:cs typeface="Times New Roman" pitchFamily="18" charset="0"/>
              </a:rPr>
              <a:t>Sẵn sàng chết vì vua, vì chủ tướng, hoàn thành xuất sắc nhiệm vụ</a:t>
            </a:r>
            <a:r>
              <a:rPr lang="en-US" sz="2000" b="1" i="1">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95627592"/>
      </p:ext>
    </p:extLst>
  </p:cSld>
  <p:clrMapOvr>
    <a:masterClrMapping/>
  </p:clrMapOvr>
  <mc:AlternateContent xmlns:mc="http://schemas.openxmlformats.org/markup-compatibility/2006">
    <mc:Choice xmlns:p14="http://schemas.microsoft.com/office/powerpoint/2010/main" Requires="p14">
      <p:transition spd="slow" p14:dur="20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ircle(in)">
                                      <p:cBhvr>
                                        <p:cTn id="58" dur="2000"/>
                                        <p:tgtEl>
                                          <p:spTgt spid="32"/>
                                        </p:tgtEl>
                                      </p:cBhvr>
                                    </p:animEffect>
                                  </p:childTnLst>
                                </p:cTn>
                              </p:par>
                              <p:par>
                                <p:cTn id="59" presetID="6" presetClass="entr" presetSubtype="16"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ircle(in)">
                                      <p:cBhvr>
                                        <p:cTn id="6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7" grpId="0"/>
      <p:bldP spid="28" grpId="0"/>
      <p:bldP spid="29"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id="{ACCFEF31-A2E9-4ABB-81AA-D3CEBE768455}"/>
              </a:ext>
            </a:extLst>
          </p:cNvPr>
          <p:cNvPicPr>
            <a:picLocks noChangeAspect="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971638" y="2587842"/>
            <a:ext cx="4464497" cy="1915138"/>
          </a:xfrm>
          <a:prstGeom prst="rect">
            <a:avLst/>
          </a:prstGeom>
        </p:spPr>
      </p:pic>
      <p:grpSp>
        <p:nvGrpSpPr>
          <p:cNvPr id="8" name="Group 7"/>
          <p:cNvGrpSpPr/>
          <p:nvPr/>
        </p:nvGrpSpPr>
        <p:grpSpPr>
          <a:xfrm>
            <a:off x="239952" y="519999"/>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Nêu gương trung thần, nghĩa sĩ</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4" name="Picture 13">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54648" y="2333144"/>
            <a:ext cx="842721" cy="842721"/>
          </a:xfrm>
          <a:prstGeom prst="rect">
            <a:avLst/>
          </a:prstGeom>
        </p:spPr>
      </p:pic>
      <p:sp>
        <p:nvSpPr>
          <p:cNvPr id="15" name="Rectangle 14"/>
          <p:cNvSpPr/>
          <p:nvPr/>
        </p:nvSpPr>
        <p:spPr>
          <a:xfrm>
            <a:off x="780934" y="1536345"/>
            <a:ext cx="4572000" cy="892552"/>
          </a:xfrm>
          <a:prstGeom prst="rect">
            <a:avLst/>
          </a:prstGeom>
        </p:spPr>
        <p:txBody>
          <a:bodyPr lIns="91366" tIns="45683" rIns="91366" bIns="45683">
            <a:spAutoFit/>
          </a:bodyPr>
          <a:lstStyle/>
          <a:p>
            <a:r>
              <a:rPr lang="en-US" sz="2800" b="1" i="1">
                <a:latin typeface="Times New Roman" pitchFamily="18" charset="0"/>
                <a:cs typeface="Times New Roman" pitchFamily="18" charset="0"/>
              </a:rPr>
              <a:t>* Nghệ thuật: </a:t>
            </a:r>
            <a:r>
              <a:rPr lang="en-US" sz="2400" b="1" i="1">
                <a:latin typeface="Times New Roman" pitchFamily="18" charset="0"/>
                <a:cs typeface="Times New Roman" pitchFamily="18" charset="0"/>
              </a:rPr>
              <a:t>Liệt kê, sử dụng dẫn chứng tiêu biểu....</a:t>
            </a:r>
          </a:p>
        </p:txBody>
      </p:sp>
      <p:sp>
        <p:nvSpPr>
          <p:cNvPr id="16" name="Rectangle 15"/>
          <p:cNvSpPr/>
          <p:nvPr/>
        </p:nvSpPr>
        <p:spPr>
          <a:xfrm>
            <a:off x="1296144" y="2544457"/>
            <a:ext cx="3635896" cy="1938992"/>
          </a:xfrm>
          <a:prstGeom prst="rect">
            <a:avLst/>
          </a:prstGeom>
        </p:spPr>
        <p:txBody>
          <a:bodyPr wrap="square" lIns="91366" tIns="45683" rIns="91366" bIns="45683">
            <a:spAutoFit/>
          </a:bodyPr>
          <a:lstStyle/>
          <a:p>
            <a:r>
              <a:rPr lang="en-US" sz="2400" b="1" i="1">
                <a:solidFill>
                  <a:srgbClr val="FF0000"/>
                </a:solidFill>
                <a:latin typeface="Times New Roman" pitchFamily="18" charset="0"/>
                <a:cs typeface="Times New Roman" pitchFamily="18" charset="0"/>
              </a:rPr>
              <a:t>Như một luận cứ làm cơ sở cho lập luận nhằm khích lệ lòng trung quân ái quốc, ý chí lập công danh của tướng sĩ. </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934" y="174875"/>
            <a:ext cx="3528392" cy="4781899"/>
          </a:xfrm>
          <a:prstGeom prst="rect">
            <a:avLst/>
          </a:prstGeom>
        </p:spPr>
      </p:pic>
      <p:grpSp>
        <p:nvGrpSpPr>
          <p:cNvPr id="19" name="Group 18"/>
          <p:cNvGrpSpPr/>
          <p:nvPr/>
        </p:nvGrpSpPr>
        <p:grpSpPr>
          <a:xfrm>
            <a:off x="-66913" y="148476"/>
            <a:ext cx="3753205" cy="369332"/>
            <a:chOff x="-178462" y="1828800"/>
            <a:chExt cx="10009850" cy="984718"/>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1" name="TextBox 20"/>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2651664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đất</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nước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và</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nỗi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lòng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chủ</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tướng</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333876" y="1346449"/>
            <a:ext cx="8558604" cy="1477328"/>
          </a:xfrm>
          <a:prstGeom prst="rect">
            <a:avLst/>
          </a:prstGeom>
          <a:solidFill>
            <a:schemeClr val="accent5">
              <a:lumMod val="20000"/>
              <a:lumOff val="80000"/>
            </a:schemeClr>
          </a:solidFill>
        </p:spPr>
        <p:txBody>
          <a:bodyPr wrap="square" lIns="91366" tIns="45683" rIns="91366" bIns="45683">
            <a:spAutoFit/>
          </a:bodyPr>
          <a:lstStyle/>
          <a:p>
            <a:r>
              <a:rPr lang="vi-VN" b="1" i="1">
                <a:latin typeface="+mj-lt"/>
              </a:rPr>
              <a:t>Huống chi ta cùng các người sinh phải thời loạn lạc, lớn gặp buổi gian nan. Ngó thấy sứ </a:t>
            </a:r>
            <a:r>
              <a:rPr lang="vi-VN" b="1" i="1" smtClean="0">
                <a:latin typeface="+mj-lt"/>
              </a:rPr>
              <a:t>gi</a:t>
            </a:r>
            <a:r>
              <a:rPr lang="en-US" b="1" i="1" smtClean="0">
                <a:latin typeface="Times New Roman" pitchFamily="18" charset="0"/>
                <a:cs typeface="Times New Roman" pitchFamily="18" charset="0"/>
              </a:rPr>
              <a:t>ặc</a:t>
            </a:r>
            <a:r>
              <a:rPr lang="vi-VN" b="1" i="1" smtClean="0">
                <a:latin typeface="+mj-lt"/>
              </a:rPr>
              <a:t> </a:t>
            </a:r>
            <a:r>
              <a:rPr lang="vi-VN" b="1" i="1">
                <a:latin typeface="+mj-lt"/>
              </a:rPr>
              <a:t>đi lại nghênh ngang ngoài đường, uốn lưỡi cú diều mà sỉ mắng triều đình, đem thân dê chó mà bắt nạt tể phụ, thác mệnh Hốt Tất Liệt mà đòi ngọc lụa, để thỏa lòng tham không cùng, giả hiệu Vân Nam Vương mà thu bạc vàng, để vét của kho có hạn. Thật khác nào như đem thịt mà nuôi hổ đói, sao cho khỏi </a:t>
            </a:r>
            <a:r>
              <a:rPr lang="vi-VN" b="1" i="1" smtClean="0">
                <a:latin typeface="+mj-lt"/>
              </a:rPr>
              <a:t>để</a:t>
            </a:r>
            <a:r>
              <a:rPr lang="en-US" b="1" i="1" smtClean="0">
                <a:latin typeface="+mj-lt"/>
              </a:rPr>
              <a:t> tai</a:t>
            </a:r>
            <a:r>
              <a:rPr lang="vi-VN" b="1" i="1" smtClean="0">
                <a:latin typeface="+mj-lt"/>
              </a:rPr>
              <a:t> </a:t>
            </a:r>
            <a:r>
              <a:rPr lang="vi-VN" b="1" i="1">
                <a:latin typeface="+mj-lt"/>
              </a:rPr>
              <a:t>vạ về </a:t>
            </a:r>
            <a:r>
              <a:rPr lang="vi-VN" b="1" i="1" smtClean="0">
                <a:latin typeface="+mj-lt"/>
              </a:rPr>
              <a:t>sau</a:t>
            </a:r>
            <a:r>
              <a:rPr lang="en-US" b="1" i="1" smtClean="0">
                <a:latin typeface="+mj-lt"/>
              </a:rPr>
              <a:t>.</a:t>
            </a:r>
            <a:endParaRPr lang="vi-VN" b="1" i="1">
              <a:latin typeface="+mj-lt"/>
            </a:endParaRPr>
          </a:p>
        </p:txBody>
      </p:sp>
      <p:cxnSp>
        <p:nvCxnSpPr>
          <p:cNvPr id="16" name="Straight Connector 15"/>
          <p:cNvCxnSpPr/>
          <p:nvPr/>
        </p:nvCxnSpPr>
        <p:spPr>
          <a:xfrm>
            <a:off x="467544" y="1948646"/>
            <a:ext cx="38164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16216" y="1948646"/>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79765" y="2198659"/>
            <a:ext cx="1338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2160" y="2164670"/>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76058" y="2452702"/>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88226" y="2452702"/>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79712" y="3244826"/>
            <a:ext cx="4572000" cy="1650449"/>
          </a:xfrm>
          <a:prstGeom prst="rect">
            <a:avLst/>
          </a:prstGeom>
        </p:spPr>
        <p:txBody>
          <a:bodyPr lIns="91366" tIns="45683" rIns="91366" bIns="45683">
            <a:spAutoFit/>
          </a:bodyPr>
          <a:lstStyle/>
          <a:p>
            <a:pPr>
              <a:buFontTx/>
              <a:buChar char="-"/>
            </a:pPr>
            <a:r>
              <a:rPr lang="en-US" sz="2000" b="1" i="1">
                <a:latin typeface="Times New Roman" pitchFamily="18" charset="0"/>
                <a:cs typeface="Times New Roman" pitchFamily="18" charset="0"/>
              </a:rPr>
              <a:t> Sứ giặc đi lại nghênh ngang</a:t>
            </a:r>
          </a:p>
          <a:p>
            <a:pPr>
              <a:buFontTx/>
              <a:buChar char="-"/>
            </a:pPr>
            <a:r>
              <a:rPr lang="en-US" sz="2000" b="1" i="1">
                <a:latin typeface="Times New Roman" pitchFamily="18" charset="0"/>
                <a:cs typeface="Times New Roman" pitchFamily="18" charset="0"/>
              </a:rPr>
              <a:t> Uốn lưỡi cú diều sỉ mắng…</a:t>
            </a:r>
          </a:p>
          <a:p>
            <a:pPr>
              <a:buFontTx/>
              <a:buChar char="-"/>
            </a:pPr>
            <a:r>
              <a:rPr lang="en-US" sz="2000" b="1" i="1">
                <a:latin typeface="Times New Roman" pitchFamily="18" charset="0"/>
                <a:cs typeface="Times New Roman" pitchFamily="18" charset="0"/>
              </a:rPr>
              <a:t> Đem thân dê chó bắt nạt tể phụ</a:t>
            </a:r>
          </a:p>
          <a:p>
            <a:pPr>
              <a:buFontTx/>
              <a:buChar char="-"/>
            </a:pPr>
            <a:r>
              <a:rPr lang="en-US" sz="2000" b="1" i="1">
                <a:latin typeface="Times New Roman" pitchFamily="18" charset="0"/>
                <a:cs typeface="Times New Roman" pitchFamily="18" charset="0"/>
              </a:rPr>
              <a:t> Đòi ngọc lụa thỏa lòng tham</a:t>
            </a:r>
          </a:p>
          <a:p>
            <a:pPr>
              <a:buFontTx/>
              <a:buChar char="-"/>
            </a:pPr>
            <a:r>
              <a:rPr lang="en-US" sz="2000" b="1" i="1">
                <a:latin typeface="Times New Roman" pitchFamily="18" charset="0"/>
                <a:cs typeface="Times New Roman" pitchFamily="18" charset="0"/>
              </a:rPr>
              <a:t> Thu bạc vàng để vét của kho</a:t>
            </a:r>
          </a:p>
        </p:txBody>
      </p:sp>
      <p:sp>
        <p:nvSpPr>
          <p:cNvPr id="28" name="TextBox 27"/>
          <p:cNvSpPr txBox="1"/>
          <p:nvPr/>
        </p:nvSpPr>
        <p:spPr>
          <a:xfrm>
            <a:off x="1032040" y="3244790"/>
            <a:ext cx="947672" cy="1569660"/>
          </a:xfrm>
          <a:prstGeom prst="rect">
            <a:avLst/>
          </a:prstGeom>
          <a:solidFill>
            <a:schemeClr val="accent5">
              <a:lumMod val="75000"/>
            </a:schemeClr>
          </a:solidFill>
        </p:spPr>
        <p:txBody>
          <a:bodyPr wrap="square" lIns="91366" tIns="45683" rIns="91366" bIns="45683" rtlCol="0">
            <a:spAutoFit/>
          </a:bodyPr>
          <a:lstStyle/>
          <a:p>
            <a:r>
              <a:rPr lang="en-US" sz="2400" b="1" i="1">
                <a:solidFill>
                  <a:schemeClr val="bg1"/>
                </a:solidFill>
                <a:latin typeface="Times New Roman" pitchFamily="18" charset="0"/>
                <a:cs typeface="Times New Roman" pitchFamily="18" charset="0"/>
              </a:rPr>
              <a:t>Tội ác của giặc</a:t>
            </a:r>
          </a:p>
        </p:txBody>
      </p:sp>
      <p:pic>
        <p:nvPicPr>
          <p:cNvPr id="30" name="Picture 29">
            <a:extLst>
              <a:ext uri="{FF2B5EF4-FFF2-40B4-BE49-F238E27FC236}">
                <a16:creationId xmlns:a16="http://schemas.microsoft.com/office/drawing/2014/main" id="{E8129C16-AF25-454E-8475-2869B09876E9}"/>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596798" y="3681551"/>
            <a:ext cx="842721" cy="842721"/>
          </a:xfrm>
          <a:prstGeom prst="rect">
            <a:avLst/>
          </a:prstGeom>
        </p:spPr>
      </p:pic>
      <p:sp>
        <p:nvSpPr>
          <p:cNvPr id="32" name="Rectangle 31"/>
          <p:cNvSpPr/>
          <p:nvPr/>
        </p:nvSpPr>
        <p:spPr>
          <a:xfrm>
            <a:off x="6389360" y="3604882"/>
            <a:ext cx="1999105" cy="1200329"/>
          </a:xfrm>
          <a:prstGeom prst="rect">
            <a:avLst/>
          </a:prstGeom>
        </p:spPr>
        <p:txBody>
          <a:bodyPr wrap="square" lIns="91366" tIns="45683" rIns="91366" bIns="45683">
            <a:spAutoFit/>
          </a:bodyPr>
          <a:lstStyle/>
          <a:p>
            <a:r>
              <a:rPr lang="en-US" sz="2400" b="1" i="1">
                <a:solidFill>
                  <a:srgbClr val="FF0000"/>
                </a:solidFill>
                <a:latin typeface="Times New Roman" pitchFamily="18" charset="0"/>
                <a:cs typeface="Times New Roman" pitchFamily="18" charset="0"/>
              </a:rPr>
              <a:t>Giặc ngang ngược, hống hách</a:t>
            </a:r>
          </a:p>
        </p:txBody>
      </p:sp>
      <p:sp>
        <p:nvSpPr>
          <p:cNvPr id="33" name="TextBox 32"/>
          <p:cNvSpPr txBox="1"/>
          <p:nvPr/>
        </p:nvSpPr>
        <p:spPr>
          <a:xfrm>
            <a:off x="899593" y="843558"/>
            <a:ext cx="2549492"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Tình hình đất nước</a:t>
            </a:r>
          </a:p>
        </p:txBody>
      </p:sp>
      <p:grpSp>
        <p:nvGrpSpPr>
          <p:cNvPr id="22" name="Group 21"/>
          <p:cNvGrpSpPr/>
          <p:nvPr/>
        </p:nvGrpSpPr>
        <p:grpSpPr>
          <a:xfrm>
            <a:off x="-66913" y="148476"/>
            <a:ext cx="3753205" cy="369332"/>
            <a:chOff x="-178462" y="1828800"/>
            <a:chExt cx="10009850" cy="984718"/>
          </a:xfrm>
        </p:grpSpPr>
        <p:sp>
          <p:nvSpPr>
            <p:cNvPr id="23" name="Round Same Side Corner Rectangle 2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9" name="TextBox 28"/>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047200937"/>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p:bldP spid="28"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đất</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nước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và</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nỗi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lòng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chủ</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tướng</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333876" y="1347615"/>
            <a:ext cx="8558604" cy="1477328"/>
          </a:xfrm>
          <a:prstGeom prst="rect">
            <a:avLst/>
          </a:prstGeom>
          <a:solidFill>
            <a:schemeClr val="accent5">
              <a:lumMod val="20000"/>
              <a:lumOff val="80000"/>
            </a:schemeClr>
          </a:solidFill>
        </p:spPr>
        <p:txBody>
          <a:bodyPr wrap="square" lIns="91366" tIns="45683" rIns="91366" bIns="45683">
            <a:spAutoFit/>
          </a:bodyPr>
          <a:lstStyle/>
          <a:p>
            <a:r>
              <a:rPr lang="vi-VN" b="1" i="1">
                <a:latin typeface="+mj-lt"/>
              </a:rPr>
              <a:t>Huống chi ta cùng các người sinh phải thời loạn lạc, lớn gặp buổi gian nan. Ngó thấy sứ </a:t>
            </a:r>
            <a:r>
              <a:rPr lang="vi-VN" b="1" i="1" smtClean="0">
                <a:latin typeface="+mj-lt"/>
              </a:rPr>
              <a:t>gi</a:t>
            </a:r>
            <a:r>
              <a:rPr lang="en-US" b="1" i="1" smtClean="0">
                <a:latin typeface="Times New Roman" pitchFamily="18" charset="0"/>
                <a:cs typeface="Times New Roman" pitchFamily="18" charset="0"/>
              </a:rPr>
              <a:t>ặc</a:t>
            </a:r>
            <a:r>
              <a:rPr lang="vi-VN" b="1" i="1" smtClean="0">
                <a:latin typeface="+mj-lt"/>
              </a:rPr>
              <a:t> </a:t>
            </a:r>
            <a:r>
              <a:rPr lang="vi-VN" b="1" i="1">
                <a:latin typeface="+mj-lt"/>
              </a:rPr>
              <a:t>đi lại nghênh ngang ngoài đường, uốn lưỡi cú diều mà sỉ mắng triều đình, đem thân dê chó mà bắt nạt tể phụ, thác mệnh Hốt Tất Liệt mà đòi ngọc lụa, để thỏa lòng tham không cùng, giả hiệu Vân Nam Vương mà thu bạc vàng, để vét của kho có hạn. Thật khác nào như đem thịt mà nuôi hổ đói, sao cho khỏi </a:t>
            </a:r>
            <a:r>
              <a:rPr lang="vi-VN" b="1" i="1" smtClean="0">
                <a:latin typeface="+mj-lt"/>
              </a:rPr>
              <a:t>để</a:t>
            </a:r>
            <a:r>
              <a:rPr lang="en-US" b="1" i="1" smtClean="0">
                <a:latin typeface="+mj-lt"/>
              </a:rPr>
              <a:t> tai</a:t>
            </a:r>
            <a:r>
              <a:rPr lang="vi-VN" b="1" i="1" smtClean="0">
                <a:latin typeface="+mj-lt"/>
              </a:rPr>
              <a:t> </a:t>
            </a:r>
            <a:r>
              <a:rPr lang="vi-VN" b="1" i="1">
                <a:latin typeface="+mj-lt"/>
              </a:rPr>
              <a:t>vạ về </a:t>
            </a:r>
            <a:r>
              <a:rPr lang="vi-VN" b="1" i="1" smtClean="0">
                <a:latin typeface="+mj-lt"/>
              </a:rPr>
              <a:t>sau</a:t>
            </a:r>
            <a:r>
              <a:rPr lang="en-US" b="1" i="1" smtClean="0">
                <a:latin typeface="+mj-lt"/>
              </a:rPr>
              <a:t>.</a:t>
            </a:r>
            <a:endParaRPr lang="vi-VN" b="1" i="1">
              <a:latin typeface="+mj-lt"/>
            </a:endParaRPr>
          </a:p>
        </p:txBody>
      </p:sp>
      <p:sp>
        <p:nvSpPr>
          <p:cNvPr id="13" name="TextBox 12"/>
          <p:cNvSpPr txBox="1"/>
          <p:nvPr/>
        </p:nvSpPr>
        <p:spPr>
          <a:xfrm>
            <a:off x="1032040" y="3245956"/>
            <a:ext cx="947672" cy="1569660"/>
          </a:xfrm>
          <a:prstGeom prst="rect">
            <a:avLst/>
          </a:prstGeom>
          <a:solidFill>
            <a:schemeClr val="accent5">
              <a:lumMod val="75000"/>
            </a:schemeClr>
          </a:solidFill>
        </p:spPr>
        <p:txBody>
          <a:bodyPr wrap="square" lIns="91366" tIns="45683" rIns="91366" bIns="45683" rtlCol="0">
            <a:spAutoFit/>
          </a:bodyPr>
          <a:lstStyle/>
          <a:p>
            <a:r>
              <a:rPr lang="en-US" sz="2400" b="1" i="1">
                <a:solidFill>
                  <a:schemeClr val="bg1"/>
                </a:solidFill>
                <a:latin typeface="Times New Roman" pitchFamily="18" charset="0"/>
                <a:cs typeface="Times New Roman" pitchFamily="18" charset="0"/>
              </a:rPr>
              <a:t>Tình hình đất nước</a:t>
            </a:r>
          </a:p>
        </p:txBody>
      </p:sp>
      <p:pic>
        <p:nvPicPr>
          <p:cNvPr id="14" name="Picture 13">
            <a:extLst>
              <a:ext uri="{FF2B5EF4-FFF2-40B4-BE49-F238E27FC236}">
                <a16:creationId xmlns:a16="http://schemas.microsoft.com/office/drawing/2014/main" id="{E8129C16-AF25-454E-8475-2869B09876E9}"/>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4000679" y="3538700"/>
            <a:ext cx="842721" cy="842721"/>
          </a:xfrm>
          <a:prstGeom prst="rect">
            <a:avLst/>
          </a:prstGeom>
        </p:spPr>
      </p:pic>
      <p:sp>
        <p:nvSpPr>
          <p:cNvPr id="15" name="Rectangle 14"/>
          <p:cNvSpPr/>
          <p:nvPr/>
        </p:nvSpPr>
        <p:spPr>
          <a:xfrm>
            <a:off x="4716016" y="3567104"/>
            <a:ext cx="2515112" cy="830997"/>
          </a:xfrm>
          <a:prstGeom prst="rect">
            <a:avLst/>
          </a:prstGeom>
        </p:spPr>
        <p:txBody>
          <a:bodyPr wrap="square" lIns="91366" tIns="45683" rIns="91366" bIns="45683">
            <a:spAutoFit/>
          </a:bodyPr>
          <a:lstStyle/>
          <a:p>
            <a:r>
              <a:rPr lang="en-US" sz="2400" b="1" i="1">
                <a:solidFill>
                  <a:srgbClr val="FF0000"/>
                </a:solidFill>
                <a:latin typeface="Times New Roman" pitchFamily="18" charset="0"/>
                <a:cs typeface="Times New Roman" pitchFamily="18" charset="0"/>
              </a:rPr>
              <a:t>Tình thế nguy kịch của đất nước</a:t>
            </a:r>
          </a:p>
        </p:txBody>
      </p:sp>
      <p:sp>
        <p:nvSpPr>
          <p:cNvPr id="16" name="Rectangle 15"/>
          <p:cNvSpPr/>
          <p:nvPr/>
        </p:nvSpPr>
        <p:spPr>
          <a:xfrm>
            <a:off x="1979712" y="3567104"/>
            <a:ext cx="2520280" cy="830997"/>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 Thời loạn lạc</a:t>
            </a:r>
          </a:p>
          <a:p>
            <a:r>
              <a:rPr lang="en-US" sz="2400" b="1" i="1">
                <a:latin typeface="Times New Roman" pitchFamily="18" charset="0"/>
                <a:cs typeface="Times New Roman" pitchFamily="18" charset="0"/>
              </a:rPr>
              <a:t>- Buổi gian nan</a:t>
            </a:r>
          </a:p>
        </p:txBody>
      </p:sp>
      <p:cxnSp>
        <p:nvCxnSpPr>
          <p:cNvPr id="17" name="Straight Connector 16"/>
          <p:cNvCxnSpPr/>
          <p:nvPr/>
        </p:nvCxnSpPr>
        <p:spPr>
          <a:xfrm>
            <a:off x="4211962" y="1661780"/>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72202" y="1661780"/>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99593" y="843558"/>
            <a:ext cx="2549492"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Tình hình đất nước</a:t>
            </a:r>
          </a:p>
        </p:txBody>
      </p:sp>
      <p:grpSp>
        <p:nvGrpSpPr>
          <p:cNvPr id="20" name="Group 19"/>
          <p:cNvGrpSpPr/>
          <p:nvPr/>
        </p:nvGrpSpPr>
        <p:grpSpPr>
          <a:xfrm>
            <a:off x="-66913" y="148476"/>
            <a:ext cx="3753205" cy="369332"/>
            <a:chOff x="-178462" y="1828800"/>
            <a:chExt cx="10009850" cy="984718"/>
          </a:xfrm>
        </p:grpSpPr>
        <p:sp>
          <p:nvSpPr>
            <p:cNvPr id="21" name="Round Same Side Corner Rectangle 20"/>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2" name="TextBox 21"/>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432305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ACCFEF31-A2E9-4ABB-81AA-D3CEBE768455}"/>
              </a:ext>
            </a:extLst>
          </p:cNvPr>
          <p:cNvPicPr>
            <a:picLocks noChangeAspect="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881880" y="2451426"/>
            <a:ext cx="4464497" cy="1915138"/>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155" y="3342909"/>
            <a:ext cx="3331149" cy="1800592"/>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542" y="2067694"/>
            <a:ext cx="2643430" cy="1598258"/>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Tình hình đất nước và nỗi lòng chủ tướng</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a:extLst>
              <a:ext uri="{FF2B5EF4-FFF2-40B4-BE49-F238E27FC236}">
                <a16:creationId xmlns:a16="http://schemas.microsoft.com/office/drawing/2014/main" id="{E8129C16-AF25-454E-8475-2869B09876E9}"/>
              </a:ext>
            </a:extLst>
          </p:cNvPr>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54648" y="2333144"/>
            <a:ext cx="842721" cy="842721"/>
          </a:xfrm>
          <a:prstGeom prst="rect">
            <a:avLst/>
          </a:prstGeom>
        </p:spPr>
      </p:pic>
      <p:sp>
        <p:nvSpPr>
          <p:cNvPr id="13" name="Rectangle 12"/>
          <p:cNvSpPr/>
          <p:nvPr/>
        </p:nvSpPr>
        <p:spPr>
          <a:xfrm>
            <a:off x="780934" y="1536345"/>
            <a:ext cx="4572000" cy="892552"/>
          </a:xfrm>
          <a:prstGeom prst="rect">
            <a:avLst/>
          </a:prstGeom>
        </p:spPr>
        <p:txBody>
          <a:bodyPr lIns="91366" tIns="45683" rIns="91366" bIns="45683">
            <a:spAutoFit/>
          </a:bodyPr>
          <a:lstStyle/>
          <a:p>
            <a:r>
              <a:rPr lang="en-US" sz="2800" b="1" i="1">
                <a:latin typeface="Times New Roman" pitchFamily="18" charset="0"/>
                <a:cs typeface="Times New Roman" pitchFamily="18" charset="0"/>
              </a:rPr>
              <a:t>* Nghệ thuật: </a:t>
            </a:r>
            <a:r>
              <a:rPr lang="en-US" sz="2400" i="1">
                <a:latin typeface="Times New Roman" pitchFamily="18" charset="0"/>
                <a:cs typeface="Times New Roman" pitchFamily="18" charset="0"/>
              </a:rPr>
              <a:t>ẩn dụ, vật hóa, nhịp dồn dập, lời văn gợi tả</a:t>
            </a:r>
            <a:endParaRPr lang="en-US" sz="2400" b="1" i="1">
              <a:latin typeface="Times New Roman" pitchFamily="18" charset="0"/>
              <a:cs typeface="Times New Roman" pitchFamily="18" charset="0"/>
            </a:endParaRPr>
          </a:p>
        </p:txBody>
      </p:sp>
      <p:sp>
        <p:nvSpPr>
          <p:cNvPr id="14" name="Rectangle 13"/>
          <p:cNvSpPr/>
          <p:nvPr/>
        </p:nvSpPr>
        <p:spPr>
          <a:xfrm>
            <a:off x="1296144" y="2544457"/>
            <a:ext cx="3635896" cy="1938992"/>
          </a:xfrm>
          <a:prstGeom prst="rect">
            <a:avLst/>
          </a:prstGeom>
        </p:spPr>
        <p:txBody>
          <a:bodyPr wrap="square" lIns="91366" tIns="45683" rIns="91366" bIns="45683">
            <a:spAutoFit/>
          </a:bodyPr>
          <a:lstStyle/>
          <a:p>
            <a:r>
              <a:rPr lang="en-US" sz="2400" b="1" i="1">
                <a:solidFill>
                  <a:srgbClr val="FF0000"/>
                </a:solidFill>
                <a:latin typeface="Times New Roman" pitchFamily="18" charset="0"/>
                <a:cs typeface="Times New Roman" pitchFamily="18" charset="0"/>
              </a:rPr>
              <a:t>Thể hiện sự khinh bỉ, căm phẫn của tác giả. Đồng thời khơi gợi lòng căm thù giặc và nỗi nhục mất nước</a:t>
            </a:r>
          </a:p>
          <a:p>
            <a:endParaRPr lang="en-US" sz="2400" b="1" i="1">
              <a:solidFill>
                <a:srgbClr val="FF0000"/>
              </a:solidFill>
              <a:latin typeface="Times New Roman" pitchFamily="18" charset="0"/>
              <a:cs typeface="Times New Roman" pitchFamily="18" charset="0"/>
            </a:endParaRPr>
          </a:p>
        </p:txBody>
      </p:sp>
      <p:sp>
        <p:nvSpPr>
          <p:cNvPr id="16" name="TextBox 15"/>
          <p:cNvSpPr txBox="1"/>
          <p:nvPr/>
        </p:nvSpPr>
        <p:spPr>
          <a:xfrm>
            <a:off x="899593" y="843558"/>
            <a:ext cx="2549492"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Tình hình đất nước</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2073" y="480970"/>
            <a:ext cx="2357335" cy="1661276"/>
          </a:xfrm>
          <a:prstGeom prst="rect">
            <a:avLst/>
          </a:prstGeom>
          <a:ln>
            <a:noFill/>
          </a:ln>
          <a:effectLst>
            <a:outerShdw blurRad="292100" dist="139700" dir="2700000" algn="tl" rotWithShape="0">
              <a:srgbClr val="333333">
                <a:alpha val="65000"/>
              </a:srgbClr>
            </a:outerShdw>
          </a:effectLst>
        </p:spPr>
      </p:pic>
      <p:grpSp>
        <p:nvGrpSpPr>
          <p:cNvPr id="21" name="Group 20"/>
          <p:cNvGrpSpPr/>
          <p:nvPr/>
        </p:nvGrpSpPr>
        <p:grpSpPr>
          <a:xfrm>
            <a:off x="-66913" y="148476"/>
            <a:ext cx="3753205" cy="369332"/>
            <a:chOff x="-178462" y="1828800"/>
            <a:chExt cx="10009850" cy="984718"/>
          </a:xfrm>
        </p:grpSpPr>
        <p:sp>
          <p:nvSpPr>
            <p:cNvPr id="22" name="Round Same Side Corner Rectangle 21"/>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3" name="TextBox 22"/>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1022575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par>
                                <p:cTn id="18" presetID="3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par>
                                <p:cTn id="24" presetID="3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Tình hình đất nước và nỗi lòng chủ tướng</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TextBox 11"/>
          <p:cNvSpPr txBox="1"/>
          <p:nvPr/>
        </p:nvSpPr>
        <p:spPr>
          <a:xfrm>
            <a:off x="899593" y="843558"/>
            <a:ext cx="2549492"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b. Nỗi lòng chủ tướng</a:t>
            </a:r>
          </a:p>
        </p:txBody>
      </p:sp>
      <p:grpSp>
        <p:nvGrpSpPr>
          <p:cNvPr id="14" name="Group 13"/>
          <p:cNvGrpSpPr/>
          <p:nvPr/>
        </p:nvGrpSpPr>
        <p:grpSpPr>
          <a:xfrm>
            <a:off x="251521" y="1347616"/>
            <a:ext cx="1791890" cy="1791890"/>
            <a:chOff x="1785" y="1136054"/>
            <a:chExt cx="1791890" cy="1791890"/>
          </a:xfrm>
        </p:grpSpPr>
        <p:sp>
          <p:nvSpPr>
            <p:cNvPr id="24" name="Oval 23"/>
            <p:cNvSpPr/>
            <p:nvPr/>
          </p:nvSpPr>
          <p:spPr>
            <a:xfrm>
              <a:off x="1785" y="1136054"/>
              <a:ext cx="1791890" cy="179189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5" name="Oval 4"/>
            <p:cNvSpPr/>
            <p:nvPr/>
          </p:nvSpPr>
          <p:spPr>
            <a:xfrm>
              <a:off x="264201" y="1398470"/>
              <a:ext cx="1267058" cy="12670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8614" tIns="46990" rIns="98614" bIns="46990" numCol="1" spcCol="1270" anchor="ctr" anchorCtr="0">
              <a:noAutofit/>
            </a:bodyPr>
            <a:lstStyle/>
            <a:p>
              <a:pPr algn="ctr" defTabSz="1643133">
                <a:lnSpc>
                  <a:spcPct val="90000"/>
                </a:lnSpc>
                <a:spcBef>
                  <a:spcPct val="0"/>
                </a:spcBef>
                <a:spcAft>
                  <a:spcPct val="35000"/>
                </a:spcAft>
              </a:pPr>
              <a:endParaRPr lang="en-US" sz="3700"/>
            </a:p>
          </p:txBody>
        </p:sp>
      </p:grpSp>
      <p:grpSp>
        <p:nvGrpSpPr>
          <p:cNvPr id="15" name="Group 14"/>
          <p:cNvGrpSpPr/>
          <p:nvPr/>
        </p:nvGrpSpPr>
        <p:grpSpPr>
          <a:xfrm>
            <a:off x="2483770" y="1347616"/>
            <a:ext cx="1791890" cy="1791890"/>
            <a:chOff x="1435298" y="1136054"/>
            <a:chExt cx="1791890" cy="1791890"/>
          </a:xfrm>
        </p:grpSpPr>
        <p:sp>
          <p:nvSpPr>
            <p:cNvPr id="22" name="Oval 21"/>
            <p:cNvSpPr/>
            <p:nvPr/>
          </p:nvSpPr>
          <p:spPr>
            <a:xfrm>
              <a:off x="1435298" y="1136054"/>
              <a:ext cx="1791890" cy="1791890"/>
            </a:xfrm>
            <a:prstGeom prst="ellipse">
              <a:avLst/>
            </a:prstGeom>
          </p:spPr>
          <p:style>
            <a:lnRef idx="2">
              <a:schemeClr val="lt1">
                <a:hueOff val="0"/>
                <a:satOff val="0"/>
                <a:lumOff val="0"/>
                <a:alphaOff val="0"/>
              </a:schemeClr>
            </a:lnRef>
            <a:fillRef idx="1">
              <a:schemeClr val="accent3">
                <a:alpha val="50000"/>
                <a:hueOff val="3750088"/>
                <a:satOff val="-5627"/>
                <a:lumOff val="-915"/>
                <a:alphaOff val="0"/>
              </a:schemeClr>
            </a:fillRef>
            <a:effectRef idx="0">
              <a:schemeClr val="accent3">
                <a:alpha val="50000"/>
                <a:hueOff val="3750088"/>
                <a:satOff val="-5627"/>
                <a:lumOff val="-915"/>
                <a:alphaOff val="0"/>
              </a:schemeClr>
            </a:effectRef>
            <a:fontRef idx="minor">
              <a:schemeClr val="tx1"/>
            </a:fontRef>
          </p:style>
        </p:sp>
        <p:sp>
          <p:nvSpPr>
            <p:cNvPr id="23" name="Oval 6"/>
            <p:cNvSpPr/>
            <p:nvPr/>
          </p:nvSpPr>
          <p:spPr>
            <a:xfrm>
              <a:off x="1697714" y="1398470"/>
              <a:ext cx="1267058" cy="12670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8614" tIns="46990" rIns="98614" bIns="46990" numCol="1" spcCol="1270" anchor="ctr" anchorCtr="0">
              <a:noAutofit/>
            </a:bodyPr>
            <a:lstStyle/>
            <a:p>
              <a:pPr algn="ctr" defTabSz="1643133">
                <a:lnSpc>
                  <a:spcPct val="90000"/>
                </a:lnSpc>
                <a:spcBef>
                  <a:spcPct val="0"/>
                </a:spcBef>
                <a:spcAft>
                  <a:spcPct val="35000"/>
                </a:spcAft>
              </a:pPr>
              <a:endParaRPr lang="en-US" sz="3700"/>
            </a:p>
          </p:txBody>
        </p:sp>
      </p:grpSp>
      <p:grpSp>
        <p:nvGrpSpPr>
          <p:cNvPr id="16" name="Group 15"/>
          <p:cNvGrpSpPr/>
          <p:nvPr/>
        </p:nvGrpSpPr>
        <p:grpSpPr>
          <a:xfrm>
            <a:off x="4724326" y="1347616"/>
            <a:ext cx="1791890" cy="1791890"/>
            <a:chOff x="2868810" y="1136054"/>
            <a:chExt cx="1791890" cy="1791890"/>
          </a:xfrm>
        </p:grpSpPr>
        <p:sp>
          <p:nvSpPr>
            <p:cNvPr id="20" name="Oval 19"/>
            <p:cNvSpPr/>
            <p:nvPr/>
          </p:nvSpPr>
          <p:spPr>
            <a:xfrm>
              <a:off x="2868810" y="1136054"/>
              <a:ext cx="1791890" cy="1791890"/>
            </a:xfrm>
            <a:prstGeom prst="ellipse">
              <a:avLst/>
            </a:prstGeom>
          </p:spPr>
          <p:style>
            <a:lnRef idx="2">
              <a:schemeClr val="lt1">
                <a:hueOff val="0"/>
                <a:satOff val="0"/>
                <a:lumOff val="0"/>
                <a:alphaOff val="0"/>
              </a:schemeClr>
            </a:lnRef>
            <a:fillRef idx="1">
              <a:schemeClr val="accent3">
                <a:alpha val="50000"/>
                <a:hueOff val="7500176"/>
                <a:satOff val="-11253"/>
                <a:lumOff val="-1830"/>
                <a:alphaOff val="0"/>
              </a:schemeClr>
            </a:fillRef>
            <a:effectRef idx="0">
              <a:schemeClr val="accent3">
                <a:alpha val="50000"/>
                <a:hueOff val="7500176"/>
                <a:satOff val="-11253"/>
                <a:lumOff val="-1830"/>
                <a:alphaOff val="0"/>
              </a:schemeClr>
            </a:effectRef>
            <a:fontRef idx="minor">
              <a:schemeClr val="tx1"/>
            </a:fontRef>
          </p:style>
        </p:sp>
        <p:sp>
          <p:nvSpPr>
            <p:cNvPr id="21" name="Oval 8"/>
            <p:cNvSpPr/>
            <p:nvPr/>
          </p:nvSpPr>
          <p:spPr>
            <a:xfrm>
              <a:off x="3131226" y="1398470"/>
              <a:ext cx="1267058" cy="12670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8614" tIns="46990" rIns="98614" bIns="46990" numCol="1" spcCol="1270" anchor="ctr" anchorCtr="0">
              <a:noAutofit/>
            </a:bodyPr>
            <a:lstStyle/>
            <a:p>
              <a:pPr algn="ctr" defTabSz="1643133">
                <a:lnSpc>
                  <a:spcPct val="90000"/>
                </a:lnSpc>
                <a:spcBef>
                  <a:spcPct val="0"/>
                </a:spcBef>
                <a:spcAft>
                  <a:spcPct val="35000"/>
                </a:spcAft>
              </a:pPr>
              <a:endParaRPr lang="en-US" sz="3700"/>
            </a:p>
          </p:txBody>
        </p:sp>
      </p:grpSp>
      <p:grpSp>
        <p:nvGrpSpPr>
          <p:cNvPr id="17" name="Group 16"/>
          <p:cNvGrpSpPr/>
          <p:nvPr/>
        </p:nvGrpSpPr>
        <p:grpSpPr>
          <a:xfrm>
            <a:off x="6956575" y="1347616"/>
            <a:ext cx="1791890" cy="1791890"/>
            <a:chOff x="4302323" y="1136054"/>
            <a:chExt cx="1791890" cy="1791890"/>
          </a:xfrm>
        </p:grpSpPr>
        <p:sp>
          <p:nvSpPr>
            <p:cNvPr id="18" name="Oval 17"/>
            <p:cNvSpPr/>
            <p:nvPr/>
          </p:nvSpPr>
          <p:spPr>
            <a:xfrm>
              <a:off x="4302323" y="1136054"/>
              <a:ext cx="1791890" cy="1791890"/>
            </a:xfrm>
            <a:prstGeom prst="ellipse">
              <a:avLst/>
            </a:prstGeom>
          </p:spPr>
          <p:style>
            <a:lnRef idx="2">
              <a:schemeClr val="lt1">
                <a:hueOff val="0"/>
                <a:satOff val="0"/>
                <a:lumOff val="0"/>
                <a:alphaOff val="0"/>
              </a:schemeClr>
            </a:lnRef>
            <a:fillRef idx="1">
              <a:schemeClr val="accent3">
                <a:alpha val="50000"/>
                <a:hueOff val="11250264"/>
                <a:satOff val="-16880"/>
                <a:lumOff val="-2745"/>
                <a:alphaOff val="0"/>
              </a:schemeClr>
            </a:fillRef>
            <a:effectRef idx="0">
              <a:schemeClr val="accent3">
                <a:alpha val="50000"/>
                <a:hueOff val="11250264"/>
                <a:satOff val="-16880"/>
                <a:lumOff val="-2745"/>
                <a:alphaOff val="0"/>
              </a:schemeClr>
            </a:effectRef>
            <a:fontRef idx="minor">
              <a:schemeClr val="tx1"/>
            </a:fontRef>
          </p:style>
        </p:sp>
        <p:sp>
          <p:nvSpPr>
            <p:cNvPr id="19" name="Oval 10"/>
            <p:cNvSpPr/>
            <p:nvPr/>
          </p:nvSpPr>
          <p:spPr>
            <a:xfrm>
              <a:off x="4564739" y="1398470"/>
              <a:ext cx="1267058" cy="12670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8614" tIns="46990" rIns="98614" bIns="46990" numCol="1" spcCol="1270" anchor="ctr" anchorCtr="0">
              <a:noAutofit/>
            </a:bodyPr>
            <a:lstStyle/>
            <a:p>
              <a:pPr algn="ctr" defTabSz="1643133">
                <a:lnSpc>
                  <a:spcPct val="90000"/>
                </a:lnSpc>
                <a:spcBef>
                  <a:spcPct val="0"/>
                </a:spcBef>
                <a:spcAft>
                  <a:spcPct val="35000"/>
                </a:spcAft>
              </a:pPr>
              <a:endParaRPr lang="en-US" sz="3700"/>
            </a:p>
          </p:txBody>
        </p:sp>
      </p:grpSp>
      <p:sp>
        <p:nvSpPr>
          <p:cNvPr id="26" name="Rectangle 25"/>
          <p:cNvSpPr/>
          <p:nvPr/>
        </p:nvSpPr>
        <p:spPr>
          <a:xfrm>
            <a:off x="475854" y="1812767"/>
            <a:ext cx="1431850" cy="830997"/>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Tột cùng lo lắng</a:t>
            </a:r>
            <a:endParaRPr lang="en-US" sz="2400" i="1">
              <a:latin typeface="Times New Roman" pitchFamily="18" charset="0"/>
              <a:cs typeface="Times New Roman" pitchFamily="18" charset="0"/>
            </a:endParaRPr>
          </a:p>
        </p:txBody>
      </p:sp>
      <p:sp>
        <p:nvSpPr>
          <p:cNvPr id="27" name="Rectangle 26"/>
          <p:cNvSpPr/>
          <p:nvPr/>
        </p:nvSpPr>
        <p:spPr>
          <a:xfrm>
            <a:off x="2757524" y="1812767"/>
            <a:ext cx="1382433" cy="830997"/>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Tột cùng đau xót</a:t>
            </a:r>
            <a:endParaRPr lang="en-US" sz="2400" i="1">
              <a:latin typeface="Times New Roman" pitchFamily="18" charset="0"/>
              <a:cs typeface="Times New Roman" pitchFamily="18" charset="0"/>
            </a:endParaRPr>
          </a:p>
        </p:txBody>
      </p:sp>
      <p:sp>
        <p:nvSpPr>
          <p:cNvPr id="28" name="Rectangle 27"/>
          <p:cNvSpPr/>
          <p:nvPr/>
        </p:nvSpPr>
        <p:spPr>
          <a:xfrm>
            <a:off x="5004049" y="1812767"/>
            <a:ext cx="1324670" cy="830997"/>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Tột cùng căm uất</a:t>
            </a:r>
            <a:endParaRPr lang="en-US" sz="2400" i="1">
              <a:latin typeface="Times New Roman" pitchFamily="18" charset="0"/>
              <a:cs typeface="Times New Roman" pitchFamily="18" charset="0"/>
            </a:endParaRPr>
          </a:p>
        </p:txBody>
      </p:sp>
      <p:sp>
        <p:nvSpPr>
          <p:cNvPr id="29" name="Rectangle 28"/>
          <p:cNvSpPr/>
          <p:nvPr/>
        </p:nvSpPr>
        <p:spPr>
          <a:xfrm>
            <a:off x="7171612" y="1740758"/>
            <a:ext cx="1432836" cy="830997"/>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Tột cùng hi sinh</a:t>
            </a:r>
            <a:endParaRPr lang="en-US" sz="2400" i="1">
              <a:latin typeface="Times New Roman" pitchFamily="18" charset="0"/>
              <a:cs typeface="Times New Roman" pitchFamily="18" charset="0"/>
            </a:endParaRPr>
          </a:p>
        </p:txBody>
      </p:sp>
      <p:sp>
        <p:nvSpPr>
          <p:cNvPr id="30" name="Rectangle 29"/>
          <p:cNvSpPr/>
          <p:nvPr/>
        </p:nvSpPr>
        <p:spPr>
          <a:xfrm>
            <a:off x="351032" y="3396944"/>
            <a:ext cx="1327591" cy="830997"/>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mất ăn, mất ngủ</a:t>
            </a:r>
          </a:p>
        </p:txBody>
      </p:sp>
      <p:sp>
        <p:nvSpPr>
          <p:cNvPr id="31" name="Rectangle 30"/>
          <p:cNvSpPr/>
          <p:nvPr/>
        </p:nvSpPr>
        <p:spPr>
          <a:xfrm>
            <a:off x="2123728" y="3396944"/>
            <a:ext cx="2489784" cy="830997"/>
          </a:xfrm>
          <a:prstGeom prst="rect">
            <a:avLst/>
          </a:prstGeom>
        </p:spPr>
        <p:txBody>
          <a:bodyPr wrap="none" lIns="91366" tIns="45683" rIns="91366" bIns="45683">
            <a:spAutoFit/>
          </a:bodyPr>
          <a:lstStyle/>
          <a:p>
            <a:r>
              <a:rPr lang="en-US" sz="2400" b="1" i="1">
                <a:latin typeface="Times New Roman" pitchFamily="18" charset="0"/>
                <a:cs typeface="Times New Roman" pitchFamily="18" charset="0"/>
              </a:rPr>
              <a:t>ruột đau như cắt,</a:t>
            </a:r>
          </a:p>
          <a:p>
            <a:r>
              <a:rPr lang="en-US" sz="2400" b="1" i="1">
                <a:latin typeface="Times New Roman" pitchFamily="18" charset="0"/>
                <a:cs typeface="Times New Roman" pitchFamily="18" charset="0"/>
              </a:rPr>
              <a:t>nước mắt đầm đìa</a:t>
            </a:r>
            <a:endParaRPr lang="en-US" sz="2400" b="1">
              <a:latin typeface="Times New Roman" pitchFamily="18" charset="0"/>
              <a:cs typeface="Times New Roman" pitchFamily="18" charset="0"/>
            </a:endParaRPr>
          </a:p>
        </p:txBody>
      </p:sp>
      <p:pic>
        <p:nvPicPr>
          <p:cNvPr id="32" name="Picture 31">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5989715">
            <a:off x="624719" y="2843408"/>
            <a:ext cx="842721" cy="842721"/>
          </a:xfrm>
          <a:prstGeom prst="rect">
            <a:avLst/>
          </a:prstGeom>
        </p:spPr>
      </p:pic>
      <p:pic>
        <p:nvPicPr>
          <p:cNvPr id="33" name="Picture 32">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5989715">
            <a:off x="2943461" y="2853524"/>
            <a:ext cx="842721" cy="842721"/>
          </a:xfrm>
          <a:prstGeom prst="rect">
            <a:avLst/>
          </a:prstGeom>
        </p:spPr>
      </p:pic>
      <p:pic>
        <p:nvPicPr>
          <p:cNvPr id="34" name="Picture 33">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5989715">
            <a:off x="5175710" y="2853524"/>
            <a:ext cx="842721" cy="842721"/>
          </a:xfrm>
          <a:prstGeom prst="rect">
            <a:avLst/>
          </a:prstGeom>
        </p:spPr>
      </p:pic>
      <p:pic>
        <p:nvPicPr>
          <p:cNvPr id="35" name="Picture 34">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5989715">
            <a:off x="7479965" y="2853524"/>
            <a:ext cx="842721" cy="842721"/>
          </a:xfrm>
          <a:prstGeom prst="rect">
            <a:avLst/>
          </a:prstGeom>
        </p:spPr>
      </p:pic>
      <p:sp>
        <p:nvSpPr>
          <p:cNvPr id="36" name="Rectangle 35"/>
          <p:cNvSpPr/>
          <p:nvPr/>
        </p:nvSpPr>
        <p:spPr>
          <a:xfrm>
            <a:off x="4723514" y="3363880"/>
            <a:ext cx="2224771" cy="1200329"/>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xả thịt lột da, nuốt gan uống máu quân thù</a:t>
            </a:r>
            <a:endParaRPr lang="en-US" sz="2400" b="1">
              <a:latin typeface="Times New Roman" pitchFamily="18" charset="0"/>
              <a:cs typeface="Times New Roman" pitchFamily="18" charset="0"/>
            </a:endParaRPr>
          </a:p>
        </p:txBody>
      </p:sp>
      <p:sp>
        <p:nvSpPr>
          <p:cNvPr id="37" name="Rectangle 36"/>
          <p:cNvSpPr/>
          <p:nvPr/>
        </p:nvSpPr>
        <p:spPr>
          <a:xfrm>
            <a:off x="7045242" y="3387687"/>
            <a:ext cx="1919248" cy="1200329"/>
          </a:xfrm>
          <a:prstGeom prst="rect">
            <a:avLst/>
          </a:prstGeom>
        </p:spPr>
        <p:txBody>
          <a:bodyPr wrap="square" lIns="91366" tIns="45683" rIns="91366" bIns="45683">
            <a:spAutoFit/>
          </a:bodyPr>
          <a:lstStyle/>
          <a:p>
            <a:r>
              <a:rPr lang="en-US" sz="2400" b="1" i="1">
                <a:latin typeface="Times New Roman" pitchFamily="18" charset="0"/>
                <a:cs typeface="Times New Roman" pitchFamily="18" charset="0"/>
              </a:rPr>
              <a:t>dẫu cho trăm thân này… vui lòng</a:t>
            </a:r>
            <a:endParaRPr lang="en-US" sz="2400" b="1">
              <a:latin typeface="Times New Roman" pitchFamily="18" charset="0"/>
              <a:cs typeface="Times New Roman" pitchFamily="18" charset="0"/>
            </a:endParaRPr>
          </a:p>
        </p:txBody>
      </p:sp>
      <p:grpSp>
        <p:nvGrpSpPr>
          <p:cNvPr id="46" name="Group 45"/>
          <p:cNvGrpSpPr/>
          <p:nvPr/>
        </p:nvGrpSpPr>
        <p:grpSpPr>
          <a:xfrm>
            <a:off x="-66913" y="148476"/>
            <a:ext cx="3753205" cy="369332"/>
            <a:chOff x="-178462" y="1828800"/>
            <a:chExt cx="10009850" cy="984718"/>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48" name="TextBox 47"/>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48"/>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9108370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barn(inVertical)">
                                      <p:cBhvr>
                                        <p:cTn id="85" dur="500"/>
                                        <p:tgtEl>
                                          <p:spTgt spid="37"/>
                                        </p:tgtEl>
                                      </p:cBhvr>
                                    </p:animEffect>
                                  </p:childTnLst>
                                </p:cTn>
                              </p:par>
                              <p:par>
                                <p:cTn id="86" presetID="16" presetClass="entr" presetSubtype="21"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a:extLst>
              <a:ext uri="{FF2B5EF4-FFF2-40B4-BE49-F238E27FC236}">
                <a16:creationId xmlns:a16="http://schemas.microsoft.com/office/drawing/2014/main" id="{ACCFEF31-A2E9-4ABB-81AA-D3CEBE768455}"/>
              </a:ext>
            </a:extLst>
          </p:cNvPr>
          <p:cNvPicPr>
            <a:picLocks noChangeAspect="1"/>
          </p:cNvPicPr>
          <p:nvPr/>
        </p:nvPicPr>
        <p:blipFill>
          <a:blip r:embed="rId3">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1043646" y="2811630"/>
            <a:ext cx="4464497" cy="1915138"/>
          </a:xfrm>
          <a:prstGeom prst="rect">
            <a:avLst/>
          </a:prstGeom>
        </p:spPr>
      </p:pic>
      <p:pic>
        <p:nvPicPr>
          <p:cNvPr id="4" name="Picture 3">
            <a:extLst>
              <a:ext uri="{FF2B5EF4-FFF2-40B4-BE49-F238E27FC236}">
                <a16:creationId xmlns:a16="http://schemas.microsoft.com/office/drawing/2014/main" id="{E8129C16-AF25-454E-8475-2869B09876E9}"/>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54648" y="2653697"/>
            <a:ext cx="842721" cy="842721"/>
          </a:xfrm>
          <a:prstGeom prst="rect">
            <a:avLst/>
          </a:prstGeom>
        </p:spPr>
      </p:pic>
      <p:sp>
        <p:nvSpPr>
          <p:cNvPr id="5" name="Rectangle 4"/>
          <p:cNvSpPr/>
          <p:nvPr/>
        </p:nvSpPr>
        <p:spPr>
          <a:xfrm>
            <a:off x="780934" y="1536343"/>
            <a:ext cx="4572000" cy="1261884"/>
          </a:xfrm>
          <a:prstGeom prst="rect">
            <a:avLst/>
          </a:prstGeom>
        </p:spPr>
        <p:txBody>
          <a:bodyPr lIns="91366" tIns="45683" rIns="91366" bIns="45683">
            <a:spAutoFit/>
          </a:bodyPr>
          <a:lstStyle/>
          <a:p>
            <a:pPr algn="just"/>
            <a:r>
              <a:rPr lang="en-US" sz="2800" b="1" i="1">
                <a:latin typeface="Times New Roman" pitchFamily="18" charset="0"/>
                <a:cs typeface="Times New Roman" pitchFamily="18" charset="0"/>
              </a:rPr>
              <a:t>* Nghệ thuật: </a:t>
            </a:r>
            <a:r>
              <a:rPr lang="en-US" sz="2400" i="1">
                <a:latin typeface="Times New Roman" panose="02020603050405020304" pitchFamily="18" charset="0"/>
                <a:ea typeface="Calibri" panose="020F0502020204030204" pitchFamily="34" charset="0"/>
              </a:rPr>
              <a:t>Sử dụng phép liệt kê, so sánh, phóng đại, ẩn dụ, thành ngữ….</a:t>
            </a:r>
            <a:endParaRPr lang="en-SG" sz="2000" i="1" dirty="0"/>
          </a:p>
        </p:txBody>
      </p:sp>
      <p:sp>
        <p:nvSpPr>
          <p:cNvPr id="6" name="Rectangle 5"/>
          <p:cNvSpPr/>
          <p:nvPr/>
        </p:nvSpPr>
        <p:spPr>
          <a:xfrm>
            <a:off x="1126770" y="2787775"/>
            <a:ext cx="4237318" cy="1938992"/>
          </a:xfrm>
          <a:prstGeom prst="rect">
            <a:avLst/>
          </a:prstGeom>
        </p:spPr>
        <p:txBody>
          <a:bodyPr wrap="square" lIns="91366" tIns="45683" rIns="91366" bIns="45683">
            <a:spAutoFit/>
          </a:bodyPr>
          <a:lstStyle/>
          <a:p>
            <a:r>
              <a:rPr lang="en-US" sz="2400" i="1">
                <a:latin typeface="Times New Roman" pitchFamily="18" charset="0"/>
                <a:cs typeface="Times New Roman" pitchFamily="18" charset="0"/>
              </a:rPr>
              <a:t> </a:t>
            </a:r>
            <a:r>
              <a:rPr lang="en-US" sz="2400" b="1" i="1">
                <a:solidFill>
                  <a:srgbClr val="FF0000"/>
                </a:solidFill>
                <a:latin typeface="Times New Roman" pitchFamily="18" charset="0"/>
                <a:cs typeface="Times New Roman" pitchFamily="18" charset="0"/>
              </a:rPr>
              <a:t>Lòng yêu nước, lòng căm thù giặc, tinh thần sẵn sàng hi sinh vì nghĩa lớn của vua, đồng thời khích lệ mọi người yêu nước, cố gắng lập chiến công</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74875"/>
            <a:ext cx="3528392" cy="4781899"/>
          </a:xfrm>
          <a:prstGeom prst="rect">
            <a:avLst/>
          </a:prstGeom>
        </p:spPr>
      </p:pic>
      <p:grpSp>
        <p:nvGrpSpPr>
          <p:cNvPr id="12" name="Group 11"/>
          <p:cNvGrpSpPr/>
          <p:nvPr/>
        </p:nvGrpSpPr>
        <p:grpSpPr>
          <a:xfrm>
            <a:off x="239966" y="519999"/>
            <a:ext cx="6636303" cy="395616"/>
            <a:chOff x="644526" y="2766774"/>
            <a:chExt cx="17699112" cy="1054970"/>
          </a:xfrm>
        </p:grpSpPr>
        <p:sp>
          <p:nvSpPr>
            <p:cNvPr id="13" name="TextBox 12"/>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đất</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nước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và</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nỗi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lòng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chủ</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tướng</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5" name="TextBox 14"/>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6" name="TextBox 15"/>
          <p:cNvSpPr txBox="1"/>
          <p:nvPr/>
        </p:nvSpPr>
        <p:spPr>
          <a:xfrm>
            <a:off x="899593" y="843558"/>
            <a:ext cx="2549492"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b. Nỗi lòng chủ tướng</a:t>
            </a:r>
          </a:p>
        </p:txBody>
      </p:sp>
      <p:grpSp>
        <p:nvGrpSpPr>
          <p:cNvPr id="22" name="Group 21"/>
          <p:cNvGrpSpPr/>
          <p:nvPr/>
        </p:nvGrpSpPr>
        <p:grpSpPr>
          <a:xfrm>
            <a:off x="-66913" y="148476"/>
            <a:ext cx="3753205" cy="369332"/>
            <a:chOff x="-178462" y="1828800"/>
            <a:chExt cx="10009850" cy="984718"/>
          </a:xfrm>
        </p:grpSpPr>
        <p:sp>
          <p:nvSpPr>
            <p:cNvPr id="23" name="Round Same Side Corner Rectangle 2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4" name="TextBox 23"/>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2648918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tích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phải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trái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làm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rõ</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đúng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sai</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Rectangle 11"/>
          <p:cNvSpPr/>
          <p:nvPr/>
        </p:nvSpPr>
        <p:spPr>
          <a:xfrm>
            <a:off x="4355977" y="1326124"/>
            <a:ext cx="4392488" cy="3520192"/>
          </a:xfrm>
          <a:prstGeom prst="rect">
            <a:avLst/>
          </a:prstGeom>
          <a:solidFill>
            <a:schemeClr val="accent5">
              <a:lumMod val="20000"/>
              <a:lumOff val="80000"/>
            </a:schemeClr>
          </a:solidFill>
        </p:spPr>
        <p:txBody>
          <a:bodyPr wrap="square" lIns="91366" tIns="45683" rIns="91366" bIns="45683">
            <a:spAutoFit/>
          </a:bodyPr>
          <a:lstStyle/>
          <a:p>
            <a:pPr algn="just">
              <a:defRPr/>
            </a:pPr>
            <a:r>
              <a:rPr lang="en-US" altLang="en-US" sz="2000" b="1" i="1">
                <a:latin typeface="Times New Roman" panose="02020603050405020304" pitchFamily="18" charset="0"/>
                <a:cs typeface="Times New Roman" panose="02020603050405020304" pitchFamily="18" charset="0"/>
              </a:rPr>
              <a:t>“Các ng</a:t>
            </a:r>
            <a:r>
              <a:rPr lang="vi-VN" altLang="en-US" sz="2000" b="1" i="1">
                <a:latin typeface="Times New Roman" panose="02020603050405020304" pitchFamily="18" charset="0"/>
                <a:cs typeface="Times New Roman" panose="02020603050405020304" pitchFamily="18" charset="0"/>
              </a:rPr>
              <a:t>ư</a:t>
            </a:r>
            <a:r>
              <a:rPr lang="en-US" altLang="en-US" sz="2000" b="1" i="1">
                <a:latin typeface="Times New Roman" panose="02020603050405020304" pitchFamily="18" charset="0"/>
                <a:cs typeface="Times New Roman" panose="02020603050405020304" pitchFamily="18" charset="0"/>
              </a:rPr>
              <a:t>ơi ở cùng ta coi giữ binh quyền đã lâu ngày, không có mặc thì ta cho áo, không có ăn thì ta cho c</a:t>
            </a:r>
            <a:r>
              <a:rPr lang="vi-VN" altLang="en-US" sz="2000" b="1" i="1">
                <a:latin typeface="Times New Roman" panose="02020603050405020304" pitchFamily="18" charset="0"/>
                <a:cs typeface="Times New Roman" panose="02020603050405020304" pitchFamily="18" charset="0"/>
              </a:rPr>
              <a:t>ơ</a:t>
            </a:r>
            <a:r>
              <a:rPr lang="en-US" altLang="en-US" sz="2000" b="1" i="1">
                <a:latin typeface="Times New Roman" panose="02020603050405020304" pitchFamily="18" charset="0"/>
                <a:cs typeface="Times New Roman" panose="02020603050405020304" pitchFamily="18" charset="0"/>
              </a:rPr>
              <a:t>m; quan nhỏ thì ta thăng chức, l</a:t>
            </a:r>
            <a:r>
              <a:rPr lang="vi-VN" altLang="en-US" sz="2000" b="1" i="1">
                <a:latin typeface="Times New Roman" panose="02020603050405020304" pitchFamily="18" charset="0"/>
                <a:cs typeface="Times New Roman" panose="02020603050405020304" pitchFamily="18" charset="0"/>
              </a:rPr>
              <a:t>ư</a:t>
            </a:r>
            <a:r>
              <a:rPr lang="en-US" altLang="en-US" sz="2000" b="1" i="1">
                <a:latin typeface="Times New Roman" panose="02020603050405020304" pitchFamily="18" charset="0"/>
                <a:cs typeface="Times New Roman" panose="02020603050405020304" pitchFamily="18" charset="0"/>
              </a:rPr>
              <a:t>ơng ít thì ta cấp bổng; đi thủy thì ta cho thuyền, đi bộ thì ta cho ngựa; lúc trận mạc xông pha thì cùng nhau sống chết, lúc ở nhà nhàn hạ thì cùng nhau vui c</a:t>
            </a:r>
            <a:r>
              <a:rPr lang="vi-VN" altLang="en-US" sz="2000" b="1" i="1">
                <a:latin typeface="Times New Roman" panose="02020603050405020304" pitchFamily="18" charset="0"/>
                <a:cs typeface="Times New Roman" panose="02020603050405020304" pitchFamily="18" charset="0"/>
              </a:rPr>
              <a:t>ư</a:t>
            </a:r>
            <a:r>
              <a:rPr lang="en-US" altLang="en-US" sz="2000" b="1" i="1">
                <a:latin typeface="Times New Roman" panose="02020603050405020304" pitchFamily="18" charset="0"/>
                <a:cs typeface="Times New Roman" panose="02020603050405020304" pitchFamily="18" charset="0"/>
              </a:rPr>
              <a:t>ời. Cách đối đãi so với Vư</a:t>
            </a:r>
            <a:r>
              <a:rPr lang="vi-VN" altLang="en-US" sz="2000" b="1" i="1">
                <a:latin typeface="Times New Roman" panose="02020603050405020304" pitchFamily="18" charset="0"/>
                <a:cs typeface="Times New Roman" panose="02020603050405020304" pitchFamily="18" charset="0"/>
              </a:rPr>
              <a:t>ơ</a:t>
            </a:r>
            <a:r>
              <a:rPr lang="en-US" altLang="en-US" sz="2000" b="1" i="1">
                <a:latin typeface="Times New Roman" panose="02020603050405020304" pitchFamily="18" charset="0"/>
                <a:cs typeface="Times New Roman" panose="02020603050405020304" pitchFamily="18" charset="0"/>
              </a:rPr>
              <a:t>ng Công Kiên, Cốt Đãi Ngột Lang ngày tr</a:t>
            </a:r>
            <a:r>
              <a:rPr lang="vi-VN" altLang="en-US" sz="2000" b="1" i="1">
                <a:latin typeface="Times New Roman" panose="02020603050405020304" pitchFamily="18" charset="0"/>
                <a:cs typeface="Times New Roman" panose="02020603050405020304" pitchFamily="18" charset="0"/>
              </a:rPr>
              <a:t>ư</a:t>
            </a:r>
            <a:r>
              <a:rPr lang="en-US" altLang="en-US" sz="2000" b="1" i="1">
                <a:latin typeface="Times New Roman" panose="02020603050405020304" pitchFamily="18" charset="0"/>
                <a:cs typeface="Times New Roman" panose="02020603050405020304" pitchFamily="18" charset="0"/>
              </a:rPr>
              <a:t>ớc cũng chẳng kém gì.”</a:t>
            </a:r>
            <a:endParaRPr lang="en-US" altLang="en-US" sz="2000" b="1" i="1" dirty="0">
              <a:latin typeface=".VnArial Narrow"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11" y="1345547"/>
            <a:ext cx="3683637" cy="3797955"/>
          </a:xfrm>
          <a:prstGeom prst="rect">
            <a:avLst/>
          </a:prstGeom>
        </p:spPr>
      </p:pic>
      <p:sp>
        <p:nvSpPr>
          <p:cNvPr id="14" name="TextBox 13"/>
          <p:cNvSpPr txBox="1"/>
          <p:nvPr/>
        </p:nvSpPr>
        <p:spPr>
          <a:xfrm>
            <a:off x="899628" y="843558"/>
            <a:ext cx="4605343"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Nhắc đến mối thân tình giữa chủ và tớ</a:t>
            </a:r>
          </a:p>
        </p:txBody>
      </p:sp>
      <p:grpSp>
        <p:nvGrpSpPr>
          <p:cNvPr id="15" name="Group 14"/>
          <p:cNvGrpSpPr/>
          <p:nvPr/>
        </p:nvGrpSpPr>
        <p:grpSpPr>
          <a:xfrm>
            <a:off x="-66913" y="148476"/>
            <a:ext cx="3753205" cy="369332"/>
            <a:chOff x="-178462" y="1828800"/>
            <a:chExt cx="10009850" cy="984718"/>
          </a:xfrm>
        </p:grpSpPr>
        <p:sp>
          <p:nvSpPr>
            <p:cNvPr id="16" name="Round Same Side Corner Rectangle 1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7" name="TextBox 16"/>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162880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tích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phải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trái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làm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rõ</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đúng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sai</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aphicFrame>
        <p:nvGraphicFramePr>
          <p:cNvPr id="13" name="Table 12"/>
          <p:cNvGraphicFramePr>
            <a:graphicFrameLocks noGrp="1"/>
          </p:cNvGraphicFramePr>
          <p:nvPr>
            <p:extLst>
              <p:ext uri="{D42A27DB-BD31-4B8C-83A1-F6EECF244321}">
                <p14:modId xmlns:p14="http://schemas.microsoft.com/office/powerpoint/2010/main" val="923534650"/>
              </p:ext>
            </p:extLst>
          </p:nvPr>
        </p:nvGraphicFramePr>
        <p:xfrm>
          <a:off x="539552" y="1379422"/>
          <a:ext cx="6553200" cy="3640637"/>
        </p:xfrm>
        <a:graphic>
          <a:graphicData uri="http://schemas.openxmlformats.org/drawingml/2006/table">
            <a:tbl>
              <a:tblPr firstRow="1" bandRow="1">
                <a:tableStyleId>{7DF18680-E054-41AD-8BC1-D1AEF772440D}</a:tableStyleId>
              </a:tblPr>
              <a:tblGrid>
                <a:gridCol w="2758232">
                  <a:extLst>
                    <a:ext uri="{9D8B030D-6E8A-4147-A177-3AD203B41FA5}">
                      <a16:colId xmlns:a16="http://schemas.microsoft.com/office/drawing/2014/main" val="20000"/>
                    </a:ext>
                  </a:extLst>
                </a:gridCol>
                <a:gridCol w="3794968">
                  <a:extLst>
                    <a:ext uri="{9D8B030D-6E8A-4147-A177-3AD203B41FA5}">
                      <a16:colId xmlns:a16="http://schemas.microsoft.com/office/drawing/2014/main" val="20001"/>
                    </a:ext>
                  </a:extLst>
                </a:gridCol>
              </a:tblGrid>
              <a:tr h="4343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smtClean="0">
                          <a:latin typeface="Times New Roman" pitchFamily="18" charset="0"/>
                          <a:cs typeface="Times New Roman" pitchFamily="18" charset="0"/>
                        </a:rPr>
                        <a:t>Các</a:t>
                      </a:r>
                      <a:r>
                        <a:rPr lang="en-US" sz="2400" b="1" i="1" baseline="0" smtClean="0">
                          <a:latin typeface="Times New Roman" pitchFamily="18" charset="0"/>
                          <a:cs typeface="Times New Roman" pitchFamily="18" charset="0"/>
                        </a:rPr>
                        <a:t> ngươi</a:t>
                      </a:r>
                      <a:endParaRPr lang="en-US" sz="2400" b="1" i="1" smtClean="0">
                        <a:solidFill>
                          <a:schemeClr val="tx1"/>
                        </a:solidFill>
                        <a:latin typeface="Times New Roman" pitchFamily="18" charset="0"/>
                        <a:cs typeface="Times New Roman" pitchFamily="18" charset="0"/>
                      </a:endParaRPr>
                    </a:p>
                  </a:txBody>
                  <a:tcPr marT="34290" marB="34290">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smtClean="0">
                          <a:latin typeface="Times New Roman" pitchFamily="18" charset="0"/>
                          <a:cs typeface="Times New Roman" pitchFamily="18" charset="0"/>
                        </a:rPr>
                        <a:t>Cùng</a:t>
                      </a:r>
                      <a:r>
                        <a:rPr lang="en-US" sz="2400" b="1" i="1" baseline="0" smtClean="0">
                          <a:latin typeface="Times New Roman" pitchFamily="18" charset="0"/>
                          <a:cs typeface="Times New Roman" pitchFamily="18" charset="0"/>
                        </a:rPr>
                        <a:t> ta</a:t>
                      </a:r>
                      <a:endParaRPr lang="en-US" sz="2400" b="1" i="1" smtClean="0">
                        <a:solidFill>
                          <a:schemeClr val="tx1"/>
                        </a:solidFill>
                        <a:latin typeface="Times New Roman" pitchFamily="18" charset="0"/>
                        <a:cs typeface="Times New Roman" pitchFamily="18" charset="0"/>
                      </a:endParaRPr>
                    </a:p>
                  </a:txBody>
                  <a:tcPr marT="34290" marB="34290">
                    <a:solidFill>
                      <a:schemeClr val="accent5">
                        <a:lumMod val="75000"/>
                      </a:schemeClr>
                    </a:solidFill>
                  </a:tcPr>
                </a:tc>
                <a:extLst>
                  <a:ext uri="{0D108BD9-81ED-4DB2-BD59-A6C34878D82A}">
                    <a16:rowId xmlns:a16="http://schemas.microsoft.com/office/drawing/2014/main" val="10000"/>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Không</a:t>
                      </a:r>
                      <a:r>
                        <a:rPr lang="en-US" sz="1800" b="1" i="1" baseline="0" smtClean="0">
                          <a:latin typeface="Times New Roman" pitchFamily="18" charset="0"/>
                          <a:cs typeface="Times New Roman" pitchFamily="18" charset="0"/>
                        </a:rPr>
                        <a:t> có mặc</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thì</a:t>
                      </a:r>
                      <a:r>
                        <a:rPr lang="en-US" sz="1800" b="1" i="1" baseline="0" smtClean="0">
                          <a:latin typeface="Times New Roman" pitchFamily="18" charset="0"/>
                          <a:cs typeface="Times New Roman" pitchFamily="18" charset="0"/>
                        </a:rPr>
                        <a:t> ta cho áo</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1"/>
                  </a:ext>
                </a:extLst>
              </a:tr>
              <a:tr h="41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Không</a:t>
                      </a:r>
                      <a:r>
                        <a:rPr lang="en-US" sz="1800" b="1" i="1" baseline="0" smtClean="0">
                          <a:latin typeface="Times New Roman" pitchFamily="18" charset="0"/>
                          <a:cs typeface="Times New Roman" pitchFamily="18" charset="0"/>
                        </a:rPr>
                        <a:t> có ăn</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thì</a:t>
                      </a:r>
                      <a:r>
                        <a:rPr lang="en-US" sz="1800" b="1" i="1" baseline="0" smtClean="0">
                          <a:latin typeface="Times New Roman" pitchFamily="18" charset="0"/>
                          <a:cs typeface="Times New Roman" pitchFamily="18" charset="0"/>
                        </a:rPr>
                        <a:t> ta cho cơm</a:t>
                      </a:r>
                      <a:endParaRPr lang="en-US" sz="1800" b="1" i="1" smtClean="0">
                        <a:solidFill>
                          <a:srgbClr val="C00000"/>
                        </a:solidFill>
                        <a:latin typeface="Times New Roman" pitchFamily="18" charset="0"/>
                        <a:cs typeface="Times New Roman" pitchFamily="18" charset="0"/>
                      </a:endParaRPr>
                    </a:p>
                  </a:txBody>
                  <a:tcPr marT="34290" marB="34290"/>
                </a:tc>
                <a:extLst>
                  <a:ext uri="{0D108BD9-81ED-4DB2-BD59-A6C34878D82A}">
                    <a16:rowId xmlns:a16="http://schemas.microsoft.com/office/drawing/2014/main" val="10002"/>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Quan</a:t>
                      </a:r>
                      <a:r>
                        <a:rPr lang="en-US" sz="1800" b="1" i="1" baseline="0" smtClean="0">
                          <a:latin typeface="Times New Roman" pitchFamily="18" charset="0"/>
                          <a:cs typeface="Times New Roman" pitchFamily="18" charset="0"/>
                        </a:rPr>
                        <a:t> nhỏ</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thì</a:t>
                      </a:r>
                      <a:r>
                        <a:rPr lang="en-US" sz="1800" b="1" i="1" baseline="0" smtClean="0">
                          <a:latin typeface="Times New Roman" pitchFamily="18" charset="0"/>
                          <a:cs typeface="Times New Roman" pitchFamily="18" charset="0"/>
                        </a:rPr>
                        <a:t> ta thăng chức</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3"/>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Lương</a:t>
                      </a:r>
                      <a:r>
                        <a:rPr lang="en-US" sz="1800" b="1" i="1" baseline="0" smtClean="0">
                          <a:latin typeface="Times New Roman" pitchFamily="18" charset="0"/>
                          <a:cs typeface="Times New Roman" pitchFamily="18" charset="0"/>
                        </a:rPr>
                        <a:t> ít</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thì</a:t>
                      </a:r>
                      <a:r>
                        <a:rPr lang="en-US" sz="1800" b="1" i="1" baseline="0" smtClean="0">
                          <a:latin typeface="Times New Roman" pitchFamily="18" charset="0"/>
                          <a:cs typeface="Times New Roman" pitchFamily="18" charset="0"/>
                        </a:rPr>
                        <a:t> ta cấp bổng</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4"/>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Đi</a:t>
                      </a:r>
                      <a:r>
                        <a:rPr lang="en-US" sz="1800" b="1" i="1" baseline="0" smtClean="0">
                          <a:latin typeface="Times New Roman" pitchFamily="18" charset="0"/>
                          <a:cs typeface="Times New Roman" pitchFamily="18" charset="0"/>
                        </a:rPr>
                        <a:t> thủy</a:t>
                      </a:r>
                      <a:endParaRPr lang="vi-VN"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thì</a:t>
                      </a:r>
                      <a:r>
                        <a:rPr lang="en-US" sz="1800" b="1" i="1" baseline="0" smtClean="0">
                          <a:latin typeface="Times New Roman" pitchFamily="18" charset="0"/>
                          <a:cs typeface="Times New Roman" pitchFamily="18" charset="0"/>
                        </a:rPr>
                        <a:t> ta cho thuyền</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5"/>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Đi</a:t>
                      </a:r>
                      <a:r>
                        <a:rPr lang="en-US" sz="1800" b="1" i="1" baseline="0" smtClean="0">
                          <a:latin typeface="Times New Roman" pitchFamily="18" charset="0"/>
                          <a:cs typeface="Times New Roman" pitchFamily="18" charset="0"/>
                        </a:rPr>
                        <a:t> bộ</a:t>
                      </a:r>
                      <a:endParaRPr lang="vi-VN"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thì</a:t>
                      </a:r>
                      <a:r>
                        <a:rPr lang="en-US" sz="1800" b="1" i="1" baseline="0" smtClean="0">
                          <a:latin typeface="Times New Roman" pitchFamily="18" charset="0"/>
                          <a:cs typeface="Times New Roman" pitchFamily="18" charset="0"/>
                        </a:rPr>
                        <a:t> ta cho ngựa</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6"/>
                  </a:ext>
                </a:extLst>
              </a:tr>
              <a:tr h="465244">
                <a:tc>
                  <a:txBody>
                    <a:bodyPr/>
                    <a:lstStyle/>
                    <a:p>
                      <a:pPr>
                        <a:buFontTx/>
                        <a:buNone/>
                      </a:pPr>
                      <a:r>
                        <a:rPr lang="en-US" sz="1800" b="1" i="1" smtClean="0">
                          <a:latin typeface="Times New Roman" pitchFamily="18" charset="0"/>
                          <a:cs typeface="Times New Roman" pitchFamily="18" charset="0"/>
                        </a:rPr>
                        <a:t>Cùng</a:t>
                      </a:r>
                      <a:r>
                        <a:rPr lang="en-US" sz="1800" b="1" i="1" baseline="0" smtClean="0">
                          <a:latin typeface="Times New Roman" pitchFamily="18" charset="0"/>
                          <a:cs typeface="Times New Roman" pitchFamily="18" charset="0"/>
                        </a:rPr>
                        <a:t> sống chết</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Cùng</a:t>
                      </a:r>
                      <a:r>
                        <a:rPr lang="en-US" sz="1800" b="1" i="1" baseline="0" smtClean="0">
                          <a:latin typeface="Times New Roman" pitchFamily="18" charset="0"/>
                          <a:cs typeface="Times New Roman" pitchFamily="18" charset="0"/>
                        </a:rPr>
                        <a:t> vui cười</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7"/>
                  </a:ext>
                </a:extLst>
              </a:tr>
            </a:tbl>
          </a:graphicData>
        </a:graphic>
      </p:graphicFrame>
      <p:sp>
        <p:nvSpPr>
          <p:cNvPr id="14" name="TextBox 13"/>
          <p:cNvSpPr txBox="1"/>
          <p:nvPr/>
        </p:nvSpPr>
        <p:spPr>
          <a:xfrm>
            <a:off x="899628" y="843558"/>
            <a:ext cx="4605343"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Nhắc đến mối thân tình giữa chủ và tớ</a:t>
            </a:r>
          </a:p>
        </p:txBody>
      </p:sp>
      <p:pic>
        <p:nvPicPr>
          <p:cNvPr id="15" name="Picture 14">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6880970" y="2576462"/>
            <a:ext cx="842721" cy="842721"/>
          </a:xfrm>
          <a:prstGeom prst="rect">
            <a:avLst/>
          </a:prstGeom>
        </p:spPr>
      </p:pic>
      <p:sp>
        <p:nvSpPr>
          <p:cNvPr id="16" name="Rectangle 15"/>
          <p:cNvSpPr/>
          <p:nvPr/>
        </p:nvSpPr>
        <p:spPr>
          <a:xfrm>
            <a:off x="7596373" y="1491630"/>
            <a:ext cx="1368151" cy="3416320"/>
          </a:xfrm>
          <a:prstGeom prst="rect">
            <a:avLst/>
          </a:prstGeom>
          <a:solidFill>
            <a:schemeClr val="accent5">
              <a:lumMod val="75000"/>
            </a:schemeClr>
          </a:solidFill>
        </p:spPr>
        <p:txBody>
          <a:bodyPr wrap="square" lIns="91366" tIns="45683" rIns="91366" bIns="45683">
            <a:spAutoFit/>
          </a:bodyPr>
          <a:lstStyle/>
          <a:p>
            <a:r>
              <a:rPr lang="en-US" sz="2400" b="1" i="1">
                <a:solidFill>
                  <a:schemeClr val="bg1"/>
                </a:solidFill>
                <a:latin typeface="Times New Roman" pitchFamily="18" charset="0"/>
                <a:cs typeface="Times New Roman" pitchFamily="18" charset="0"/>
              </a:rPr>
              <a:t>Cách đối xử chu đáo, hậu hĩnh </a:t>
            </a:r>
          </a:p>
          <a:p>
            <a:r>
              <a:rPr lang="en-US" sz="2400" b="1" i="1">
                <a:solidFill>
                  <a:schemeClr val="bg1"/>
                </a:solidFill>
                <a:latin typeface="Times New Roman" pitchFamily="18" charset="0"/>
                <a:cs typeface="Times New Roman" pitchFamily="18" charset="0"/>
                <a:sym typeface="Wingdings" pitchFamily="2" charset="2"/>
              </a:rPr>
              <a:t> Mối quan hệ gắn bó khăng khít</a:t>
            </a:r>
            <a:endParaRPr lang="en-US" sz="2400" b="1" i="1">
              <a:solidFill>
                <a:schemeClr val="bg1"/>
              </a:solidFill>
              <a:latin typeface="Times New Roman" pitchFamily="18" charset="0"/>
              <a:cs typeface="Times New Roman" pitchFamily="18" charset="0"/>
            </a:endParaRPr>
          </a:p>
        </p:txBody>
      </p:sp>
      <p:grpSp>
        <p:nvGrpSpPr>
          <p:cNvPr id="17" name="Group 16"/>
          <p:cNvGrpSpPr/>
          <p:nvPr/>
        </p:nvGrpSpPr>
        <p:grpSpPr>
          <a:xfrm>
            <a:off x="-66913" y="148476"/>
            <a:ext cx="3753205" cy="369332"/>
            <a:chOff x="-178462" y="1828800"/>
            <a:chExt cx="10009850" cy="984718"/>
          </a:xfrm>
        </p:grpSpPr>
        <p:sp>
          <p:nvSpPr>
            <p:cNvPr id="18" name="Round Same Side Corner Rectangle 1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9" name="TextBox 18"/>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70908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id="{ACCFEF31-A2E9-4ABB-81AA-D3CEBE768455}"/>
              </a:ext>
            </a:extLst>
          </p:cNvPr>
          <p:cNvPicPr>
            <a:picLocks noChangeAspect="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4461812" y="3023272"/>
            <a:ext cx="4316073" cy="1156448"/>
          </a:xfrm>
          <a:prstGeom prst="rect">
            <a:avLst/>
          </a:prstGeom>
        </p:spPr>
      </p:pic>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tích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phải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trái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làm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rõ</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đúng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sai</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TextBox 11"/>
          <p:cNvSpPr txBox="1"/>
          <p:nvPr/>
        </p:nvSpPr>
        <p:spPr>
          <a:xfrm>
            <a:off x="899628" y="843558"/>
            <a:ext cx="4605343"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Nhắc đến mối thân tình giữa chủ và tớ</a:t>
            </a:r>
          </a:p>
        </p:txBody>
      </p:sp>
      <p:pic>
        <p:nvPicPr>
          <p:cNvPr id="13" name="Picture 2" descr="C:\Users\PC\Desktop\ảnh vb Hịch tướng sĩ\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62" y="1347616"/>
            <a:ext cx="3429000"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8129C16-AF25-454E-8475-2869B09876E9}"/>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4022186" y="2720478"/>
            <a:ext cx="842721" cy="842721"/>
          </a:xfrm>
          <a:prstGeom prst="rect">
            <a:avLst/>
          </a:prstGeom>
        </p:spPr>
      </p:pic>
      <p:sp>
        <p:nvSpPr>
          <p:cNvPr id="15" name="Rectangle 14"/>
          <p:cNvSpPr/>
          <p:nvPr/>
        </p:nvSpPr>
        <p:spPr>
          <a:xfrm>
            <a:off x="4248472" y="1536344"/>
            <a:ext cx="4788024" cy="1138773"/>
          </a:xfrm>
          <a:prstGeom prst="rect">
            <a:avLst/>
          </a:prstGeom>
        </p:spPr>
        <p:txBody>
          <a:bodyPr wrap="square" lIns="91366" tIns="45683" rIns="91366" bIns="45683">
            <a:spAutoFit/>
          </a:bodyPr>
          <a:lstStyle/>
          <a:p>
            <a:r>
              <a:rPr lang="en-US" sz="2800" b="1" i="1">
                <a:latin typeface="Times New Roman" pitchFamily="18" charset="0"/>
                <a:cs typeface="Times New Roman" pitchFamily="18" charset="0"/>
              </a:rPr>
              <a:t>* Nghệ thuật: </a:t>
            </a:r>
            <a:r>
              <a:rPr lang="en-US" sz="2000" i="1">
                <a:latin typeface="Times New Roman" panose="02020603050405020304" pitchFamily="18" charset="0"/>
                <a:ea typeface="Calibri" panose="020F0502020204030204" pitchFamily="34" charset="0"/>
              </a:rPr>
              <a:t>Sử dụng phép liệt kê</a:t>
            </a:r>
            <a:r>
              <a:rPr lang="en-US" sz="2400" i="1">
                <a:latin typeface="Times New Roman" panose="02020603050405020304" pitchFamily="18" charset="0"/>
                <a:ea typeface="Calibri" panose="020F0502020204030204" pitchFamily="34" charset="0"/>
              </a:rPr>
              <a:t>, </a:t>
            </a:r>
            <a:r>
              <a:rPr lang="en-US" sz="2000" i="1">
                <a:latin typeface="Times New Roman" panose="02020603050405020304" pitchFamily="18" charset="0"/>
                <a:ea typeface="Calibri" panose="020F0502020204030204" pitchFamily="34" charset="0"/>
              </a:rPr>
              <a:t>câu văn dài, nhiều ý, mỗi ý là 2 vế song hành, điệp cấu trúc, câu văn biền ngẫu...</a:t>
            </a:r>
            <a:endParaRPr lang="en-US" altLang="en-US" sz="2000" i="1">
              <a:solidFill>
                <a:srgbClr val="CC3300"/>
              </a:solidFill>
              <a:latin typeface=".VnArial Narrow" pitchFamily="34" charset="0"/>
              <a:sym typeface="Symbol" pitchFamily="18" charset="2"/>
            </a:endParaRPr>
          </a:p>
        </p:txBody>
      </p:sp>
      <p:sp>
        <p:nvSpPr>
          <p:cNvPr id="16" name="Rectangle 15"/>
          <p:cNvSpPr/>
          <p:nvPr/>
        </p:nvSpPr>
        <p:spPr>
          <a:xfrm>
            <a:off x="4644009" y="3013125"/>
            <a:ext cx="4237318" cy="1200329"/>
          </a:xfrm>
          <a:prstGeom prst="rect">
            <a:avLst/>
          </a:prstGeom>
        </p:spPr>
        <p:txBody>
          <a:bodyPr wrap="square" lIns="91366" tIns="45683" rIns="91366" bIns="45683">
            <a:spAutoFit/>
          </a:bodyPr>
          <a:lstStyle/>
          <a:p>
            <a:r>
              <a:rPr lang="en-US" altLang="en-US" sz="2400" b="1" i="1">
                <a:solidFill>
                  <a:srgbClr val="FF0000"/>
                </a:solidFill>
                <a:latin typeface="Times New Roman"/>
              </a:rPr>
              <a:t>Nhắc nhở, k</a:t>
            </a:r>
            <a:r>
              <a:rPr lang="vi-VN" sz="2400" b="1" i="1">
                <a:solidFill>
                  <a:srgbClr val="FF0000"/>
                </a:solidFill>
                <a:latin typeface="Times New Roman"/>
              </a:rPr>
              <a:t>h</a:t>
            </a:r>
            <a:r>
              <a:rPr lang="en-SG" sz="2400" b="1" i="1">
                <a:solidFill>
                  <a:srgbClr val="FF0000"/>
                </a:solidFill>
                <a:latin typeface="Times New Roman"/>
              </a:rPr>
              <a:t>ích lệ ý thức, nghĩa vụ của tướng sĩ với nước, tình cốt nhục như huynh đệ</a:t>
            </a:r>
            <a:endParaRPr lang="en-US" sz="2400" b="1" i="1">
              <a:solidFill>
                <a:srgbClr val="FF0000"/>
              </a:solidFill>
              <a:latin typeface="Times New Roman" pitchFamily="18" charset="0"/>
              <a:cs typeface="Times New Roman" pitchFamily="18" charset="0"/>
            </a:endParaRPr>
          </a:p>
        </p:txBody>
      </p:sp>
      <p:grpSp>
        <p:nvGrpSpPr>
          <p:cNvPr id="17" name="Group 16"/>
          <p:cNvGrpSpPr/>
          <p:nvPr/>
        </p:nvGrpSpPr>
        <p:grpSpPr>
          <a:xfrm>
            <a:off x="-66913" y="148476"/>
            <a:ext cx="3753205" cy="369332"/>
            <a:chOff x="-178462" y="1828800"/>
            <a:chExt cx="10009850" cy="984718"/>
          </a:xfrm>
        </p:grpSpPr>
        <p:sp>
          <p:nvSpPr>
            <p:cNvPr id="19" name="Round Same Side Corner Rectangle 1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0" name="TextBox 19"/>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377787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20" y="123478"/>
            <a:ext cx="8784976" cy="4824536"/>
            <a:chOff x="3076279" y="2238293"/>
            <a:chExt cx="19328108" cy="9338798"/>
          </a:xfrm>
        </p:grpSpPr>
        <p:sp>
          <p:nvSpPr>
            <p:cNvPr id="5" name="Rounded Rectangle 4"/>
            <p:cNvSpPr/>
            <p:nvPr/>
          </p:nvSpPr>
          <p:spPr>
            <a:xfrm>
              <a:off x="3076279" y="2767164"/>
              <a:ext cx="19328108" cy="8809927"/>
            </a:xfrm>
            <a:prstGeom prst="roundRect">
              <a:avLst>
                <a:gd name="adj" fmla="val 3218"/>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grpSp>
          <p:nvGrpSpPr>
            <p:cNvPr id="6" name="Group 5"/>
            <p:cNvGrpSpPr/>
            <p:nvPr/>
          </p:nvGrpSpPr>
          <p:grpSpPr>
            <a:xfrm>
              <a:off x="8010143" y="2238293"/>
              <a:ext cx="9097521" cy="973590"/>
              <a:chOff x="8010143" y="2171292"/>
              <a:chExt cx="9097521" cy="1008425"/>
            </a:xfrm>
          </p:grpSpPr>
          <p:sp>
            <p:nvSpPr>
              <p:cNvPr id="7" name="Rectangle 6"/>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8" name="Rounded Rectangle 7"/>
              <p:cNvSpPr/>
              <p:nvPr/>
            </p:nvSpPr>
            <p:spPr>
              <a:xfrm>
                <a:off x="8014819" y="2171292"/>
                <a:ext cx="9092845" cy="1008425"/>
              </a:xfrm>
              <a:prstGeom prst="roundRect">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9" name="TextBox 8"/>
              <p:cNvSpPr txBox="1"/>
              <p:nvPr/>
            </p:nvSpPr>
            <p:spPr>
              <a:xfrm>
                <a:off x="10668188" y="2277642"/>
                <a:ext cx="3781428" cy="746297"/>
              </a:xfrm>
              <a:prstGeom prst="rect">
                <a:avLst/>
              </a:prstGeom>
              <a:noFill/>
              <a:ln>
                <a:noFill/>
              </a:ln>
            </p:spPr>
            <p:txBody>
              <a:bodyPr wrap="none" rtlCol="0" anchor="ctr">
                <a:spAutoFit/>
              </a:bodyPr>
              <a:lstStyle/>
              <a:p>
                <a:pPr defTabSz="803662"/>
                <a:r>
                  <a:rPr lang="en-US" sz="1600" b="1" dirty="0" err="1" smtClean="0">
                    <a:solidFill>
                      <a:srgbClr val="4BACC6"/>
                    </a:solidFill>
                    <a:latin typeface="Times New Roman" pitchFamily="18" charset="0"/>
                    <a:ea typeface="Tahoma" panose="020B0604030504040204" pitchFamily="34" charset="0"/>
                    <a:cs typeface="Times New Roman" pitchFamily="18" charset="0"/>
                  </a:rPr>
                  <a:t>Hịch</a:t>
                </a:r>
                <a:r>
                  <a:rPr lang="en-US" sz="1600" b="1" dirty="0" smtClean="0">
                    <a:solidFill>
                      <a:srgbClr val="4BACC6"/>
                    </a:solidFill>
                    <a:latin typeface="Times New Roman" pitchFamily="18" charset="0"/>
                    <a:ea typeface="Tahoma" panose="020B0604030504040204" pitchFamily="34" charset="0"/>
                    <a:cs typeface="Times New Roman" pitchFamily="18" charset="0"/>
                  </a:rPr>
                  <a:t> </a:t>
                </a:r>
                <a:r>
                  <a:rPr lang="en-US" sz="1600" b="1" dirty="0" err="1" smtClean="0">
                    <a:solidFill>
                      <a:srgbClr val="4BACC6"/>
                    </a:solidFill>
                    <a:latin typeface="Times New Roman" pitchFamily="18" charset="0"/>
                    <a:ea typeface="Tahoma" panose="020B0604030504040204" pitchFamily="34" charset="0"/>
                    <a:cs typeface="Times New Roman" pitchFamily="18" charset="0"/>
                  </a:rPr>
                  <a:t>Tướng</a:t>
                </a:r>
                <a:r>
                  <a:rPr lang="en-US" sz="1600" b="1" dirty="0" smtClean="0">
                    <a:solidFill>
                      <a:srgbClr val="4BACC6"/>
                    </a:solidFill>
                    <a:latin typeface="Times New Roman" pitchFamily="18" charset="0"/>
                    <a:ea typeface="Tahoma" panose="020B0604030504040204" pitchFamily="34" charset="0"/>
                    <a:cs typeface="Times New Roman" pitchFamily="18" charset="0"/>
                  </a:rPr>
                  <a:t> </a:t>
                </a:r>
                <a:r>
                  <a:rPr lang="en-US" sz="1600" b="1" dirty="0" err="1" smtClean="0">
                    <a:solidFill>
                      <a:srgbClr val="4BACC6"/>
                    </a:solidFill>
                    <a:latin typeface="Times New Roman" pitchFamily="18" charset="0"/>
                    <a:ea typeface="Tahoma" panose="020B0604030504040204" pitchFamily="34" charset="0"/>
                    <a:cs typeface="Times New Roman" pitchFamily="18" charset="0"/>
                  </a:rPr>
                  <a:t>Sĩ</a:t>
                </a:r>
                <a:endParaRPr lang="en-US" sz="1600" b="1" dirty="0">
                  <a:solidFill>
                    <a:srgbClr val="4BACC6"/>
                  </a:solidFill>
                  <a:latin typeface="Times New Roman" pitchFamily="18" charset="0"/>
                  <a:ea typeface="Tahoma" panose="020B0604030504040204" pitchFamily="34" charset="0"/>
                  <a:cs typeface="Times New Roman" pitchFamily="18" charset="0"/>
                </a:endParaRPr>
              </a:p>
            </p:txBody>
          </p:sp>
        </p:grpSp>
      </p:grpSp>
      <p:sp>
        <p:nvSpPr>
          <p:cNvPr id="10" name="Rectangle 9"/>
          <p:cNvSpPr/>
          <p:nvPr/>
        </p:nvSpPr>
        <p:spPr>
          <a:xfrm>
            <a:off x="766067" y="2404144"/>
            <a:ext cx="7350945" cy="1129267"/>
          </a:xfrm>
          <a:prstGeom prst="rect">
            <a:avLst/>
          </a:prstGeom>
        </p:spPr>
        <p:txBody>
          <a:bodyPr wrap="square" lIns="33887" tIns="16916" rIns="33887" bIns="16916">
            <a:spAutoFit/>
          </a:bodyPr>
          <a:lstStyle/>
          <a:p>
            <a:pPr marL="0" lvl="1" indent="-274376" defTabSz="803662">
              <a:lnSpc>
                <a:spcPts val="2060"/>
              </a:lnSpc>
              <a:buFont typeface="+mj-lt"/>
              <a:buAutoNum type="arabicPeriod"/>
            </a:pPr>
            <a:r>
              <a:rPr lang="en-US" sz="1600" b="1">
                <a:solidFill>
                  <a:prstClr val="black"/>
                </a:solidFill>
                <a:latin typeface="Times New Roman" pitchFamily="18" charset="0"/>
                <a:cs typeface="Times New Roman" pitchFamily="18" charset="0"/>
              </a:rPr>
              <a:t>Nêu gương trung thần, nghĩa sĩ</a:t>
            </a:r>
            <a:endParaRPr lang="en-US" sz="1600" b="1" dirty="0">
              <a:solidFill>
                <a:prstClr val="black"/>
              </a:solidFill>
              <a:latin typeface="Times New Roman" pitchFamily="18" charset="0"/>
              <a:cs typeface="Times New Roman" pitchFamily="18" charset="0"/>
            </a:endParaRPr>
          </a:p>
          <a:p>
            <a:pPr marL="0" lvl="1" indent="-274376" defTabSz="803662">
              <a:lnSpc>
                <a:spcPts val="2060"/>
              </a:lnSpc>
              <a:buFont typeface="+mj-lt"/>
              <a:buAutoNum type="arabicPeriod"/>
            </a:pPr>
            <a:r>
              <a:rPr lang="en-US" sz="1600" b="1">
                <a:solidFill>
                  <a:prstClr val="black"/>
                </a:solidFill>
                <a:latin typeface="Times New Roman" pitchFamily="18" charset="0"/>
                <a:cs typeface="Times New Roman" pitchFamily="18" charset="0"/>
              </a:rPr>
              <a:t>Tình hình đất nước và nỗi lòng chủ tướng</a:t>
            </a:r>
          </a:p>
          <a:p>
            <a:pPr marL="0" lvl="1" indent="-274376" defTabSz="803662">
              <a:lnSpc>
                <a:spcPts val="2060"/>
              </a:lnSpc>
              <a:buFont typeface="+mj-lt"/>
              <a:buAutoNum type="arabicPeriod"/>
            </a:pPr>
            <a:r>
              <a:rPr lang="en-US" sz="1600" b="1">
                <a:solidFill>
                  <a:prstClr val="black"/>
                </a:solidFill>
                <a:latin typeface="Times New Roman" pitchFamily="18" charset="0"/>
                <a:cs typeface="Times New Roman" pitchFamily="18" charset="0"/>
              </a:rPr>
              <a:t>Phân tích phải trái, làm rõ đúng sai</a:t>
            </a:r>
          </a:p>
          <a:p>
            <a:pPr marL="0" lvl="1" indent="-274376" defTabSz="803662">
              <a:lnSpc>
                <a:spcPts val="2060"/>
              </a:lnSpc>
              <a:buFont typeface="+mj-lt"/>
              <a:buAutoNum type="arabicPeriod"/>
            </a:pPr>
            <a:r>
              <a:rPr lang="en-US" sz="1600" b="1">
                <a:solidFill>
                  <a:prstClr val="black"/>
                </a:solidFill>
                <a:latin typeface="Times New Roman" pitchFamily="18" charset="0"/>
                <a:cs typeface="Times New Roman" pitchFamily="18" charset="0"/>
              </a:rPr>
              <a:t>Nhiệm vụ cấp bách cần làm</a:t>
            </a:r>
          </a:p>
        </p:txBody>
      </p:sp>
      <p:grpSp>
        <p:nvGrpSpPr>
          <p:cNvPr id="11" name="Group 10"/>
          <p:cNvGrpSpPr/>
          <p:nvPr/>
        </p:nvGrpSpPr>
        <p:grpSpPr>
          <a:xfrm>
            <a:off x="455492" y="972707"/>
            <a:ext cx="4013700" cy="431470"/>
            <a:chOff x="2840539" y="3818711"/>
            <a:chExt cx="9144000" cy="1046497"/>
          </a:xfrm>
        </p:grpSpPr>
        <p:sp>
          <p:nvSpPr>
            <p:cNvPr id="1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grpSp>
          <p:nvGrpSpPr>
            <p:cNvPr id="13" name="Group 12"/>
            <p:cNvGrpSpPr/>
            <p:nvPr/>
          </p:nvGrpSpPr>
          <p:grpSpPr>
            <a:xfrm>
              <a:off x="2840539" y="3886200"/>
              <a:ext cx="9144000" cy="979008"/>
              <a:chOff x="2840539" y="3733800"/>
              <a:chExt cx="9144000" cy="979008"/>
            </a:xfrm>
          </p:grpSpPr>
          <p:sp>
            <p:nvSpPr>
              <p:cNvPr id="14" name="Round Same Side Corner Rectangle 13"/>
              <p:cNvSpPr/>
              <p:nvPr/>
            </p:nvSpPr>
            <p:spPr>
              <a:xfrm rot="5400000">
                <a:off x="7049193" y="-404895"/>
                <a:ext cx="731521" cy="913917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15" name="Rectangle 14"/>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16" name="Rectangle 15"/>
              <p:cNvSpPr/>
              <p:nvPr/>
            </p:nvSpPr>
            <p:spPr>
              <a:xfrm>
                <a:off x="4364540" y="3810000"/>
                <a:ext cx="5293593" cy="902808"/>
              </a:xfrm>
              <a:prstGeom prst="rect">
                <a:avLst/>
              </a:prstGeom>
            </p:spPr>
            <p:txBody>
              <a:bodyPr wrap="none">
                <a:spAutoFit/>
              </a:bodyPr>
              <a:lstStyle/>
              <a:p>
                <a:pPr defTabSz="337517">
                  <a:spcBef>
                    <a:spcPts val="450"/>
                  </a:spcBef>
                  <a:defRPr/>
                </a:pPr>
                <a:r>
                  <a:rPr lang="vi-VN" sz="1600" b="1" kern="0" dirty="0">
                    <a:solidFill>
                      <a:prstClr val="white"/>
                    </a:solidFill>
                    <a:latin typeface="Times New Roman" pitchFamily="18" charset="0"/>
                    <a:cs typeface="Times New Roman" pitchFamily="18" charset="0"/>
                  </a:rPr>
                  <a:t>TÌM HIỂU CHUNG</a:t>
                </a:r>
              </a:p>
            </p:txBody>
          </p:sp>
          <p:sp>
            <p:nvSpPr>
              <p:cNvPr id="17" name="TextBox 16"/>
              <p:cNvSpPr txBox="1"/>
              <p:nvPr/>
            </p:nvSpPr>
            <p:spPr>
              <a:xfrm>
                <a:off x="3246560" y="3733800"/>
                <a:ext cx="706268" cy="902808"/>
              </a:xfrm>
              <a:prstGeom prst="rect">
                <a:avLst/>
              </a:prstGeom>
              <a:noFill/>
            </p:spPr>
            <p:txBody>
              <a:bodyPr wrap="none" rtlCol="0">
                <a:spAutoFit/>
              </a:bodyPr>
              <a:lstStyle/>
              <a:p>
                <a:pPr algn="ctr" defTabSz="803662"/>
                <a:r>
                  <a:rPr lang="en-US" sz="1600" b="1">
                    <a:solidFill>
                      <a:prstClr val="white"/>
                    </a:solidFill>
                    <a:latin typeface="Times New Roman" pitchFamily="18" charset="0"/>
                    <a:ea typeface="Tahoma" panose="020B0604030504040204" pitchFamily="34" charset="0"/>
                    <a:cs typeface="Times New Roman" pitchFamily="18" charset="0"/>
                  </a:rPr>
                  <a:t>I</a:t>
                </a:r>
              </a:p>
            </p:txBody>
          </p:sp>
        </p:grpSp>
      </p:grpSp>
      <p:sp>
        <p:nvSpPr>
          <p:cNvPr id="18" name="Rectangle 17"/>
          <p:cNvSpPr/>
          <p:nvPr/>
        </p:nvSpPr>
        <p:spPr>
          <a:xfrm>
            <a:off x="974133" y="1452767"/>
            <a:ext cx="3270689" cy="581989"/>
          </a:xfrm>
          <a:prstGeom prst="rect">
            <a:avLst/>
          </a:prstGeom>
        </p:spPr>
        <p:txBody>
          <a:bodyPr wrap="square" lIns="33887" tIns="16916" rIns="33887" bIns="16916">
            <a:spAutoFit/>
          </a:bodyPr>
          <a:lstStyle/>
          <a:p>
            <a:pPr marL="0" lvl="1" indent="-274376" defTabSz="803662">
              <a:lnSpc>
                <a:spcPts val="2060"/>
              </a:lnSpc>
              <a:buFont typeface="+mj-lt"/>
              <a:buAutoNum type="arabicPeriod"/>
            </a:pPr>
            <a:r>
              <a:rPr lang="en-US" sz="1600" b="1">
                <a:solidFill>
                  <a:prstClr val="black"/>
                </a:solidFill>
                <a:latin typeface="Times New Roman" pitchFamily="18" charset="0"/>
                <a:cs typeface="Times New Roman" pitchFamily="18" charset="0"/>
              </a:rPr>
              <a:t>Tác giả</a:t>
            </a:r>
            <a:endParaRPr lang="vi-VN" sz="1600" b="1" dirty="0">
              <a:solidFill>
                <a:prstClr val="black"/>
              </a:solidFill>
              <a:latin typeface="Times New Roman" pitchFamily="18" charset="0"/>
              <a:cs typeface="Times New Roman" pitchFamily="18" charset="0"/>
            </a:endParaRPr>
          </a:p>
          <a:p>
            <a:pPr marL="0" lvl="1" indent="-274376" defTabSz="803662">
              <a:lnSpc>
                <a:spcPts val="2060"/>
              </a:lnSpc>
              <a:buFont typeface="+mj-lt"/>
              <a:buAutoNum type="arabicPeriod"/>
            </a:pPr>
            <a:r>
              <a:rPr lang="en-US" sz="1600" b="1">
                <a:solidFill>
                  <a:prstClr val="black"/>
                </a:solidFill>
                <a:latin typeface="Times New Roman" pitchFamily="18" charset="0"/>
                <a:cs typeface="Times New Roman" pitchFamily="18" charset="0"/>
              </a:rPr>
              <a:t>Tác phẩm</a:t>
            </a:r>
            <a:endParaRPr lang="en-US" sz="1600" b="1" dirty="0">
              <a:solidFill>
                <a:prstClr val="black"/>
              </a:solidFill>
              <a:latin typeface="Times New Roman" pitchFamily="18" charset="0"/>
              <a:cs typeface="Times New Roman" pitchFamily="18" charset="0"/>
            </a:endParaRPr>
          </a:p>
        </p:txBody>
      </p:sp>
      <p:grpSp>
        <p:nvGrpSpPr>
          <p:cNvPr id="19" name="Group 18"/>
          <p:cNvGrpSpPr/>
          <p:nvPr/>
        </p:nvGrpSpPr>
        <p:grpSpPr>
          <a:xfrm>
            <a:off x="353926" y="2030018"/>
            <a:ext cx="5801084" cy="431470"/>
            <a:chOff x="2840539" y="3818711"/>
            <a:chExt cx="13216014" cy="1046498"/>
          </a:xfrm>
        </p:grpSpPr>
        <p:sp>
          <p:nvSpPr>
            <p:cNvPr id="20"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grpSp>
          <p:nvGrpSpPr>
            <p:cNvPr id="21" name="Group 20"/>
            <p:cNvGrpSpPr/>
            <p:nvPr/>
          </p:nvGrpSpPr>
          <p:grpSpPr>
            <a:xfrm>
              <a:off x="2840539" y="3886200"/>
              <a:ext cx="13216014" cy="979009"/>
              <a:chOff x="2840539" y="3733800"/>
              <a:chExt cx="13216014" cy="979009"/>
            </a:xfrm>
          </p:grpSpPr>
          <p:sp>
            <p:nvSpPr>
              <p:cNvPr id="22" name="Round Same Side Corner Rectangle 21"/>
              <p:cNvSpPr/>
              <p:nvPr/>
            </p:nvSpPr>
            <p:spPr>
              <a:xfrm rot="5400000">
                <a:off x="7049193" y="-404893"/>
                <a:ext cx="731521" cy="913917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23" name="Rectangle 22"/>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24" name="Rectangle 23"/>
              <p:cNvSpPr/>
              <p:nvPr/>
            </p:nvSpPr>
            <p:spPr>
              <a:xfrm>
                <a:off x="4364540" y="3810000"/>
                <a:ext cx="11692013" cy="902809"/>
              </a:xfrm>
              <a:prstGeom prst="rect">
                <a:avLst/>
              </a:prstGeom>
            </p:spPr>
            <p:txBody>
              <a:bodyPr wrap="square">
                <a:spAutoFit/>
              </a:bodyPr>
              <a:lstStyle/>
              <a:p>
                <a:pPr defTabSz="804012"/>
                <a:r>
                  <a:rPr lang="en-US" sz="1600" b="1" dirty="0">
                    <a:solidFill>
                      <a:schemeClr val="bg1"/>
                    </a:solidFill>
                    <a:latin typeface="Times New Roman" panose="02020603050405020304" pitchFamily="18" charset="0"/>
                    <a:cs typeface="Times New Roman" panose="02020603050405020304" pitchFamily="18" charset="0"/>
                  </a:rPr>
                  <a:t>ĐỌC-HIỂU VĂN BẢN</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140029" y="3733800"/>
                <a:ext cx="920032" cy="902808"/>
              </a:xfrm>
              <a:prstGeom prst="rect">
                <a:avLst/>
              </a:prstGeom>
              <a:noFill/>
            </p:spPr>
            <p:txBody>
              <a:bodyPr wrap="none" rtlCol="0">
                <a:spAutoFit/>
              </a:bodyPr>
              <a:lstStyle/>
              <a:p>
                <a:pPr algn="ctr" defTabSz="803662"/>
                <a:r>
                  <a:rPr lang="en-US" sz="1600" b="1">
                    <a:solidFill>
                      <a:prstClr val="white"/>
                    </a:solidFill>
                    <a:latin typeface="Times New Roman" pitchFamily="18" charset="0"/>
                    <a:ea typeface="Tahoma" panose="020B0604030504040204" pitchFamily="34" charset="0"/>
                    <a:cs typeface="Times New Roman" pitchFamily="18" charset="0"/>
                  </a:rPr>
                  <a:t>II</a:t>
                </a:r>
              </a:p>
            </p:txBody>
          </p:sp>
        </p:grpSp>
      </p:grpSp>
      <p:grpSp>
        <p:nvGrpSpPr>
          <p:cNvPr id="26" name="Group 25"/>
          <p:cNvGrpSpPr/>
          <p:nvPr/>
        </p:nvGrpSpPr>
        <p:grpSpPr>
          <a:xfrm>
            <a:off x="377668" y="3614783"/>
            <a:ext cx="5801084" cy="431470"/>
            <a:chOff x="2840539" y="3818711"/>
            <a:chExt cx="13216014" cy="1046497"/>
          </a:xfrm>
        </p:grpSpPr>
        <p:sp>
          <p:nvSpPr>
            <p:cNvPr id="27"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grpSp>
          <p:nvGrpSpPr>
            <p:cNvPr id="28" name="Group 27"/>
            <p:cNvGrpSpPr/>
            <p:nvPr/>
          </p:nvGrpSpPr>
          <p:grpSpPr>
            <a:xfrm>
              <a:off x="2840539" y="3886200"/>
              <a:ext cx="13216014" cy="979008"/>
              <a:chOff x="2840539" y="3733800"/>
              <a:chExt cx="13216014" cy="979008"/>
            </a:xfrm>
          </p:grpSpPr>
          <p:sp>
            <p:nvSpPr>
              <p:cNvPr id="29" name="Round Same Side Corner Rectangle 28"/>
              <p:cNvSpPr/>
              <p:nvPr/>
            </p:nvSpPr>
            <p:spPr>
              <a:xfrm rot="5400000">
                <a:off x="7049193" y="-404893"/>
                <a:ext cx="731521" cy="913917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30" name="Rectangle 29"/>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662"/>
                <a:endParaRPr lang="en-US" sz="1600">
                  <a:solidFill>
                    <a:prstClr val="white"/>
                  </a:solidFill>
                  <a:latin typeface="Times New Roman" pitchFamily="18" charset="0"/>
                  <a:cs typeface="Times New Roman" pitchFamily="18" charset="0"/>
                </a:endParaRPr>
              </a:p>
            </p:txBody>
          </p:sp>
          <p:sp>
            <p:nvSpPr>
              <p:cNvPr id="31" name="Rectangle 30"/>
              <p:cNvSpPr/>
              <p:nvPr/>
            </p:nvSpPr>
            <p:spPr>
              <a:xfrm>
                <a:off x="4364540" y="3810000"/>
                <a:ext cx="11692013" cy="902808"/>
              </a:xfrm>
              <a:prstGeom prst="rect">
                <a:avLst/>
              </a:prstGeom>
            </p:spPr>
            <p:txBody>
              <a:bodyPr wrap="square">
                <a:spAutoFit/>
              </a:bodyPr>
              <a:lstStyle/>
              <a:p>
                <a:pPr defTabSz="337517">
                  <a:spcBef>
                    <a:spcPts val="450"/>
                  </a:spcBef>
                  <a:defRPr/>
                </a:pPr>
                <a:r>
                  <a:rPr lang="en-US" sz="1600" b="1" kern="0">
                    <a:solidFill>
                      <a:prstClr val="white"/>
                    </a:solidFill>
                    <a:latin typeface="Times New Roman" pitchFamily="18" charset="0"/>
                    <a:cs typeface="Times New Roman" pitchFamily="18" charset="0"/>
                  </a:rPr>
                  <a:t>TỔNG KẾT</a:t>
                </a:r>
              </a:p>
            </p:txBody>
          </p:sp>
          <p:sp>
            <p:nvSpPr>
              <p:cNvPr id="32" name="TextBox 31"/>
              <p:cNvSpPr txBox="1"/>
              <p:nvPr/>
            </p:nvSpPr>
            <p:spPr>
              <a:xfrm>
                <a:off x="3032804" y="3733800"/>
                <a:ext cx="1133793" cy="902808"/>
              </a:xfrm>
              <a:prstGeom prst="rect">
                <a:avLst/>
              </a:prstGeom>
              <a:noFill/>
            </p:spPr>
            <p:txBody>
              <a:bodyPr wrap="none" rtlCol="0">
                <a:spAutoFit/>
              </a:bodyPr>
              <a:lstStyle/>
              <a:p>
                <a:pPr algn="ctr" defTabSz="803662"/>
                <a:r>
                  <a:rPr lang="en-US" sz="1600" b="1">
                    <a:solidFill>
                      <a:prstClr val="white"/>
                    </a:solidFill>
                    <a:latin typeface="Times New Roman" pitchFamily="18" charset="0"/>
                    <a:ea typeface="Tahoma" panose="020B0604030504040204" pitchFamily="34" charset="0"/>
                    <a:cs typeface="Times New Roman" pitchFamily="18" charset="0"/>
                  </a:rPr>
                  <a:t>III</a:t>
                </a:r>
              </a:p>
            </p:txBody>
          </p:sp>
        </p:grpSp>
      </p:grpSp>
      <p:sp>
        <p:nvSpPr>
          <p:cNvPr id="33" name="Rectangle 32"/>
          <p:cNvSpPr/>
          <p:nvPr/>
        </p:nvSpPr>
        <p:spPr>
          <a:xfrm>
            <a:off x="1005802" y="3963552"/>
            <a:ext cx="2401054" cy="581989"/>
          </a:xfrm>
          <a:prstGeom prst="rect">
            <a:avLst/>
          </a:prstGeom>
        </p:spPr>
        <p:txBody>
          <a:bodyPr wrap="square" lIns="33887" tIns="16916" rIns="33887" bIns="16916">
            <a:spAutoFit/>
          </a:bodyPr>
          <a:lstStyle/>
          <a:p>
            <a:pPr marL="0" lvl="1" indent="-274376" defTabSz="803662">
              <a:lnSpc>
                <a:spcPts val="2060"/>
              </a:lnSpc>
              <a:buFont typeface="+mj-lt"/>
              <a:buAutoNum type="arabicPeriod"/>
            </a:pPr>
            <a:r>
              <a:rPr lang="vi-VN" sz="1600" b="1">
                <a:solidFill>
                  <a:prstClr val="black"/>
                </a:solidFill>
                <a:latin typeface="Times New Roman" pitchFamily="18" charset="0"/>
                <a:cs typeface="Times New Roman" pitchFamily="18" charset="0"/>
              </a:rPr>
              <a:t>Nội dung</a:t>
            </a:r>
          </a:p>
          <a:p>
            <a:pPr marL="0" lvl="1" indent="-274376" defTabSz="803662">
              <a:lnSpc>
                <a:spcPts val="2060"/>
              </a:lnSpc>
              <a:buFont typeface="+mj-lt"/>
              <a:buAutoNum type="arabicPeriod"/>
            </a:pPr>
            <a:r>
              <a:rPr lang="vi-VN" sz="1600" b="1">
                <a:solidFill>
                  <a:prstClr val="black"/>
                </a:solidFill>
                <a:latin typeface="Times New Roman" pitchFamily="18" charset="0"/>
                <a:cs typeface="Times New Roman" pitchFamily="18" charset="0"/>
              </a:rPr>
              <a:t>Nghệ thuật</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796" y="1143373"/>
            <a:ext cx="3190253" cy="37761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028271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tích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phải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trái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làm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rõ</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đúng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sai</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TextBox 11"/>
          <p:cNvSpPr txBox="1"/>
          <p:nvPr/>
        </p:nvSpPr>
        <p:spPr>
          <a:xfrm>
            <a:off x="899593" y="843558"/>
            <a:ext cx="4134060"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b, Phê phán những biểu hiện sai trái</a:t>
            </a:r>
          </a:p>
        </p:txBody>
      </p:sp>
      <p:graphicFrame>
        <p:nvGraphicFramePr>
          <p:cNvPr id="13" name="Table 12"/>
          <p:cNvGraphicFramePr>
            <a:graphicFrameLocks noGrp="1"/>
          </p:cNvGraphicFramePr>
          <p:nvPr>
            <p:extLst>
              <p:ext uri="{D42A27DB-BD31-4B8C-83A1-F6EECF244321}">
                <p14:modId xmlns:p14="http://schemas.microsoft.com/office/powerpoint/2010/main" val="2672647691"/>
              </p:ext>
            </p:extLst>
          </p:nvPr>
        </p:nvGraphicFramePr>
        <p:xfrm>
          <a:off x="518120" y="1347651"/>
          <a:ext cx="6553200" cy="3175393"/>
        </p:xfrm>
        <a:graphic>
          <a:graphicData uri="http://schemas.openxmlformats.org/drawingml/2006/table">
            <a:tbl>
              <a:tblPr firstRow="1" bandRow="1">
                <a:tableStyleId>{7DF18680-E054-41AD-8BC1-D1AEF772440D}</a:tableStyleId>
              </a:tblPr>
              <a:tblGrid>
                <a:gridCol w="2758232">
                  <a:extLst>
                    <a:ext uri="{9D8B030D-6E8A-4147-A177-3AD203B41FA5}">
                      <a16:colId xmlns:a16="http://schemas.microsoft.com/office/drawing/2014/main" val="20000"/>
                    </a:ext>
                  </a:extLst>
                </a:gridCol>
                <a:gridCol w="3794968">
                  <a:extLst>
                    <a:ext uri="{9D8B030D-6E8A-4147-A177-3AD203B41FA5}">
                      <a16:colId xmlns:a16="http://schemas.microsoft.com/office/drawing/2014/main" val="20001"/>
                    </a:ext>
                  </a:extLst>
                </a:gridCol>
              </a:tblGrid>
              <a:tr h="4343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smtClean="0">
                          <a:latin typeface="Times New Roman" pitchFamily="18" charset="0"/>
                          <a:cs typeface="Times New Roman" pitchFamily="18" charset="0"/>
                        </a:rPr>
                        <a:t>Tình</a:t>
                      </a:r>
                      <a:r>
                        <a:rPr lang="en-US" sz="2400" b="1" i="1" baseline="0" smtClean="0">
                          <a:latin typeface="Times New Roman" pitchFamily="18" charset="0"/>
                          <a:cs typeface="Times New Roman" pitchFamily="18" charset="0"/>
                        </a:rPr>
                        <a:t> cảnh đất nước</a:t>
                      </a:r>
                      <a:endParaRPr lang="en-US" sz="2400" b="1" i="1" smtClean="0">
                        <a:solidFill>
                          <a:schemeClr val="tx1"/>
                        </a:solidFill>
                        <a:latin typeface="Times New Roman" pitchFamily="18" charset="0"/>
                        <a:cs typeface="Times New Roman" pitchFamily="18" charset="0"/>
                      </a:endParaRPr>
                    </a:p>
                  </a:txBody>
                  <a:tcPr marT="34290" marB="34290">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smtClean="0">
                          <a:solidFill>
                            <a:schemeClr val="lt1"/>
                          </a:solidFill>
                          <a:latin typeface="Times New Roman" pitchFamily="18" charset="0"/>
                          <a:cs typeface="Times New Roman" pitchFamily="18" charset="0"/>
                        </a:rPr>
                        <a:t>Thái</a:t>
                      </a:r>
                      <a:r>
                        <a:rPr lang="en-US" sz="2400" b="1" i="1" baseline="0" smtClean="0">
                          <a:solidFill>
                            <a:schemeClr val="lt1"/>
                          </a:solidFill>
                          <a:latin typeface="Times New Roman" pitchFamily="18" charset="0"/>
                          <a:cs typeface="Times New Roman" pitchFamily="18" charset="0"/>
                        </a:rPr>
                        <a:t> độ bản thân</a:t>
                      </a:r>
                      <a:endParaRPr lang="en-US" sz="2400" b="1" i="1" smtClean="0">
                        <a:solidFill>
                          <a:schemeClr val="tx1"/>
                        </a:solidFill>
                        <a:latin typeface="Times New Roman" pitchFamily="18" charset="0"/>
                        <a:cs typeface="Times New Roman" pitchFamily="18" charset="0"/>
                      </a:endParaRPr>
                    </a:p>
                  </a:txBody>
                  <a:tcPr marT="34290" marB="34290">
                    <a:solidFill>
                      <a:schemeClr val="accent5">
                        <a:lumMod val="75000"/>
                      </a:schemeClr>
                    </a:solidFill>
                  </a:tcPr>
                </a:tc>
                <a:extLst>
                  <a:ext uri="{0D108BD9-81ED-4DB2-BD59-A6C34878D82A}">
                    <a16:rowId xmlns:a16="http://schemas.microsoft.com/office/drawing/2014/main" val="10000"/>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Thấy</a:t>
                      </a:r>
                      <a:r>
                        <a:rPr lang="en-US" sz="1800" b="1" i="1" baseline="0" smtClean="0">
                          <a:latin typeface="Times New Roman" pitchFamily="18" charset="0"/>
                          <a:cs typeface="Times New Roman" pitchFamily="18" charset="0"/>
                        </a:rPr>
                        <a:t> chủ nhục</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không</a:t>
                      </a:r>
                      <a:r>
                        <a:rPr lang="en-US" sz="1800" b="1" i="1" baseline="0" smtClean="0">
                          <a:latin typeface="Times New Roman" pitchFamily="18" charset="0"/>
                          <a:cs typeface="Times New Roman" pitchFamily="18" charset="0"/>
                        </a:rPr>
                        <a:t> biết lo</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1"/>
                  </a:ext>
                </a:extLst>
              </a:tr>
              <a:tr h="41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Thấy</a:t>
                      </a:r>
                      <a:r>
                        <a:rPr lang="en-US" sz="1800" b="1" i="1" baseline="0" smtClean="0">
                          <a:latin typeface="Times New Roman" pitchFamily="18" charset="0"/>
                          <a:cs typeface="Times New Roman" pitchFamily="18" charset="0"/>
                        </a:rPr>
                        <a:t> nước nhục</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baseline="0" smtClean="0">
                          <a:latin typeface="Times New Roman" pitchFamily="18" charset="0"/>
                          <a:cs typeface="Times New Roman" pitchFamily="18" charset="0"/>
                        </a:rPr>
                        <a:t>không biết thẹn</a:t>
                      </a:r>
                    </a:p>
                  </a:txBody>
                  <a:tcPr marT="34290" marB="34290"/>
                </a:tc>
                <a:extLst>
                  <a:ext uri="{0D108BD9-81ED-4DB2-BD59-A6C34878D82A}">
                    <a16:rowId xmlns:a16="http://schemas.microsoft.com/office/drawing/2014/main" val="10002"/>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Hầu</a:t>
                      </a:r>
                      <a:r>
                        <a:rPr lang="en-US" sz="1800" b="1" i="1" baseline="0" smtClean="0">
                          <a:latin typeface="Times New Roman" pitchFamily="18" charset="0"/>
                          <a:cs typeface="Times New Roman" pitchFamily="18" charset="0"/>
                        </a:rPr>
                        <a:t> quân giặc</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không</a:t>
                      </a:r>
                      <a:r>
                        <a:rPr lang="en-US" sz="1800" b="1" i="1" baseline="0" smtClean="0">
                          <a:latin typeface="Times New Roman" pitchFamily="18" charset="0"/>
                          <a:cs typeface="Times New Roman" pitchFamily="18" charset="0"/>
                        </a:rPr>
                        <a:t> biết tức</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3"/>
                  </a:ext>
                </a:extLst>
              </a:tr>
              <a:tr h="465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nghe</a:t>
                      </a:r>
                      <a:r>
                        <a:rPr lang="en-US" sz="1800" b="1" i="1" baseline="0" smtClean="0">
                          <a:latin typeface="Times New Roman" pitchFamily="18" charset="0"/>
                          <a:cs typeface="Times New Roman" pitchFamily="18" charset="0"/>
                        </a:rPr>
                        <a:t> nhạc</a:t>
                      </a:r>
                      <a:endParaRPr lang="en-US" sz="18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không</a:t>
                      </a:r>
                      <a:r>
                        <a:rPr lang="en-US" sz="1800" b="1" i="1" baseline="0" smtClean="0">
                          <a:latin typeface="Times New Roman" pitchFamily="18" charset="0"/>
                          <a:cs typeface="Times New Roman" pitchFamily="18" charset="0"/>
                        </a:rPr>
                        <a:t> biết căm</a:t>
                      </a: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4"/>
                  </a:ext>
                </a:extLst>
              </a:tr>
              <a:tr h="4652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chọi</a:t>
                      </a:r>
                      <a:r>
                        <a:rPr lang="en-US" sz="1800" b="1" i="1" baseline="0" smtClean="0">
                          <a:latin typeface="Times New Roman" pitchFamily="18" charset="0"/>
                          <a:cs typeface="Times New Roman" pitchFamily="18" charset="0"/>
                        </a:rPr>
                        <a:t> gà, đánh bạc, săn bắn, uống...</a:t>
                      </a:r>
                      <a:endParaRPr lang="vi-VN" sz="1800" b="1" i="1" smtClean="0">
                        <a:latin typeface="Times New Roman" pitchFamily="18" charset="0"/>
                        <a:cs typeface="Times New Roman" pitchFamily="18" charset="0"/>
                      </a:endParaRPr>
                    </a:p>
                  </a:txBody>
                  <a:tcPr marT="34290" marB="34290">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5"/>
                  </a:ext>
                </a:extLst>
              </a:tr>
              <a:tr h="4652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vui</a:t>
                      </a:r>
                      <a:r>
                        <a:rPr lang="en-US" sz="1800" b="1" i="1" baseline="0" smtClean="0">
                          <a:latin typeface="Times New Roman" pitchFamily="18" charset="0"/>
                          <a:cs typeface="Times New Roman" pitchFamily="18" charset="0"/>
                        </a:rPr>
                        <a:t> thú ruộng vườn, quyến luyến...</a:t>
                      </a:r>
                      <a:endParaRPr lang="vi-VN" sz="1800" b="1" i="1" smtClean="0">
                        <a:latin typeface="Times New Roman" pitchFamily="18" charset="0"/>
                        <a:cs typeface="Times New Roman" pitchFamily="18" charset="0"/>
                      </a:endParaRPr>
                    </a:p>
                  </a:txBody>
                  <a:tcPr marT="34290" marB="34290">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i="1" smtClean="0">
                        <a:latin typeface="Times New Roman" pitchFamily="18" charset="0"/>
                        <a:cs typeface="Times New Roman" pitchFamily="18" charset="0"/>
                      </a:endParaRPr>
                    </a:p>
                  </a:txBody>
                  <a:tcPr marT="34290" marB="34290"/>
                </a:tc>
                <a:extLst>
                  <a:ext uri="{0D108BD9-81ED-4DB2-BD59-A6C34878D82A}">
                    <a16:rowId xmlns:a16="http://schemas.microsoft.com/office/drawing/2014/main" val="10006"/>
                  </a:ext>
                </a:extLst>
              </a:tr>
            </a:tbl>
          </a:graphicData>
        </a:graphic>
      </p:graphicFrame>
      <p:pic>
        <p:nvPicPr>
          <p:cNvPr id="14" name="Picture 13">
            <a:extLst>
              <a:ext uri="{FF2B5EF4-FFF2-40B4-BE49-F238E27FC236}">
                <a16:creationId xmlns:a16="http://schemas.microsoft.com/office/drawing/2014/main" id="{E8129C16-AF25-454E-8475-2869B09876E9}"/>
              </a:ext>
            </a:extLst>
          </p:cNvPr>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6880970" y="2576462"/>
            <a:ext cx="842721" cy="842721"/>
          </a:xfrm>
          <a:prstGeom prst="rect">
            <a:avLst/>
          </a:prstGeom>
        </p:spPr>
      </p:pic>
      <p:sp>
        <p:nvSpPr>
          <p:cNvPr id="15" name="Rectangle 14"/>
          <p:cNvSpPr/>
          <p:nvPr/>
        </p:nvSpPr>
        <p:spPr>
          <a:xfrm>
            <a:off x="7596373" y="1491630"/>
            <a:ext cx="1368151" cy="2896944"/>
          </a:xfrm>
          <a:prstGeom prst="rect">
            <a:avLst/>
          </a:prstGeom>
          <a:solidFill>
            <a:schemeClr val="accent5">
              <a:lumMod val="75000"/>
            </a:schemeClr>
          </a:solidFill>
        </p:spPr>
        <p:txBody>
          <a:bodyPr wrap="square" lIns="91366" tIns="45683" rIns="91366" bIns="45683">
            <a:spAutoFit/>
          </a:bodyPr>
          <a:lstStyle/>
          <a:p>
            <a:r>
              <a:rPr lang="en-US" sz="2000" b="1" i="1">
                <a:solidFill>
                  <a:schemeClr val="bg1"/>
                </a:solidFill>
                <a:latin typeface="Times New Roman" pitchFamily="18" charset="0"/>
                <a:cs typeface="Times New Roman" pitchFamily="18" charset="0"/>
              </a:rPr>
              <a:t>Phê phán thái độ bàng quan, thờ ơ, ăn chơi nhàn rỗi, chỉ lo cho bản thân mình</a:t>
            </a:r>
          </a:p>
        </p:txBody>
      </p:sp>
      <p:grpSp>
        <p:nvGrpSpPr>
          <p:cNvPr id="16" name="Group 15"/>
          <p:cNvGrpSpPr/>
          <p:nvPr/>
        </p:nvGrpSpPr>
        <p:grpSpPr>
          <a:xfrm>
            <a:off x="-66913" y="148476"/>
            <a:ext cx="3753205" cy="369332"/>
            <a:chOff x="-178462" y="1828800"/>
            <a:chExt cx="10009850" cy="984718"/>
          </a:xfrm>
        </p:grpSpPr>
        <p:sp>
          <p:nvSpPr>
            <p:cNvPr id="17" name="Round Same Side Corner Rectangle 1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8" name="TextBox 17"/>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4197357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a:extLst>
              <a:ext uri="{FF2B5EF4-FFF2-40B4-BE49-F238E27FC236}">
                <a16:creationId xmlns:a16="http://schemas.microsoft.com/office/drawing/2014/main" id="{ACCFEF31-A2E9-4ABB-81AA-D3CEBE768455}"/>
              </a:ext>
            </a:extLst>
          </p:cNvPr>
          <p:cNvPicPr>
            <a:picLocks noChangeAspect="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971990" y="2871886"/>
            <a:ext cx="4316073" cy="11564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73" y="411510"/>
            <a:ext cx="3252889" cy="4367304"/>
          </a:xfrm>
          <a:prstGeom prst="rect">
            <a:avLst/>
          </a:prstGeom>
        </p:spPr>
      </p:pic>
      <p:grpSp>
        <p:nvGrpSpPr>
          <p:cNvPr id="9" name="Group 8"/>
          <p:cNvGrpSpPr/>
          <p:nvPr/>
        </p:nvGrpSpPr>
        <p:grpSpPr>
          <a:xfrm>
            <a:off x="239966" y="519999"/>
            <a:ext cx="6636303" cy="395616"/>
            <a:chOff x="644526" y="2766774"/>
            <a:chExt cx="17699112" cy="1054970"/>
          </a:xfrm>
        </p:grpSpPr>
        <p:sp>
          <p:nvSpPr>
            <p:cNvPr id="10" name="TextBox 9"/>
            <p:cNvSpPr txBox="1"/>
            <p:nvPr/>
          </p:nvSpPr>
          <p:spPr>
            <a:xfrm>
              <a:off x="1906584" y="2766774"/>
              <a:ext cx="16437054"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tích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phải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trái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làm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rõ</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đúng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sai</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2" name="TextBox 11"/>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899593" y="843558"/>
            <a:ext cx="4134060"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b, Phê phán những biểu hiện sai trái</a:t>
            </a:r>
          </a:p>
        </p:txBody>
      </p:sp>
      <p:pic>
        <p:nvPicPr>
          <p:cNvPr id="14" name="Picture 13">
            <a:extLst>
              <a:ext uri="{FF2B5EF4-FFF2-40B4-BE49-F238E27FC236}">
                <a16:creationId xmlns:a16="http://schemas.microsoft.com/office/drawing/2014/main" id="{E8129C16-AF25-454E-8475-2869B09876E9}"/>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54648" y="2653697"/>
            <a:ext cx="842721" cy="842721"/>
          </a:xfrm>
          <a:prstGeom prst="rect">
            <a:avLst/>
          </a:prstGeom>
        </p:spPr>
      </p:pic>
      <p:sp>
        <p:nvSpPr>
          <p:cNvPr id="15" name="Rectangle 14"/>
          <p:cNvSpPr/>
          <p:nvPr/>
        </p:nvSpPr>
        <p:spPr>
          <a:xfrm>
            <a:off x="780934" y="1536343"/>
            <a:ext cx="4572000" cy="1261884"/>
          </a:xfrm>
          <a:prstGeom prst="rect">
            <a:avLst/>
          </a:prstGeom>
        </p:spPr>
        <p:txBody>
          <a:bodyPr lIns="91366" tIns="45683" rIns="91366" bIns="45683">
            <a:spAutoFit/>
          </a:bodyPr>
          <a:lstStyle/>
          <a:p>
            <a:pPr algn="just"/>
            <a:r>
              <a:rPr lang="en-US" sz="2800" b="1" i="1">
                <a:latin typeface="Times New Roman" pitchFamily="18" charset="0"/>
                <a:cs typeface="Times New Roman" pitchFamily="18" charset="0"/>
              </a:rPr>
              <a:t>* Nghệ thuật: </a:t>
            </a:r>
            <a:r>
              <a:rPr lang="en-US" sz="2400" i="1">
                <a:latin typeface="Times New Roman" panose="02020603050405020304" pitchFamily="18" charset="0"/>
                <a:ea typeface="Calibri" panose="020F0502020204030204" pitchFamily="34" charset="0"/>
              </a:rPr>
              <a:t>câu văn biền ngẫu nhiều ý, hai vế song hành, điệp cấu trúc câu</a:t>
            </a:r>
            <a:endParaRPr lang="en-SG" sz="2000" i="1" dirty="0"/>
          </a:p>
        </p:txBody>
      </p:sp>
      <p:sp>
        <p:nvSpPr>
          <p:cNvPr id="16" name="Rectangle 15"/>
          <p:cNvSpPr/>
          <p:nvPr/>
        </p:nvSpPr>
        <p:spPr>
          <a:xfrm>
            <a:off x="1115616" y="2787811"/>
            <a:ext cx="4237318" cy="1200329"/>
          </a:xfrm>
          <a:prstGeom prst="rect">
            <a:avLst/>
          </a:prstGeom>
        </p:spPr>
        <p:txBody>
          <a:bodyPr wrap="square" lIns="91366" tIns="45683" rIns="91366" bIns="45683">
            <a:spAutoFit/>
          </a:bodyPr>
          <a:lstStyle/>
          <a:p>
            <a:r>
              <a:rPr lang="en-US" sz="2400" b="1" i="1">
                <a:solidFill>
                  <a:srgbClr val="FF0000"/>
                </a:solidFill>
                <a:latin typeface="Times New Roman" pitchFamily="18" charset="0"/>
                <a:cs typeface="Times New Roman" pitchFamily="18" charset="0"/>
              </a:rPr>
              <a:t>Quên hết danh dự, bổn phận, mất cảnh giác, lối sống cầu an, hưởng lạc, cần phê phán</a:t>
            </a:r>
          </a:p>
        </p:txBody>
      </p:sp>
      <p:grpSp>
        <p:nvGrpSpPr>
          <p:cNvPr id="18" name="Group 17"/>
          <p:cNvGrpSpPr/>
          <p:nvPr/>
        </p:nvGrpSpPr>
        <p:grpSpPr>
          <a:xfrm>
            <a:off x="-66913" y="148476"/>
            <a:ext cx="3753205" cy="369332"/>
            <a:chOff x="-178462" y="1828800"/>
            <a:chExt cx="10009850" cy="984718"/>
          </a:xfrm>
        </p:grpSpPr>
        <p:sp>
          <p:nvSpPr>
            <p:cNvPr id="19" name="Round Same Side Corner Rectangle 1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0" name="TextBox 19"/>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088267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 tích phải trái, làm rõ đúng sai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TextBox 11"/>
          <p:cNvSpPr txBox="1"/>
          <p:nvPr/>
        </p:nvSpPr>
        <p:spPr>
          <a:xfrm>
            <a:off x="899593" y="843558"/>
            <a:ext cx="3488450"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c, Hậu quả và thảm hại tất yếu</a:t>
            </a:r>
          </a:p>
        </p:txBody>
      </p:sp>
      <p:graphicFrame>
        <p:nvGraphicFramePr>
          <p:cNvPr id="13" name="Table 12"/>
          <p:cNvGraphicFramePr>
            <a:graphicFrameLocks noGrp="1"/>
          </p:cNvGraphicFramePr>
          <p:nvPr>
            <p:extLst>
              <p:ext uri="{D42A27DB-BD31-4B8C-83A1-F6EECF244321}">
                <p14:modId xmlns:p14="http://schemas.microsoft.com/office/powerpoint/2010/main" val="2213430159"/>
              </p:ext>
            </p:extLst>
          </p:nvPr>
        </p:nvGraphicFramePr>
        <p:xfrm>
          <a:off x="1187152" y="1286756"/>
          <a:ext cx="6553200" cy="3733303"/>
        </p:xfrm>
        <a:graphic>
          <a:graphicData uri="http://schemas.openxmlformats.org/drawingml/2006/table">
            <a:tbl>
              <a:tblPr firstRow="1" bandRow="1">
                <a:tableStyleId>{7DF18680-E054-41AD-8BC1-D1AEF772440D}</a:tableStyleId>
              </a:tblPr>
              <a:tblGrid>
                <a:gridCol w="2758232">
                  <a:extLst>
                    <a:ext uri="{9D8B030D-6E8A-4147-A177-3AD203B41FA5}">
                      <a16:colId xmlns:a16="http://schemas.microsoft.com/office/drawing/2014/main" val="20000"/>
                    </a:ext>
                  </a:extLst>
                </a:gridCol>
                <a:gridCol w="3794968">
                  <a:extLst>
                    <a:ext uri="{9D8B030D-6E8A-4147-A177-3AD203B41FA5}">
                      <a16:colId xmlns:a16="http://schemas.microsoft.com/office/drawing/2014/main" val="20001"/>
                    </a:ext>
                  </a:extLst>
                </a:gridCol>
              </a:tblGrid>
              <a:tr h="342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Nếu ham chơi</a:t>
                      </a:r>
                      <a:endParaRPr lang="en-US" sz="1800" b="1" i="1" smtClean="0">
                        <a:solidFill>
                          <a:schemeClr val="tx1"/>
                        </a:solidFill>
                        <a:latin typeface="Times New Roman" pitchFamily="18" charset="0"/>
                        <a:cs typeface="Times New Roman" pitchFamily="18" charset="0"/>
                      </a:endParaRPr>
                    </a:p>
                  </a:txBody>
                  <a:tcPr marT="34290" marB="34290">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smtClean="0">
                          <a:latin typeface="Times New Roman" pitchFamily="18" charset="0"/>
                          <a:cs typeface="Times New Roman" pitchFamily="18" charset="0"/>
                        </a:rPr>
                        <a:t>Khi giặc đến</a:t>
                      </a:r>
                      <a:endParaRPr lang="en-US" sz="1800" b="1" i="1" smtClean="0">
                        <a:solidFill>
                          <a:schemeClr val="tx1"/>
                        </a:solidFill>
                        <a:latin typeface="Times New Roman" pitchFamily="18" charset="0"/>
                        <a:cs typeface="Times New Roman" pitchFamily="18" charset="0"/>
                      </a:endParaRPr>
                    </a:p>
                  </a:txBody>
                  <a:tcPr marT="34290" marB="34290">
                    <a:solidFill>
                      <a:schemeClr val="accent5">
                        <a:lumMod val="75000"/>
                      </a:schemeClr>
                    </a:solidFill>
                  </a:tcP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smtClean="0">
                          <a:latin typeface="Times New Roman" pitchFamily="18" charset="0"/>
                          <a:cs typeface="Times New Roman" pitchFamily="18" charset="0"/>
                        </a:rPr>
                        <a:t>Cựa gà trống </a:t>
                      </a:r>
                      <a:endParaRPr lang="en-US" sz="1600" b="1" i="1" smtClean="0">
                        <a:solidFill>
                          <a:schemeClr val="tx1"/>
                        </a:solidFill>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đủ đâm thủng áo giáp giặc</a:t>
                      </a:r>
                    </a:p>
                  </a:txBody>
                  <a:tcPr marT="34290" marB="34290"/>
                </a:tc>
                <a:extLst>
                  <a:ext uri="{0D108BD9-81ED-4DB2-BD59-A6C34878D82A}">
                    <a16:rowId xmlns:a16="http://schemas.microsoft.com/office/drawing/2014/main" val="10001"/>
                  </a:ext>
                </a:extLst>
              </a:tr>
              <a:tr h="443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smtClean="0">
                          <a:latin typeface="Times New Roman" pitchFamily="18" charset="0"/>
                          <a:cs typeface="Times New Roman" pitchFamily="18" charset="0"/>
                        </a:rPr>
                        <a:t>Mẹo cờ bạ</a:t>
                      </a:r>
                      <a:r>
                        <a:rPr lang="en-US" sz="1600" b="1" i="1" smtClean="0">
                          <a:latin typeface="Times New Roman" pitchFamily="18" charset="0"/>
                          <a:cs typeface="Times New Roman" pitchFamily="18" charset="0"/>
                        </a:rPr>
                        <a:t>c</a:t>
                      </a:r>
                      <a:endParaRPr lang="en-US" sz="1600" b="1" i="1" smtClean="0">
                        <a:solidFill>
                          <a:schemeClr val="tx1"/>
                        </a:solidFill>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đủ thi hành mưu lược nhà binh</a:t>
                      </a:r>
                    </a:p>
                  </a:txBody>
                  <a:tcPr marT="34290" marB="34290"/>
                </a:tc>
                <a:extLst>
                  <a:ext uri="{0D108BD9-81ED-4DB2-BD59-A6C34878D82A}">
                    <a16:rowId xmlns:a16="http://schemas.microsoft.com/office/drawing/2014/main" val="10002"/>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smtClean="0">
                          <a:latin typeface="Times New Roman" pitchFamily="18" charset="0"/>
                          <a:cs typeface="Times New Roman" pitchFamily="18" charset="0"/>
                        </a:rPr>
                        <a:t>Ruộng lắm...</a:t>
                      </a:r>
                      <a:endParaRPr lang="en-US" sz="1600" b="1" i="1" smtClean="0">
                        <a:solidFill>
                          <a:schemeClr val="tx1"/>
                        </a:solidFill>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chuộc nổi tấm thân nghìn vàng</a:t>
                      </a:r>
                      <a:endParaRPr lang="en-US" sz="1600" b="1" i="1" smtClean="0">
                        <a:solidFill>
                          <a:schemeClr val="tx1"/>
                        </a:solidFill>
                        <a:latin typeface="Times New Roman" pitchFamily="18" charset="0"/>
                        <a:cs typeface="Times New Roman" pitchFamily="18" charset="0"/>
                      </a:endParaRPr>
                    </a:p>
                  </a:txBody>
                  <a:tcPr marT="34290" marB="34290"/>
                </a:tc>
                <a:extLst>
                  <a:ext uri="{0D108BD9-81ED-4DB2-BD59-A6C34878D82A}">
                    <a16:rowId xmlns:a16="http://schemas.microsoft.com/office/drawing/2014/main" val="10003"/>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smtClean="0">
                          <a:latin typeface="Times New Roman" pitchFamily="18" charset="0"/>
                          <a:cs typeface="Times New Roman" pitchFamily="18" charset="0"/>
                        </a:rPr>
                        <a:t>Tiền của nhiều</a:t>
                      </a:r>
                      <a:endParaRPr lang="en-US" sz="1600" b="1" i="1" smtClean="0">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mua được đầu giặc</a:t>
                      </a:r>
                    </a:p>
                  </a:txBody>
                  <a:tcPr marT="34290" marB="34290"/>
                </a:tc>
                <a:extLst>
                  <a:ext uri="{0D108BD9-81ED-4DB2-BD59-A6C34878D82A}">
                    <a16:rowId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smtClean="0">
                          <a:latin typeface="Times New Roman" pitchFamily="18" charset="0"/>
                          <a:cs typeface="Times New Roman" pitchFamily="18" charset="0"/>
                        </a:rPr>
                        <a:t>Chó săn  khỏe</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đuổi được quân thù</a:t>
                      </a:r>
                    </a:p>
                  </a:txBody>
                  <a:tcPr marT="34290" marB="34290"/>
                </a:tc>
                <a:extLst>
                  <a:ext uri="{0D108BD9-81ED-4DB2-BD59-A6C34878D82A}">
                    <a16:rowId xmlns:a16="http://schemas.microsoft.com/office/drawing/2014/main" val="100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1" i="1" smtClean="0">
                          <a:latin typeface="Times New Roman" pitchFamily="18" charset="0"/>
                          <a:cs typeface="Times New Roman" pitchFamily="18" charset="0"/>
                        </a:rPr>
                        <a:t>Chén rượu ngon</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làm giặc say chết</a:t>
                      </a:r>
                    </a:p>
                  </a:txBody>
                  <a:tcPr marT="34290" marB="34290"/>
                </a:tc>
                <a:extLst>
                  <a:ext uri="{0D108BD9-81ED-4DB2-BD59-A6C34878D82A}">
                    <a16:rowId xmlns:a16="http://schemas.microsoft.com/office/drawing/2014/main" val="10006"/>
                  </a:ext>
                </a:extLst>
              </a:tr>
              <a:tr h="502920">
                <a:tc>
                  <a:txBody>
                    <a:bodyPr/>
                    <a:lstStyle/>
                    <a:p>
                      <a:pPr>
                        <a:buFontTx/>
                        <a:buNone/>
                      </a:pPr>
                      <a:r>
                        <a:rPr lang="vi-VN" sz="1600" b="1" i="1" smtClean="0">
                          <a:latin typeface="Times New Roman" pitchFamily="18" charset="0"/>
                          <a:cs typeface="Times New Roman" pitchFamily="18" charset="0"/>
                        </a:rPr>
                        <a:t>Tiếng  hát ha</a:t>
                      </a:r>
                      <a:r>
                        <a:rPr lang="en-US" sz="1600" b="1" i="1" smtClean="0">
                          <a:latin typeface="Times New Roman" pitchFamily="18" charset="0"/>
                          <a:cs typeface="Times New Roman" pitchFamily="18" charset="0"/>
                        </a:rPr>
                        <a:t>y</a:t>
                      </a:r>
                      <a:endParaRPr lang="en-US" sz="1600" b="1" i="1" smtClean="0">
                        <a:solidFill>
                          <a:schemeClr val="tx1"/>
                        </a:solidFill>
                        <a:latin typeface="Times New Roman" pitchFamily="18" charset="0"/>
                        <a:cs typeface="Times New Roman" pitchFamily="18"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smtClean="0">
                          <a:latin typeface="Times New Roman" pitchFamily="18" charset="0"/>
                          <a:cs typeface="Times New Roman" pitchFamily="18" charset="0"/>
                        </a:rPr>
                        <a:t>Không làm giặc điếc tai</a:t>
                      </a:r>
                    </a:p>
                  </a:txBody>
                  <a:tcPr marT="34290" marB="34290"/>
                </a:tc>
                <a:extLst>
                  <a:ext uri="{0D108BD9-81ED-4DB2-BD59-A6C34878D82A}">
                    <a16:rowId xmlns:a16="http://schemas.microsoft.com/office/drawing/2014/main" val="10007"/>
                  </a:ext>
                </a:extLst>
              </a:tr>
            </a:tbl>
          </a:graphicData>
        </a:graphic>
      </p:graphicFrame>
      <p:grpSp>
        <p:nvGrpSpPr>
          <p:cNvPr id="14" name="Group 13"/>
          <p:cNvGrpSpPr/>
          <p:nvPr/>
        </p:nvGrpSpPr>
        <p:grpSpPr>
          <a:xfrm>
            <a:off x="-66913" y="148476"/>
            <a:ext cx="3753205" cy="369332"/>
            <a:chOff x="-178462" y="1828800"/>
            <a:chExt cx="10009850" cy="984718"/>
          </a:xfrm>
        </p:grpSpPr>
        <p:sp>
          <p:nvSpPr>
            <p:cNvPr id="15" name="Round Same Side Corner Rectangle 1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6" name="TextBox 15"/>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4483791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a:extLst>
              <a:ext uri="{FF2B5EF4-FFF2-40B4-BE49-F238E27FC236}">
                <a16:creationId xmlns:a16="http://schemas.microsoft.com/office/drawing/2014/main" id="{ACCFEF31-A2E9-4ABB-81AA-D3CEBE768455}"/>
              </a:ext>
            </a:extLst>
          </p:cNvPr>
          <p:cNvPicPr>
            <a:picLocks noChangeAspect="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5885724" y="1923678"/>
            <a:ext cx="3150809" cy="1734582"/>
          </a:xfrm>
          <a:prstGeom prst="rect">
            <a:avLst/>
          </a:prstGeom>
        </p:spPr>
      </p:pic>
      <p:sp>
        <p:nvSpPr>
          <p:cNvPr id="4" name="Rectangle 3"/>
          <p:cNvSpPr/>
          <p:nvPr/>
        </p:nvSpPr>
        <p:spPr>
          <a:xfrm>
            <a:off x="1703248" y="2060143"/>
            <a:ext cx="4572000" cy="1107996"/>
          </a:xfrm>
          <a:prstGeom prst="rect">
            <a:avLst/>
          </a:prstGeom>
        </p:spPr>
        <p:txBody>
          <a:bodyPr lIns="91366" tIns="45683" rIns="91366" bIns="45683">
            <a:spAutoFit/>
          </a:bodyPr>
          <a:lstStyle/>
          <a:p>
            <a:pPr>
              <a:buFontTx/>
              <a:buChar char="-"/>
            </a:pPr>
            <a:r>
              <a:rPr lang="en-US" sz="2200" b="1" i="1">
                <a:latin typeface="Times New Roman" pitchFamily="18" charset="0"/>
                <a:cs typeface="Times New Roman" pitchFamily="18" charset="0"/>
              </a:rPr>
              <a:t> Thái ấp, bổng lộc </a:t>
            </a:r>
            <a:r>
              <a:rPr lang="en-US" sz="2200" b="1" i="1">
                <a:latin typeface="Times New Roman" pitchFamily="18" charset="0"/>
                <a:cs typeface="Times New Roman" pitchFamily="18" charset="0"/>
                <a:sym typeface="Wingdings" pitchFamily="2" charset="2"/>
              </a:rPr>
              <a:t> Không còn</a:t>
            </a:r>
          </a:p>
          <a:p>
            <a:pPr>
              <a:buFontTx/>
              <a:buChar char="-"/>
            </a:pPr>
            <a:r>
              <a:rPr lang="en-US" sz="2200" b="1" i="1">
                <a:latin typeface="Times New Roman" pitchFamily="18" charset="0"/>
                <a:cs typeface="Times New Roman" pitchFamily="18" charset="0"/>
                <a:sym typeface="Wingdings" pitchFamily="2" charset="2"/>
              </a:rPr>
              <a:t> Gia quyến, xã tắc  Cũng mất</a:t>
            </a:r>
          </a:p>
          <a:p>
            <a:pPr>
              <a:buFontTx/>
              <a:buChar char="-"/>
            </a:pPr>
            <a:r>
              <a:rPr lang="en-US" sz="2200" b="1" i="1">
                <a:latin typeface="Times New Roman" pitchFamily="18" charset="0"/>
                <a:cs typeface="Times New Roman" pitchFamily="18" charset="0"/>
                <a:sym typeface="Wingdings" pitchFamily="2" charset="2"/>
              </a:rPr>
              <a:t>Thanh danh  Bị mang tiếng</a:t>
            </a:r>
            <a:endParaRPr lang="en-US" sz="2200" b="1" i="1">
              <a:latin typeface="Times New Roman" pitchFamily="18" charset="0"/>
              <a:cs typeface="Times New Roman" pitchFamily="18" charset="0"/>
            </a:endParaRPr>
          </a:p>
        </p:txBody>
      </p:sp>
      <p:sp>
        <p:nvSpPr>
          <p:cNvPr id="5" name="TextBox 4"/>
          <p:cNvSpPr txBox="1"/>
          <p:nvPr/>
        </p:nvSpPr>
        <p:spPr>
          <a:xfrm>
            <a:off x="755578" y="1779662"/>
            <a:ext cx="947672" cy="1569660"/>
          </a:xfrm>
          <a:prstGeom prst="rect">
            <a:avLst/>
          </a:prstGeom>
          <a:solidFill>
            <a:schemeClr val="accent5">
              <a:lumMod val="75000"/>
            </a:schemeClr>
          </a:solidFill>
        </p:spPr>
        <p:txBody>
          <a:bodyPr wrap="square" lIns="91366" tIns="45683" rIns="91366" bIns="45683" rtlCol="0">
            <a:spAutoFit/>
          </a:bodyPr>
          <a:lstStyle/>
          <a:p>
            <a:endParaRPr lang="en-US" sz="2400" b="1" i="1">
              <a:solidFill>
                <a:schemeClr val="bg1"/>
              </a:solidFill>
              <a:latin typeface="Times New Roman" pitchFamily="18" charset="0"/>
              <a:cs typeface="Times New Roman" pitchFamily="18" charset="0"/>
            </a:endParaRPr>
          </a:p>
          <a:p>
            <a:r>
              <a:rPr lang="en-US" sz="2400" b="1" i="1">
                <a:solidFill>
                  <a:schemeClr val="bg1"/>
                </a:solidFill>
                <a:latin typeface="Times New Roman" pitchFamily="18" charset="0"/>
                <a:cs typeface="Times New Roman" pitchFamily="18" charset="0"/>
              </a:rPr>
              <a:t>Hậu quả</a:t>
            </a:r>
          </a:p>
          <a:p>
            <a:endParaRPr lang="en-US" sz="2400" b="1" i="1">
              <a:solidFill>
                <a:schemeClr val="bg1"/>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E8129C16-AF25-454E-8475-2869B09876E9}"/>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464328" y="2216423"/>
            <a:ext cx="842721" cy="842721"/>
          </a:xfrm>
          <a:prstGeom prst="rect">
            <a:avLst/>
          </a:prstGeom>
        </p:spPr>
      </p:pic>
      <p:sp>
        <p:nvSpPr>
          <p:cNvPr id="7" name="Rectangle 6"/>
          <p:cNvSpPr/>
          <p:nvPr/>
        </p:nvSpPr>
        <p:spPr>
          <a:xfrm>
            <a:off x="6023730" y="1923678"/>
            <a:ext cx="2736304" cy="1446550"/>
          </a:xfrm>
          <a:prstGeom prst="rect">
            <a:avLst/>
          </a:prstGeom>
        </p:spPr>
        <p:txBody>
          <a:bodyPr wrap="square" lIns="91366" tIns="45683" rIns="91366" bIns="45683">
            <a:spAutoFit/>
          </a:bodyPr>
          <a:lstStyle/>
          <a:p>
            <a:r>
              <a:rPr lang="en-US" sz="2200" b="1" i="1">
                <a:solidFill>
                  <a:srgbClr val="FF0000"/>
                </a:solidFill>
                <a:latin typeface="Times New Roman" pitchFamily="18" charset="0"/>
                <a:cs typeface="Times New Roman" pitchFamily="18" charset="0"/>
              </a:rPr>
              <a:t>Nước mất , nhà tan, bị bắt làm tù binh, bị mất tất cả, chịu nhục, tiếng nhơ muôn đời</a:t>
            </a:r>
          </a:p>
        </p:txBody>
      </p:sp>
      <p:grpSp>
        <p:nvGrpSpPr>
          <p:cNvPr id="12" name="Group 11"/>
          <p:cNvGrpSpPr/>
          <p:nvPr/>
        </p:nvGrpSpPr>
        <p:grpSpPr>
          <a:xfrm>
            <a:off x="239966" y="519999"/>
            <a:ext cx="6636303" cy="395616"/>
            <a:chOff x="644526" y="2766774"/>
            <a:chExt cx="17699112" cy="1054970"/>
          </a:xfrm>
        </p:grpSpPr>
        <p:sp>
          <p:nvSpPr>
            <p:cNvPr id="13" name="TextBox 12"/>
            <p:cNvSpPr txBox="1"/>
            <p:nvPr/>
          </p:nvSpPr>
          <p:spPr>
            <a:xfrm>
              <a:off x="1906584" y="2766774"/>
              <a:ext cx="16437054"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 tích phải trái, làm rõ đúng sai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5" name="TextBox 14"/>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6" name="TextBox 15"/>
          <p:cNvSpPr txBox="1"/>
          <p:nvPr/>
        </p:nvSpPr>
        <p:spPr>
          <a:xfrm>
            <a:off x="899593" y="843558"/>
            <a:ext cx="3488450"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c, Hậu quả và thảm hại tất yếu</a:t>
            </a:r>
          </a:p>
        </p:txBody>
      </p:sp>
      <p:grpSp>
        <p:nvGrpSpPr>
          <p:cNvPr id="18" name="Group 17"/>
          <p:cNvGrpSpPr/>
          <p:nvPr/>
        </p:nvGrpSpPr>
        <p:grpSpPr>
          <a:xfrm>
            <a:off x="-66913" y="148476"/>
            <a:ext cx="3753205" cy="369332"/>
            <a:chOff x="-178462" y="1828800"/>
            <a:chExt cx="10009850" cy="984718"/>
          </a:xfrm>
        </p:grpSpPr>
        <p:sp>
          <p:nvSpPr>
            <p:cNvPr id="19" name="Round Same Side Corner Rectangle 1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0" name="TextBox 19"/>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4612992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a:extLst>
              <a:ext uri="{FF2B5EF4-FFF2-40B4-BE49-F238E27FC236}">
                <a16:creationId xmlns:a16="http://schemas.microsoft.com/office/drawing/2014/main" id="{ACCFEF31-A2E9-4ABB-81AA-D3CEBE768455}"/>
              </a:ext>
            </a:extLst>
          </p:cNvPr>
          <p:cNvPicPr>
            <a:picLocks noChangeAspect="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4410592" y="2765197"/>
            <a:ext cx="4592951" cy="1699415"/>
          </a:xfrm>
          <a:prstGeom prst="rect">
            <a:avLst/>
          </a:prstGeom>
        </p:spPr>
      </p:pic>
      <p:grpSp>
        <p:nvGrpSpPr>
          <p:cNvPr id="8" name="Group 7"/>
          <p:cNvGrpSpPr/>
          <p:nvPr/>
        </p:nvGrpSpPr>
        <p:grpSpPr>
          <a:xfrm>
            <a:off x="239966" y="519999"/>
            <a:ext cx="6636303" cy="395616"/>
            <a:chOff x="644526" y="2766774"/>
            <a:chExt cx="17699112" cy="1054970"/>
          </a:xfrm>
        </p:grpSpPr>
        <p:sp>
          <p:nvSpPr>
            <p:cNvPr id="9" name="TextBox 8"/>
            <p:cNvSpPr txBox="1"/>
            <p:nvPr/>
          </p:nvSpPr>
          <p:spPr>
            <a:xfrm>
              <a:off x="1906584" y="2766774"/>
              <a:ext cx="16437054"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Phân tích phải trái, làm rõ đúng sai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TextBox 11"/>
          <p:cNvSpPr txBox="1"/>
          <p:nvPr/>
        </p:nvSpPr>
        <p:spPr>
          <a:xfrm>
            <a:off x="899593" y="843558"/>
            <a:ext cx="3488450"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c, Hậu quả và thảm hại tất yếu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35" y="1563640"/>
            <a:ext cx="3572960" cy="3233090"/>
          </a:xfrm>
          <a:prstGeom prst="rect">
            <a:avLst/>
          </a:prstGeom>
        </p:spPr>
      </p:pic>
      <p:pic>
        <p:nvPicPr>
          <p:cNvPr id="14" name="Picture 13">
            <a:extLst>
              <a:ext uri="{FF2B5EF4-FFF2-40B4-BE49-F238E27FC236}">
                <a16:creationId xmlns:a16="http://schemas.microsoft.com/office/drawing/2014/main" id="{E8129C16-AF25-454E-8475-2869B09876E9}"/>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4022186" y="2653697"/>
            <a:ext cx="842721" cy="842721"/>
          </a:xfrm>
          <a:prstGeom prst="rect">
            <a:avLst/>
          </a:prstGeom>
        </p:spPr>
      </p:pic>
      <p:sp>
        <p:nvSpPr>
          <p:cNvPr id="15" name="Rectangle 14"/>
          <p:cNvSpPr/>
          <p:nvPr/>
        </p:nvSpPr>
        <p:spPr>
          <a:xfrm>
            <a:off x="4248472" y="1536343"/>
            <a:ext cx="4788024" cy="1261884"/>
          </a:xfrm>
          <a:prstGeom prst="rect">
            <a:avLst/>
          </a:prstGeom>
        </p:spPr>
        <p:txBody>
          <a:bodyPr wrap="square" lIns="91366" tIns="45683" rIns="91366" bIns="45683">
            <a:spAutoFit/>
          </a:bodyPr>
          <a:lstStyle/>
          <a:p>
            <a:r>
              <a:rPr lang="en-US" sz="2800" b="1" i="1">
                <a:latin typeface="Times New Roman" pitchFamily="18" charset="0"/>
                <a:cs typeface="Times New Roman" pitchFamily="18" charset="0"/>
              </a:rPr>
              <a:t>* Nghệ thuật: </a:t>
            </a:r>
            <a:r>
              <a:rPr lang="en-US" sz="2400" i="1">
                <a:latin typeface="Times New Roman" panose="02020603050405020304" pitchFamily="18" charset="0"/>
                <a:ea typeface="Calibri" panose="020F0502020204030204" pitchFamily="34" charset="0"/>
              </a:rPr>
              <a:t>cấu trúc câu đối xứng và đối lập, điệp cấu trúc câu, tăng tiến</a:t>
            </a:r>
            <a:endParaRPr lang="en-US" altLang="en-US" sz="2400" i="1">
              <a:solidFill>
                <a:srgbClr val="CC3300"/>
              </a:solidFill>
              <a:latin typeface=".VnArial Narrow" pitchFamily="34" charset="0"/>
              <a:sym typeface="Symbol" pitchFamily="18" charset="2"/>
            </a:endParaRPr>
          </a:p>
        </p:txBody>
      </p:sp>
      <p:sp>
        <p:nvSpPr>
          <p:cNvPr id="16" name="Rectangle 15"/>
          <p:cNvSpPr/>
          <p:nvPr/>
        </p:nvSpPr>
        <p:spPr>
          <a:xfrm>
            <a:off x="4644009" y="2946344"/>
            <a:ext cx="4237318" cy="1200329"/>
          </a:xfrm>
          <a:prstGeom prst="rect">
            <a:avLst/>
          </a:prstGeom>
        </p:spPr>
        <p:txBody>
          <a:bodyPr wrap="square" lIns="91366" tIns="45683" rIns="91366" bIns="45683">
            <a:spAutoFit/>
          </a:bodyPr>
          <a:lstStyle/>
          <a:p>
            <a:pPr defTabSz="913568"/>
            <a:r>
              <a:rPr lang="en-US" sz="2400" b="1" i="1">
                <a:solidFill>
                  <a:srgbClr val="FF0000"/>
                </a:solidFill>
                <a:latin typeface="Times New Roman" pitchFamily="18" charset="0"/>
                <a:cs typeface="Times New Roman" pitchFamily="18" charset="0"/>
              </a:rPr>
              <a:t>Cảnh báo bức tranh thảm họa, nỗi đau đến nhục nhã của cảnh nước mất thân làm nô lệ</a:t>
            </a:r>
          </a:p>
        </p:txBody>
      </p:sp>
      <p:grpSp>
        <p:nvGrpSpPr>
          <p:cNvPr id="18" name="Group 17"/>
          <p:cNvGrpSpPr/>
          <p:nvPr/>
        </p:nvGrpSpPr>
        <p:grpSpPr>
          <a:xfrm>
            <a:off x="-66913" y="148476"/>
            <a:ext cx="3753205" cy="369332"/>
            <a:chOff x="-178462" y="1828800"/>
            <a:chExt cx="10009850" cy="984718"/>
          </a:xfrm>
        </p:grpSpPr>
        <p:sp>
          <p:nvSpPr>
            <p:cNvPr id="19" name="Round Same Side Corner Rectangle 1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0" name="TextBox 19"/>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5630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a:extLst>
              <a:ext uri="{FF2B5EF4-FFF2-40B4-BE49-F238E27FC236}">
                <a16:creationId xmlns:a16="http://schemas.microsoft.com/office/drawing/2014/main" id="{ACCFEF31-A2E9-4ABB-81AA-D3CEBE768455}"/>
              </a:ext>
            </a:extLst>
          </p:cNvPr>
          <p:cNvPicPr>
            <a:picLocks noChangeAspect="1"/>
          </p:cNvPicPr>
          <p:nvPr/>
        </p:nvPicPr>
        <p:blipFill>
          <a:blip r:embed="rId3">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rot="10800000">
            <a:off x="5281717" y="1818637"/>
            <a:ext cx="3682772" cy="2553314"/>
          </a:xfrm>
          <a:prstGeom prst="rect">
            <a:avLst/>
          </a:prstGeom>
        </p:spPr>
      </p:pic>
      <p:grpSp>
        <p:nvGrpSpPr>
          <p:cNvPr id="8" name="Group 7"/>
          <p:cNvGrpSpPr/>
          <p:nvPr/>
        </p:nvGrpSpPr>
        <p:grpSpPr>
          <a:xfrm>
            <a:off x="239964" y="519999"/>
            <a:ext cx="7284364" cy="395616"/>
            <a:chOff x="644526" y="2766774"/>
            <a:chExt cx="19427500" cy="1054970"/>
          </a:xfrm>
        </p:grpSpPr>
        <p:sp>
          <p:nvSpPr>
            <p:cNvPr id="9" name="TextBox 8"/>
            <p:cNvSpPr txBox="1"/>
            <p:nvPr/>
          </p:nvSpPr>
          <p:spPr>
            <a:xfrm>
              <a:off x="1906584" y="2766774"/>
              <a:ext cx="18165442"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Nhiệm vụ cấp bách cần làm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3"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12" name="TextBox 11"/>
          <p:cNvSpPr txBox="1"/>
          <p:nvPr/>
        </p:nvSpPr>
        <p:spPr>
          <a:xfrm>
            <a:off x="899593" y="843558"/>
            <a:ext cx="3829890"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a, Lời kêu gọi- cũng là mệnh lệnh</a:t>
            </a:r>
          </a:p>
        </p:txBody>
      </p:sp>
      <p:pic>
        <p:nvPicPr>
          <p:cNvPr id="13" name="Picture 12">
            <a:extLst>
              <a:ext uri="{FF2B5EF4-FFF2-40B4-BE49-F238E27FC236}">
                <a16:creationId xmlns:a16="http://schemas.microsoft.com/office/drawing/2014/main" id="{8A0E6946-1617-44C2-9F9F-CAD09681D404}"/>
              </a:ext>
            </a:extLst>
          </p:cNvPr>
          <p:cNvPicPr>
            <a:picLocks noChangeAspect="1"/>
          </p:cNvPicPr>
          <p:nvPr/>
        </p:nvPicPr>
        <p:blipFill rotWithShape="1">
          <a:blip r:embed="rId4">
            <a:extLst>
              <a:ext uri="{28A0092B-C50C-407E-A947-70E740481C1C}">
                <a14:useLocalDpi xmlns:a14="http://schemas.microsoft.com/office/drawing/2010/main" val="0"/>
              </a:ext>
            </a:extLst>
          </a:blip>
          <a:srcRect l="15861" t="20533" r="11551" b="27795"/>
          <a:stretch/>
        </p:blipFill>
        <p:spPr>
          <a:xfrm>
            <a:off x="251520" y="1010639"/>
            <a:ext cx="5030196" cy="3505329"/>
          </a:xfrm>
          <a:prstGeom prst="rect">
            <a:avLst/>
          </a:prstGeom>
        </p:spPr>
      </p:pic>
      <p:sp>
        <p:nvSpPr>
          <p:cNvPr id="14" name="Rectangle 13"/>
          <p:cNvSpPr/>
          <p:nvPr/>
        </p:nvSpPr>
        <p:spPr>
          <a:xfrm>
            <a:off x="961236" y="1995050"/>
            <a:ext cx="3672408" cy="1962073"/>
          </a:xfrm>
          <a:prstGeom prst="rect">
            <a:avLst/>
          </a:prstGeom>
        </p:spPr>
        <p:txBody>
          <a:bodyPr wrap="square" lIns="91366" tIns="45683" rIns="91366" bIns="45683">
            <a:spAutoFit/>
          </a:bodyPr>
          <a:lstStyle/>
          <a:p>
            <a:pPr defTabSz="913568"/>
            <a:r>
              <a:rPr lang="en-US" sz="2000" b="1" i="1">
                <a:latin typeface="Times New Roman" pitchFamily="18" charset="0"/>
                <a:cs typeface="Times New Roman" pitchFamily="18" charset="0"/>
              </a:rPr>
              <a:t>- Học tập binh thư yếu lược</a:t>
            </a:r>
          </a:p>
          <a:p>
            <a:pPr defTabSz="913568"/>
            <a:r>
              <a:rPr lang="en-US" sz="2000" b="1" i="1">
                <a:latin typeface="Times New Roman" pitchFamily="18" charset="0"/>
                <a:cs typeface="Times New Roman" pitchFamily="18" charset="0"/>
              </a:rPr>
              <a:t>- Vạch ra hai con đường</a:t>
            </a:r>
          </a:p>
          <a:p>
            <a:pPr defTabSz="913568"/>
            <a:r>
              <a:rPr lang="en-US" sz="2000" b="1" i="1">
                <a:latin typeface="Times New Roman" pitchFamily="18" charset="0"/>
                <a:cs typeface="Times New Roman" pitchFamily="18" charset="0"/>
              </a:rPr>
              <a:t>+ Sống- chết</a:t>
            </a:r>
          </a:p>
          <a:p>
            <a:pPr defTabSz="913568"/>
            <a:r>
              <a:rPr lang="en-US" sz="2000" b="1" i="1">
                <a:latin typeface="Times New Roman" pitchFamily="18" charset="0"/>
                <a:cs typeface="Times New Roman" pitchFamily="18" charset="0"/>
              </a:rPr>
              <a:t>+ Vinh- nhục</a:t>
            </a:r>
          </a:p>
          <a:p>
            <a:pPr defTabSz="913568"/>
            <a:r>
              <a:rPr lang="en-US" sz="2000" b="1" i="1">
                <a:latin typeface="Times New Roman" pitchFamily="18" charset="0"/>
                <a:cs typeface="Times New Roman" pitchFamily="18" charset="0"/>
              </a:rPr>
              <a:t>- Để cho tướng sĩ thấy và phải lựa chọn 1 trong 2 con đường</a:t>
            </a:r>
          </a:p>
        </p:txBody>
      </p:sp>
      <p:pic>
        <p:nvPicPr>
          <p:cNvPr id="15" name="Picture 14">
            <a:extLst>
              <a:ext uri="{FF2B5EF4-FFF2-40B4-BE49-F238E27FC236}">
                <a16:creationId xmlns:a16="http://schemas.microsoft.com/office/drawing/2014/main" id="{E8129C16-AF25-454E-8475-2869B09876E9}"/>
              </a:ext>
            </a:extLst>
          </p:cNvPr>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02286">
            <a:off x="5080769" y="2426057"/>
            <a:ext cx="842721" cy="842721"/>
          </a:xfrm>
          <a:prstGeom prst="rect">
            <a:avLst/>
          </a:prstGeom>
        </p:spPr>
      </p:pic>
      <p:sp>
        <p:nvSpPr>
          <p:cNvPr id="16" name="Rectangle 15"/>
          <p:cNvSpPr/>
          <p:nvPr/>
        </p:nvSpPr>
        <p:spPr>
          <a:xfrm>
            <a:off x="5640205" y="1779699"/>
            <a:ext cx="3252311" cy="2462213"/>
          </a:xfrm>
          <a:prstGeom prst="rect">
            <a:avLst/>
          </a:prstGeom>
        </p:spPr>
        <p:txBody>
          <a:bodyPr wrap="square" lIns="91366" tIns="45683" rIns="91366" bIns="45683">
            <a:spAutoFit/>
          </a:bodyPr>
          <a:lstStyle/>
          <a:p>
            <a:r>
              <a:rPr lang="en-US" sz="2200" b="1" i="1">
                <a:solidFill>
                  <a:srgbClr val="FF0000"/>
                </a:solidFill>
                <a:latin typeface="Times New Roman" pitchFamily="18" charset="0"/>
                <a:cs typeface="Times New Roman" pitchFamily="18" charset="0"/>
              </a:rPr>
              <a:t>Lập luận sắc bén, rõ ràng</a:t>
            </a:r>
          </a:p>
          <a:p>
            <a:r>
              <a:rPr lang="en-US" sz="2200" b="1" i="1">
                <a:solidFill>
                  <a:srgbClr val="FF0000"/>
                </a:solidFill>
                <a:latin typeface="Times New Roman" pitchFamily="18" charset="0"/>
                <a:cs typeface="Times New Roman" pitchFamily="18" charset="0"/>
                <a:sym typeface="Wingdings" pitchFamily="2" charset="2"/>
              </a:rPr>
              <a:t> Thái độ của tác giả: dứt khoát, cương quyết</a:t>
            </a:r>
          </a:p>
          <a:p>
            <a:r>
              <a:rPr lang="en-US" sz="2200" b="1" i="1">
                <a:solidFill>
                  <a:srgbClr val="FF0000"/>
                </a:solidFill>
                <a:latin typeface="Times New Roman" pitchFamily="18" charset="0"/>
                <a:cs typeface="Times New Roman" pitchFamily="18" charset="0"/>
                <a:sym typeface="Wingdings" pitchFamily="2" charset="2"/>
              </a:rPr>
              <a:t> Câu kết: giọng tâm tình, tâm sự</a:t>
            </a:r>
          </a:p>
          <a:p>
            <a:r>
              <a:rPr lang="en-US" sz="2200" b="1" i="1">
                <a:solidFill>
                  <a:srgbClr val="FF0000"/>
                </a:solidFill>
                <a:latin typeface="Times New Roman" pitchFamily="18" charset="0"/>
                <a:cs typeface="Times New Roman" pitchFamily="18" charset="0"/>
                <a:sym typeface="Wingdings" pitchFamily="2" charset="2"/>
              </a:rPr>
              <a:t> Bày tỏ tâm sự của vị chủ tướng</a:t>
            </a:r>
            <a:endParaRPr lang="en-US" sz="2200" b="1" i="1">
              <a:solidFill>
                <a:srgbClr val="FF0000"/>
              </a:solidFill>
              <a:latin typeface="Times New Roman" pitchFamily="18" charset="0"/>
              <a:cs typeface="Times New Roman" pitchFamily="18" charset="0"/>
            </a:endParaRPr>
          </a:p>
        </p:txBody>
      </p:sp>
      <p:grpSp>
        <p:nvGrpSpPr>
          <p:cNvPr id="18" name="Group 17"/>
          <p:cNvGrpSpPr/>
          <p:nvPr/>
        </p:nvGrpSpPr>
        <p:grpSpPr>
          <a:xfrm>
            <a:off x="-66913" y="148476"/>
            <a:ext cx="3753205" cy="369332"/>
            <a:chOff x="-178462" y="1828800"/>
            <a:chExt cx="10009850" cy="984718"/>
          </a:xfrm>
        </p:grpSpPr>
        <p:sp>
          <p:nvSpPr>
            <p:cNvPr id="19" name="Round Same Side Corner Rectangle 1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0" name="TextBox 19"/>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72630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964" y="519999"/>
            <a:ext cx="7284364" cy="395616"/>
            <a:chOff x="644526" y="2766774"/>
            <a:chExt cx="19427500" cy="1054970"/>
          </a:xfrm>
        </p:grpSpPr>
        <p:sp>
          <p:nvSpPr>
            <p:cNvPr id="9" name="TextBox 8"/>
            <p:cNvSpPr txBox="1"/>
            <p:nvPr/>
          </p:nvSpPr>
          <p:spPr>
            <a:xfrm>
              <a:off x="1906584" y="2766774"/>
              <a:ext cx="18165442"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Nhiệm vụ cấp bách cần làm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3"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12" name="TextBox 11"/>
          <p:cNvSpPr txBox="1"/>
          <p:nvPr/>
        </p:nvSpPr>
        <p:spPr>
          <a:xfrm>
            <a:off x="899592" y="843558"/>
            <a:ext cx="1447026" cy="403954"/>
          </a:xfrm>
          <a:prstGeom prst="rect">
            <a:avLst/>
          </a:prstGeom>
          <a:noFill/>
        </p:spPr>
        <p:txBody>
          <a:bodyPr wrap="none" lIns="91366" tIns="45683" rIns="91366" bIns="45683" rtlCol="0">
            <a:spAutoFit/>
          </a:bodyPr>
          <a:lstStyle/>
          <a:p>
            <a:r>
              <a:rPr lang="en-US" sz="2000" b="1" i="1" u="sng">
                <a:latin typeface="Times New Roman" pitchFamily="18" charset="0"/>
                <a:cs typeface="Times New Roman" pitchFamily="18" charset="0"/>
              </a:rPr>
              <a:t>b, Hiệu quả</a:t>
            </a:r>
          </a:p>
        </p:txBody>
      </p:sp>
      <p:sp>
        <p:nvSpPr>
          <p:cNvPr id="14" name="Rectangle 13"/>
          <p:cNvSpPr/>
          <p:nvPr/>
        </p:nvSpPr>
        <p:spPr>
          <a:xfrm>
            <a:off x="899594" y="1491632"/>
            <a:ext cx="1621917" cy="1621917"/>
          </a:xfrm>
          <a:prstGeom prst="rect">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5" name="Rectangle 14"/>
          <p:cNvSpPr/>
          <p:nvPr/>
        </p:nvSpPr>
        <p:spPr>
          <a:xfrm>
            <a:off x="2692961" y="1491632"/>
            <a:ext cx="1621917" cy="1621917"/>
          </a:xfrm>
          <a:prstGeom prst="rect">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3">
              <a:tint val="50000"/>
              <a:hueOff val="3572889"/>
              <a:satOff val="-5243"/>
              <a:lumOff val="3553"/>
              <a:alphaOff val="0"/>
            </a:schemeClr>
          </a:fillRef>
          <a:effectRef idx="0">
            <a:schemeClr val="accent3">
              <a:tint val="50000"/>
              <a:hueOff val="3572889"/>
              <a:satOff val="-5243"/>
              <a:lumOff val="3553"/>
              <a:alphaOff val="0"/>
            </a:schemeClr>
          </a:effectRef>
          <a:fontRef idx="minor">
            <a:schemeClr val="lt1">
              <a:hueOff val="0"/>
              <a:satOff val="0"/>
              <a:lumOff val="0"/>
              <a:alphaOff val="0"/>
            </a:schemeClr>
          </a:fontRef>
        </p:style>
      </p:sp>
      <p:sp>
        <p:nvSpPr>
          <p:cNvPr id="16" name="Rectangle 15"/>
          <p:cNvSpPr/>
          <p:nvPr/>
        </p:nvSpPr>
        <p:spPr>
          <a:xfrm>
            <a:off x="4541093" y="1491632"/>
            <a:ext cx="1621917" cy="1621917"/>
          </a:xfrm>
          <a:prstGeom prst="rect">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3">
              <a:tint val="50000"/>
              <a:hueOff val="7145779"/>
              <a:satOff val="-10486"/>
              <a:lumOff val="7107"/>
              <a:alphaOff val="0"/>
            </a:schemeClr>
          </a:fillRef>
          <a:effectRef idx="0">
            <a:schemeClr val="accent3">
              <a:tint val="50000"/>
              <a:hueOff val="7145779"/>
              <a:satOff val="-10486"/>
              <a:lumOff val="7107"/>
              <a:alphaOff val="0"/>
            </a:schemeClr>
          </a:effectRef>
          <a:fontRef idx="minor">
            <a:schemeClr val="lt1">
              <a:hueOff val="0"/>
              <a:satOff val="0"/>
              <a:lumOff val="0"/>
              <a:alphaOff val="0"/>
            </a:schemeClr>
          </a:fontRef>
        </p:style>
      </p:sp>
      <p:sp>
        <p:nvSpPr>
          <p:cNvPr id="17" name="Rectangle 16"/>
          <p:cNvSpPr/>
          <p:nvPr/>
        </p:nvSpPr>
        <p:spPr>
          <a:xfrm>
            <a:off x="6334460" y="1491632"/>
            <a:ext cx="1621917" cy="1621917"/>
          </a:xfrm>
          <a:prstGeom prst="rect">
            <a:avLst/>
          </a:prstGeom>
          <a:scene3d>
            <a:camera prst="orthographicFront"/>
            <a:lightRig rig="threePt" dir="t">
              <a:rot lat="0" lon="0" rev="7500000"/>
            </a:lightRig>
          </a:scene3d>
          <a:sp3d z="254000" extrusionH="63500" contourW="12700" prstMaterial="matte">
            <a:contourClr>
              <a:schemeClr val="lt1"/>
            </a:contourClr>
          </a:sp3d>
        </p:spPr>
        <p:style>
          <a:lnRef idx="0">
            <a:schemeClr val="lt1">
              <a:hueOff val="0"/>
              <a:satOff val="0"/>
              <a:lumOff val="0"/>
              <a:alphaOff val="0"/>
            </a:schemeClr>
          </a:lnRef>
          <a:fillRef idx="1">
            <a:schemeClr val="accent3">
              <a:tint val="50000"/>
              <a:hueOff val="10718668"/>
              <a:satOff val="-15729"/>
              <a:lumOff val="10660"/>
              <a:alphaOff val="0"/>
            </a:schemeClr>
          </a:fillRef>
          <a:effectRef idx="0">
            <a:schemeClr val="accent3">
              <a:tint val="50000"/>
              <a:hueOff val="10718668"/>
              <a:satOff val="-15729"/>
              <a:lumOff val="10660"/>
              <a:alphaOff val="0"/>
            </a:schemeClr>
          </a:effectRef>
          <a:fontRef idx="minor">
            <a:schemeClr val="lt1">
              <a:hueOff val="0"/>
              <a:satOff val="0"/>
              <a:lumOff val="0"/>
              <a:alphaOff val="0"/>
            </a:schemeClr>
          </a:fontRef>
        </p:style>
      </p:sp>
      <p:sp>
        <p:nvSpPr>
          <p:cNvPr id="18" name="TextBox 17"/>
          <p:cNvSpPr txBox="1"/>
          <p:nvPr/>
        </p:nvSpPr>
        <p:spPr>
          <a:xfrm>
            <a:off x="971602" y="1635647"/>
            <a:ext cx="1584176" cy="1338825"/>
          </a:xfrm>
          <a:prstGeom prst="rect">
            <a:avLst/>
          </a:prstGeom>
          <a:noFill/>
        </p:spPr>
        <p:txBody>
          <a:bodyPr wrap="square" lIns="91366" tIns="45683" rIns="91366" bIns="45683" rtlCol="0">
            <a:spAutoFit/>
          </a:bodyPr>
          <a:lstStyle/>
          <a:p>
            <a:r>
              <a:rPr lang="en-US" sz="2000" b="1" i="1">
                <a:latin typeface="Times New Roman" pitchFamily="18" charset="0"/>
                <a:cs typeface="Times New Roman" pitchFamily="18" charset="0"/>
              </a:rPr>
              <a:t>Thái ấp bền vững, bổng lộc được thụ hưởng</a:t>
            </a:r>
          </a:p>
        </p:txBody>
      </p:sp>
      <p:sp>
        <p:nvSpPr>
          <p:cNvPr id="19" name="TextBox 18"/>
          <p:cNvSpPr txBox="1"/>
          <p:nvPr/>
        </p:nvSpPr>
        <p:spPr>
          <a:xfrm>
            <a:off x="2699794" y="1635647"/>
            <a:ext cx="1584176" cy="1338825"/>
          </a:xfrm>
          <a:prstGeom prst="rect">
            <a:avLst/>
          </a:prstGeom>
          <a:noFill/>
        </p:spPr>
        <p:txBody>
          <a:bodyPr wrap="square" lIns="91366" tIns="45683" rIns="91366" bIns="45683" rtlCol="0">
            <a:spAutoFit/>
          </a:bodyPr>
          <a:lstStyle/>
          <a:p>
            <a:r>
              <a:rPr lang="en-US" sz="2000" b="1" i="1">
                <a:latin typeface="Times New Roman" pitchFamily="18" charset="0"/>
                <a:cs typeface="Times New Roman" pitchFamily="18" charset="0"/>
              </a:rPr>
              <a:t>Gia quyến êm ấm, vợ con bách niên giai lão</a:t>
            </a:r>
          </a:p>
        </p:txBody>
      </p:sp>
      <p:sp>
        <p:nvSpPr>
          <p:cNvPr id="20" name="TextBox 19"/>
          <p:cNvSpPr txBox="1"/>
          <p:nvPr/>
        </p:nvSpPr>
        <p:spPr>
          <a:xfrm>
            <a:off x="4788024" y="1635647"/>
            <a:ext cx="1224136" cy="1338825"/>
          </a:xfrm>
          <a:prstGeom prst="rect">
            <a:avLst/>
          </a:prstGeom>
          <a:noFill/>
        </p:spPr>
        <p:txBody>
          <a:bodyPr wrap="square" lIns="91366" tIns="45683" rIns="91366" bIns="45683" rtlCol="0">
            <a:spAutoFit/>
          </a:bodyPr>
          <a:lstStyle/>
          <a:p>
            <a:r>
              <a:rPr lang="en-US" sz="2000" b="1" i="1">
                <a:latin typeface="Times New Roman" pitchFamily="18" charset="0"/>
                <a:cs typeface="Times New Roman" pitchFamily="18" charset="0"/>
              </a:rPr>
              <a:t>Tổ tiên được thờ lễ, tế cúng</a:t>
            </a:r>
          </a:p>
        </p:txBody>
      </p:sp>
      <p:sp>
        <p:nvSpPr>
          <p:cNvPr id="21" name="TextBox 20"/>
          <p:cNvSpPr txBox="1"/>
          <p:nvPr/>
        </p:nvSpPr>
        <p:spPr>
          <a:xfrm>
            <a:off x="6588225" y="1635647"/>
            <a:ext cx="1224136" cy="1338825"/>
          </a:xfrm>
          <a:prstGeom prst="rect">
            <a:avLst/>
          </a:prstGeom>
          <a:noFill/>
        </p:spPr>
        <p:txBody>
          <a:bodyPr wrap="square" lIns="91366" tIns="45683" rIns="91366" bIns="45683" rtlCol="0">
            <a:spAutoFit/>
          </a:bodyPr>
          <a:lstStyle/>
          <a:p>
            <a:r>
              <a:rPr lang="en-US" sz="2000" b="1" i="1">
                <a:latin typeface="Times New Roman" pitchFamily="18" charset="0"/>
                <a:cs typeface="Times New Roman" pitchFamily="18" charset="0"/>
              </a:rPr>
              <a:t>Trăm năm còn lưu tiếng thơm</a:t>
            </a:r>
          </a:p>
        </p:txBody>
      </p:sp>
      <p:sp>
        <p:nvSpPr>
          <p:cNvPr id="22" name="Freeform 5"/>
          <p:cNvSpPr>
            <a:spLocks/>
          </p:cNvSpPr>
          <p:nvPr/>
        </p:nvSpPr>
        <p:spPr bwMode="auto">
          <a:xfrm rot="5400000">
            <a:off x="4290749" y="-99289"/>
            <a:ext cx="273433" cy="6767640"/>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262" tIns="45631" rIns="91262" bIns="45631" numCol="1" anchor="t" anchorCtr="0" compatLnSpc="1">
            <a:prstTxWarp prst="textNoShape">
              <a:avLst/>
            </a:prstTxWarp>
          </a:bodyPr>
          <a:lstStyle/>
          <a:p>
            <a:endParaRPr lang="en-US"/>
          </a:p>
        </p:txBody>
      </p:sp>
      <p:sp>
        <p:nvSpPr>
          <p:cNvPr id="23" name="Rectangle 22"/>
          <p:cNvSpPr/>
          <p:nvPr/>
        </p:nvSpPr>
        <p:spPr>
          <a:xfrm>
            <a:off x="2566932" y="3507891"/>
            <a:ext cx="4237318" cy="461665"/>
          </a:xfrm>
          <a:prstGeom prst="rect">
            <a:avLst/>
          </a:prstGeom>
          <a:solidFill>
            <a:schemeClr val="accent5">
              <a:lumMod val="75000"/>
            </a:schemeClr>
          </a:solidFill>
        </p:spPr>
        <p:txBody>
          <a:bodyPr wrap="square" lIns="91366" tIns="45683" rIns="91366" bIns="45683">
            <a:spAutoFit/>
          </a:bodyPr>
          <a:lstStyle/>
          <a:p>
            <a:pPr algn="ctr" defTabSz="913568"/>
            <a:r>
              <a:rPr lang="en-US" sz="2400" b="1" i="1">
                <a:solidFill>
                  <a:schemeClr val="bg1"/>
                </a:solidFill>
                <a:latin typeface="Times New Roman" pitchFamily="18" charset="0"/>
                <a:cs typeface="Times New Roman" pitchFamily="18" charset="0"/>
              </a:rPr>
              <a:t>Bức tranh đất nước đẹp đẽ</a:t>
            </a:r>
          </a:p>
        </p:txBody>
      </p:sp>
      <p:sp>
        <p:nvSpPr>
          <p:cNvPr id="24" name="Rectangle 23"/>
          <p:cNvSpPr/>
          <p:nvPr/>
        </p:nvSpPr>
        <p:spPr>
          <a:xfrm>
            <a:off x="2176865" y="4155963"/>
            <a:ext cx="4968552" cy="715577"/>
          </a:xfrm>
          <a:prstGeom prst="rect">
            <a:avLst/>
          </a:prstGeom>
        </p:spPr>
        <p:txBody>
          <a:bodyPr wrap="square" lIns="91366" tIns="45683" rIns="91366" bIns="45683">
            <a:spAutoFit/>
          </a:bodyPr>
          <a:lstStyle/>
          <a:p>
            <a:pPr algn="ctr" defTabSz="913568"/>
            <a:r>
              <a:rPr lang="en-US" sz="2000" b="1" i="1">
                <a:solidFill>
                  <a:srgbClr val="FF0000"/>
                </a:solidFill>
                <a:latin typeface="Times New Roman" pitchFamily="18" charset="0"/>
                <a:cs typeface="Times New Roman" pitchFamily="18" charset="0"/>
                <a:sym typeface="Wingdings" pitchFamily="2" charset="2"/>
              </a:rPr>
              <a:t> </a:t>
            </a:r>
            <a:r>
              <a:rPr lang="en-US" sz="2000" b="1" i="1">
                <a:solidFill>
                  <a:srgbClr val="FF0000"/>
                </a:solidFill>
                <a:latin typeface="Times New Roman" pitchFamily="18" charset="0"/>
                <a:cs typeface="Times New Roman" pitchFamily="18" charset="0"/>
              </a:rPr>
              <a:t>Khích lệ, động viên đến mức cao nhất ý chí và quyết tâm chiến đấu của tướng sĩ</a:t>
            </a:r>
          </a:p>
        </p:txBody>
      </p:sp>
      <p:grpSp>
        <p:nvGrpSpPr>
          <p:cNvPr id="25" name="Group 24"/>
          <p:cNvGrpSpPr/>
          <p:nvPr/>
        </p:nvGrpSpPr>
        <p:grpSpPr>
          <a:xfrm>
            <a:off x="-66913" y="148476"/>
            <a:ext cx="3753205" cy="369332"/>
            <a:chOff x="-178462" y="1828800"/>
            <a:chExt cx="10009850" cy="984718"/>
          </a:xfrm>
        </p:grpSpPr>
        <p:sp>
          <p:nvSpPr>
            <p:cNvPr id="26" name="Round Same Side Corner Rectangle 2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27" name="TextBox 26"/>
            <p:cNvSpPr txBox="1"/>
            <p:nvPr/>
          </p:nvSpPr>
          <p:spPr>
            <a:xfrm>
              <a:off x="286713" y="1828800"/>
              <a:ext cx="1430218" cy="984718"/>
            </a:xfrm>
            <a:prstGeom prst="rect">
              <a:avLst/>
            </a:prstGeom>
            <a:noFill/>
          </p:spPr>
          <p:txBody>
            <a:bodyPr wrap="square" rtlCol="0">
              <a:spAutoFit/>
            </a:bodyPr>
            <a:lstStyle/>
            <a:p>
              <a:pPr algn="ctr" defTabSz="80401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067734" y="1828800"/>
              <a:ext cx="7763654" cy="984718"/>
            </a:xfrm>
            <a:prstGeom prst="rect">
              <a:avLst/>
            </a:prstGeom>
            <a:noFill/>
          </p:spPr>
          <p:txBody>
            <a:bodyPr wrap="square" rtlCol="0">
              <a:spAutoFit/>
            </a:bodyPr>
            <a:lstStyle/>
            <a:p>
              <a:pPr defTabSz="804012"/>
              <a:r>
                <a:rPr lang="en-US" b="1" dirty="0" smtClean="0">
                  <a:solidFill>
                    <a:srgbClr val="31859C"/>
                  </a:solidFill>
                  <a:latin typeface="Tahoma" panose="020B0604030504040204" pitchFamily="34" charset="0"/>
                  <a:cs typeface="Tahoma" panose="020B0604030504040204" pitchFamily="34" charset="0"/>
                </a:rPr>
                <a:t>ĐỌC-HIỂU VĂN BẢN</a:t>
              </a:r>
              <a:endParaRPr lang="en-US" b="1" dirty="0">
                <a:solidFill>
                  <a:srgbClr val="31859C"/>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994915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2000"/>
                                        <p:tgtEl>
                                          <p:spTgt spid="21"/>
                                        </p:tgtEl>
                                      </p:cBhvr>
                                    </p:animEffect>
                                  </p:childTnLst>
                                </p:cTn>
                              </p:par>
                              <p:par>
                                <p:cTn id="41" presetID="21" presetClass="entr" presetSubtype="1"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
                                            <p:txEl>
                                              <p:pRg st="0" end="0"/>
                                            </p:txEl>
                                          </p:spTgt>
                                        </p:tgtEl>
                                        <p:attrNameLst>
                                          <p:attrName>style.visibility</p:attrName>
                                        </p:attrNameLst>
                                      </p:cBhvr>
                                      <p:to>
                                        <p:strVal val="visible"/>
                                      </p:to>
                                    </p:set>
                                    <p:anim calcmode="lin" valueType="num">
                                      <p:cBhvr additive="base">
                                        <p:cTn id="6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P spid="21" grpId="0"/>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36"/>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2"/>
              <a:endParaRPr lang="en-US" sz="1600">
                <a:solidFill>
                  <a:prstClr val="white"/>
                </a:solidFill>
              </a:endParaRPr>
            </a:p>
          </p:txBody>
        </p:sp>
        <p:sp>
          <p:nvSpPr>
            <p:cNvPr id="6" name="TextBox 5"/>
            <p:cNvSpPr txBox="1"/>
            <p:nvPr/>
          </p:nvSpPr>
          <p:spPr>
            <a:xfrm>
              <a:off x="85074" y="1828800"/>
              <a:ext cx="1631858" cy="984836"/>
            </a:xfrm>
            <a:prstGeom prst="rect">
              <a:avLst/>
            </a:prstGeom>
            <a:noFill/>
          </p:spPr>
          <p:txBody>
            <a:bodyPr wrap="square" rtlCol="0">
              <a:spAutoFit/>
            </a:bodyPr>
            <a:lstStyle/>
            <a:p>
              <a:pPr algn="ctr" defTabSz="80686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36"/>
            </a:xfrm>
            <a:prstGeom prst="rect">
              <a:avLst/>
            </a:prstGeom>
            <a:noFill/>
          </p:spPr>
          <p:txBody>
            <a:bodyPr wrap="square" rtlCol="0">
              <a:spAutoFit/>
            </a:bodyPr>
            <a:lstStyle/>
            <a:p>
              <a:pPr defTabSz="806862"/>
              <a:r>
                <a:rPr lang="en-US" b="1">
                  <a:solidFill>
                    <a:srgbClr val="31859C"/>
                  </a:solidFill>
                  <a:latin typeface="Tahoma" panose="020B0604030504040204" pitchFamily="34" charset="0"/>
                  <a:cs typeface="Tahoma" panose="020B0604030504040204" pitchFamily="34" charset="0"/>
                </a:rPr>
                <a:t>TỔNG KẾT</a:t>
              </a:r>
            </a:p>
          </p:txBody>
        </p:sp>
      </p:grpSp>
      <p:sp>
        <p:nvSpPr>
          <p:cNvPr id="19" name="Rectangle 18"/>
          <p:cNvSpPr/>
          <p:nvPr/>
        </p:nvSpPr>
        <p:spPr>
          <a:xfrm>
            <a:off x="224858" y="1047436"/>
            <a:ext cx="6921819" cy="1257300"/>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6" tIns="17087" rIns="34166"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endParaRPr lang="en-US" sz="4400">
              <a:solidFill>
                <a:prstClr val="white"/>
              </a:solidFill>
              <a:latin typeface="Times New Roman" pitchFamily="18" charset="0"/>
              <a:cs typeface="Times New Roman" pitchFamily="18" charset="0"/>
            </a:endParaRPr>
          </a:p>
        </p:txBody>
      </p:sp>
      <p:grpSp>
        <p:nvGrpSpPr>
          <p:cNvPr id="20" name="Group 16"/>
          <p:cNvGrpSpPr/>
          <p:nvPr/>
        </p:nvGrpSpPr>
        <p:grpSpPr>
          <a:xfrm>
            <a:off x="202008" y="1042932"/>
            <a:ext cx="6939712" cy="308610"/>
            <a:chOff x="13964940" y="9313870"/>
            <a:chExt cx="17809420" cy="729160"/>
          </a:xfrm>
        </p:grpSpPr>
        <p:sp>
          <p:nvSpPr>
            <p:cNvPr id="21" name="Rectangle 20"/>
            <p:cNvSpPr/>
            <p:nvPr/>
          </p:nvSpPr>
          <p:spPr>
            <a:xfrm>
              <a:off x="15253603" y="9313870"/>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defTabSz="341348">
                <a:spcBef>
                  <a:spcPts val="450"/>
                </a:spcBef>
                <a:defRPr/>
              </a:pPr>
              <a:r>
                <a:rPr lang="en-US" sz="2000" b="1" kern="0">
                  <a:solidFill>
                    <a:prstClr val="white"/>
                  </a:solidFill>
                  <a:latin typeface="Times New Roman" pitchFamily="18" charset="0"/>
                  <a:cs typeface="Times New Roman" pitchFamily="18" charset="0"/>
                </a:rPr>
                <a:t>NỘI DUNG</a:t>
              </a:r>
            </a:p>
          </p:txBody>
        </p:sp>
        <p:sp>
          <p:nvSpPr>
            <p:cNvPr id="22" name="Rectangle 21"/>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r>
                <a:rPr lang="en-US" sz="1800" b="1">
                  <a:solidFill>
                    <a:prstClr val="white"/>
                  </a:solidFill>
                  <a:latin typeface="Times New Roman" pitchFamily="18" charset="0"/>
                  <a:ea typeface="Tahoma" panose="020B0604030504040204" pitchFamily="34" charset="0"/>
                  <a:cs typeface="Times New Roman" pitchFamily="18" charset="0"/>
                </a:rPr>
                <a:t>1</a:t>
              </a:r>
              <a:endParaRPr lang="en-US" sz="1500" b="1">
                <a:solidFill>
                  <a:prstClr val="white"/>
                </a:solidFill>
                <a:latin typeface="Times New Roman" pitchFamily="18" charset="0"/>
                <a:ea typeface="Tahoma" panose="020B0604030504040204" pitchFamily="34" charset="0"/>
                <a:cs typeface="Times New Roman" pitchFamily="18" charset="0"/>
              </a:endParaRPr>
            </a:p>
          </p:txBody>
        </p:sp>
      </p:grpSp>
      <p:sp>
        <p:nvSpPr>
          <p:cNvPr id="23" name="Rectangle 22"/>
          <p:cNvSpPr/>
          <p:nvPr/>
        </p:nvSpPr>
        <p:spPr>
          <a:xfrm>
            <a:off x="728873" y="1402975"/>
            <a:ext cx="6075375" cy="588506"/>
          </a:xfrm>
          <a:prstGeom prst="rect">
            <a:avLst/>
          </a:prstGeom>
        </p:spPr>
        <p:txBody>
          <a:bodyPr wrap="square" lIns="34166" tIns="17087" rIns="34166" bIns="17087">
            <a:spAutoFit/>
          </a:bodyPr>
          <a:lstStyle/>
          <a:p>
            <a:pPr marL="285477" indent="-285477" algn="just" defTabSz="913523">
              <a:buFont typeface="Wingdings" pitchFamily="2" charset="2"/>
              <a:buChar char="§"/>
            </a:pPr>
            <a:r>
              <a:rPr lang="en-US" b="1" smtClean="0">
                <a:latin typeface="Times New Roman" pitchFamily="18" charset="0"/>
                <a:cs typeface="Times New Roman" pitchFamily="18" charset="0"/>
              </a:rPr>
              <a:t>Phản ánh tinh thần yêu nước nồng nàn, ý chí quyết tâm đánh giặc cứu nước của Trần Quốc Tuấn và dân tộc.</a:t>
            </a:r>
          </a:p>
        </p:txBody>
      </p:sp>
      <p:sp>
        <p:nvSpPr>
          <p:cNvPr id="24" name="Rectangle 23"/>
          <p:cNvSpPr/>
          <p:nvPr/>
        </p:nvSpPr>
        <p:spPr>
          <a:xfrm>
            <a:off x="201991" y="2443113"/>
            <a:ext cx="6939434" cy="1496790"/>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6" tIns="17087" rIns="34166"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endParaRPr lang="en-US" sz="4400">
              <a:solidFill>
                <a:prstClr val="white"/>
              </a:solidFill>
              <a:latin typeface="Times New Roman" pitchFamily="18" charset="0"/>
              <a:cs typeface="Times New Roman" pitchFamily="18" charset="0"/>
            </a:endParaRPr>
          </a:p>
        </p:txBody>
      </p:sp>
      <p:grpSp>
        <p:nvGrpSpPr>
          <p:cNvPr id="25" name="Group 16"/>
          <p:cNvGrpSpPr/>
          <p:nvPr/>
        </p:nvGrpSpPr>
        <p:grpSpPr>
          <a:xfrm>
            <a:off x="224853" y="2443108"/>
            <a:ext cx="6921822" cy="308612"/>
            <a:chOff x="13964940" y="9313870"/>
            <a:chExt cx="17728218" cy="729164"/>
          </a:xfrm>
        </p:grpSpPr>
        <p:sp>
          <p:nvSpPr>
            <p:cNvPr id="26" name="Rectangle 25"/>
            <p:cNvSpPr/>
            <p:nvPr/>
          </p:nvSpPr>
          <p:spPr>
            <a:xfrm>
              <a:off x="15172401" y="9313874"/>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r>
                <a:rPr lang="en-US" sz="2000" b="1">
                  <a:solidFill>
                    <a:prstClr val="white"/>
                  </a:solidFill>
                  <a:latin typeface="Times New Roman" pitchFamily="18" charset="0"/>
                  <a:cs typeface="Times New Roman" pitchFamily="18" charset="0"/>
                </a:rPr>
                <a:t>NGHỆ THUẬT</a:t>
              </a:r>
              <a:endParaRPr lang="en-US" sz="2000" b="1" dirty="0">
                <a:solidFill>
                  <a:prstClr val="white"/>
                </a:solidFill>
                <a:latin typeface="Times New Roman" pitchFamily="18" charset="0"/>
                <a:cs typeface="Times New Roman" pitchFamily="18" charset="0"/>
              </a:endParaRPr>
            </a:p>
          </p:txBody>
        </p:sp>
        <p:sp>
          <p:nvSpPr>
            <p:cNvPr id="27" name="Rectangle 26"/>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r>
                <a:rPr lang="en-US" sz="1800" b="1">
                  <a:solidFill>
                    <a:prstClr val="white"/>
                  </a:solidFill>
                  <a:latin typeface="Times New Roman" pitchFamily="18" charset="0"/>
                  <a:ea typeface="Tahoma" panose="020B0604030504040204" pitchFamily="34" charset="0"/>
                  <a:cs typeface="Times New Roman" pitchFamily="18" charset="0"/>
                </a:rPr>
                <a:t>2</a:t>
              </a:r>
              <a:endParaRPr lang="en-US" sz="1500" b="1">
                <a:solidFill>
                  <a:prstClr val="white"/>
                </a:solidFill>
                <a:latin typeface="Times New Roman" pitchFamily="18" charset="0"/>
                <a:ea typeface="Tahoma" panose="020B0604030504040204" pitchFamily="34" charset="0"/>
                <a:cs typeface="Times New Roman" pitchFamily="18" charset="0"/>
              </a:endParaRPr>
            </a:p>
          </p:txBody>
        </p:sp>
      </p:grpSp>
      <p:sp>
        <p:nvSpPr>
          <p:cNvPr id="2" name="Rectangle 1"/>
          <p:cNvSpPr/>
          <p:nvPr/>
        </p:nvSpPr>
        <p:spPr>
          <a:xfrm>
            <a:off x="720079" y="2938950"/>
            <a:ext cx="6084168" cy="923326"/>
          </a:xfrm>
          <a:prstGeom prst="rect">
            <a:avLst/>
          </a:prstGeom>
        </p:spPr>
        <p:txBody>
          <a:bodyPr wrap="square" lIns="91362" tIns="45681" rIns="91362" bIns="45681">
            <a:spAutoFit/>
          </a:bodyPr>
          <a:lstStyle/>
          <a:p>
            <a:pPr marL="285491" indent="-285491">
              <a:buFont typeface="Wingdings" pitchFamily="2" charset="2"/>
              <a:buChar char="§"/>
            </a:pPr>
            <a:r>
              <a:rPr lang="en-US" b="1" smtClean="0">
                <a:latin typeface="Times New Roman" pitchFamily="18" charset="0"/>
                <a:cs typeface="Times New Roman" pitchFamily="18" charset="0"/>
              </a:rPr>
              <a:t>Lập luận sắc bén, lí lẽ dẫn chứng xác thực đầy thuyết phục, giọng văn hùng tráng, câu văn biền ngẫu</a:t>
            </a:r>
          </a:p>
          <a:p>
            <a:pPr marL="285491" indent="-285491">
              <a:buFont typeface="Wingdings" pitchFamily="2" charset="2"/>
              <a:buChar char="§"/>
            </a:pPr>
            <a:r>
              <a:rPr lang="en-US" b="1" smtClean="0">
                <a:latin typeface="Times New Roman" pitchFamily="18" charset="0"/>
                <a:cs typeface="Times New Roman" pitchFamily="18" charset="0"/>
              </a:rPr>
              <a:t>Kết hợp hài hòa giữa yếu tố chính luận và văn chương</a:t>
            </a:r>
            <a:endParaRPr lang="en-US" b="1">
              <a:latin typeface="Times New Roman" pitchFamily="18" charset="0"/>
              <a:cs typeface="Times New Roman" pitchFamily="18"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49" y="2443114"/>
            <a:ext cx="1690075" cy="2269082"/>
          </a:xfrm>
          <a:prstGeom prst="rect">
            <a:avLst/>
          </a:prstGeom>
        </p:spPr>
      </p:pic>
    </p:spTree>
    <p:extLst>
      <p:ext uri="{BB962C8B-B14F-4D97-AF65-F5344CB8AC3E}">
        <p14:creationId xmlns:p14="http://schemas.microsoft.com/office/powerpoint/2010/main" val="3747627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1000"/>
                                        <p:tgtEl>
                                          <p:spTgt spid="2">
                                            <p:txEl>
                                              <p:pRg st="1" end="1"/>
                                            </p:txEl>
                                          </p:spTgt>
                                        </p:tgtEl>
                                      </p:cBhvr>
                                    </p:animEffect>
                                    <p:anim calcmode="lin" valueType="num">
                                      <p:cBhvr>
                                        <p:cTn id="3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15615"/>
            <a:ext cx="4104456" cy="4231834"/>
          </a:xfrm>
          <a:prstGeom prst="rect">
            <a:avLst/>
          </a:prstGeom>
        </p:spPr>
      </p:pic>
      <p:grpSp>
        <p:nvGrpSpPr>
          <p:cNvPr id="4" name="Group 3"/>
          <p:cNvGrpSpPr/>
          <p:nvPr/>
        </p:nvGrpSpPr>
        <p:grpSpPr>
          <a:xfrm>
            <a:off x="-66913" y="148476"/>
            <a:ext cx="3753205" cy="369332"/>
            <a:chOff x="-178462" y="1828800"/>
            <a:chExt cx="10009850" cy="984718"/>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6" name="TextBox 5"/>
            <p:cNvSpPr txBox="1"/>
            <p:nvPr/>
          </p:nvSpPr>
          <p:spPr>
            <a:xfrm>
              <a:off x="802530" y="1828800"/>
              <a:ext cx="914399" cy="984718"/>
            </a:xfrm>
            <a:prstGeom prst="rect">
              <a:avLst/>
            </a:prstGeom>
            <a:noFill/>
          </p:spPr>
          <p:txBody>
            <a:bodyPr wrap="square" rtlCol="0">
              <a:spAutoFit/>
            </a:bodyPr>
            <a:lstStyle/>
            <a:p>
              <a:pPr algn="ctr" defTabSz="80401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718"/>
            </a:xfrm>
            <a:prstGeom prst="rect">
              <a:avLst/>
            </a:prstGeom>
            <a:noFill/>
          </p:spPr>
          <p:txBody>
            <a:bodyPr wrap="square" rtlCol="0">
              <a:spAutoFit/>
            </a:bodyPr>
            <a:lstStyle/>
            <a:p>
              <a:pPr defTabSz="80401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9"/>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giả</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4" name="Rectangle 13"/>
          <p:cNvSpPr/>
          <p:nvPr/>
        </p:nvSpPr>
        <p:spPr>
          <a:xfrm>
            <a:off x="3995936" y="2976527"/>
            <a:ext cx="4572000" cy="1338786"/>
          </a:xfrm>
          <a:prstGeom prst="rect">
            <a:avLst/>
          </a:prstGeom>
          <a:solidFill>
            <a:schemeClr val="accent5">
              <a:lumMod val="75000"/>
            </a:schemeClr>
          </a:solidFill>
        </p:spPr>
        <p:txBody>
          <a:bodyPr lIns="91326" tIns="45663" rIns="91326" bIns="45663">
            <a:spAutoFit/>
          </a:bodyPr>
          <a:lstStyle/>
          <a:p>
            <a:pPr marL="342389" indent="-342389">
              <a:buFont typeface="Wingdings" pitchFamily="2" charset="2"/>
              <a:buChar char="§"/>
            </a:pPr>
            <a:r>
              <a:rPr lang="en-US" sz="2000" b="1" i="1">
                <a:solidFill>
                  <a:schemeClr val="bg1"/>
                </a:solidFill>
                <a:latin typeface="Times New Roman" pitchFamily="18" charset="0"/>
                <a:cs typeface="Times New Roman" pitchFamily="18" charset="0"/>
              </a:rPr>
              <a:t>Là người có công lao lớn trong cuộc kháng chiến chống quân Mông- Nguyên lần thứ 2 (1285) và lần thứ 3 (1287- 1288)</a:t>
            </a:r>
          </a:p>
        </p:txBody>
      </p:sp>
      <p:sp>
        <p:nvSpPr>
          <p:cNvPr id="15" name="Rectangle 14"/>
          <p:cNvSpPr/>
          <p:nvPr/>
        </p:nvSpPr>
        <p:spPr>
          <a:xfrm>
            <a:off x="3995936" y="1491650"/>
            <a:ext cx="4572000" cy="646290"/>
          </a:xfrm>
          <a:prstGeom prst="rect">
            <a:avLst/>
          </a:prstGeom>
          <a:solidFill>
            <a:schemeClr val="accent5">
              <a:lumMod val="20000"/>
              <a:lumOff val="80000"/>
            </a:schemeClr>
          </a:solidFill>
        </p:spPr>
        <p:txBody>
          <a:bodyPr lIns="91326" tIns="45663" rIns="91326" bIns="45663">
            <a:spAutoFit/>
          </a:bodyPr>
          <a:lstStyle/>
          <a:p>
            <a:pPr marL="342389" indent="-342389">
              <a:buFont typeface="Wingdings" pitchFamily="2" charset="2"/>
              <a:buChar char="§"/>
            </a:pPr>
            <a:r>
              <a:rPr lang="en-US" b="1" i="1" smtClean="0">
                <a:latin typeface="Times New Roman" pitchFamily="18" charset="0"/>
                <a:cs typeface="Times New Roman" pitchFamily="18" charset="0"/>
              </a:rPr>
              <a:t>Trần Quốc Tuấn (1231?-1300) là danh tướng kiệt xuất của dân tộc</a:t>
            </a:r>
          </a:p>
        </p:txBody>
      </p:sp>
      <p:sp>
        <p:nvSpPr>
          <p:cNvPr id="16" name="Rectangle 15"/>
          <p:cNvSpPr/>
          <p:nvPr/>
        </p:nvSpPr>
        <p:spPr>
          <a:xfrm>
            <a:off x="3995936" y="2355746"/>
            <a:ext cx="4572000" cy="369291"/>
          </a:xfrm>
          <a:prstGeom prst="rect">
            <a:avLst/>
          </a:prstGeom>
          <a:solidFill>
            <a:schemeClr val="accent5">
              <a:lumMod val="60000"/>
              <a:lumOff val="40000"/>
            </a:schemeClr>
          </a:solidFill>
        </p:spPr>
        <p:txBody>
          <a:bodyPr wrap="square" lIns="91326" tIns="45663" rIns="91326" bIns="45663">
            <a:spAutoFit/>
          </a:bodyPr>
          <a:lstStyle/>
          <a:p>
            <a:pPr marL="342389" indent="-342389">
              <a:buFont typeface="Wingdings" pitchFamily="2" charset="2"/>
              <a:buChar char="§"/>
            </a:pPr>
            <a:r>
              <a:rPr lang="en-US" b="1" i="1" smtClean="0">
                <a:latin typeface="Times New Roman" pitchFamily="18" charset="0"/>
                <a:cs typeface="Times New Roman" pitchFamily="18" charset="0"/>
              </a:rPr>
              <a:t>Là người có tài năng, văn võ song toàn.</a:t>
            </a:r>
          </a:p>
        </p:txBody>
      </p:sp>
    </p:spTree>
    <p:extLst>
      <p:ext uri="{BB962C8B-B14F-4D97-AF65-F5344CB8AC3E}">
        <p14:creationId xmlns:p14="http://schemas.microsoft.com/office/powerpoint/2010/main" val="285039412"/>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6"/>
            <a:ext cx="3753205" cy="369332"/>
            <a:chOff x="-178462" y="1828800"/>
            <a:chExt cx="10009850" cy="984718"/>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6" name="TextBox 5"/>
            <p:cNvSpPr txBox="1"/>
            <p:nvPr/>
          </p:nvSpPr>
          <p:spPr>
            <a:xfrm>
              <a:off x="802530" y="1828800"/>
              <a:ext cx="914399" cy="984718"/>
            </a:xfrm>
            <a:prstGeom prst="rect">
              <a:avLst/>
            </a:prstGeom>
            <a:noFill/>
          </p:spPr>
          <p:txBody>
            <a:bodyPr wrap="square" rtlCol="0">
              <a:spAutoFit/>
            </a:bodyPr>
            <a:lstStyle/>
            <a:p>
              <a:pPr algn="ctr" defTabSz="80401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718"/>
            </a:xfrm>
            <a:prstGeom prst="rect">
              <a:avLst/>
            </a:prstGeom>
            <a:noFill/>
          </p:spPr>
          <p:txBody>
            <a:bodyPr wrap="square" rtlCol="0">
              <a:spAutoFit/>
            </a:bodyPr>
            <a:lstStyle/>
            <a:p>
              <a:pPr defTabSz="80401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9"/>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401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4" name="Content Placeholder 11"/>
          <p:cNvPicPr>
            <a:picLocks noGrp="1" noChangeAspect="1"/>
          </p:cNvPicPr>
          <p:nvPr>
            <p:ph sz="quarter" idx="4294967295"/>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067944" y="889331"/>
            <a:ext cx="4383776" cy="403239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059582"/>
            <a:ext cx="2694584" cy="3651870"/>
          </a:xfrm>
          <a:prstGeom prst="rect">
            <a:avLst/>
          </a:prstGeom>
        </p:spPr>
      </p:pic>
    </p:spTree>
    <p:extLst>
      <p:ext uri="{BB962C8B-B14F-4D97-AF65-F5344CB8AC3E}">
        <p14:creationId xmlns:p14="http://schemas.microsoft.com/office/powerpoint/2010/main" val="311167724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B4C256-F853-4901-ADF8-017A928DFE97}"/>
              </a:ext>
            </a:extLst>
          </p:cNvPr>
          <p:cNvGrpSpPr/>
          <p:nvPr/>
        </p:nvGrpSpPr>
        <p:grpSpPr>
          <a:xfrm>
            <a:off x="3543536" y="3082948"/>
            <a:ext cx="971553" cy="971552"/>
            <a:chOff x="955451" y="2067273"/>
            <a:chExt cx="1295404" cy="1295403"/>
          </a:xfrm>
          <a:solidFill>
            <a:schemeClr val="accent5">
              <a:lumMod val="40000"/>
              <a:lumOff val="60000"/>
            </a:schemeClr>
          </a:solidFill>
        </p:grpSpPr>
        <p:sp>
          <p:nvSpPr>
            <p:cNvPr id="5" name="Teardrop 4">
              <a:extLst>
                <a:ext uri="{FF2B5EF4-FFF2-40B4-BE49-F238E27FC236}">
                  <a16:creationId xmlns:a16="http://schemas.microsoft.com/office/drawing/2014/main" id="{25F0F51F-7483-4E91-9E93-B9E7C118C544}"/>
                </a:ext>
              </a:extLst>
            </p:cNvPr>
            <p:cNvSpPr/>
            <p:nvPr/>
          </p:nvSpPr>
          <p:spPr>
            <a:xfrm>
              <a:off x="955451" y="2067273"/>
              <a:ext cx="1295404" cy="129540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sp>
          <p:nvSpPr>
            <p:cNvPr id="6" name="Teardrop 5">
              <a:extLst>
                <a:ext uri="{FF2B5EF4-FFF2-40B4-BE49-F238E27FC236}">
                  <a16:creationId xmlns:a16="http://schemas.microsoft.com/office/drawing/2014/main" id="{0CC305BC-F321-4D01-8520-BCFAA61F061A}"/>
                </a:ext>
              </a:extLst>
            </p:cNvPr>
            <p:cNvSpPr/>
            <p:nvPr/>
          </p:nvSpPr>
          <p:spPr>
            <a:xfrm>
              <a:off x="1060744" y="2172565"/>
              <a:ext cx="1084819" cy="1084818"/>
            </a:xfrm>
            <a:prstGeom prst="teardrop">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grpSp>
      <p:grpSp>
        <p:nvGrpSpPr>
          <p:cNvPr id="7" name="Group 6">
            <a:extLst>
              <a:ext uri="{FF2B5EF4-FFF2-40B4-BE49-F238E27FC236}">
                <a16:creationId xmlns:a16="http://schemas.microsoft.com/office/drawing/2014/main" id="{877850E5-8EE5-4417-9A26-B21A2280FFC2}"/>
              </a:ext>
            </a:extLst>
          </p:cNvPr>
          <p:cNvGrpSpPr/>
          <p:nvPr/>
        </p:nvGrpSpPr>
        <p:grpSpPr>
          <a:xfrm rot="5400000">
            <a:off x="3543515" y="2001994"/>
            <a:ext cx="971553" cy="971552"/>
            <a:chOff x="955451" y="2067273"/>
            <a:chExt cx="1295404" cy="1295403"/>
          </a:xfrm>
        </p:grpSpPr>
        <p:sp>
          <p:nvSpPr>
            <p:cNvPr id="8" name="Teardrop 7">
              <a:extLst>
                <a:ext uri="{FF2B5EF4-FFF2-40B4-BE49-F238E27FC236}">
                  <a16:creationId xmlns:a16="http://schemas.microsoft.com/office/drawing/2014/main" id="{CEE73666-675A-41DF-9B97-DAEF1786F04A}"/>
                </a:ext>
              </a:extLst>
            </p:cNvPr>
            <p:cNvSpPr/>
            <p:nvPr/>
          </p:nvSpPr>
          <p:spPr>
            <a:xfrm>
              <a:off x="955451" y="2067273"/>
              <a:ext cx="1295404" cy="129540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sp>
          <p:nvSpPr>
            <p:cNvPr id="9" name="Teardrop 8">
              <a:extLst>
                <a:ext uri="{FF2B5EF4-FFF2-40B4-BE49-F238E27FC236}">
                  <a16:creationId xmlns:a16="http://schemas.microsoft.com/office/drawing/2014/main" id="{F710CBBF-AF98-4451-90C9-ACE21514E3B1}"/>
                </a:ext>
              </a:extLst>
            </p:cNvPr>
            <p:cNvSpPr/>
            <p:nvPr/>
          </p:nvSpPr>
          <p:spPr>
            <a:xfrm>
              <a:off x="1060744" y="2172565"/>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grpSp>
      <p:grpSp>
        <p:nvGrpSpPr>
          <p:cNvPr id="10" name="Group 9">
            <a:extLst>
              <a:ext uri="{FF2B5EF4-FFF2-40B4-BE49-F238E27FC236}">
                <a16:creationId xmlns:a16="http://schemas.microsoft.com/office/drawing/2014/main" id="{EC418CFF-EC9C-4655-A367-1E45E4CBBE98}"/>
              </a:ext>
            </a:extLst>
          </p:cNvPr>
          <p:cNvGrpSpPr/>
          <p:nvPr/>
        </p:nvGrpSpPr>
        <p:grpSpPr>
          <a:xfrm flipH="1">
            <a:off x="4640930" y="3082948"/>
            <a:ext cx="971553" cy="971552"/>
            <a:chOff x="955451" y="2067273"/>
            <a:chExt cx="1295404" cy="1295403"/>
          </a:xfrm>
          <a:solidFill>
            <a:schemeClr val="accent5">
              <a:lumMod val="50000"/>
            </a:schemeClr>
          </a:solidFill>
        </p:grpSpPr>
        <p:sp>
          <p:nvSpPr>
            <p:cNvPr id="11" name="Teardrop 10">
              <a:extLst>
                <a:ext uri="{FF2B5EF4-FFF2-40B4-BE49-F238E27FC236}">
                  <a16:creationId xmlns:a16="http://schemas.microsoft.com/office/drawing/2014/main" id="{413284BB-B7BB-4C07-9C21-BCB273C007B2}"/>
                </a:ext>
              </a:extLst>
            </p:cNvPr>
            <p:cNvSpPr/>
            <p:nvPr/>
          </p:nvSpPr>
          <p:spPr>
            <a:xfrm>
              <a:off x="955451" y="2067273"/>
              <a:ext cx="1295404" cy="129540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sp>
          <p:nvSpPr>
            <p:cNvPr id="12" name="Teardrop 11">
              <a:extLst>
                <a:ext uri="{FF2B5EF4-FFF2-40B4-BE49-F238E27FC236}">
                  <a16:creationId xmlns:a16="http://schemas.microsoft.com/office/drawing/2014/main" id="{7354CEBD-BB49-4B27-8742-1704380D04BD}"/>
                </a:ext>
              </a:extLst>
            </p:cNvPr>
            <p:cNvSpPr/>
            <p:nvPr/>
          </p:nvSpPr>
          <p:spPr>
            <a:xfrm>
              <a:off x="1060744" y="2172565"/>
              <a:ext cx="1084819" cy="1084818"/>
            </a:xfrm>
            <a:prstGeom prst="teardrop">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grpSp>
      <p:grpSp>
        <p:nvGrpSpPr>
          <p:cNvPr id="13" name="Group 12">
            <a:extLst>
              <a:ext uri="{FF2B5EF4-FFF2-40B4-BE49-F238E27FC236}">
                <a16:creationId xmlns:a16="http://schemas.microsoft.com/office/drawing/2014/main" id="{729C979E-1606-4331-9885-E82AF80E65DC}"/>
              </a:ext>
            </a:extLst>
          </p:cNvPr>
          <p:cNvGrpSpPr/>
          <p:nvPr/>
        </p:nvGrpSpPr>
        <p:grpSpPr>
          <a:xfrm rot="16200000" flipH="1">
            <a:off x="4640930" y="2001997"/>
            <a:ext cx="971553" cy="971552"/>
            <a:chOff x="955451" y="2067273"/>
            <a:chExt cx="1295404" cy="1295403"/>
          </a:xfrm>
          <a:solidFill>
            <a:schemeClr val="accent5">
              <a:lumMod val="60000"/>
              <a:lumOff val="40000"/>
            </a:schemeClr>
          </a:solidFill>
        </p:grpSpPr>
        <p:sp>
          <p:nvSpPr>
            <p:cNvPr id="14" name="Teardrop 13">
              <a:extLst>
                <a:ext uri="{FF2B5EF4-FFF2-40B4-BE49-F238E27FC236}">
                  <a16:creationId xmlns:a16="http://schemas.microsoft.com/office/drawing/2014/main" id="{68060563-7D1A-4CC6-A0B4-540D4F48C4EC}"/>
                </a:ext>
              </a:extLst>
            </p:cNvPr>
            <p:cNvSpPr/>
            <p:nvPr/>
          </p:nvSpPr>
          <p:spPr>
            <a:xfrm>
              <a:off x="955451" y="2067273"/>
              <a:ext cx="1295404" cy="129540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sp>
          <p:nvSpPr>
            <p:cNvPr id="15" name="Teardrop 14">
              <a:extLst>
                <a:ext uri="{FF2B5EF4-FFF2-40B4-BE49-F238E27FC236}">
                  <a16:creationId xmlns:a16="http://schemas.microsoft.com/office/drawing/2014/main" id="{37D6F799-E852-48A4-A99C-F48B9FE3E091}"/>
                </a:ext>
              </a:extLst>
            </p:cNvPr>
            <p:cNvSpPr/>
            <p:nvPr/>
          </p:nvSpPr>
          <p:spPr>
            <a:xfrm>
              <a:off x="1060744" y="2172565"/>
              <a:ext cx="1084819" cy="1084818"/>
            </a:xfrm>
            <a:prstGeom prst="teardrop">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882"/>
              <a:endParaRPr lang="en-US" sz="1400" dirty="0">
                <a:solidFill>
                  <a:prstClr val="white"/>
                </a:solidFill>
              </a:endParaRPr>
            </a:p>
          </p:txBody>
        </p:sp>
      </p:grpSp>
      <p:sp>
        <p:nvSpPr>
          <p:cNvPr id="16" name="TextBox 15">
            <a:extLst>
              <a:ext uri="{FF2B5EF4-FFF2-40B4-BE49-F238E27FC236}">
                <a16:creationId xmlns:a16="http://schemas.microsoft.com/office/drawing/2014/main" id="{C528AE1B-5DEA-448F-82CE-E3BD0BCC7F95}"/>
              </a:ext>
            </a:extLst>
          </p:cNvPr>
          <p:cNvSpPr txBox="1"/>
          <p:nvPr/>
        </p:nvSpPr>
        <p:spPr>
          <a:xfrm>
            <a:off x="3661357" y="2334823"/>
            <a:ext cx="735830" cy="315469"/>
          </a:xfrm>
          <a:prstGeom prst="rect">
            <a:avLst/>
          </a:prstGeom>
          <a:noFill/>
        </p:spPr>
        <p:txBody>
          <a:bodyPr wrap="square" lIns="80892" tIns="34289" rIns="80892" bIns="34289" rtlCol="0">
            <a:spAutoFit/>
          </a:bodyPr>
          <a:lstStyle/>
          <a:p>
            <a:pPr algn="ctr" defTabSz="684882"/>
            <a:r>
              <a:rPr lang="en-US" altLang="ko-KR" sz="1600" b="1" i="1">
                <a:solidFill>
                  <a:prstClr val="white"/>
                </a:solidFill>
                <a:latin typeface="Time new roman"/>
                <a:cs typeface="Arial" pitchFamily="34" charset="0"/>
              </a:rPr>
              <a:t>HCST</a:t>
            </a:r>
            <a:endParaRPr lang="ko-KR" altLang="en-US" sz="1600" b="1" i="1" dirty="0">
              <a:solidFill>
                <a:prstClr val="white"/>
              </a:solidFill>
              <a:latin typeface="Time new roman"/>
              <a:cs typeface="Arial" pitchFamily="34" charset="0"/>
            </a:endParaRPr>
          </a:p>
        </p:txBody>
      </p:sp>
      <p:sp>
        <p:nvSpPr>
          <p:cNvPr id="17" name="TextBox 16">
            <a:extLst>
              <a:ext uri="{FF2B5EF4-FFF2-40B4-BE49-F238E27FC236}">
                <a16:creationId xmlns:a16="http://schemas.microsoft.com/office/drawing/2014/main" id="{741FE12C-2369-453B-B038-D09EDBDE654D}"/>
              </a:ext>
            </a:extLst>
          </p:cNvPr>
          <p:cNvSpPr txBox="1"/>
          <p:nvPr/>
        </p:nvSpPr>
        <p:spPr>
          <a:xfrm>
            <a:off x="4716016" y="2067696"/>
            <a:ext cx="735830" cy="900244"/>
          </a:xfrm>
          <a:prstGeom prst="rect">
            <a:avLst/>
          </a:prstGeom>
          <a:noFill/>
        </p:spPr>
        <p:txBody>
          <a:bodyPr wrap="square" lIns="80892" tIns="34289" rIns="80892" bIns="34289" rtlCol="0">
            <a:spAutoFit/>
          </a:bodyPr>
          <a:lstStyle/>
          <a:p>
            <a:pPr algn="ctr" defTabSz="684882"/>
            <a:r>
              <a:rPr lang="en-US" altLang="ko-KR" b="1" i="1" smtClean="0">
                <a:solidFill>
                  <a:prstClr val="black"/>
                </a:solidFill>
                <a:latin typeface="Time new roman"/>
                <a:cs typeface="Arial" pitchFamily="34" charset="0"/>
              </a:rPr>
              <a:t>Tên tiếng Hán</a:t>
            </a:r>
            <a:endParaRPr lang="ko-KR" altLang="en-US" b="1" i="1" dirty="0">
              <a:solidFill>
                <a:prstClr val="black"/>
              </a:solidFill>
              <a:latin typeface="Time new roman"/>
              <a:cs typeface="Arial" pitchFamily="34" charset="0"/>
            </a:endParaRPr>
          </a:p>
        </p:txBody>
      </p:sp>
      <p:sp>
        <p:nvSpPr>
          <p:cNvPr id="18" name="TextBox 17">
            <a:extLst>
              <a:ext uri="{FF2B5EF4-FFF2-40B4-BE49-F238E27FC236}">
                <a16:creationId xmlns:a16="http://schemas.microsoft.com/office/drawing/2014/main" id="{0CA4870A-5BF2-466F-88A2-BDDA0E5A6733}"/>
              </a:ext>
            </a:extLst>
          </p:cNvPr>
          <p:cNvSpPr txBox="1"/>
          <p:nvPr/>
        </p:nvSpPr>
        <p:spPr>
          <a:xfrm>
            <a:off x="3659461" y="3356800"/>
            <a:ext cx="735830" cy="315469"/>
          </a:xfrm>
          <a:prstGeom prst="rect">
            <a:avLst/>
          </a:prstGeom>
          <a:noFill/>
        </p:spPr>
        <p:txBody>
          <a:bodyPr wrap="square" lIns="80892" tIns="34289" rIns="80892" bIns="34289" rtlCol="0">
            <a:spAutoFit/>
          </a:bodyPr>
          <a:lstStyle/>
          <a:p>
            <a:pPr algn="ctr" defTabSz="684882"/>
            <a:r>
              <a:rPr lang="en-US" altLang="ko-KR" sz="1600" b="1" i="1">
                <a:solidFill>
                  <a:prstClr val="black"/>
                </a:solidFill>
                <a:latin typeface="Time new roman"/>
                <a:cs typeface="Arial" pitchFamily="34" charset="0"/>
              </a:rPr>
              <a:t>PTBĐ</a:t>
            </a:r>
            <a:endParaRPr lang="ko-KR" altLang="en-US" sz="1600" b="1" i="1" dirty="0">
              <a:solidFill>
                <a:prstClr val="black"/>
              </a:solidFill>
              <a:latin typeface="Time new roman"/>
              <a:cs typeface="Arial" pitchFamily="34" charset="0"/>
            </a:endParaRPr>
          </a:p>
        </p:txBody>
      </p:sp>
      <p:sp>
        <p:nvSpPr>
          <p:cNvPr id="19" name="TextBox 18">
            <a:extLst>
              <a:ext uri="{FF2B5EF4-FFF2-40B4-BE49-F238E27FC236}">
                <a16:creationId xmlns:a16="http://schemas.microsoft.com/office/drawing/2014/main" id="{DF6D17F0-3250-49DF-9ACC-8A93A354F0FF}"/>
              </a:ext>
            </a:extLst>
          </p:cNvPr>
          <p:cNvSpPr txBox="1"/>
          <p:nvPr/>
        </p:nvSpPr>
        <p:spPr>
          <a:xfrm>
            <a:off x="4500048" y="3219823"/>
            <a:ext cx="1156637" cy="623246"/>
          </a:xfrm>
          <a:prstGeom prst="rect">
            <a:avLst/>
          </a:prstGeom>
          <a:noFill/>
        </p:spPr>
        <p:txBody>
          <a:bodyPr wrap="square" lIns="80892" tIns="34289" rIns="80892" bIns="34289" rtlCol="0">
            <a:spAutoFit/>
          </a:bodyPr>
          <a:lstStyle/>
          <a:p>
            <a:pPr algn="ctr" defTabSz="684882"/>
            <a:r>
              <a:rPr lang="en-US" altLang="ko-KR" b="1" smtClean="0">
                <a:solidFill>
                  <a:prstClr val="white"/>
                </a:solidFill>
                <a:latin typeface="Time new roman"/>
                <a:cs typeface="Arial" pitchFamily="34" charset="0"/>
              </a:rPr>
              <a:t>Thể </a:t>
            </a:r>
          </a:p>
          <a:p>
            <a:pPr algn="ctr" defTabSz="684882"/>
            <a:r>
              <a:rPr lang="en-US" altLang="ko-KR" b="1" smtClean="0">
                <a:solidFill>
                  <a:prstClr val="white"/>
                </a:solidFill>
                <a:latin typeface="Time new roman"/>
                <a:cs typeface="Arial" pitchFamily="34" charset="0"/>
              </a:rPr>
              <a:t>loại</a:t>
            </a:r>
            <a:endParaRPr lang="ko-KR" altLang="en-US" b="1" dirty="0">
              <a:solidFill>
                <a:prstClr val="white"/>
              </a:solidFill>
              <a:latin typeface="Time new roman"/>
              <a:cs typeface="Arial" pitchFamily="34" charset="0"/>
            </a:endParaRPr>
          </a:p>
        </p:txBody>
      </p:sp>
      <p:grpSp>
        <p:nvGrpSpPr>
          <p:cNvPr id="25" name="Group 24"/>
          <p:cNvGrpSpPr/>
          <p:nvPr/>
        </p:nvGrpSpPr>
        <p:grpSpPr>
          <a:xfrm>
            <a:off x="-66913" y="148470"/>
            <a:ext cx="3753205" cy="369332"/>
            <a:chOff x="-178462" y="1828800"/>
            <a:chExt cx="10009850" cy="984820"/>
          </a:xfrm>
        </p:grpSpPr>
        <p:sp>
          <p:nvSpPr>
            <p:cNvPr id="26" name="Round Same Side Corner Rectangle 2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602"/>
              <a:endParaRPr lang="en-US" sz="1600">
                <a:solidFill>
                  <a:prstClr val="white"/>
                </a:solidFill>
              </a:endParaRPr>
            </a:p>
          </p:txBody>
        </p:sp>
        <p:sp>
          <p:nvSpPr>
            <p:cNvPr id="27" name="TextBox 26"/>
            <p:cNvSpPr txBox="1"/>
            <p:nvPr/>
          </p:nvSpPr>
          <p:spPr>
            <a:xfrm>
              <a:off x="802530" y="1828800"/>
              <a:ext cx="914399" cy="984820"/>
            </a:xfrm>
            <a:prstGeom prst="rect">
              <a:avLst/>
            </a:prstGeom>
            <a:noFill/>
          </p:spPr>
          <p:txBody>
            <a:bodyPr wrap="square" rtlCol="0">
              <a:spAutoFit/>
            </a:bodyPr>
            <a:lstStyle/>
            <a:p>
              <a:pPr algn="ctr" defTabSz="80660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067734" y="1828800"/>
              <a:ext cx="7763654" cy="984820"/>
            </a:xfrm>
            <a:prstGeom prst="rect">
              <a:avLst/>
            </a:prstGeom>
            <a:noFill/>
          </p:spPr>
          <p:txBody>
            <a:bodyPr wrap="square" rtlCol="0">
              <a:spAutoFit/>
            </a:bodyPr>
            <a:lstStyle/>
            <a:p>
              <a:pPr defTabSz="80660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29" name="Group 28"/>
          <p:cNvGrpSpPr/>
          <p:nvPr/>
        </p:nvGrpSpPr>
        <p:grpSpPr>
          <a:xfrm>
            <a:off x="239952" y="519993"/>
            <a:ext cx="4332065" cy="395616"/>
            <a:chOff x="644526" y="2766774"/>
            <a:chExt cx="11553677" cy="1054970"/>
          </a:xfrm>
        </p:grpSpPr>
        <p:sp>
          <p:nvSpPr>
            <p:cNvPr id="30" name="TextBox 29"/>
            <p:cNvSpPr txBox="1"/>
            <p:nvPr/>
          </p:nvSpPr>
          <p:spPr>
            <a:xfrm>
              <a:off x="1906586" y="2766774"/>
              <a:ext cx="10291617" cy="984880"/>
            </a:xfrm>
            <a:prstGeom prst="rect">
              <a:avLst/>
            </a:prstGeom>
            <a:noFill/>
          </p:spPr>
          <p:txBody>
            <a:bodyPr wrap="square" rtlCol="0">
              <a:spAutoFit/>
            </a:bodyPr>
            <a:lstStyle/>
            <a:p>
              <a:pPr defTabSz="806602"/>
              <a:r>
                <a:rPr lang="en-US"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31" name="Rounded Rectangle 3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602"/>
              <a:endParaRPr lang="en-US" sz="1600">
                <a:solidFill>
                  <a:prstClr val="white"/>
                </a:solidFill>
              </a:endParaRPr>
            </a:p>
          </p:txBody>
        </p:sp>
        <p:sp>
          <p:nvSpPr>
            <p:cNvPr id="32" name="TextBox 31"/>
            <p:cNvSpPr txBox="1"/>
            <p:nvPr/>
          </p:nvSpPr>
          <p:spPr>
            <a:xfrm>
              <a:off x="895023" y="2795827"/>
              <a:ext cx="907206" cy="1025917"/>
            </a:xfrm>
            <a:prstGeom prst="rect">
              <a:avLst/>
            </a:prstGeom>
            <a:noFill/>
          </p:spPr>
          <p:txBody>
            <a:bodyPr wrap="none" rtlCol="0">
              <a:spAutoFit/>
            </a:bodyPr>
            <a:lstStyle/>
            <a:p>
              <a:pPr algn="ctr" defTabSz="80660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 name="Rectangle 1"/>
          <p:cNvSpPr/>
          <p:nvPr/>
        </p:nvSpPr>
        <p:spPr>
          <a:xfrm>
            <a:off x="503958" y="1491641"/>
            <a:ext cx="3275956" cy="1200306"/>
          </a:xfrm>
          <a:prstGeom prst="rect">
            <a:avLst/>
          </a:prstGeom>
        </p:spPr>
        <p:txBody>
          <a:bodyPr wrap="square" lIns="91344" tIns="45672" rIns="91344" bIns="45672">
            <a:spAutoFit/>
          </a:bodyPr>
          <a:lstStyle/>
          <a:p>
            <a:pPr defTabSz="684964"/>
            <a:r>
              <a:rPr lang="en-US" b="1" i="1" smtClean="0">
                <a:latin typeface="Times New Roman" panose="02020603050405020304" pitchFamily="18" charset="0"/>
                <a:cs typeface="Times New Roman" panose="02020603050405020304" pitchFamily="18" charset="0"/>
              </a:rPr>
              <a:t>Ra đời trước cuộc kháng chiến chống Mông – Nguyên lần thứ 2 (1285) nhằm nêu cao quyết tâm đánh giặc, thắng giặc</a:t>
            </a:r>
            <a:endParaRPr lang="en-SG"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5580112" y="1923746"/>
            <a:ext cx="2282030" cy="646309"/>
          </a:xfrm>
          <a:prstGeom prst="rect">
            <a:avLst/>
          </a:prstGeom>
        </p:spPr>
        <p:txBody>
          <a:bodyPr wrap="square" lIns="91344" tIns="45672" rIns="91344" bIns="45672">
            <a:spAutoFit/>
          </a:bodyPr>
          <a:lstStyle/>
          <a:p>
            <a:pPr algn="just" defTabSz="684964"/>
            <a:r>
              <a:rPr lang="vi-VN" b="1" i="1" smtClean="0">
                <a:latin typeface="Times New Roman" panose="02020603050405020304" pitchFamily="18" charset="0"/>
                <a:cs typeface="Times New Roman" panose="02020603050405020304" pitchFamily="18" charset="0"/>
              </a:rPr>
              <a:t>Dụ chư tỳ tướng hịch văn</a:t>
            </a:r>
            <a:endParaRPr lang="en-SG" b="1" i="1" dirty="0">
              <a:latin typeface="Times New Roman" panose="02020603050405020304" pitchFamily="18" charset="0"/>
              <a:cs typeface="Times New Roman" panose="02020603050405020304" pitchFamily="18" charset="0"/>
            </a:endParaRPr>
          </a:p>
        </p:txBody>
      </p:sp>
      <p:sp>
        <p:nvSpPr>
          <p:cNvPr id="33" name="Rectangle 32"/>
          <p:cNvSpPr/>
          <p:nvPr/>
        </p:nvSpPr>
        <p:spPr>
          <a:xfrm>
            <a:off x="5602339" y="3363840"/>
            <a:ext cx="2282030" cy="369310"/>
          </a:xfrm>
          <a:prstGeom prst="rect">
            <a:avLst/>
          </a:prstGeom>
        </p:spPr>
        <p:txBody>
          <a:bodyPr wrap="square" lIns="91344" tIns="45672" rIns="91344" bIns="45672">
            <a:spAutoFit/>
          </a:bodyPr>
          <a:lstStyle/>
          <a:p>
            <a:pPr algn="just" defTabSz="684964"/>
            <a:r>
              <a:rPr lang="en-US" b="1" i="1" smtClean="0">
                <a:latin typeface="Times New Roman" panose="02020603050405020304" pitchFamily="18" charset="0"/>
                <a:cs typeface="Times New Roman" panose="02020603050405020304" pitchFamily="18" charset="0"/>
              </a:rPr>
              <a:t>Hịch</a:t>
            </a:r>
            <a:endParaRPr lang="en-SG" b="1" i="1" dirty="0">
              <a:latin typeface="Times New Roman" panose="02020603050405020304" pitchFamily="18" charset="0"/>
              <a:cs typeface="Times New Roman" panose="02020603050405020304" pitchFamily="18" charset="0"/>
            </a:endParaRPr>
          </a:p>
        </p:txBody>
      </p:sp>
      <p:sp>
        <p:nvSpPr>
          <p:cNvPr id="34" name="Rectangle 33"/>
          <p:cNvSpPr/>
          <p:nvPr/>
        </p:nvSpPr>
        <p:spPr>
          <a:xfrm>
            <a:off x="2411761" y="3363840"/>
            <a:ext cx="2282030" cy="369310"/>
          </a:xfrm>
          <a:prstGeom prst="rect">
            <a:avLst/>
          </a:prstGeom>
        </p:spPr>
        <p:txBody>
          <a:bodyPr wrap="square" lIns="91344" tIns="45672" rIns="91344" bIns="45672">
            <a:spAutoFit/>
          </a:bodyPr>
          <a:lstStyle/>
          <a:p>
            <a:pPr algn="just" defTabSz="684964"/>
            <a:r>
              <a:rPr lang="en-US" b="1" i="1" smtClean="0">
                <a:latin typeface="Times New Roman" panose="02020603050405020304" pitchFamily="18" charset="0"/>
                <a:cs typeface="Times New Roman" panose="02020603050405020304" pitchFamily="18" charset="0"/>
              </a:rPr>
              <a:t>Nghị luận</a:t>
            </a:r>
            <a:endParaRPr lang="en-SG"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40216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 grpId="0"/>
      <p:bldP spid="3"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6"/>
            <a:ext cx="3753205" cy="369332"/>
            <a:chOff x="-178462" y="1828800"/>
            <a:chExt cx="10009850" cy="984718"/>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6" name="TextBox 5"/>
            <p:cNvSpPr txBox="1"/>
            <p:nvPr/>
          </p:nvSpPr>
          <p:spPr>
            <a:xfrm>
              <a:off x="802530" y="1828800"/>
              <a:ext cx="914399" cy="984718"/>
            </a:xfrm>
            <a:prstGeom prst="rect">
              <a:avLst/>
            </a:prstGeom>
            <a:noFill/>
          </p:spPr>
          <p:txBody>
            <a:bodyPr wrap="square" rtlCol="0">
              <a:spAutoFit/>
            </a:bodyPr>
            <a:lstStyle/>
            <a:p>
              <a:pPr algn="ctr" defTabSz="80401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718"/>
            </a:xfrm>
            <a:prstGeom prst="rect">
              <a:avLst/>
            </a:prstGeom>
            <a:noFill/>
          </p:spPr>
          <p:txBody>
            <a:bodyPr wrap="square" rtlCol="0">
              <a:spAutoFit/>
            </a:bodyPr>
            <a:lstStyle/>
            <a:p>
              <a:pPr defTabSz="80401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9"/>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phẩm</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3" name="TextBox 12"/>
          <p:cNvSpPr txBox="1"/>
          <p:nvPr/>
        </p:nvSpPr>
        <p:spPr>
          <a:xfrm>
            <a:off x="-468560" y="1637501"/>
            <a:ext cx="248592" cy="498566"/>
          </a:xfrm>
          <a:prstGeom prst="rect">
            <a:avLst/>
          </a:prstGeom>
          <a:noFill/>
        </p:spPr>
        <p:txBody>
          <a:bodyPr wrap="none" lIns="91344" tIns="45672" rIns="91344" bIns="45672" rtlCol="0">
            <a:spAutoFit/>
          </a:bodyPr>
          <a:lstStyle/>
          <a:p>
            <a:pPr>
              <a:lnSpc>
                <a:spcPct val="150000"/>
              </a:lnSpc>
            </a:pPr>
            <a:r>
              <a:rPr lang="en-US" sz="2000" b="1" i="1" u="sng" dirty="0" smtClean="0">
                <a:latin typeface="Times New Roman" pitchFamily="18" charset="0"/>
                <a:cs typeface="Times New Roman" pitchFamily="18" charset="0"/>
              </a:rPr>
              <a:t> </a:t>
            </a:r>
            <a:endParaRPr lang="en-US" sz="2000" b="1" i="1" u="sng" dirty="0">
              <a:latin typeface="Times New Roman" pitchFamily="18" charset="0"/>
              <a:cs typeface="Times New Roman" pitchFamily="18" charset="0"/>
            </a:endParaRPr>
          </a:p>
        </p:txBody>
      </p:sp>
      <p:cxnSp>
        <p:nvCxnSpPr>
          <p:cNvPr id="15" name="Straight Connector 14"/>
          <p:cNvCxnSpPr/>
          <p:nvPr/>
        </p:nvCxnSpPr>
        <p:spPr>
          <a:xfrm>
            <a:off x="1948673" y="961822"/>
            <a:ext cx="0" cy="3914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8474" y="1407714"/>
            <a:ext cx="3600400" cy="249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447" y="901625"/>
            <a:ext cx="1176289" cy="461643"/>
          </a:xfrm>
          <a:prstGeom prst="rect">
            <a:avLst/>
          </a:prstGeom>
          <a:solidFill>
            <a:schemeClr val="accent5">
              <a:lumMod val="50000"/>
            </a:schemeClr>
          </a:solidFill>
        </p:spPr>
        <p:txBody>
          <a:bodyPr wrap="square" lIns="91344" tIns="45672" rIns="91344" bIns="45672" rtlCol="0">
            <a:spAutoFit/>
          </a:bodyPr>
          <a:lstStyle/>
          <a:p>
            <a:pPr algn="ctr"/>
            <a:r>
              <a:rPr lang="en-US" sz="2400" b="1" i="1">
                <a:solidFill>
                  <a:schemeClr val="bg1"/>
                </a:solidFill>
                <a:latin typeface="Times New Roman" pitchFamily="18" charset="0"/>
                <a:cs typeface="Times New Roman" pitchFamily="18" charset="0"/>
              </a:rPr>
              <a:t>Hịch</a:t>
            </a:r>
          </a:p>
        </p:txBody>
      </p:sp>
      <p:sp>
        <p:nvSpPr>
          <p:cNvPr id="19" name="TextBox 18"/>
          <p:cNvSpPr txBox="1"/>
          <p:nvPr/>
        </p:nvSpPr>
        <p:spPr>
          <a:xfrm>
            <a:off x="2164743" y="901625"/>
            <a:ext cx="1176289" cy="461643"/>
          </a:xfrm>
          <a:prstGeom prst="rect">
            <a:avLst/>
          </a:prstGeom>
          <a:solidFill>
            <a:schemeClr val="accent5">
              <a:lumMod val="50000"/>
            </a:schemeClr>
          </a:solidFill>
        </p:spPr>
        <p:txBody>
          <a:bodyPr wrap="square" lIns="91344" tIns="45672" rIns="91344" bIns="45672" rtlCol="0">
            <a:spAutoFit/>
          </a:bodyPr>
          <a:lstStyle/>
          <a:p>
            <a:pPr algn="ctr"/>
            <a:r>
              <a:rPr lang="en-US" sz="2400" b="1" i="1">
                <a:solidFill>
                  <a:schemeClr val="bg1"/>
                </a:solidFill>
                <a:latin typeface="Times New Roman" pitchFamily="18" charset="0"/>
                <a:cs typeface="Times New Roman" pitchFamily="18" charset="0"/>
              </a:rPr>
              <a:t>Chiếu</a:t>
            </a:r>
          </a:p>
        </p:txBody>
      </p:sp>
      <p:sp>
        <p:nvSpPr>
          <p:cNvPr id="20" name="Rectangle 19"/>
          <p:cNvSpPr/>
          <p:nvPr/>
        </p:nvSpPr>
        <p:spPr>
          <a:xfrm>
            <a:off x="3995938" y="1666586"/>
            <a:ext cx="4857476" cy="369322"/>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a:solidFill>
                  <a:prstClr val="black"/>
                </a:solidFill>
                <a:latin typeface="Times New Roman" panose="02020603050405020304" pitchFamily="18" charset="0"/>
                <a:cs typeface="Times New Roman" panose="02020603050405020304" pitchFamily="18" charset="0"/>
              </a:rPr>
              <a:t>Viết </a:t>
            </a:r>
            <a:r>
              <a:rPr lang="en-US" b="1" i="1" smtClean="0">
                <a:solidFill>
                  <a:prstClr val="black"/>
                </a:solidFill>
                <a:latin typeface="Times New Roman" panose="02020603050405020304" pitchFamily="18" charset="0"/>
                <a:cs typeface="Times New Roman" panose="02020603050405020304" pitchFamily="18" charset="0"/>
              </a:rPr>
              <a:t>bằng </a:t>
            </a:r>
            <a:r>
              <a:rPr lang="en-US" b="1" i="1">
                <a:solidFill>
                  <a:prstClr val="black"/>
                </a:solidFill>
                <a:latin typeface="Times New Roman" panose="02020603050405020304" pitchFamily="18" charset="0"/>
                <a:cs typeface="Times New Roman" panose="02020603050405020304" pitchFamily="18" charset="0"/>
              </a:rPr>
              <a:t>văn vần, biền ngẫu hoặc văn xuôi</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995938" y="2202420"/>
            <a:ext cx="4857476" cy="369322"/>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smtClean="0">
                <a:solidFill>
                  <a:prstClr val="black"/>
                </a:solidFill>
                <a:latin typeface="Times New Roman" panose="02020603050405020304" pitchFamily="18" charset="0"/>
                <a:cs typeface="Times New Roman" panose="02020603050405020304" pitchFamily="18" charset="0"/>
              </a:rPr>
              <a:t>D</a:t>
            </a:r>
            <a:r>
              <a:rPr lang="vi-VN" b="1" i="1" smtClean="0">
                <a:solidFill>
                  <a:prstClr val="black"/>
                </a:solidFill>
                <a:latin typeface="Times New Roman" panose="02020603050405020304" pitchFamily="18" charset="0"/>
                <a:cs typeface="Times New Roman" panose="02020603050405020304" pitchFamily="18" charset="0"/>
              </a:rPr>
              <a:t>ùng </a:t>
            </a:r>
            <a:r>
              <a:rPr lang="vi-VN" b="1" i="1">
                <a:solidFill>
                  <a:prstClr val="black"/>
                </a:solidFill>
                <a:latin typeface="Times New Roman" panose="02020603050405020304" pitchFamily="18" charset="0"/>
                <a:cs typeface="Times New Roman" panose="02020603050405020304" pitchFamily="18" charset="0"/>
              </a:rPr>
              <a:t>để cổ động, thuyết phục kêu gọi đấu tranh.</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995938" y="2715768"/>
            <a:ext cx="4857476" cy="369322"/>
          </a:xfrm>
          <a:prstGeom prst="rect">
            <a:avLst/>
          </a:prstGeom>
          <a:solidFill>
            <a:schemeClr val="accent5">
              <a:lumMod val="20000"/>
              <a:lumOff val="80000"/>
            </a:schemeClr>
          </a:solidFill>
        </p:spPr>
        <p:txBody>
          <a:bodyPr wrap="square" lIns="91356" tIns="45678" rIns="91356" bIns="45678">
            <a:spAutoFit/>
          </a:bodyPr>
          <a:lstStyle/>
          <a:p>
            <a:pPr defTabSz="685066"/>
            <a:r>
              <a:rPr lang="vi-VN" b="1" i="1">
                <a:solidFill>
                  <a:prstClr val="black"/>
                </a:solidFill>
                <a:latin typeface="Times New Roman" panose="02020603050405020304" pitchFamily="18" charset="0"/>
                <a:cs typeface="Times New Roman" panose="02020603050405020304" pitchFamily="18" charset="0"/>
              </a:rPr>
              <a:t>Dùng</a:t>
            </a:r>
            <a:r>
              <a:rPr lang="en-US" b="1" i="1">
                <a:solidFill>
                  <a:prstClr val="black"/>
                </a:solidFill>
                <a:latin typeface="Times New Roman" panose="02020603050405020304" pitchFamily="18" charset="0"/>
                <a:cs typeface="Times New Roman" panose="02020603050405020304" pitchFamily="18" charset="0"/>
              </a:rPr>
              <a:t> để</a:t>
            </a:r>
            <a:r>
              <a:rPr lang="vi-VN" b="1" i="1">
                <a:solidFill>
                  <a:prstClr val="black"/>
                </a:solidFill>
                <a:latin typeface="Times New Roman" panose="02020603050405020304" pitchFamily="18" charset="0"/>
                <a:cs typeface="Times New Roman" panose="02020603050405020304" pitchFamily="18" charset="0"/>
              </a:rPr>
              <a:t> ban bố mệnh lệnh</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995938" y="3282540"/>
            <a:ext cx="4857476" cy="369322"/>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smtClean="0">
                <a:solidFill>
                  <a:prstClr val="black"/>
                </a:solidFill>
                <a:latin typeface="Times New Roman" panose="02020603050405020304" pitchFamily="18" charset="0"/>
                <a:cs typeface="Times New Roman" panose="02020603050405020304" pitchFamily="18" charset="0"/>
              </a:rPr>
              <a:t>Vua </a:t>
            </a:r>
            <a:r>
              <a:rPr lang="en-US" b="1" i="1">
                <a:solidFill>
                  <a:prstClr val="black"/>
                </a:solidFill>
                <a:latin typeface="Times New Roman" panose="02020603050405020304" pitchFamily="18" charset="0"/>
                <a:cs typeface="Times New Roman" panose="02020603050405020304" pitchFamily="18" charset="0"/>
              </a:rPr>
              <a:t>viết cho nhân dân</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996006" y="3858606"/>
            <a:ext cx="4818991" cy="369322"/>
          </a:xfrm>
          <a:prstGeom prst="rect">
            <a:avLst/>
          </a:prstGeom>
          <a:solidFill>
            <a:schemeClr val="accent5">
              <a:lumMod val="20000"/>
              <a:lumOff val="80000"/>
            </a:schemeClr>
          </a:solidFill>
        </p:spPr>
        <p:txBody>
          <a:bodyPr wrap="none" lIns="91356" tIns="45678" rIns="91356" bIns="45678">
            <a:spAutoFit/>
          </a:bodyPr>
          <a:lstStyle/>
          <a:p>
            <a:pPr defTabSz="685066"/>
            <a:r>
              <a:rPr lang="en-US" b="1" i="1" smtClean="0">
                <a:solidFill>
                  <a:prstClr val="black"/>
                </a:solidFill>
                <a:latin typeface="Times New Roman" panose="02020603050405020304" pitchFamily="18" charset="0"/>
                <a:cs typeface="Times New Roman" panose="02020603050405020304" pitchFamily="18" charset="0"/>
              </a:rPr>
              <a:t>V</a:t>
            </a:r>
            <a:r>
              <a:rPr lang="vi-VN" b="1" i="1" smtClean="0">
                <a:solidFill>
                  <a:prstClr val="black"/>
                </a:solidFill>
                <a:latin typeface="Times New Roman" panose="02020603050405020304" pitchFamily="18" charset="0"/>
                <a:cs typeface="Times New Roman" panose="02020603050405020304" pitchFamily="18" charset="0"/>
              </a:rPr>
              <a:t>ua </a:t>
            </a:r>
            <a:r>
              <a:rPr lang="vi-VN" b="1" i="1">
                <a:solidFill>
                  <a:prstClr val="black"/>
                </a:solidFill>
                <a:latin typeface="Times New Roman" panose="02020603050405020304" pitchFamily="18" charset="0"/>
                <a:cs typeface="Times New Roman" panose="02020603050405020304" pitchFamily="18" charset="0"/>
              </a:rPr>
              <a:t>chúa, tướng lĩnh</a:t>
            </a:r>
            <a:r>
              <a:rPr lang="en-US" b="1" i="1">
                <a:solidFill>
                  <a:prstClr val="black"/>
                </a:solidFill>
                <a:latin typeface="Times New Roman" panose="02020603050405020304" pitchFamily="18" charset="0"/>
                <a:cs typeface="Times New Roman" panose="02020603050405020304" pitchFamily="18" charset="0"/>
              </a:rPr>
              <a:t> </a:t>
            </a:r>
            <a:r>
              <a:rPr lang="en-US" b="1" i="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viết cho</a:t>
            </a:r>
            <a:r>
              <a:rPr lang="vi-VN" b="1" i="1">
                <a:solidFill>
                  <a:prstClr val="black"/>
                </a:solidFill>
                <a:latin typeface="Times New Roman" panose="02020603050405020304" pitchFamily="18" charset="0"/>
                <a:cs typeface="Times New Roman" panose="02020603050405020304" pitchFamily="18" charset="0"/>
              </a:rPr>
              <a:t> nhân dân, binh sĩ.</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995938" y="4434669"/>
            <a:ext cx="4857476" cy="369322"/>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a:solidFill>
                  <a:prstClr val="black"/>
                </a:solidFill>
                <a:latin typeface="Times New Roman" panose="02020603050405020304" pitchFamily="18" charset="0"/>
                <a:cs typeface="Times New Roman" panose="02020603050405020304" pitchFamily="18" charset="0"/>
              </a:rPr>
              <a:t>Viết </a:t>
            </a:r>
            <a:r>
              <a:rPr lang="en-US" b="1" i="1" smtClean="0">
                <a:solidFill>
                  <a:prstClr val="black"/>
                </a:solidFill>
                <a:latin typeface="Times New Roman" panose="02020603050405020304" pitchFamily="18" charset="0"/>
                <a:cs typeface="Times New Roman" panose="02020603050405020304" pitchFamily="18" charset="0"/>
              </a:rPr>
              <a:t>bằng </a:t>
            </a:r>
            <a:r>
              <a:rPr lang="en-US" b="1" i="1">
                <a:solidFill>
                  <a:prstClr val="black"/>
                </a:solidFill>
                <a:latin typeface="Times New Roman" panose="02020603050405020304" pitchFamily="18" charset="0"/>
                <a:cs typeface="Times New Roman" panose="02020603050405020304" pitchFamily="18" charset="0"/>
              </a:rPr>
              <a:t>văn biền ngẫu</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7" name="PA_任意多边形 5">
            <a:extLst>
              <a:ext uri="{FF2B5EF4-FFF2-40B4-BE49-F238E27FC236}">
                <a16:creationId xmlns:a16="http://schemas.microsoft.com/office/drawing/2014/main" id="{5A1EE44B-5AA8-4402-9211-9AA5414E36F0}"/>
              </a:ext>
            </a:extLst>
          </p:cNvPr>
          <p:cNvSpPr>
            <a:spLocks noEditPoints="1" noChangeArrowheads="1"/>
          </p:cNvSpPr>
          <p:nvPr>
            <p:custDataLst>
              <p:tags r:id="rId1"/>
            </p:custDataLst>
          </p:nvPr>
        </p:nvSpPr>
        <p:spPr bwMode="auto">
          <a:xfrm>
            <a:off x="4575783" y="529051"/>
            <a:ext cx="3024334" cy="89812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accent2">
              <a:lumMod val="40000"/>
              <a:lumOff val="60000"/>
            </a:schemeClr>
          </a:solidFill>
          <a:ln>
            <a:noFill/>
          </a:ln>
        </p:spPr>
        <p:txBody>
          <a:bodyPr lIns="91336" tIns="45668" rIns="91336" bIns="45668"/>
          <a:lstStyle/>
          <a:p>
            <a:pPr algn="ctr" defTabSz="1217005"/>
            <a:r>
              <a:rPr lang="en-US" altLang="zh-CN" sz="2400" dirty="0" smtClean="0">
                <a:solidFill>
                  <a:schemeClr val="tx1">
                    <a:lumMod val="50000"/>
                  </a:schemeClr>
                </a:solidFill>
                <a:latin typeface="汉仪家书简" panose="02010609000101010101" pitchFamily="49" charset="-122"/>
                <a:ea typeface="汉仪家书简" panose="02010609000101010101" pitchFamily="49" charset="-122"/>
                <a:cs typeface="+mn-lt"/>
              </a:rPr>
              <a:t>So </a:t>
            </a:r>
            <a:r>
              <a:rPr lang="en-US" altLang="zh-CN" sz="2400" dirty="0" err="1" smtClean="0">
                <a:solidFill>
                  <a:schemeClr val="tx1">
                    <a:lumMod val="50000"/>
                  </a:schemeClr>
                </a:solidFill>
                <a:latin typeface="汉仪家书简" panose="02010609000101010101" pitchFamily="49" charset="-122"/>
                <a:ea typeface="汉仪家书简" panose="02010609000101010101" pitchFamily="49" charset="-122"/>
                <a:cs typeface="+mn-lt"/>
              </a:rPr>
              <a:t>sánh</a:t>
            </a:r>
            <a:r>
              <a:rPr lang="en-US" altLang="zh-CN" sz="2400" dirty="0" smtClean="0">
                <a:solidFill>
                  <a:schemeClr val="tx1">
                    <a:lumMod val="50000"/>
                  </a:schemeClr>
                </a:solidFill>
                <a:latin typeface="汉仪家书简" panose="02010609000101010101" pitchFamily="49" charset="-122"/>
                <a:ea typeface="汉仪家书简" panose="02010609000101010101" pitchFamily="49" charset="-122"/>
                <a:cs typeface="+mn-lt"/>
              </a:rPr>
              <a:t> </a:t>
            </a:r>
            <a:r>
              <a:rPr lang="en-US" altLang="zh-CN" sz="2400" dirty="0" err="1" smtClean="0">
                <a:solidFill>
                  <a:schemeClr val="tx1">
                    <a:lumMod val="50000"/>
                  </a:schemeClr>
                </a:solidFill>
                <a:latin typeface="汉仪家书简" panose="02010609000101010101" pitchFamily="49" charset="-122"/>
                <a:ea typeface="汉仪家书简" panose="02010609000101010101" pitchFamily="49" charset="-122"/>
                <a:cs typeface="+mn-lt"/>
              </a:rPr>
              <a:t>giữa</a:t>
            </a:r>
            <a:r>
              <a:rPr lang="en-US" altLang="zh-CN" sz="2400" dirty="0" smtClean="0">
                <a:solidFill>
                  <a:schemeClr val="tx1">
                    <a:lumMod val="50000"/>
                  </a:schemeClr>
                </a:solidFill>
                <a:latin typeface="汉仪家书简" panose="02010609000101010101" pitchFamily="49" charset="-122"/>
                <a:ea typeface="汉仪家书简" panose="02010609000101010101" pitchFamily="49" charset="-122"/>
                <a:cs typeface="+mn-lt"/>
              </a:rPr>
              <a:t> </a:t>
            </a:r>
            <a:r>
              <a:rPr lang="en-US" altLang="zh-CN" sz="2400" dirty="0" err="1" smtClean="0">
                <a:solidFill>
                  <a:schemeClr val="tx1">
                    <a:lumMod val="50000"/>
                  </a:schemeClr>
                </a:solidFill>
                <a:latin typeface="汉仪家书简" panose="02010609000101010101" pitchFamily="49" charset="-122"/>
                <a:ea typeface="汉仪家书简" panose="02010609000101010101" pitchFamily="49" charset="-122"/>
                <a:cs typeface="+mn-lt"/>
              </a:rPr>
              <a:t>hai</a:t>
            </a:r>
            <a:r>
              <a:rPr lang="en-US" altLang="zh-CN" sz="2400" dirty="0" smtClean="0">
                <a:solidFill>
                  <a:schemeClr val="tx1">
                    <a:lumMod val="50000"/>
                  </a:schemeClr>
                </a:solidFill>
                <a:latin typeface="汉仪家书简" panose="02010609000101010101" pitchFamily="49" charset="-122"/>
                <a:ea typeface="汉仪家书简" panose="02010609000101010101" pitchFamily="49" charset="-122"/>
                <a:cs typeface="+mn-lt"/>
              </a:rPr>
              <a:t> </a:t>
            </a:r>
            <a:r>
              <a:rPr lang="en-US" altLang="zh-CN" sz="2400" dirty="0" err="1" smtClean="0">
                <a:solidFill>
                  <a:schemeClr val="tx1">
                    <a:lumMod val="50000"/>
                  </a:schemeClr>
                </a:solidFill>
                <a:latin typeface="汉仪家书简" panose="02010609000101010101" pitchFamily="49" charset="-122"/>
                <a:ea typeface="汉仪家书简" panose="02010609000101010101" pitchFamily="49" charset="-122"/>
                <a:cs typeface="+mn-lt"/>
              </a:rPr>
              <a:t>thể</a:t>
            </a:r>
            <a:r>
              <a:rPr lang="en-US" altLang="zh-CN" sz="2400" dirty="0" smtClean="0">
                <a:solidFill>
                  <a:schemeClr val="tx1">
                    <a:lumMod val="50000"/>
                  </a:schemeClr>
                </a:solidFill>
                <a:latin typeface="汉仪家书简" panose="02010609000101010101" pitchFamily="49" charset="-122"/>
                <a:ea typeface="汉仪家书简" panose="02010609000101010101" pitchFamily="49" charset="-122"/>
                <a:cs typeface="+mn-lt"/>
              </a:rPr>
              <a:t> </a:t>
            </a:r>
            <a:r>
              <a:rPr lang="en-US" altLang="zh-CN" sz="2400" dirty="0" err="1" smtClean="0">
                <a:solidFill>
                  <a:schemeClr val="tx1">
                    <a:lumMod val="50000"/>
                  </a:schemeClr>
                </a:solidFill>
                <a:latin typeface="汉仪家书简" panose="02010609000101010101" pitchFamily="49" charset="-122"/>
                <a:ea typeface="汉仪家书简" panose="02010609000101010101" pitchFamily="49" charset="-122"/>
                <a:cs typeface="+mn-lt"/>
              </a:rPr>
              <a:t>thơ</a:t>
            </a:r>
            <a:endParaRPr lang="zh-CN" altLang="en-US" sz="2400" dirty="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26" name="Rectangle 25"/>
          <p:cNvSpPr/>
          <p:nvPr/>
        </p:nvSpPr>
        <p:spPr>
          <a:xfrm>
            <a:off x="4935830" y="483572"/>
            <a:ext cx="2732523" cy="400025"/>
          </a:xfrm>
          <a:prstGeom prst="rect">
            <a:avLst/>
          </a:prstGeom>
        </p:spPr>
        <p:txBody>
          <a:bodyPr wrap="square" lIns="91356" tIns="45678" rIns="91356" bIns="45678">
            <a:spAutoFit/>
          </a:bodyPr>
          <a:lstStyle/>
          <a:p>
            <a:r>
              <a:rPr lang="en-US" sz="2000" b="1" i="1" dirty="0" smtClean="0">
                <a:latin typeface="Times New Roman" panose="02020603050405020304" pitchFamily="18" charset="0"/>
                <a:cs typeface="Times New Roman" panose="02020603050405020304" pitchFamily="18" charset="0"/>
              </a:rPr>
              <a:t> </a:t>
            </a:r>
            <a:endParaRPr lang="en-SG"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918540"/>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80">
                                          <p:stCondLst>
                                            <p:cond delay="0"/>
                                          </p:stCondLst>
                                        </p:cTn>
                                        <p:tgtEl>
                                          <p:spTgt spid="20"/>
                                        </p:tgtEl>
                                      </p:cBhvr>
                                    </p:animEffect>
                                    <p:anim calcmode="lin" valueType="num">
                                      <p:cBhvr>
                                        <p:cTn id="3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6" dur="26">
                                          <p:stCondLst>
                                            <p:cond delay="650"/>
                                          </p:stCondLst>
                                        </p:cTn>
                                        <p:tgtEl>
                                          <p:spTgt spid="20"/>
                                        </p:tgtEl>
                                      </p:cBhvr>
                                      <p:to x="100000" y="60000"/>
                                    </p:animScale>
                                    <p:animScale>
                                      <p:cBhvr>
                                        <p:cTn id="37" dur="166" decel="50000">
                                          <p:stCondLst>
                                            <p:cond delay="676"/>
                                          </p:stCondLst>
                                        </p:cTn>
                                        <p:tgtEl>
                                          <p:spTgt spid="20"/>
                                        </p:tgtEl>
                                      </p:cBhvr>
                                      <p:to x="100000" y="100000"/>
                                    </p:animScale>
                                    <p:animScale>
                                      <p:cBhvr>
                                        <p:cTn id="38" dur="26">
                                          <p:stCondLst>
                                            <p:cond delay="1312"/>
                                          </p:stCondLst>
                                        </p:cTn>
                                        <p:tgtEl>
                                          <p:spTgt spid="20"/>
                                        </p:tgtEl>
                                      </p:cBhvr>
                                      <p:to x="100000" y="80000"/>
                                    </p:animScale>
                                    <p:animScale>
                                      <p:cBhvr>
                                        <p:cTn id="39" dur="166" decel="50000">
                                          <p:stCondLst>
                                            <p:cond delay="1338"/>
                                          </p:stCondLst>
                                        </p:cTn>
                                        <p:tgtEl>
                                          <p:spTgt spid="20"/>
                                        </p:tgtEl>
                                      </p:cBhvr>
                                      <p:to x="100000" y="100000"/>
                                    </p:animScale>
                                    <p:animScale>
                                      <p:cBhvr>
                                        <p:cTn id="40" dur="26">
                                          <p:stCondLst>
                                            <p:cond delay="1642"/>
                                          </p:stCondLst>
                                        </p:cTn>
                                        <p:tgtEl>
                                          <p:spTgt spid="20"/>
                                        </p:tgtEl>
                                      </p:cBhvr>
                                      <p:to x="100000" y="90000"/>
                                    </p:animScale>
                                    <p:animScale>
                                      <p:cBhvr>
                                        <p:cTn id="41" dur="166" decel="50000">
                                          <p:stCondLst>
                                            <p:cond delay="1668"/>
                                          </p:stCondLst>
                                        </p:cTn>
                                        <p:tgtEl>
                                          <p:spTgt spid="20"/>
                                        </p:tgtEl>
                                      </p:cBhvr>
                                      <p:to x="100000" y="100000"/>
                                    </p:animScale>
                                    <p:animScale>
                                      <p:cBhvr>
                                        <p:cTn id="42" dur="26">
                                          <p:stCondLst>
                                            <p:cond delay="1808"/>
                                          </p:stCondLst>
                                        </p:cTn>
                                        <p:tgtEl>
                                          <p:spTgt spid="20"/>
                                        </p:tgtEl>
                                      </p:cBhvr>
                                      <p:to x="100000" y="95000"/>
                                    </p:animScale>
                                    <p:animScale>
                                      <p:cBhvr>
                                        <p:cTn id="43" dur="166" decel="50000">
                                          <p:stCondLst>
                                            <p:cond delay="1834"/>
                                          </p:stCondLst>
                                        </p:cTn>
                                        <p:tgtEl>
                                          <p:spTgt spid="20"/>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80">
                                          <p:stCondLst>
                                            <p:cond delay="0"/>
                                          </p:stCondLst>
                                        </p:cTn>
                                        <p:tgtEl>
                                          <p:spTgt spid="22"/>
                                        </p:tgtEl>
                                      </p:cBhvr>
                                    </p:animEffect>
                                    <p:anim calcmode="lin" valueType="num">
                                      <p:cBhvr>
                                        <p:cTn id="6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8" dur="26">
                                          <p:stCondLst>
                                            <p:cond delay="650"/>
                                          </p:stCondLst>
                                        </p:cTn>
                                        <p:tgtEl>
                                          <p:spTgt spid="22"/>
                                        </p:tgtEl>
                                      </p:cBhvr>
                                      <p:to x="100000" y="60000"/>
                                    </p:animScale>
                                    <p:animScale>
                                      <p:cBhvr>
                                        <p:cTn id="69" dur="166" decel="50000">
                                          <p:stCondLst>
                                            <p:cond delay="676"/>
                                          </p:stCondLst>
                                        </p:cTn>
                                        <p:tgtEl>
                                          <p:spTgt spid="22"/>
                                        </p:tgtEl>
                                      </p:cBhvr>
                                      <p:to x="100000" y="100000"/>
                                    </p:animScale>
                                    <p:animScale>
                                      <p:cBhvr>
                                        <p:cTn id="70" dur="26">
                                          <p:stCondLst>
                                            <p:cond delay="1312"/>
                                          </p:stCondLst>
                                        </p:cTn>
                                        <p:tgtEl>
                                          <p:spTgt spid="22"/>
                                        </p:tgtEl>
                                      </p:cBhvr>
                                      <p:to x="100000" y="80000"/>
                                    </p:animScale>
                                    <p:animScale>
                                      <p:cBhvr>
                                        <p:cTn id="71" dur="166" decel="50000">
                                          <p:stCondLst>
                                            <p:cond delay="1338"/>
                                          </p:stCondLst>
                                        </p:cTn>
                                        <p:tgtEl>
                                          <p:spTgt spid="22"/>
                                        </p:tgtEl>
                                      </p:cBhvr>
                                      <p:to x="100000" y="100000"/>
                                    </p:animScale>
                                    <p:animScale>
                                      <p:cBhvr>
                                        <p:cTn id="72" dur="26">
                                          <p:stCondLst>
                                            <p:cond delay="1642"/>
                                          </p:stCondLst>
                                        </p:cTn>
                                        <p:tgtEl>
                                          <p:spTgt spid="22"/>
                                        </p:tgtEl>
                                      </p:cBhvr>
                                      <p:to x="100000" y="90000"/>
                                    </p:animScale>
                                    <p:animScale>
                                      <p:cBhvr>
                                        <p:cTn id="73" dur="166" decel="50000">
                                          <p:stCondLst>
                                            <p:cond delay="1668"/>
                                          </p:stCondLst>
                                        </p:cTn>
                                        <p:tgtEl>
                                          <p:spTgt spid="22"/>
                                        </p:tgtEl>
                                      </p:cBhvr>
                                      <p:to x="100000" y="100000"/>
                                    </p:animScale>
                                    <p:animScale>
                                      <p:cBhvr>
                                        <p:cTn id="74" dur="26">
                                          <p:stCondLst>
                                            <p:cond delay="1808"/>
                                          </p:stCondLst>
                                        </p:cTn>
                                        <p:tgtEl>
                                          <p:spTgt spid="22"/>
                                        </p:tgtEl>
                                      </p:cBhvr>
                                      <p:to x="100000" y="95000"/>
                                    </p:animScale>
                                    <p:animScale>
                                      <p:cBhvr>
                                        <p:cTn id="75" dur="166" decel="50000">
                                          <p:stCondLst>
                                            <p:cond delay="1834"/>
                                          </p:stCondLst>
                                        </p:cTn>
                                        <p:tgtEl>
                                          <p:spTgt spid="22"/>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80">
                                          <p:stCondLst>
                                            <p:cond delay="0"/>
                                          </p:stCondLst>
                                        </p:cTn>
                                        <p:tgtEl>
                                          <p:spTgt spid="23"/>
                                        </p:tgtEl>
                                      </p:cBhvr>
                                    </p:animEffect>
                                    <p:anim calcmode="lin" valueType="num">
                                      <p:cBhvr>
                                        <p:cTn id="7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4" dur="26">
                                          <p:stCondLst>
                                            <p:cond delay="650"/>
                                          </p:stCondLst>
                                        </p:cTn>
                                        <p:tgtEl>
                                          <p:spTgt spid="23"/>
                                        </p:tgtEl>
                                      </p:cBhvr>
                                      <p:to x="100000" y="60000"/>
                                    </p:animScale>
                                    <p:animScale>
                                      <p:cBhvr>
                                        <p:cTn id="85" dur="166" decel="50000">
                                          <p:stCondLst>
                                            <p:cond delay="676"/>
                                          </p:stCondLst>
                                        </p:cTn>
                                        <p:tgtEl>
                                          <p:spTgt spid="23"/>
                                        </p:tgtEl>
                                      </p:cBhvr>
                                      <p:to x="100000" y="100000"/>
                                    </p:animScale>
                                    <p:animScale>
                                      <p:cBhvr>
                                        <p:cTn id="86" dur="26">
                                          <p:stCondLst>
                                            <p:cond delay="1312"/>
                                          </p:stCondLst>
                                        </p:cTn>
                                        <p:tgtEl>
                                          <p:spTgt spid="23"/>
                                        </p:tgtEl>
                                      </p:cBhvr>
                                      <p:to x="100000" y="80000"/>
                                    </p:animScale>
                                    <p:animScale>
                                      <p:cBhvr>
                                        <p:cTn id="87" dur="166" decel="50000">
                                          <p:stCondLst>
                                            <p:cond delay="1338"/>
                                          </p:stCondLst>
                                        </p:cTn>
                                        <p:tgtEl>
                                          <p:spTgt spid="23"/>
                                        </p:tgtEl>
                                      </p:cBhvr>
                                      <p:to x="100000" y="100000"/>
                                    </p:animScale>
                                    <p:animScale>
                                      <p:cBhvr>
                                        <p:cTn id="88" dur="26">
                                          <p:stCondLst>
                                            <p:cond delay="1642"/>
                                          </p:stCondLst>
                                        </p:cTn>
                                        <p:tgtEl>
                                          <p:spTgt spid="23"/>
                                        </p:tgtEl>
                                      </p:cBhvr>
                                      <p:to x="100000" y="90000"/>
                                    </p:animScale>
                                    <p:animScale>
                                      <p:cBhvr>
                                        <p:cTn id="89" dur="166" decel="50000">
                                          <p:stCondLst>
                                            <p:cond delay="1668"/>
                                          </p:stCondLst>
                                        </p:cTn>
                                        <p:tgtEl>
                                          <p:spTgt spid="23"/>
                                        </p:tgtEl>
                                      </p:cBhvr>
                                      <p:to x="100000" y="100000"/>
                                    </p:animScale>
                                    <p:animScale>
                                      <p:cBhvr>
                                        <p:cTn id="90" dur="26">
                                          <p:stCondLst>
                                            <p:cond delay="1808"/>
                                          </p:stCondLst>
                                        </p:cTn>
                                        <p:tgtEl>
                                          <p:spTgt spid="23"/>
                                        </p:tgtEl>
                                      </p:cBhvr>
                                      <p:to x="100000" y="95000"/>
                                    </p:animScale>
                                    <p:animScale>
                                      <p:cBhvr>
                                        <p:cTn id="91" dur="166" decel="50000">
                                          <p:stCondLst>
                                            <p:cond delay="1834"/>
                                          </p:stCondLst>
                                        </p:cTn>
                                        <p:tgtEl>
                                          <p:spTgt spid="23"/>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580">
                                          <p:stCondLst>
                                            <p:cond delay="0"/>
                                          </p:stCondLst>
                                        </p:cTn>
                                        <p:tgtEl>
                                          <p:spTgt spid="24"/>
                                        </p:tgtEl>
                                      </p:cBhvr>
                                    </p:animEffect>
                                    <p:anim calcmode="lin" valueType="num">
                                      <p:cBhvr>
                                        <p:cTn id="9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0" dur="26">
                                          <p:stCondLst>
                                            <p:cond delay="650"/>
                                          </p:stCondLst>
                                        </p:cTn>
                                        <p:tgtEl>
                                          <p:spTgt spid="24"/>
                                        </p:tgtEl>
                                      </p:cBhvr>
                                      <p:to x="100000" y="60000"/>
                                    </p:animScale>
                                    <p:animScale>
                                      <p:cBhvr>
                                        <p:cTn id="101" dur="166" decel="50000">
                                          <p:stCondLst>
                                            <p:cond delay="676"/>
                                          </p:stCondLst>
                                        </p:cTn>
                                        <p:tgtEl>
                                          <p:spTgt spid="24"/>
                                        </p:tgtEl>
                                      </p:cBhvr>
                                      <p:to x="100000" y="100000"/>
                                    </p:animScale>
                                    <p:animScale>
                                      <p:cBhvr>
                                        <p:cTn id="102" dur="26">
                                          <p:stCondLst>
                                            <p:cond delay="1312"/>
                                          </p:stCondLst>
                                        </p:cTn>
                                        <p:tgtEl>
                                          <p:spTgt spid="24"/>
                                        </p:tgtEl>
                                      </p:cBhvr>
                                      <p:to x="100000" y="80000"/>
                                    </p:animScale>
                                    <p:animScale>
                                      <p:cBhvr>
                                        <p:cTn id="103" dur="166" decel="50000">
                                          <p:stCondLst>
                                            <p:cond delay="1338"/>
                                          </p:stCondLst>
                                        </p:cTn>
                                        <p:tgtEl>
                                          <p:spTgt spid="24"/>
                                        </p:tgtEl>
                                      </p:cBhvr>
                                      <p:to x="100000" y="100000"/>
                                    </p:animScale>
                                    <p:animScale>
                                      <p:cBhvr>
                                        <p:cTn id="104" dur="26">
                                          <p:stCondLst>
                                            <p:cond delay="1642"/>
                                          </p:stCondLst>
                                        </p:cTn>
                                        <p:tgtEl>
                                          <p:spTgt spid="24"/>
                                        </p:tgtEl>
                                      </p:cBhvr>
                                      <p:to x="100000" y="90000"/>
                                    </p:animScale>
                                    <p:animScale>
                                      <p:cBhvr>
                                        <p:cTn id="105" dur="166" decel="50000">
                                          <p:stCondLst>
                                            <p:cond delay="1668"/>
                                          </p:stCondLst>
                                        </p:cTn>
                                        <p:tgtEl>
                                          <p:spTgt spid="24"/>
                                        </p:tgtEl>
                                      </p:cBhvr>
                                      <p:to x="100000" y="100000"/>
                                    </p:animScale>
                                    <p:animScale>
                                      <p:cBhvr>
                                        <p:cTn id="106" dur="26">
                                          <p:stCondLst>
                                            <p:cond delay="1808"/>
                                          </p:stCondLst>
                                        </p:cTn>
                                        <p:tgtEl>
                                          <p:spTgt spid="24"/>
                                        </p:tgtEl>
                                      </p:cBhvr>
                                      <p:to x="100000" y="95000"/>
                                    </p:animScale>
                                    <p:animScale>
                                      <p:cBhvr>
                                        <p:cTn id="107" dur="166" decel="50000">
                                          <p:stCondLst>
                                            <p:cond delay="1834"/>
                                          </p:stCondLst>
                                        </p:cTn>
                                        <p:tgtEl>
                                          <p:spTgt spid="24"/>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down)">
                                      <p:cBhvr>
                                        <p:cTn id="110" dur="580">
                                          <p:stCondLst>
                                            <p:cond delay="0"/>
                                          </p:stCondLst>
                                        </p:cTn>
                                        <p:tgtEl>
                                          <p:spTgt spid="25"/>
                                        </p:tgtEl>
                                      </p:cBhvr>
                                    </p:animEffect>
                                    <p:anim calcmode="lin" valueType="num">
                                      <p:cBhvr>
                                        <p:cTn id="11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6" dur="26">
                                          <p:stCondLst>
                                            <p:cond delay="650"/>
                                          </p:stCondLst>
                                        </p:cTn>
                                        <p:tgtEl>
                                          <p:spTgt spid="25"/>
                                        </p:tgtEl>
                                      </p:cBhvr>
                                      <p:to x="100000" y="60000"/>
                                    </p:animScale>
                                    <p:animScale>
                                      <p:cBhvr>
                                        <p:cTn id="117" dur="166" decel="50000">
                                          <p:stCondLst>
                                            <p:cond delay="676"/>
                                          </p:stCondLst>
                                        </p:cTn>
                                        <p:tgtEl>
                                          <p:spTgt spid="25"/>
                                        </p:tgtEl>
                                      </p:cBhvr>
                                      <p:to x="100000" y="100000"/>
                                    </p:animScale>
                                    <p:animScale>
                                      <p:cBhvr>
                                        <p:cTn id="118" dur="26">
                                          <p:stCondLst>
                                            <p:cond delay="1312"/>
                                          </p:stCondLst>
                                        </p:cTn>
                                        <p:tgtEl>
                                          <p:spTgt spid="25"/>
                                        </p:tgtEl>
                                      </p:cBhvr>
                                      <p:to x="100000" y="80000"/>
                                    </p:animScale>
                                    <p:animScale>
                                      <p:cBhvr>
                                        <p:cTn id="119" dur="166" decel="50000">
                                          <p:stCondLst>
                                            <p:cond delay="1338"/>
                                          </p:stCondLst>
                                        </p:cTn>
                                        <p:tgtEl>
                                          <p:spTgt spid="25"/>
                                        </p:tgtEl>
                                      </p:cBhvr>
                                      <p:to x="100000" y="100000"/>
                                    </p:animScale>
                                    <p:animScale>
                                      <p:cBhvr>
                                        <p:cTn id="120" dur="26">
                                          <p:stCondLst>
                                            <p:cond delay="1642"/>
                                          </p:stCondLst>
                                        </p:cTn>
                                        <p:tgtEl>
                                          <p:spTgt spid="25"/>
                                        </p:tgtEl>
                                      </p:cBhvr>
                                      <p:to x="100000" y="90000"/>
                                    </p:animScale>
                                    <p:animScale>
                                      <p:cBhvr>
                                        <p:cTn id="121" dur="166" decel="50000">
                                          <p:stCondLst>
                                            <p:cond delay="1668"/>
                                          </p:stCondLst>
                                        </p:cTn>
                                        <p:tgtEl>
                                          <p:spTgt spid="25"/>
                                        </p:tgtEl>
                                      </p:cBhvr>
                                      <p:to x="100000" y="100000"/>
                                    </p:animScale>
                                    <p:animScale>
                                      <p:cBhvr>
                                        <p:cTn id="122" dur="26">
                                          <p:stCondLst>
                                            <p:cond delay="1808"/>
                                          </p:stCondLst>
                                        </p:cTn>
                                        <p:tgtEl>
                                          <p:spTgt spid="25"/>
                                        </p:tgtEl>
                                      </p:cBhvr>
                                      <p:to x="100000" y="95000"/>
                                    </p:animScale>
                                    <p:animScale>
                                      <p:cBhvr>
                                        <p:cTn id="123" dur="166" decel="50000">
                                          <p:stCondLst>
                                            <p:cond delay="1834"/>
                                          </p:stCondLst>
                                        </p:cTn>
                                        <p:tgtEl>
                                          <p:spTgt spid="25"/>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visible"/>
                                      </p:to>
                                    </p:set>
                                    <p:anim calcmode="lin" valueType="num">
                                      <p:cBhvr>
                                        <p:cTn id="128" dur="1000" fill="hold"/>
                                        <p:tgtEl>
                                          <p:spTgt spid="26"/>
                                        </p:tgtEl>
                                        <p:attrNameLst>
                                          <p:attrName>ppt_w</p:attrName>
                                        </p:attrNameLst>
                                      </p:cBhvr>
                                      <p:tavLst>
                                        <p:tav tm="0">
                                          <p:val>
                                            <p:fltVal val="0"/>
                                          </p:val>
                                        </p:tav>
                                        <p:tav tm="100000">
                                          <p:val>
                                            <p:strVal val="#ppt_w"/>
                                          </p:val>
                                        </p:tav>
                                      </p:tavLst>
                                    </p:anim>
                                    <p:anim calcmode="lin" valueType="num">
                                      <p:cBhvr>
                                        <p:cTn id="129" dur="1000" fill="hold"/>
                                        <p:tgtEl>
                                          <p:spTgt spid="26"/>
                                        </p:tgtEl>
                                        <p:attrNameLst>
                                          <p:attrName>ppt_h</p:attrName>
                                        </p:attrNameLst>
                                      </p:cBhvr>
                                      <p:tavLst>
                                        <p:tav tm="0">
                                          <p:val>
                                            <p:fltVal val="0"/>
                                          </p:val>
                                        </p:tav>
                                        <p:tav tm="100000">
                                          <p:val>
                                            <p:strVal val="#ppt_h"/>
                                          </p:val>
                                        </p:tav>
                                      </p:tavLst>
                                    </p:anim>
                                    <p:anim calcmode="lin" valueType="num">
                                      <p:cBhvr>
                                        <p:cTn id="130" dur="1000" fill="hold"/>
                                        <p:tgtEl>
                                          <p:spTgt spid="26"/>
                                        </p:tgtEl>
                                        <p:attrNameLst>
                                          <p:attrName>style.rotation</p:attrName>
                                        </p:attrNameLst>
                                      </p:cBhvr>
                                      <p:tavLst>
                                        <p:tav tm="0">
                                          <p:val>
                                            <p:fltVal val="90"/>
                                          </p:val>
                                        </p:tav>
                                        <p:tav tm="100000">
                                          <p:val>
                                            <p:fltVal val="0"/>
                                          </p:val>
                                        </p:tav>
                                      </p:tavLst>
                                    </p:anim>
                                    <p:animEffect transition="in" filter="fade">
                                      <p:cBhvr>
                                        <p:cTn id="131" dur="1000"/>
                                        <p:tgtEl>
                                          <p:spTgt spid="26"/>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1000" fill="hold"/>
                                        <p:tgtEl>
                                          <p:spTgt spid="27"/>
                                        </p:tgtEl>
                                        <p:attrNameLst>
                                          <p:attrName>ppt_w</p:attrName>
                                        </p:attrNameLst>
                                      </p:cBhvr>
                                      <p:tavLst>
                                        <p:tav tm="0">
                                          <p:val>
                                            <p:fltVal val="0"/>
                                          </p:val>
                                        </p:tav>
                                        <p:tav tm="100000">
                                          <p:val>
                                            <p:strVal val="#ppt_w"/>
                                          </p:val>
                                        </p:tav>
                                      </p:tavLst>
                                    </p:anim>
                                    <p:anim calcmode="lin" valueType="num">
                                      <p:cBhvr>
                                        <p:cTn id="135" dur="1000" fill="hold"/>
                                        <p:tgtEl>
                                          <p:spTgt spid="27"/>
                                        </p:tgtEl>
                                        <p:attrNameLst>
                                          <p:attrName>ppt_h</p:attrName>
                                        </p:attrNameLst>
                                      </p:cBhvr>
                                      <p:tavLst>
                                        <p:tav tm="0">
                                          <p:val>
                                            <p:fltVal val="0"/>
                                          </p:val>
                                        </p:tav>
                                        <p:tav tm="100000">
                                          <p:val>
                                            <p:strVal val="#ppt_h"/>
                                          </p:val>
                                        </p:tav>
                                      </p:tavLst>
                                    </p:anim>
                                    <p:anim calcmode="lin" valueType="num">
                                      <p:cBhvr>
                                        <p:cTn id="136" dur="1000" fill="hold"/>
                                        <p:tgtEl>
                                          <p:spTgt spid="27"/>
                                        </p:tgtEl>
                                        <p:attrNameLst>
                                          <p:attrName>style.rotation</p:attrName>
                                        </p:attrNameLst>
                                      </p:cBhvr>
                                      <p:tavLst>
                                        <p:tav tm="0">
                                          <p:val>
                                            <p:fltVal val="90"/>
                                          </p:val>
                                        </p:tav>
                                        <p:tav tm="100000">
                                          <p:val>
                                            <p:fltVal val="0"/>
                                          </p:val>
                                        </p:tav>
                                      </p:tavLst>
                                    </p:anim>
                                    <p:animEffect transition="in" filter="fade">
                                      <p:cBhvr>
                                        <p:cTn id="1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P spid="20" grpId="0" animBg="1"/>
      <p:bldP spid="21" grpId="0" animBg="1"/>
      <p:bldP spid="22" grpId="0" animBg="1"/>
      <p:bldP spid="23" grpId="0" animBg="1"/>
      <p:bldP spid="24" grpId="0" animBg="1"/>
      <p:bldP spid="25" grpId="0" animBg="1"/>
      <p:bldP spid="27"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6"/>
            <a:ext cx="3753205" cy="369332"/>
            <a:chOff x="-178462" y="1828800"/>
            <a:chExt cx="10009850" cy="984718"/>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6" name="TextBox 5"/>
            <p:cNvSpPr txBox="1"/>
            <p:nvPr/>
          </p:nvSpPr>
          <p:spPr>
            <a:xfrm>
              <a:off x="802530" y="1828800"/>
              <a:ext cx="914399" cy="984718"/>
            </a:xfrm>
            <a:prstGeom prst="rect">
              <a:avLst/>
            </a:prstGeom>
            <a:noFill/>
          </p:spPr>
          <p:txBody>
            <a:bodyPr wrap="square" rtlCol="0">
              <a:spAutoFit/>
            </a:bodyPr>
            <a:lstStyle/>
            <a:p>
              <a:pPr algn="ctr" defTabSz="80401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718"/>
            </a:xfrm>
            <a:prstGeom prst="rect">
              <a:avLst/>
            </a:prstGeom>
            <a:noFill/>
          </p:spPr>
          <p:txBody>
            <a:bodyPr wrap="square" rtlCol="0">
              <a:spAutoFit/>
            </a:bodyPr>
            <a:lstStyle/>
            <a:p>
              <a:pPr defTabSz="804012"/>
              <a:r>
                <a:rPr lang="en-US" b="1">
                  <a:solidFill>
                    <a:srgbClr val="31859C"/>
                  </a:solidFill>
                  <a:latin typeface="Tahoma" panose="020B0604030504040204" pitchFamily="34" charset="0"/>
                  <a:cs typeface="Tahoma" panose="020B0604030504040204" pitchFamily="34" charset="0"/>
                </a:rPr>
                <a:t>TÌM HIỂU CHUNG</a:t>
              </a:r>
            </a:p>
          </p:txBody>
        </p:sp>
      </p:grpSp>
      <p:grpSp>
        <p:nvGrpSpPr>
          <p:cNvPr id="8" name="Group 7"/>
          <p:cNvGrpSpPr/>
          <p:nvPr/>
        </p:nvGrpSpPr>
        <p:grpSpPr>
          <a:xfrm>
            <a:off x="239952" y="519999"/>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phẩm</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1" name="TextBox 10"/>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cxnSp>
        <p:nvCxnSpPr>
          <p:cNvPr id="12" name="Straight Connector 11"/>
          <p:cNvCxnSpPr/>
          <p:nvPr/>
        </p:nvCxnSpPr>
        <p:spPr>
          <a:xfrm>
            <a:off x="4499991" y="1305218"/>
            <a:ext cx="0" cy="3354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3496" y="1637705"/>
            <a:ext cx="7514928" cy="499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95783" y="1131617"/>
            <a:ext cx="1176289" cy="461643"/>
          </a:xfrm>
          <a:prstGeom prst="rect">
            <a:avLst/>
          </a:prstGeom>
          <a:solidFill>
            <a:schemeClr val="accent5">
              <a:lumMod val="50000"/>
            </a:schemeClr>
          </a:solidFill>
        </p:spPr>
        <p:txBody>
          <a:bodyPr wrap="square" lIns="91344" tIns="45672" rIns="91344" bIns="45672" rtlCol="0">
            <a:spAutoFit/>
          </a:bodyPr>
          <a:lstStyle/>
          <a:p>
            <a:pPr algn="ctr"/>
            <a:r>
              <a:rPr lang="en-US" sz="2400" b="1" i="1">
                <a:solidFill>
                  <a:schemeClr val="bg1"/>
                </a:solidFill>
                <a:latin typeface="Times New Roman" pitchFamily="18" charset="0"/>
                <a:cs typeface="Times New Roman" pitchFamily="18" charset="0"/>
              </a:rPr>
              <a:t>Hịch</a:t>
            </a:r>
          </a:p>
        </p:txBody>
      </p:sp>
      <p:sp>
        <p:nvSpPr>
          <p:cNvPr id="15" name="TextBox 14"/>
          <p:cNvSpPr txBox="1"/>
          <p:nvPr/>
        </p:nvSpPr>
        <p:spPr>
          <a:xfrm>
            <a:off x="5580131" y="1131617"/>
            <a:ext cx="1176289" cy="461643"/>
          </a:xfrm>
          <a:prstGeom prst="rect">
            <a:avLst/>
          </a:prstGeom>
          <a:solidFill>
            <a:schemeClr val="accent5">
              <a:lumMod val="50000"/>
            </a:schemeClr>
          </a:solidFill>
        </p:spPr>
        <p:txBody>
          <a:bodyPr wrap="square" lIns="91344" tIns="45672" rIns="91344" bIns="45672" rtlCol="0">
            <a:spAutoFit/>
          </a:bodyPr>
          <a:lstStyle/>
          <a:p>
            <a:pPr algn="ctr"/>
            <a:r>
              <a:rPr lang="en-US" sz="2400" b="1" i="1">
                <a:solidFill>
                  <a:schemeClr val="bg1"/>
                </a:solidFill>
                <a:latin typeface="Times New Roman" pitchFamily="18" charset="0"/>
                <a:cs typeface="Times New Roman" pitchFamily="18" charset="0"/>
              </a:rPr>
              <a:t>Chiếu</a:t>
            </a:r>
          </a:p>
        </p:txBody>
      </p:sp>
      <p:sp>
        <p:nvSpPr>
          <p:cNvPr id="19" name="Rectangle 18"/>
          <p:cNvSpPr/>
          <p:nvPr/>
        </p:nvSpPr>
        <p:spPr>
          <a:xfrm>
            <a:off x="1209237" y="3437649"/>
            <a:ext cx="3146740" cy="646321"/>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smtClean="0">
                <a:solidFill>
                  <a:prstClr val="black"/>
                </a:solidFill>
                <a:latin typeface="Times New Roman" panose="02020603050405020304" pitchFamily="18" charset="0"/>
                <a:cs typeface="Times New Roman" panose="02020603050405020304" pitchFamily="18" charset="0"/>
              </a:rPr>
              <a:t>D</a:t>
            </a:r>
            <a:r>
              <a:rPr lang="vi-VN" b="1" i="1" smtClean="0">
                <a:solidFill>
                  <a:prstClr val="black"/>
                </a:solidFill>
                <a:latin typeface="Times New Roman" panose="02020603050405020304" pitchFamily="18" charset="0"/>
                <a:cs typeface="Times New Roman" panose="02020603050405020304" pitchFamily="18" charset="0"/>
              </a:rPr>
              <a:t>ùng </a:t>
            </a:r>
            <a:r>
              <a:rPr lang="vi-VN" b="1" i="1">
                <a:solidFill>
                  <a:prstClr val="black"/>
                </a:solidFill>
                <a:latin typeface="Times New Roman" panose="02020603050405020304" pitchFamily="18" charset="0"/>
                <a:cs typeface="Times New Roman" panose="02020603050405020304" pitchFamily="18" charset="0"/>
              </a:rPr>
              <a:t>để cổ động, thuyết phục kêu gọi đấu tranh.</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206159" y="2571788"/>
            <a:ext cx="3149818" cy="646321"/>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smtClean="0">
                <a:solidFill>
                  <a:prstClr val="black"/>
                </a:solidFill>
                <a:latin typeface="Times New Roman" panose="02020603050405020304" pitchFamily="18" charset="0"/>
                <a:cs typeface="Times New Roman" panose="02020603050405020304" pitchFamily="18" charset="0"/>
              </a:rPr>
              <a:t>V</a:t>
            </a:r>
            <a:r>
              <a:rPr lang="vi-VN" b="1" i="1" smtClean="0">
                <a:solidFill>
                  <a:prstClr val="black"/>
                </a:solidFill>
                <a:latin typeface="Times New Roman" panose="02020603050405020304" pitchFamily="18" charset="0"/>
                <a:cs typeface="Times New Roman" panose="02020603050405020304" pitchFamily="18" charset="0"/>
              </a:rPr>
              <a:t>ua </a:t>
            </a:r>
            <a:r>
              <a:rPr lang="vi-VN" b="1" i="1">
                <a:solidFill>
                  <a:prstClr val="black"/>
                </a:solidFill>
                <a:latin typeface="Times New Roman" panose="02020603050405020304" pitchFamily="18" charset="0"/>
                <a:cs typeface="Times New Roman" panose="02020603050405020304" pitchFamily="18" charset="0"/>
              </a:rPr>
              <a:t>chúa, tướng lĩnh</a:t>
            </a:r>
            <a:r>
              <a:rPr lang="en-US" b="1" i="1">
                <a:solidFill>
                  <a:prstClr val="black"/>
                </a:solidFill>
                <a:latin typeface="Times New Roman" panose="02020603050405020304" pitchFamily="18" charset="0"/>
                <a:cs typeface="Times New Roman" panose="02020603050405020304" pitchFamily="18" charset="0"/>
              </a:rPr>
              <a:t> </a:t>
            </a:r>
            <a:r>
              <a:rPr lang="en-US" b="1" i="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viết cho</a:t>
            </a:r>
            <a:r>
              <a:rPr lang="vi-VN" b="1" i="1">
                <a:solidFill>
                  <a:prstClr val="black"/>
                </a:solidFill>
                <a:latin typeface="Times New Roman" panose="02020603050405020304" pitchFamily="18" charset="0"/>
                <a:cs typeface="Times New Roman" panose="02020603050405020304" pitchFamily="18" charset="0"/>
              </a:rPr>
              <a:t> nhân dân, binh sĩ.</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209237" y="1985814"/>
            <a:ext cx="3146740" cy="369322"/>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a:solidFill>
                  <a:prstClr val="black"/>
                </a:solidFill>
                <a:latin typeface="Times New Roman" panose="02020603050405020304" pitchFamily="18" charset="0"/>
                <a:cs typeface="Times New Roman" panose="02020603050405020304" pitchFamily="18" charset="0"/>
              </a:rPr>
              <a:t>Viết </a:t>
            </a:r>
            <a:r>
              <a:rPr lang="en-US" b="1" i="1" smtClean="0">
                <a:solidFill>
                  <a:prstClr val="black"/>
                </a:solidFill>
                <a:latin typeface="Times New Roman" panose="02020603050405020304" pitchFamily="18" charset="0"/>
                <a:cs typeface="Times New Roman" panose="02020603050405020304" pitchFamily="18" charset="0"/>
              </a:rPr>
              <a:t>bằng </a:t>
            </a:r>
            <a:r>
              <a:rPr lang="en-US" b="1" i="1">
                <a:solidFill>
                  <a:prstClr val="black"/>
                </a:solidFill>
                <a:latin typeface="Times New Roman" panose="02020603050405020304" pitchFamily="18" charset="0"/>
                <a:cs typeface="Times New Roman" panose="02020603050405020304" pitchFamily="18" charset="0"/>
              </a:rPr>
              <a:t>văn biền ngẫu</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683076" y="1995748"/>
            <a:ext cx="3129284" cy="646321"/>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a:solidFill>
                  <a:prstClr val="black"/>
                </a:solidFill>
                <a:latin typeface="Times New Roman" panose="02020603050405020304" pitchFamily="18" charset="0"/>
                <a:cs typeface="Times New Roman" panose="02020603050405020304" pitchFamily="18" charset="0"/>
              </a:rPr>
              <a:t>Viết </a:t>
            </a:r>
            <a:r>
              <a:rPr lang="en-US" b="1" i="1" smtClean="0">
                <a:solidFill>
                  <a:prstClr val="black"/>
                </a:solidFill>
                <a:latin typeface="Times New Roman" panose="02020603050405020304" pitchFamily="18" charset="0"/>
                <a:cs typeface="Times New Roman" panose="02020603050405020304" pitchFamily="18" charset="0"/>
              </a:rPr>
              <a:t>bằng </a:t>
            </a:r>
            <a:r>
              <a:rPr lang="en-US" b="1" i="1">
                <a:solidFill>
                  <a:prstClr val="black"/>
                </a:solidFill>
                <a:latin typeface="Times New Roman" panose="02020603050405020304" pitchFamily="18" charset="0"/>
                <a:cs typeface="Times New Roman" panose="02020603050405020304" pitchFamily="18" charset="0"/>
              </a:rPr>
              <a:t>văn vần, biền ngẫu hoặc văn xuôi</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683076" y="3426558"/>
            <a:ext cx="3129284" cy="369322"/>
          </a:xfrm>
          <a:prstGeom prst="rect">
            <a:avLst/>
          </a:prstGeom>
          <a:solidFill>
            <a:schemeClr val="accent5">
              <a:lumMod val="20000"/>
              <a:lumOff val="80000"/>
            </a:schemeClr>
          </a:solidFill>
        </p:spPr>
        <p:txBody>
          <a:bodyPr wrap="square" lIns="91356" tIns="45678" rIns="91356" bIns="45678">
            <a:spAutoFit/>
          </a:bodyPr>
          <a:lstStyle/>
          <a:p>
            <a:pPr defTabSz="685066"/>
            <a:r>
              <a:rPr lang="vi-VN" b="1" i="1">
                <a:solidFill>
                  <a:prstClr val="black"/>
                </a:solidFill>
                <a:latin typeface="Times New Roman" panose="02020603050405020304" pitchFamily="18" charset="0"/>
                <a:cs typeface="Times New Roman" panose="02020603050405020304" pitchFamily="18" charset="0"/>
              </a:rPr>
              <a:t>Dùng</a:t>
            </a:r>
            <a:r>
              <a:rPr lang="en-US" b="1" i="1">
                <a:solidFill>
                  <a:prstClr val="black"/>
                </a:solidFill>
                <a:latin typeface="Times New Roman" panose="02020603050405020304" pitchFamily="18" charset="0"/>
                <a:cs typeface="Times New Roman" panose="02020603050405020304" pitchFamily="18" charset="0"/>
              </a:rPr>
              <a:t> để</a:t>
            </a:r>
            <a:r>
              <a:rPr lang="vi-VN" b="1" i="1">
                <a:solidFill>
                  <a:prstClr val="black"/>
                </a:solidFill>
                <a:latin typeface="Times New Roman" panose="02020603050405020304" pitchFamily="18" charset="0"/>
                <a:cs typeface="Times New Roman" panose="02020603050405020304" pitchFamily="18" charset="0"/>
              </a:rPr>
              <a:t> ban bố mệnh lệnh</a:t>
            </a:r>
            <a:endParaRPr lang="en-SG" b="1" i="1" dirty="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683076" y="2850492"/>
            <a:ext cx="3129284" cy="369322"/>
          </a:xfrm>
          <a:prstGeom prst="rect">
            <a:avLst/>
          </a:prstGeom>
          <a:solidFill>
            <a:schemeClr val="accent5">
              <a:lumMod val="20000"/>
              <a:lumOff val="80000"/>
            </a:schemeClr>
          </a:solidFill>
        </p:spPr>
        <p:txBody>
          <a:bodyPr wrap="square" lIns="91356" tIns="45678" rIns="91356" bIns="45678">
            <a:spAutoFit/>
          </a:bodyPr>
          <a:lstStyle/>
          <a:p>
            <a:pPr defTabSz="685066"/>
            <a:r>
              <a:rPr lang="en-US" b="1" i="1" smtClean="0">
                <a:solidFill>
                  <a:prstClr val="black"/>
                </a:solidFill>
                <a:latin typeface="Times New Roman" panose="02020603050405020304" pitchFamily="18" charset="0"/>
                <a:cs typeface="Times New Roman" panose="02020603050405020304" pitchFamily="18" charset="0"/>
              </a:rPr>
              <a:t>Vua </a:t>
            </a:r>
            <a:r>
              <a:rPr lang="en-US" b="1" i="1">
                <a:solidFill>
                  <a:prstClr val="black"/>
                </a:solidFill>
                <a:latin typeface="Times New Roman" panose="02020603050405020304" pitchFamily="18" charset="0"/>
                <a:cs typeface="Times New Roman" panose="02020603050405020304" pitchFamily="18" charset="0"/>
              </a:rPr>
              <a:t>viết cho nhân dân</a:t>
            </a:r>
            <a:endParaRPr lang="en-SG"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641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2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ircle(in)">
                                      <p:cBhvr>
                                        <p:cTn id="5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915615"/>
            <a:ext cx="4104456" cy="4231834"/>
          </a:xfrm>
          <a:prstGeom prst="rect">
            <a:avLst/>
          </a:prstGeom>
        </p:spPr>
      </p:pic>
      <p:grpSp>
        <p:nvGrpSpPr>
          <p:cNvPr id="5" name="Group 4"/>
          <p:cNvGrpSpPr/>
          <p:nvPr/>
        </p:nvGrpSpPr>
        <p:grpSpPr>
          <a:xfrm>
            <a:off x="-66913" y="148476"/>
            <a:ext cx="3753205" cy="369332"/>
            <a:chOff x="-178462" y="1828800"/>
            <a:chExt cx="10009850" cy="984718"/>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7" name="TextBox 6"/>
            <p:cNvSpPr txBox="1"/>
            <p:nvPr/>
          </p:nvSpPr>
          <p:spPr>
            <a:xfrm>
              <a:off x="802530" y="1828800"/>
              <a:ext cx="914399" cy="984718"/>
            </a:xfrm>
            <a:prstGeom prst="rect">
              <a:avLst/>
            </a:prstGeom>
            <a:noFill/>
          </p:spPr>
          <p:txBody>
            <a:bodyPr wrap="square" rtlCol="0">
              <a:spAutoFit/>
            </a:bodyPr>
            <a:lstStyle/>
            <a:p>
              <a:pPr algn="ctr" defTabSz="80401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67734" y="1828800"/>
              <a:ext cx="7763654" cy="984718"/>
            </a:xfrm>
            <a:prstGeom prst="rect">
              <a:avLst/>
            </a:prstGeom>
            <a:noFill/>
          </p:spPr>
          <p:txBody>
            <a:bodyPr wrap="square" rtlCol="0">
              <a:spAutoFit/>
            </a:bodyPr>
            <a:lstStyle/>
            <a:p>
              <a:pPr defTabSz="804012"/>
              <a:r>
                <a:rPr lang="en-US" b="1" dirty="0">
                  <a:solidFill>
                    <a:srgbClr val="31859C"/>
                  </a:solidFill>
                  <a:latin typeface="Tahoma" panose="020B0604030504040204" pitchFamily="34" charset="0"/>
                  <a:cs typeface="Tahoma" panose="020B0604030504040204" pitchFamily="34" charset="0"/>
                </a:rPr>
                <a:t>TÌM HIỂU CHUNG</a:t>
              </a:r>
            </a:p>
          </p:txBody>
        </p:sp>
      </p:grpSp>
      <p:grpSp>
        <p:nvGrpSpPr>
          <p:cNvPr id="9" name="Group 8"/>
          <p:cNvGrpSpPr/>
          <p:nvPr/>
        </p:nvGrpSpPr>
        <p:grpSpPr>
          <a:xfrm>
            <a:off x="239952" y="519999"/>
            <a:ext cx="4332065" cy="395616"/>
            <a:chOff x="644526" y="2766774"/>
            <a:chExt cx="11553677" cy="1054970"/>
          </a:xfrm>
        </p:grpSpPr>
        <p:sp>
          <p:nvSpPr>
            <p:cNvPr id="10" name="TextBox 9"/>
            <p:cNvSpPr txBox="1"/>
            <p:nvPr/>
          </p:nvSpPr>
          <p:spPr>
            <a:xfrm>
              <a:off x="1906586" y="2766774"/>
              <a:ext cx="10291617" cy="984880"/>
            </a:xfrm>
            <a:prstGeom prst="rect">
              <a:avLst/>
            </a:prstGeom>
            <a:noFill/>
          </p:spPr>
          <p:txBody>
            <a:bodyPr wrap="square" rtlCol="0">
              <a:spAutoFit/>
            </a:bodyPr>
            <a:lstStyle/>
            <a:p>
              <a:pPr defTabSz="80401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phẩm</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012"/>
              <a:endParaRPr lang="en-US" sz="1600">
                <a:solidFill>
                  <a:prstClr val="white"/>
                </a:solidFill>
              </a:endParaRPr>
            </a:p>
          </p:txBody>
        </p:sp>
        <p:sp>
          <p:nvSpPr>
            <p:cNvPr id="12" name="TextBox 11"/>
            <p:cNvSpPr txBox="1"/>
            <p:nvPr/>
          </p:nvSpPr>
          <p:spPr>
            <a:xfrm>
              <a:off x="895020" y="2795827"/>
              <a:ext cx="907206" cy="1025917"/>
            </a:xfrm>
            <a:prstGeom prst="rect">
              <a:avLst/>
            </a:prstGeom>
            <a:noFill/>
          </p:spPr>
          <p:txBody>
            <a:bodyPr wrap="none" rtlCol="0">
              <a:spAutoFit/>
            </a:bodyPr>
            <a:lstStyle/>
            <a:p>
              <a:pPr algn="ctr" defTabSz="804012"/>
              <a:r>
                <a:rPr lang="en-US" sz="19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14" name="Group 13"/>
          <p:cNvGrpSpPr/>
          <p:nvPr/>
        </p:nvGrpSpPr>
        <p:grpSpPr>
          <a:xfrm>
            <a:off x="5145376" y="1748564"/>
            <a:ext cx="1646370" cy="1646370"/>
            <a:chOff x="1816938" y="660866"/>
            <a:chExt cx="1646370" cy="1646370"/>
          </a:xfrm>
        </p:grpSpPr>
        <p:sp>
          <p:nvSpPr>
            <p:cNvPr id="27" name="Oval 26"/>
            <p:cNvSpPr/>
            <p:nvPr/>
          </p:nvSpPr>
          <p:spPr>
            <a:xfrm>
              <a:off x="1816938" y="660866"/>
              <a:ext cx="1646370" cy="164637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8" name="Oval 4"/>
            <p:cNvSpPr/>
            <p:nvPr/>
          </p:nvSpPr>
          <p:spPr>
            <a:xfrm>
              <a:off x="2058043" y="901971"/>
              <a:ext cx="1164160" cy="11641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6990" tIns="46990" rIns="46990" bIns="46990" numCol="1" spcCol="1270" anchor="ctr" anchorCtr="0">
              <a:noAutofit/>
            </a:bodyPr>
            <a:lstStyle/>
            <a:p>
              <a:pPr algn="ctr" defTabSz="1642928">
                <a:lnSpc>
                  <a:spcPct val="90000"/>
                </a:lnSpc>
                <a:spcBef>
                  <a:spcPct val="0"/>
                </a:spcBef>
                <a:spcAft>
                  <a:spcPct val="35000"/>
                </a:spcAft>
              </a:pPr>
              <a:endParaRPr lang="en-US" sz="3700"/>
            </a:p>
          </p:txBody>
        </p:sp>
      </p:grpSp>
      <p:grpSp>
        <p:nvGrpSpPr>
          <p:cNvPr id="15" name="Group 14"/>
          <p:cNvGrpSpPr/>
          <p:nvPr/>
        </p:nvGrpSpPr>
        <p:grpSpPr>
          <a:xfrm>
            <a:off x="6413143" y="1604549"/>
            <a:ext cx="823185" cy="823185"/>
            <a:chOff x="2228531" y="293"/>
            <a:chExt cx="823185" cy="823185"/>
          </a:xfrm>
        </p:grpSpPr>
        <p:sp>
          <p:nvSpPr>
            <p:cNvPr id="25" name="Oval 24"/>
            <p:cNvSpPr/>
            <p:nvPr/>
          </p:nvSpPr>
          <p:spPr>
            <a:xfrm>
              <a:off x="2228531" y="293"/>
              <a:ext cx="823185" cy="823185"/>
            </a:xfrm>
            <a:prstGeom prst="ellipse">
              <a:avLst/>
            </a:prstGeom>
          </p:spPr>
          <p:style>
            <a:lnRef idx="2">
              <a:schemeClr val="lt1">
                <a:hueOff val="0"/>
                <a:satOff val="0"/>
                <a:lumOff val="0"/>
                <a:alphaOff val="0"/>
              </a:schemeClr>
            </a:lnRef>
            <a:fillRef idx="1">
              <a:schemeClr val="accent3">
                <a:alpha val="50000"/>
                <a:hueOff val="2812566"/>
                <a:satOff val="-4220"/>
                <a:lumOff val="-686"/>
                <a:alphaOff val="0"/>
              </a:schemeClr>
            </a:fillRef>
            <a:effectRef idx="0">
              <a:schemeClr val="accent3">
                <a:alpha val="50000"/>
                <a:hueOff val="2812566"/>
                <a:satOff val="-4220"/>
                <a:lumOff val="-686"/>
                <a:alphaOff val="0"/>
              </a:schemeClr>
            </a:effectRef>
            <a:fontRef idx="minor">
              <a:schemeClr val="tx1"/>
            </a:fontRef>
          </p:style>
        </p:sp>
        <p:sp>
          <p:nvSpPr>
            <p:cNvPr id="26" name="Oval 6"/>
            <p:cNvSpPr/>
            <p:nvPr/>
          </p:nvSpPr>
          <p:spPr>
            <a:xfrm>
              <a:off x="2349084" y="120846"/>
              <a:ext cx="582079" cy="58207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algn="ctr" defTabSz="799260">
                <a:lnSpc>
                  <a:spcPct val="90000"/>
                </a:lnSpc>
                <a:spcBef>
                  <a:spcPct val="0"/>
                </a:spcBef>
                <a:spcAft>
                  <a:spcPct val="35000"/>
                </a:spcAft>
              </a:pPr>
              <a:endParaRPr lang="en-US"/>
            </a:p>
          </p:txBody>
        </p:sp>
      </p:grpSp>
      <p:grpSp>
        <p:nvGrpSpPr>
          <p:cNvPr id="16" name="Group 15"/>
          <p:cNvGrpSpPr/>
          <p:nvPr/>
        </p:nvGrpSpPr>
        <p:grpSpPr>
          <a:xfrm>
            <a:off x="6372211" y="2972702"/>
            <a:ext cx="823185" cy="823185"/>
            <a:chOff x="3300697" y="1072459"/>
            <a:chExt cx="823185" cy="823185"/>
          </a:xfrm>
        </p:grpSpPr>
        <p:sp>
          <p:nvSpPr>
            <p:cNvPr id="23" name="Oval 22"/>
            <p:cNvSpPr/>
            <p:nvPr/>
          </p:nvSpPr>
          <p:spPr>
            <a:xfrm>
              <a:off x="3300697" y="1072459"/>
              <a:ext cx="823185" cy="823185"/>
            </a:xfrm>
            <a:prstGeom prst="ellipse">
              <a:avLst/>
            </a:prstGeom>
          </p:spPr>
          <p:style>
            <a:lnRef idx="2">
              <a:schemeClr val="lt1">
                <a:hueOff val="0"/>
                <a:satOff val="0"/>
                <a:lumOff val="0"/>
                <a:alphaOff val="0"/>
              </a:schemeClr>
            </a:lnRef>
            <a:fillRef idx="1">
              <a:schemeClr val="accent3">
                <a:alpha val="50000"/>
                <a:hueOff val="5625132"/>
                <a:satOff val="-8440"/>
                <a:lumOff val="-1373"/>
                <a:alphaOff val="0"/>
              </a:schemeClr>
            </a:fillRef>
            <a:effectRef idx="0">
              <a:schemeClr val="accent3">
                <a:alpha val="50000"/>
                <a:hueOff val="5625132"/>
                <a:satOff val="-8440"/>
                <a:lumOff val="-1373"/>
                <a:alphaOff val="0"/>
              </a:schemeClr>
            </a:effectRef>
            <a:fontRef idx="minor">
              <a:schemeClr val="tx1"/>
            </a:fontRef>
          </p:style>
        </p:sp>
        <p:sp>
          <p:nvSpPr>
            <p:cNvPr id="24" name="Oval 8"/>
            <p:cNvSpPr/>
            <p:nvPr/>
          </p:nvSpPr>
          <p:spPr>
            <a:xfrm>
              <a:off x="3421250" y="1193012"/>
              <a:ext cx="582079" cy="58207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algn="ctr" defTabSz="799260">
                <a:lnSpc>
                  <a:spcPct val="90000"/>
                </a:lnSpc>
                <a:spcBef>
                  <a:spcPct val="0"/>
                </a:spcBef>
                <a:spcAft>
                  <a:spcPct val="35000"/>
                </a:spcAft>
              </a:pPr>
              <a:endParaRPr lang="en-US"/>
            </a:p>
          </p:txBody>
        </p:sp>
      </p:grpSp>
      <p:grpSp>
        <p:nvGrpSpPr>
          <p:cNvPr id="17" name="Group 16"/>
          <p:cNvGrpSpPr/>
          <p:nvPr/>
        </p:nvGrpSpPr>
        <p:grpSpPr>
          <a:xfrm>
            <a:off x="4756940" y="2931790"/>
            <a:ext cx="823185" cy="823185"/>
            <a:chOff x="2228531" y="2144625"/>
            <a:chExt cx="823185" cy="823185"/>
          </a:xfrm>
        </p:grpSpPr>
        <p:sp>
          <p:nvSpPr>
            <p:cNvPr id="21" name="Oval 20"/>
            <p:cNvSpPr/>
            <p:nvPr/>
          </p:nvSpPr>
          <p:spPr>
            <a:xfrm>
              <a:off x="2228531" y="2144625"/>
              <a:ext cx="823185" cy="823185"/>
            </a:xfrm>
            <a:prstGeom prst="ellipse">
              <a:avLst/>
            </a:prstGeom>
          </p:spPr>
          <p:style>
            <a:lnRef idx="2">
              <a:schemeClr val="lt1">
                <a:hueOff val="0"/>
                <a:satOff val="0"/>
                <a:lumOff val="0"/>
                <a:alphaOff val="0"/>
              </a:schemeClr>
            </a:lnRef>
            <a:fillRef idx="1">
              <a:schemeClr val="accent3">
                <a:alpha val="50000"/>
                <a:hueOff val="8437698"/>
                <a:satOff val="-12660"/>
                <a:lumOff val="-2059"/>
                <a:alphaOff val="0"/>
              </a:schemeClr>
            </a:fillRef>
            <a:effectRef idx="0">
              <a:schemeClr val="accent3">
                <a:alpha val="50000"/>
                <a:hueOff val="8437698"/>
                <a:satOff val="-12660"/>
                <a:lumOff val="-2059"/>
                <a:alphaOff val="0"/>
              </a:schemeClr>
            </a:effectRef>
            <a:fontRef idx="minor">
              <a:schemeClr val="tx1"/>
            </a:fontRef>
          </p:style>
        </p:sp>
        <p:sp>
          <p:nvSpPr>
            <p:cNvPr id="22" name="Oval 10"/>
            <p:cNvSpPr/>
            <p:nvPr/>
          </p:nvSpPr>
          <p:spPr>
            <a:xfrm>
              <a:off x="2349084" y="2265178"/>
              <a:ext cx="582079" cy="58207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algn="ctr" defTabSz="799260">
                <a:lnSpc>
                  <a:spcPct val="90000"/>
                </a:lnSpc>
                <a:spcBef>
                  <a:spcPct val="0"/>
                </a:spcBef>
                <a:spcAft>
                  <a:spcPct val="35000"/>
                </a:spcAft>
              </a:pPr>
              <a:endParaRPr lang="en-US"/>
            </a:p>
          </p:txBody>
        </p:sp>
      </p:grpSp>
      <p:grpSp>
        <p:nvGrpSpPr>
          <p:cNvPr id="18" name="Group 17"/>
          <p:cNvGrpSpPr/>
          <p:nvPr/>
        </p:nvGrpSpPr>
        <p:grpSpPr>
          <a:xfrm>
            <a:off x="4733798" y="1578077"/>
            <a:ext cx="823185" cy="823185"/>
            <a:chOff x="1156365" y="1072459"/>
            <a:chExt cx="823185" cy="823185"/>
          </a:xfrm>
        </p:grpSpPr>
        <p:sp>
          <p:nvSpPr>
            <p:cNvPr id="19" name="Oval 18"/>
            <p:cNvSpPr/>
            <p:nvPr/>
          </p:nvSpPr>
          <p:spPr>
            <a:xfrm>
              <a:off x="1156365" y="1072459"/>
              <a:ext cx="823185" cy="823185"/>
            </a:xfrm>
            <a:prstGeom prst="ellipse">
              <a:avLst/>
            </a:prstGeom>
          </p:spPr>
          <p:style>
            <a:lnRef idx="2">
              <a:schemeClr val="lt1">
                <a:hueOff val="0"/>
                <a:satOff val="0"/>
                <a:lumOff val="0"/>
                <a:alphaOff val="0"/>
              </a:schemeClr>
            </a:lnRef>
            <a:fillRef idx="1">
              <a:schemeClr val="accent3">
                <a:alpha val="50000"/>
                <a:hueOff val="11250264"/>
                <a:satOff val="-16880"/>
                <a:lumOff val="-2745"/>
                <a:alphaOff val="0"/>
              </a:schemeClr>
            </a:fillRef>
            <a:effectRef idx="0">
              <a:schemeClr val="accent3">
                <a:alpha val="50000"/>
                <a:hueOff val="11250264"/>
                <a:satOff val="-16880"/>
                <a:lumOff val="-2745"/>
                <a:alphaOff val="0"/>
              </a:schemeClr>
            </a:effectRef>
            <a:fontRef idx="minor">
              <a:schemeClr val="tx1"/>
            </a:fontRef>
          </p:style>
        </p:sp>
        <p:sp>
          <p:nvSpPr>
            <p:cNvPr id="20" name="Oval 12"/>
            <p:cNvSpPr/>
            <p:nvPr/>
          </p:nvSpPr>
          <p:spPr>
            <a:xfrm>
              <a:off x="1276918" y="1193012"/>
              <a:ext cx="582079" cy="58207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algn="ctr" defTabSz="799260">
                <a:lnSpc>
                  <a:spcPct val="90000"/>
                </a:lnSpc>
                <a:spcBef>
                  <a:spcPct val="0"/>
                </a:spcBef>
                <a:spcAft>
                  <a:spcPct val="35000"/>
                </a:spcAft>
              </a:pPr>
              <a:endParaRPr lang="en-US"/>
            </a:p>
          </p:txBody>
        </p:sp>
      </p:grpSp>
      <p:sp>
        <p:nvSpPr>
          <p:cNvPr id="29" name="TextBox 28"/>
          <p:cNvSpPr txBox="1"/>
          <p:nvPr/>
        </p:nvSpPr>
        <p:spPr>
          <a:xfrm>
            <a:off x="5580131" y="1998591"/>
            <a:ext cx="1106271" cy="1077208"/>
          </a:xfrm>
          <a:prstGeom prst="rect">
            <a:avLst/>
          </a:prstGeom>
          <a:noFill/>
        </p:spPr>
        <p:txBody>
          <a:bodyPr wrap="square" lIns="91356" tIns="45678" rIns="91356" bIns="45678" rtlCol="0">
            <a:spAutoFit/>
          </a:bodyPr>
          <a:lstStyle/>
          <a:p>
            <a:r>
              <a:rPr lang="en-US" sz="3200" b="1" i="1">
                <a:latin typeface="Times New Roman" pitchFamily="18" charset="0"/>
                <a:cs typeface="Times New Roman" pitchFamily="18" charset="0"/>
              </a:rPr>
              <a:t>Bố cục</a:t>
            </a:r>
          </a:p>
        </p:txBody>
      </p:sp>
      <p:sp>
        <p:nvSpPr>
          <p:cNvPr id="30" name="TextBox 29"/>
          <p:cNvSpPr txBox="1"/>
          <p:nvPr/>
        </p:nvSpPr>
        <p:spPr>
          <a:xfrm>
            <a:off x="4932040" y="1626990"/>
            <a:ext cx="389830" cy="584765"/>
          </a:xfrm>
          <a:prstGeom prst="rect">
            <a:avLst/>
          </a:prstGeom>
          <a:noFill/>
        </p:spPr>
        <p:txBody>
          <a:bodyPr wrap="none" lIns="91356" tIns="45678" rIns="91356" bIns="45678" rtlCol="0">
            <a:spAutoFit/>
          </a:bodyPr>
          <a:lstStyle/>
          <a:p>
            <a:r>
              <a:rPr lang="en-US" sz="3200" b="1" i="1">
                <a:latin typeface="Times New Roman" pitchFamily="18" charset="0"/>
                <a:cs typeface="Times New Roman" pitchFamily="18" charset="0"/>
              </a:rPr>
              <a:t>1</a:t>
            </a:r>
          </a:p>
        </p:txBody>
      </p:sp>
      <p:sp>
        <p:nvSpPr>
          <p:cNvPr id="31" name="TextBox 30"/>
          <p:cNvSpPr txBox="1"/>
          <p:nvPr/>
        </p:nvSpPr>
        <p:spPr>
          <a:xfrm>
            <a:off x="6630423" y="1698996"/>
            <a:ext cx="389830" cy="584765"/>
          </a:xfrm>
          <a:prstGeom prst="rect">
            <a:avLst/>
          </a:prstGeom>
          <a:noFill/>
        </p:spPr>
        <p:txBody>
          <a:bodyPr wrap="none" lIns="91356" tIns="45678" rIns="91356" bIns="45678" rtlCol="0">
            <a:spAutoFit/>
          </a:bodyPr>
          <a:lstStyle/>
          <a:p>
            <a:r>
              <a:rPr lang="en-US" sz="3200" b="1" i="1">
                <a:latin typeface="Times New Roman" pitchFamily="18" charset="0"/>
                <a:cs typeface="Times New Roman" pitchFamily="18" charset="0"/>
              </a:rPr>
              <a:t>2</a:t>
            </a:r>
          </a:p>
        </p:txBody>
      </p:sp>
      <p:sp>
        <p:nvSpPr>
          <p:cNvPr id="32" name="TextBox 31"/>
          <p:cNvSpPr txBox="1"/>
          <p:nvPr/>
        </p:nvSpPr>
        <p:spPr>
          <a:xfrm>
            <a:off x="6558414" y="3067140"/>
            <a:ext cx="389830" cy="584765"/>
          </a:xfrm>
          <a:prstGeom prst="rect">
            <a:avLst/>
          </a:prstGeom>
          <a:noFill/>
        </p:spPr>
        <p:txBody>
          <a:bodyPr wrap="none" lIns="91356" tIns="45678" rIns="91356" bIns="45678" rtlCol="0">
            <a:spAutoFit/>
          </a:bodyPr>
          <a:lstStyle/>
          <a:p>
            <a:r>
              <a:rPr lang="en-US" sz="3200" b="1" i="1">
                <a:latin typeface="Times New Roman" pitchFamily="18" charset="0"/>
                <a:cs typeface="Times New Roman" pitchFamily="18" charset="0"/>
              </a:rPr>
              <a:t>3</a:t>
            </a:r>
          </a:p>
        </p:txBody>
      </p:sp>
      <p:sp>
        <p:nvSpPr>
          <p:cNvPr id="33" name="TextBox 32"/>
          <p:cNvSpPr txBox="1"/>
          <p:nvPr/>
        </p:nvSpPr>
        <p:spPr>
          <a:xfrm>
            <a:off x="4974240" y="3067140"/>
            <a:ext cx="389830" cy="584765"/>
          </a:xfrm>
          <a:prstGeom prst="rect">
            <a:avLst/>
          </a:prstGeom>
          <a:noFill/>
        </p:spPr>
        <p:txBody>
          <a:bodyPr wrap="none" lIns="91356" tIns="45678" rIns="91356" bIns="45678" rtlCol="0">
            <a:spAutoFit/>
          </a:bodyPr>
          <a:lstStyle/>
          <a:p>
            <a:r>
              <a:rPr lang="en-US" sz="3200" b="1" i="1">
                <a:latin typeface="Times New Roman" pitchFamily="18" charset="0"/>
                <a:cs typeface="Times New Roman" pitchFamily="18" charset="0"/>
              </a:rPr>
              <a:t>4</a:t>
            </a:r>
          </a:p>
        </p:txBody>
      </p:sp>
      <p:sp>
        <p:nvSpPr>
          <p:cNvPr id="34" name="Rectangle 33"/>
          <p:cNvSpPr/>
          <p:nvPr/>
        </p:nvSpPr>
        <p:spPr>
          <a:xfrm>
            <a:off x="2771854" y="1131595"/>
            <a:ext cx="2282269" cy="1200318"/>
          </a:xfrm>
          <a:prstGeom prst="rect">
            <a:avLst/>
          </a:prstGeom>
        </p:spPr>
        <p:txBody>
          <a:bodyPr wrap="square" lIns="91356" tIns="45678" rIns="91356" bIns="45678">
            <a:spAutoFit/>
          </a:bodyPr>
          <a:lstStyle/>
          <a:p>
            <a:pPr defTabSz="684964"/>
            <a:r>
              <a:rPr lang="vi-VN" b="1" i="1" smtClean="0">
                <a:latin typeface="Times New Roman"/>
              </a:rPr>
              <a:t>Từ đầu </a:t>
            </a:r>
            <a:r>
              <a:rPr lang="en-US" b="1" i="1" smtClean="0">
                <a:latin typeface="Calibri Light"/>
              </a:rPr>
              <a:t>…</a:t>
            </a:r>
            <a:r>
              <a:rPr lang="vi-VN" b="1" i="1" smtClean="0">
                <a:latin typeface="Times New Roman"/>
              </a:rPr>
              <a:t> “còn lưu tiếng tốt” </a:t>
            </a:r>
            <a:endParaRPr lang="en-US" b="1" i="1" smtClean="0">
              <a:latin typeface="Calibri Light"/>
            </a:endParaRPr>
          </a:p>
          <a:p>
            <a:pPr defTabSz="684964"/>
            <a:r>
              <a:rPr lang="en-US" b="1" i="1" smtClean="0">
                <a:solidFill>
                  <a:srgbClr val="FF0000"/>
                </a:solidFill>
                <a:latin typeface="Times New Roman"/>
                <a:sym typeface="Wingdings" pitchFamily="2" charset="2"/>
              </a:rPr>
              <a:t> </a:t>
            </a:r>
            <a:r>
              <a:rPr lang="vi-VN" b="1" i="1" smtClean="0">
                <a:solidFill>
                  <a:srgbClr val="FF0000"/>
                </a:solidFill>
                <a:latin typeface="Times New Roman"/>
              </a:rPr>
              <a:t>(</a:t>
            </a:r>
            <a:r>
              <a:rPr lang="en-US" b="1" i="1" smtClean="0">
                <a:solidFill>
                  <a:srgbClr val="FF0000"/>
                </a:solidFill>
                <a:latin typeface="Times New Roman" panose="02020603050405020304" pitchFamily="18" charset="0"/>
                <a:cs typeface="Times New Roman" panose="02020603050405020304" pitchFamily="18" charset="0"/>
              </a:rPr>
              <a:t>N</a:t>
            </a:r>
            <a:r>
              <a:rPr lang="vi-VN" b="1" i="1" smtClean="0">
                <a:solidFill>
                  <a:srgbClr val="FF0000"/>
                </a:solidFill>
                <a:latin typeface="Times New Roman"/>
              </a:rPr>
              <a:t>êu gương </a:t>
            </a:r>
            <a:endParaRPr lang="en-US" b="1" i="1" smtClean="0">
              <a:solidFill>
                <a:srgbClr val="FF0000"/>
              </a:solidFill>
              <a:latin typeface="Times New Roman"/>
            </a:endParaRPr>
          </a:p>
          <a:p>
            <a:pPr defTabSz="684964"/>
            <a:r>
              <a:rPr lang="vi-VN" b="1" i="1" smtClean="0">
                <a:solidFill>
                  <a:srgbClr val="FF0000"/>
                </a:solidFill>
                <a:latin typeface="Times New Roman"/>
              </a:rPr>
              <a:t>trung thần nghĩa sĩ)</a:t>
            </a:r>
            <a:endParaRPr lang="vi-VN" b="1" i="1" dirty="0">
              <a:solidFill>
                <a:srgbClr val="FF0000"/>
              </a:solidFill>
              <a:latin typeface="Times New Roman"/>
            </a:endParaRPr>
          </a:p>
        </p:txBody>
      </p:sp>
      <p:sp>
        <p:nvSpPr>
          <p:cNvPr id="35" name="Rectangle 34"/>
          <p:cNvSpPr/>
          <p:nvPr/>
        </p:nvSpPr>
        <p:spPr>
          <a:xfrm>
            <a:off x="7164288" y="1131611"/>
            <a:ext cx="2051620" cy="1477317"/>
          </a:xfrm>
          <a:prstGeom prst="rect">
            <a:avLst/>
          </a:prstGeom>
        </p:spPr>
        <p:txBody>
          <a:bodyPr wrap="square" lIns="91356" tIns="45678" rIns="91356" bIns="45678">
            <a:spAutoFit/>
          </a:bodyPr>
          <a:lstStyle/>
          <a:p>
            <a:r>
              <a:rPr lang="en-US" b="1" i="1" smtClean="0">
                <a:solidFill>
                  <a:srgbClr val="44546A"/>
                </a:solidFill>
                <a:latin typeface="Calibri Light"/>
              </a:rPr>
              <a:t> </a:t>
            </a:r>
            <a:r>
              <a:rPr lang="vi-VN" b="1" i="1" smtClean="0">
                <a:latin typeface="Times New Roman"/>
              </a:rPr>
              <a:t>T</a:t>
            </a:r>
            <a:r>
              <a:rPr lang="en-US" b="1" i="1" smtClean="0">
                <a:latin typeface="Times New Roman" panose="02020603050405020304" pitchFamily="18" charset="0"/>
                <a:cs typeface="Times New Roman" panose="02020603050405020304" pitchFamily="18" charset="0"/>
              </a:rPr>
              <a:t>iếp …</a:t>
            </a:r>
            <a:r>
              <a:rPr lang="vi-VN" b="1" i="1" smtClean="0">
                <a:latin typeface="Times New Roman"/>
              </a:rPr>
              <a:t> “vui lòng” </a:t>
            </a:r>
            <a:endParaRPr lang="en-US" b="1" i="1" smtClean="0">
              <a:latin typeface="Times New Roman"/>
            </a:endParaRPr>
          </a:p>
          <a:p>
            <a:r>
              <a:rPr lang="en-US" b="1" i="1" smtClean="0">
                <a:solidFill>
                  <a:srgbClr val="FF0000"/>
                </a:solidFill>
                <a:latin typeface="Times New Roman"/>
                <a:sym typeface="Wingdings" pitchFamily="2" charset="2"/>
              </a:rPr>
              <a:t> </a:t>
            </a:r>
            <a:r>
              <a:rPr lang="vi-VN" b="1" i="1" smtClean="0">
                <a:solidFill>
                  <a:srgbClr val="FF0000"/>
                </a:solidFill>
                <a:latin typeface="Times New Roman"/>
              </a:rPr>
              <a:t>(</a:t>
            </a:r>
            <a:r>
              <a:rPr lang="en-US" b="1" i="1" smtClean="0">
                <a:solidFill>
                  <a:srgbClr val="FF0000"/>
                </a:solidFill>
                <a:latin typeface="Times New Roman" panose="02020603050405020304" pitchFamily="18" charset="0"/>
                <a:cs typeface="Times New Roman" panose="02020603050405020304" pitchFamily="18" charset="0"/>
              </a:rPr>
              <a:t>T</a:t>
            </a:r>
            <a:r>
              <a:rPr lang="vi-VN" b="1" i="1" smtClean="0">
                <a:solidFill>
                  <a:srgbClr val="FF0000"/>
                </a:solidFill>
                <a:latin typeface="Times New Roman"/>
              </a:rPr>
              <a:t>ình hình đất nước hiện tại và nỗi lòng của chủ tướng)</a:t>
            </a:r>
            <a:endParaRPr lang="en-US" i="1"/>
          </a:p>
        </p:txBody>
      </p:sp>
      <p:sp>
        <p:nvSpPr>
          <p:cNvPr id="36" name="Rectangle 35"/>
          <p:cNvSpPr/>
          <p:nvPr/>
        </p:nvSpPr>
        <p:spPr>
          <a:xfrm>
            <a:off x="7191997" y="2931792"/>
            <a:ext cx="1925960" cy="1754316"/>
          </a:xfrm>
          <a:prstGeom prst="rect">
            <a:avLst/>
          </a:prstGeom>
        </p:spPr>
        <p:txBody>
          <a:bodyPr wrap="square" lIns="91356" tIns="45678" rIns="91356" bIns="45678">
            <a:spAutoFit/>
          </a:bodyPr>
          <a:lstStyle/>
          <a:p>
            <a:pPr defTabSz="684964"/>
            <a:r>
              <a:rPr lang="vi-VN" b="1" i="1" smtClean="0">
                <a:latin typeface="Times New Roman"/>
              </a:rPr>
              <a:t>T</a:t>
            </a:r>
            <a:r>
              <a:rPr lang="en-US" b="1" i="1" smtClean="0">
                <a:latin typeface="Times New Roman" panose="02020603050405020304" pitchFamily="18" charset="0"/>
                <a:cs typeface="Times New Roman" panose="02020603050405020304" pitchFamily="18" charset="0"/>
              </a:rPr>
              <a:t>iếp …</a:t>
            </a:r>
            <a:r>
              <a:rPr lang="en-US" b="1" i="1" smtClean="0">
                <a:latin typeface="Calibri Light"/>
                <a:cs typeface="Times New Roman" panose="02020603050405020304" pitchFamily="18" charset="0"/>
              </a:rPr>
              <a:t> </a:t>
            </a:r>
            <a:r>
              <a:rPr lang="vi-VN" b="1" i="1" smtClean="0">
                <a:latin typeface="Times New Roman"/>
              </a:rPr>
              <a:t>“không muốn </a:t>
            </a:r>
            <a:r>
              <a:rPr lang="en-US" b="1" i="1" smtClean="0">
                <a:latin typeface="Calibri Light"/>
              </a:rPr>
              <a:t>… </a:t>
            </a:r>
            <a:r>
              <a:rPr lang="vi-VN" b="1" i="1" smtClean="0">
                <a:latin typeface="Times New Roman"/>
              </a:rPr>
              <a:t>được không ?” </a:t>
            </a:r>
            <a:r>
              <a:rPr lang="en-US" b="1" i="1" smtClean="0">
                <a:latin typeface="Calibri Light"/>
              </a:rPr>
              <a:t> </a:t>
            </a:r>
          </a:p>
          <a:p>
            <a:pPr defTabSz="684964"/>
            <a:r>
              <a:rPr lang="en-US" b="1" i="1" smtClean="0">
                <a:solidFill>
                  <a:srgbClr val="FF0000"/>
                </a:solidFill>
                <a:latin typeface="Calibri Light"/>
                <a:sym typeface="Wingdings" pitchFamily="2" charset="2"/>
              </a:rPr>
              <a:t> </a:t>
            </a:r>
            <a:r>
              <a:rPr lang="vi-VN" b="1" i="1" smtClean="0">
                <a:solidFill>
                  <a:srgbClr val="FF0000"/>
                </a:solidFill>
                <a:latin typeface="Times New Roman"/>
              </a:rPr>
              <a:t>(</a:t>
            </a:r>
            <a:r>
              <a:rPr lang="en-US" b="1" i="1" smtClean="0">
                <a:solidFill>
                  <a:srgbClr val="FF0000"/>
                </a:solidFill>
                <a:latin typeface="Times New Roman" panose="02020603050405020304" pitchFamily="18" charset="0"/>
                <a:cs typeface="Times New Roman" panose="02020603050405020304" pitchFamily="18" charset="0"/>
              </a:rPr>
              <a:t>P</a:t>
            </a:r>
            <a:r>
              <a:rPr lang="vi-VN" b="1" i="1" smtClean="0">
                <a:solidFill>
                  <a:srgbClr val="FF0000"/>
                </a:solidFill>
                <a:latin typeface="Times New Roman"/>
              </a:rPr>
              <a:t>hân tích phải trái, làm rõ đúng sai)</a:t>
            </a:r>
            <a:endParaRPr lang="vi-VN" b="1" i="1" dirty="0">
              <a:solidFill>
                <a:srgbClr val="FF0000"/>
              </a:solidFill>
              <a:latin typeface="Times New Roman"/>
            </a:endParaRPr>
          </a:p>
        </p:txBody>
      </p:sp>
      <p:sp>
        <p:nvSpPr>
          <p:cNvPr id="37" name="Rectangle 36"/>
          <p:cNvSpPr/>
          <p:nvPr/>
        </p:nvSpPr>
        <p:spPr>
          <a:xfrm>
            <a:off x="2987824" y="3003818"/>
            <a:ext cx="1925960" cy="1477317"/>
          </a:xfrm>
          <a:prstGeom prst="rect">
            <a:avLst/>
          </a:prstGeom>
        </p:spPr>
        <p:txBody>
          <a:bodyPr wrap="square" lIns="91356" tIns="45678" rIns="91356" bIns="45678">
            <a:spAutoFit/>
          </a:bodyPr>
          <a:lstStyle/>
          <a:p>
            <a:r>
              <a:rPr lang="en-US" b="1" i="1" smtClean="0">
                <a:latin typeface="Times New Roman" panose="02020603050405020304" pitchFamily="18" charset="0"/>
                <a:cs typeface="Times New Roman" panose="02020603050405020304" pitchFamily="18" charset="0"/>
              </a:rPr>
              <a:t> C</a:t>
            </a:r>
            <a:r>
              <a:rPr lang="vi-VN" b="1" i="1" smtClean="0">
                <a:latin typeface="Times New Roman"/>
              </a:rPr>
              <a:t>òn lại</a:t>
            </a:r>
            <a:r>
              <a:rPr lang="en-US" b="1" i="1" smtClean="0">
                <a:latin typeface="Calibri Light"/>
              </a:rPr>
              <a:t> </a:t>
            </a:r>
          </a:p>
          <a:p>
            <a:r>
              <a:rPr lang="en-US" b="1" i="1" smtClean="0">
                <a:solidFill>
                  <a:srgbClr val="FF0000"/>
                </a:solidFill>
                <a:latin typeface="Calibri Light"/>
                <a:sym typeface="Wingdings" pitchFamily="2" charset="2"/>
              </a:rPr>
              <a:t> </a:t>
            </a:r>
            <a:r>
              <a:rPr lang="vi-VN" b="1" i="1" smtClean="0">
                <a:solidFill>
                  <a:srgbClr val="FF0000"/>
                </a:solidFill>
                <a:latin typeface="Times New Roman"/>
              </a:rPr>
              <a:t>(</a:t>
            </a:r>
            <a:r>
              <a:rPr lang="en-US" b="1" i="1" smtClean="0">
                <a:solidFill>
                  <a:srgbClr val="FF0000"/>
                </a:solidFill>
                <a:latin typeface="Times New Roman" panose="02020603050405020304" pitchFamily="18" charset="0"/>
                <a:cs typeface="Times New Roman" panose="02020603050405020304" pitchFamily="18" charset="0"/>
              </a:rPr>
              <a:t>N</a:t>
            </a:r>
            <a:r>
              <a:rPr lang="vi-VN" b="1" i="1" smtClean="0">
                <a:solidFill>
                  <a:srgbClr val="FF0000"/>
                </a:solidFill>
                <a:latin typeface="Times New Roman"/>
              </a:rPr>
              <a:t>êu nhiệm vụ cấp bách, khích lệ tinh thần chiến đấu)</a:t>
            </a:r>
            <a:endParaRPr lang="en-US" i="1"/>
          </a:p>
        </p:txBody>
      </p:sp>
    </p:spTree>
    <p:extLst>
      <p:ext uri="{BB962C8B-B14F-4D97-AF65-F5344CB8AC3E}">
        <p14:creationId xmlns:p14="http://schemas.microsoft.com/office/powerpoint/2010/main" val="1315910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1)">
                                      <p:cBhvr>
                                        <p:cTn id="36" dur="2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2000"/>
                                        <p:tgtEl>
                                          <p:spTgt spid="32"/>
                                        </p:tgtEl>
                                      </p:cBhvr>
                                    </p:animEffect>
                                  </p:childTnLst>
                                </p:cTn>
                              </p:par>
                              <p:par>
                                <p:cTn id="42" presetID="21"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heel(1)">
                                      <p:cBhvr>
                                        <p:cTn id="49" dur="20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8BA75D3-FF68-420F-B004-A1F6DF45CE30}"/>
              </a:ext>
            </a:extLst>
          </p:cNvPr>
          <p:cNvSpPr>
            <a:spLocks noChangeArrowheads="1"/>
          </p:cNvSpPr>
          <p:nvPr/>
        </p:nvSpPr>
        <p:spPr bwMode="auto">
          <a:xfrm>
            <a:off x="1269828" y="796839"/>
            <a:ext cx="3093244" cy="346247"/>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a:latin typeface="Times New Roman" pitchFamily="18" charset="0"/>
                <a:cs typeface="Times New Roman" pitchFamily="18" charset="0"/>
              </a:rPr>
              <a:t>P1: </a:t>
            </a:r>
            <a:r>
              <a:rPr lang="en-US" b="1" i="1" smtClean="0">
                <a:latin typeface="Times New Roman" pitchFamily="18" charset="0"/>
                <a:cs typeface="Times New Roman" pitchFamily="18" charset="0"/>
              </a:rPr>
              <a:t>Nêu vấn đề</a:t>
            </a:r>
            <a:endParaRPr lang="en-US" b="1" i="1">
              <a:latin typeface="Times New Roman" pitchFamily="18" charset="0"/>
              <a:cs typeface="Times New Roman" pitchFamily="18" charset="0"/>
            </a:endParaRPr>
          </a:p>
        </p:txBody>
      </p:sp>
      <p:sp>
        <p:nvSpPr>
          <p:cNvPr id="5" name="Rectangle 3">
            <a:extLst>
              <a:ext uri="{FF2B5EF4-FFF2-40B4-BE49-F238E27FC236}">
                <a16:creationId xmlns:a16="http://schemas.microsoft.com/office/drawing/2014/main" id="{E09A43F4-2DFC-48FF-AF66-3F070003BF59}"/>
              </a:ext>
            </a:extLst>
          </p:cNvPr>
          <p:cNvSpPr>
            <a:spLocks noChangeArrowheads="1"/>
          </p:cNvSpPr>
          <p:nvPr/>
        </p:nvSpPr>
        <p:spPr bwMode="auto">
          <a:xfrm>
            <a:off x="1257300" y="2895642"/>
            <a:ext cx="3143250" cy="900244"/>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dirty="0">
                <a:latin typeface="Times New Roman" pitchFamily="18" charset="0"/>
                <a:cs typeface="Times New Roman" pitchFamily="18" charset="0"/>
              </a:rPr>
              <a:t>P3</a:t>
            </a:r>
            <a:r>
              <a:rPr lang="en-US" b="1" i="1">
                <a:latin typeface="Times New Roman" pitchFamily="18" charset="0"/>
                <a:cs typeface="Times New Roman" pitchFamily="18" charset="0"/>
              </a:rPr>
              <a:t>: </a:t>
            </a:r>
            <a:r>
              <a:rPr lang="en-US" b="1" i="1" smtClean="0">
                <a:latin typeface="Times New Roman" pitchFamily="18" charset="0"/>
                <a:cs typeface="Times New Roman" pitchFamily="18" charset="0"/>
              </a:rPr>
              <a:t>Nhận định tình hình, phân tích phải trái để gây lòng căm thù giặc </a:t>
            </a:r>
            <a:endParaRPr lang="en-US" b="1" i="1" dirty="0">
              <a:latin typeface="Times New Roman" pitchFamily="18" charset="0"/>
              <a:cs typeface="Times New Roman" pitchFamily="18" charset="0"/>
            </a:endParaRPr>
          </a:p>
        </p:txBody>
      </p:sp>
      <p:sp>
        <p:nvSpPr>
          <p:cNvPr id="6" name="Rectangle 4">
            <a:extLst>
              <a:ext uri="{FF2B5EF4-FFF2-40B4-BE49-F238E27FC236}">
                <a16:creationId xmlns:a16="http://schemas.microsoft.com/office/drawing/2014/main" id="{93332F2E-0F8C-425B-A34E-55A227593CCD}"/>
              </a:ext>
            </a:extLst>
          </p:cNvPr>
          <p:cNvSpPr>
            <a:spLocks noChangeArrowheads="1"/>
          </p:cNvSpPr>
          <p:nvPr/>
        </p:nvSpPr>
        <p:spPr bwMode="auto">
          <a:xfrm>
            <a:off x="1257300" y="1599498"/>
            <a:ext cx="3143250" cy="900244"/>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dirty="0">
                <a:latin typeface="Times New Roman" pitchFamily="18" charset="0"/>
                <a:cs typeface="Times New Roman" pitchFamily="18" charset="0"/>
              </a:rPr>
              <a:t>P2</a:t>
            </a:r>
            <a:r>
              <a:rPr lang="en-US" b="1" i="1">
                <a:latin typeface="Times New Roman" pitchFamily="18" charset="0"/>
                <a:cs typeface="Times New Roman" pitchFamily="18" charset="0"/>
              </a:rPr>
              <a:t>: </a:t>
            </a:r>
            <a:r>
              <a:rPr lang="en-US" b="1" i="1" smtClean="0">
                <a:latin typeface="Times New Roman" pitchFamily="18" charset="0"/>
                <a:cs typeface="Times New Roman" pitchFamily="18" charset="0"/>
              </a:rPr>
              <a:t>Nêu truyền thống vẻ vang trong sử sách để tạo sự tin tưởng</a:t>
            </a:r>
            <a:endParaRPr lang="en-US" b="1" i="1" dirty="0">
              <a:latin typeface="Times New Roman" pitchFamily="18" charset="0"/>
              <a:cs typeface="Times New Roman" pitchFamily="18" charset="0"/>
            </a:endParaRPr>
          </a:p>
        </p:txBody>
      </p:sp>
      <p:sp>
        <p:nvSpPr>
          <p:cNvPr id="7" name="Line 5">
            <a:extLst>
              <a:ext uri="{FF2B5EF4-FFF2-40B4-BE49-F238E27FC236}">
                <a16:creationId xmlns:a16="http://schemas.microsoft.com/office/drawing/2014/main" id="{2CAC5C9E-4218-4D57-9396-B8FFC1B86ECB}"/>
              </a:ext>
            </a:extLst>
          </p:cNvPr>
          <p:cNvSpPr>
            <a:spLocks noChangeShapeType="1"/>
          </p:cNvSpPr>
          <p:nvPr/>
        </p:nvSpPr>
        <p:spPr bwMode="auto">
          <a:xfrm flipH="1">
            <a:off x="2743232" y="1203598"/>
            <a:ext cx="8335" cy="342900"/>
          </a:xfrm>
          <a:prstGeom prst="line">
            <a:avLst/>
          </a:prstGeom>
          <a:noFill/>
          <a:ln w="9525">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lIns="68507" tIns="34289" rIns="68507" bIns="34289">
            <a:spAutoFit/>
          </a:bodyPr>
          <a:lstStyle/>
          <a:p>
            <a:pPr defTabSz="684964"/>
            <a:endParaRPr lang="en-SG" sz="1300" b="1" i="1">
              <a:latin typeface="Times New Roman" pitchFamily="18" charset="0"/>
              <a:cs typeface="Times New Roman" pitchFamily="18" charset="0"/>
            </a:endParaRPr>
          </a:p>
        </p:txBody>
      </p:sp>
      <p:sp>
        <p:nvSpPr>
          <p:cNvPr id="8" name="Line 6">
            <a:extLst>
              <a:ext uri="{FF2B5EF4-FFF2-40B4-BE49-F238E27FC236}">
                <a16:creationId xmlns:a16="http://schemas.microsoft.com/office/drawing/2014/main" id="{DC5EFDA7-B0B4-4D3F-A856-E080C6BDE572}"/>
              </a:ext>
            </a:extLst>
          </p:cNvPr>
          <p:cNvSpPr>
            <a:spLocks noChangeShapeType="1"/>
          </p:cNvSpPr>
          <p:nvPr/>
        </p:nvSpPr>
        <p:spPr bwMode="auto">
          <a:xfrm>
            <a:off x="2753916" y="2571750"/>
            <a:ext cx="0" cy="285750"/>
          </a:xfrm>
          <a:prstGeom prst="line">
            <a:avLst/>
          </a:prstGeom>
          <a:noFill/>
          <a:ln w="9525">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lIns="68507" tIns="34289" rIns="68507" bIns="34289">
            <a:spAutoFit/>
          </a:bodyPr>
          <a:lstStyle/>
          <a:p>
            <a:pPr defTabSz="684964"/>
            <a:endParaRPr lang="en-SG" sz="1300" b="1" i="1">
              <a:latin typeface="Times New Roman" pitchFamily="18" charset="0"/>
              <a:cs typeface="Times New Roman" pitchFamily="18" charset="0"/>
            </a:endParaRPr>
          </a:p>
        </p:txBody>
      </p:sp>
      <p:sp>
        <p:nvSpPr>
          <p:cNvPr id="9" name="Rectangle 7">
            <a:extLst>
              <a:ext uri="{FF2B5EF4-FFF2-40B4-BE49-F238E27FC236}">
                <a16:creationId xmlns:a16="http://schemas.microsoft.com/office/drawing/2014/main" id="{46CDE0CC-FB16-4940-808C-DB991BC54B15}"/>
              </a:ext>
            </a:extLst>
          </p:cNvPr>
          <p:cNvSpPr>
            <a:spLocks noChangeArrowheads="1"/>
          </p:cNvSpPr>
          <p:nvPr/>
        </p:nvSpPr>
        <p:spPr bwMode="auto">
          <a:xfrm>
            <a:off x="1257300" y="4151646"/>
            <a:ext cx="3143250" cy="900244"/>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dirty="0">
                <a:latin typeface="Times New Roman" pitchFamily="18" charset="0"/>
                <a:cs typeface="Times New Roman" pitchFamily="18" charset="0"/>
              </a:rPr>
              <a:t>P4</a:t>
            </a:r>
            <a:r>
              <a:rPr lang="en-US" b="1" i="1">
                <a:latin typeface="Times New Roman" pitchFamily="18" charset="0"/>
                <a:cs typeface="Times New Roman" pitchFamily="18" charset="0"/>
              </a:rPr>
              <a:t>: </a:t>
            </a:r>
            <a:r>
              <a:rPr lang="en-US" b="1" i="1" smtClean="0">
                <a:latin typeface="Times New Roman" pitchFamily="18" charset="0"/>
                <a:cs typeface="Times New Roman" pitchFamily="18" charset="0"/>
              </a:rPr>
              <a:t>Kết thúc vấn đề</a:t>
            </a:r>
          </a:p>
          <a:p>
            <a:pPr algn="ctr" defTabSz="684964">
              <a:defRPr/>
            </a:pPr>
            <a:r>
              <a:rPr lang="en-US" b="1" i="1" smtClean="0">
                <a:latin typeface="Times New Roman" pitchFamily="18" charset="0"/>
                <a:cs typeface="Times New Roman" pitchFamily="18" charset="0"/>
              </a:rPr>
              <a:t>Nêu chủ trương cụ thể để kêu gọi đấu tranh</a:t>
            </a:r>
            <a:endParaRPr lang="en-US" b="1" i="1" dirty="0">
              <a:latin typeface="Times New Roman" pitchFamily="18" charset="0"/>
              <a:cs typeface="Times New Roman" pitchFamily="18" charset="0"/>
            </a:endParaRPr>
          </a:p>
        </p:txBody>
      </p:sp>
      <p:sp>
        <p:nvSpPr>
          <p:cNvPr id="10" name="Line 8">
            <a:extLst>
              <a:ext uri="{FF2B5EF4-FFF2-40B4-BE49-F238E27FC236}">
                <a16:creationId xmlns:a16="http://schemas.microsoft.com/office/drawing/2014/main" id="{EEA19D33-8052-4600-B1E4-F21DDE48A9BE}"/>
              </a:ext>
            </a:extLst>
          </p:cNvPr>
          <p:cNvSpPr>
            <a:spLocks noChangeShapeType="1"/>
          </p:cNvSpPr>
          <p:nvPr/>
        </p:nvSpPr>
        <p:spPr bwMode="auto">
          <a:xfrm>
            <a:off x="2743200" y="3867150"/>
            <a:ext cx="0" cy="285750"/>
          </a:xfrm>
          <a:prstGeom prst="line">
            <a:avLst/>
          </a:prstGeom>
          <a:noFill/>
          <a:ln w="9525">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lIns="68507" tIns="34289" rIns="68507" bIns="34289">
            <a:spAutoFit/>
          </a:bodyPr>
          <a:lstStyle/>
          <a:p>
            <a:pPr defTabSz="684964"/>
            <a:endParaRPr lang="en-SG" sz="1300" b="1" i="1">
              <a:latin typeface="Times New Roman" pitchFamily="18" charset="0"/>
              <a:cs typeface="Times New Roman" pitchFamily="18" charset="0"/>
            </a:endParaRPr>
          </a:p>
        </p:txBody>
      </p:sp>
      <p:sp>
        <p:nvSpPr>
          <p:cNvPr id="11" name="Text Box 9">
            <a:extLst>
              <a:ext uri="{FF2B5EF4-FFF2-40B4-BE49-F238E27FC236}">
                <a16:creationId xmlns:a16="http://schemas.microsoft.com/office/drawing/2014/main" id="{81149E85-C3AE-48F6-82C5-FBE76D9A9D73}"/>
              </a:ext>
            </a:extLst>
          </p:cNvPr>
          <p:cNvSpPr txBox="1">
            <a:spLocks noChangeArrowheads="1"/>
          </p:cNvSpPr>
          <p:nvPr/>
        </p:nvSpPr>
        <p:spPr bwMode="auto">
          <a:xfrm>
            <a:off x="8172402" y="1590296"/>
            <a:ext cx="893812" cy="2371800"/>
          </a:xfrm>
          <a:prstGeom prst="rect">
            <a:avLst/>
          </a:prstGeom>
          <a:solidFill>
            <a:schemeClr val="accent5">
              <a:lumMod val="50000"/>
            </a:schemeClr>
          </a:solidFill>
          <a:ln w="9525">
            <a:solidFill>
              <a:schemeClr val="accent5">
                <a:lumMod val="75000"/>
              </a:schemeClr>
            </a:solidFill>
            <a:miter lim="800000"/>
            <a:headEnd/>
            <a:tailEnd/>
          </a:ln>
          <a:effectLst/>
        </p:spPr>
        <p:txBody>
          <a:bodyPr wrap="square" lIns="68507" tIns="34289" rIns="68507" bIns="34289">
            <a:spAutoFit/>
          </a:bodyPr>
          <a:lstStyle/>
          <a:p>
            <a:pPr algn="ctr" defTabSz="684964">
              <a:lnSpc>
                <a:spcPct val="150000"/>
              </a:lnSpc>
              <a:spcBef>
                <a:spcPct val="50000"/>
              </a:spcBef>
              <a:defRPr/>
            </a:pPr>
            <a:r>
              <a:rPr lang="en-US" sz="1400" b="1" i="1">
                <a:solidFill>
                  <a:schemeClr val="bg1"/>
                </a:solidFill>
                <a:latin typeface="Times New Roman" pitchFamily="18" charset="0"/>
                <a:cs typeface="Times New Roman" pitchFamily="18" charset="0"/>
              </a:rPr>
              <a:t>SƠ ĐỒ KẾT CẤU CỦA BÀI HỊCH TƯỚNG SĨ</a:t>
            </a:r>
          </a:p>
        </p:txBody>
      </p:sp>
      <p:sp>
        <p:nvSpPr>
          <p:cNvPr id="12" name="Rectangle 10">
            <a:extLst>
              <a:ext uri="{FF2B5EF4-FFF2-40B4-BE49-F238E27FC236}">
                <a16:creationId xmlns:a16="http://schemas.microsoft.com/office/drawing/2014/main" id="{67CFEE94-E529-416F-9CA9-DDDA6C19ED5B}"/>
              </a:ext>
            </a:extLst>
          </p:cNvPr>
          <p:cNvSpPr>
            <a:spLocks noChangeArrowheads="1"/>
          </p:cNvSpPr>
          <p:nvPr/>
        </p:nvSpPr>
        <p:spPr bwMode="auto">
          <a:xfrm>
            <a:off x="4788024" y="771550"/>
            <a:ext cx="3037284" cy="623246"/>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smtClean="0">
                <a:latin typeface="Times New Roman" pitchFamily="18" charset="0"/>
                <a:cs typeface="Times New Roman" pitchFamily="18" charset="0"/>
              </a:rPr>
              <a:t>LĐ1: Nêu gương trung thần nghĩa sĩ trong sử sách </a:t>
            </a:r>
            <a:endParaRPr lang="en-US" b="1" i="1" dirty="0">
              <a:latin typeface="Times New Roman" pitchFamily="18" charset="0"/>
              <a:cs typeface="Times New Roman" pitchFamily="18" charset="0"/>
            </a:endParaRPr>
          </a:p>
        </p:txBody>
      </p:sp>
      <p:sp>
        <p:nvSpPr>
          <p:cNvPr id="13" name="Rectangle 11">
            <a:extLst>
              <a:ext uri="{FF2B5EF4-FFF2-40B4-BE49-F238E27FC236}">
                <a16:creationId xmlns:a16="http://schemas.microsoft.com/office/drawing/2014/main" id="{6CF6C907-54C3-4E0C-BF80-51706FEA2E2E}"/>
              </a:ext>
            </a:extLst>
          </p:cNvPr>
          <p:cNvSpPr>
            <a:spLocks noChangeArrowheads="1"/>
          </p:cNvSpPr>
          <p:nvPr/>
        </p:nvSpPr>
        <p:spPr bwMode="auto">
          <a:xfrm>
            <a:off x="4800600" y="3031605"/>
            <a:ext cx="3086100" cy="623246"/>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smtClean="0">
                <a:latin typeface="Times New Roman" pitchFamily="18" charset="0"/>
                <a:cs typeface="Times New Roman" pitchFamily="18" charset="0"/>
              </a:rPr>
              <a:t>LĐ3: Phân tích phải trái, làm rõ đúng sai</a:t>
            </a:r>
            <a:endParaRPr lang="en-US" b="1" i="1">
              <a:latin typeface="Times New Roman" pitchFamily="18" charset="0"/>
              <a:cs typeface="Times New Roman" pitchFamily="18" charset="0"/>
            </a:endParaRPr>
          </a:p>
        </p:txBody>
      </p:sp>
      <p:sp>
        <p:nvSpPr>
          <p:cNvPr id="14" name="Rectangle 12">
            <a:extLst>
              <a:ext uri="{FF2B5EF4-FFF2-40B4-BE49-F238E27FC236}">
                <a16:creationId xmlns:a16="http://schemas.microsoft.com/office/drawing/2014/main" id="{3FCC2E27-8E02-4CEF-A8D8-31F010692AA2}"/>
              </a:ext>
            </a:extLst>
          </p:cNvPr>
          <p:cNvSpPr>
            <a:spLocks noChangeArrowheads="1"/>
          </p:cNvSpPr>
          <p:nvPr/>
        </p:nvSpPr>
        <p:spPr bwMode="auto">
          <a:xfrm>
            <a:off x="4800600" y="1752066"/>
            <a:ext cx="3086100" cy="900244"/>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smtClean="0">
                <a:latin typeface="Times New Roman" pitchFamily="18" charset="0"/>
                <a:cs typeface="Times New Roman" pitchFamily="18" charset="0"/>
              </a:rPr>
              <a:t>LĐ2: Lột tả sự ngang ngược và tội ác của kẻ thù và đồng thời nói lên lòng căm thù giặc</a:t>
            </a:r>
            <a:endParaRPr lang="en-US" b="1" i="1" dirty="0">
              <a:latin typeface="Times New Roman" pitchFamily="18" charset="0"/>
              <a:cs typeface="Times New Roman" pitchFamily="18" charset="0"/>
            </a:endParaRPr>
          </a:p>
        </p:txBody>
      </p:sp>
      <p:sp>
        <p:nvSpPr>
          <p:cNvPr id="15" name="Line 13">
            <a:extLst>
              <a:ext uri="{FF2B5EF4-FFF2-40B4-BE49-F238E27FC236}">
                <a16:creationId xmlns:a16="http://schemas.microsoft.com/office/drawing/2014/main" id="{C443523A-DE38-4FBE-875F-5ED42B09D5BC}"/>
              </a:ext>
            </a:extLst>
          </p:cNvPr>
          <p:cNvSpPr>
            <a:spLocks noChangeShapeType="1"/>
          </p:cNvSpPr>
          <p:nvPr/>
        </p:nvSpPr>
        <p:spPr bwMode="auto">
          <a:xfrm flipH="1">
            <a:off x="6400800" y="1419622"/>
            <a:ext cx="0" cy="285750"/>
          </a:xfrm>
          <a:prstGeom prst="line">
            <a:avLst/>
          </a:prstGeom>
          <a:noFill/>
          <a:ln w="9525">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lIns="68507" tIns="34289" rIns="68507" bIns="34289">
            <a:spAutoFit/>
          </a:bodyPr>
          <a:lstStyle/>
          <a:p>
            <a:pPr defTabSz="684964"/>
            <a:endParaRPr lang="en-SG" sz="1300" b="1" i="1">
              <a:latin typeface="Times New Roman" pitchFamily="18" charset="0"/>
              <a:cs typeface="Times New Roman" pitchFamily="18" charset="0"/>
            </a:endParaRPr>
          </a:p>
        </p:txBody>
      </p:sp>
      <p:sp>
        <p:nvSpPr>
          <p:cNvPr id="16" name="Line 14">
            <a:extLst>
              <a:ext uri="{FF2B5EF4-FFF2-40B4-BE49-F238E27FC236}">
                <a16:creationId xmlns:a16="http://schemas.microsoft.com/office/drawing/2014/main" id="{C9744113-B753-469B-AA70-F38DDFA3601D}"/>
              </a:ext>
            </a:extLst>
          </p:cNvPr>
          <p:cNvSpPr>
            <a:spLocks noChangeShapeType="1"/>
          </p:cNvSpPr>
          <p:nvPr/>
        </p:nvSpPr>
        <p:spPr bwMode="auto">
          <a:xfrm>
            <a:off x="6411516" y="2715766"/>
            <a:ext cx="0" cy="285750"/>
          </a:xfrm>
          <a:prstGeom prst="line">
            <a:avLst/>
          </a:prstGeom>
          <a:noFill/>
          <a:ln w="9525">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lIns="68507" tIns="34289" rIns="68507" bIns="34289">
            <a:spAutoFit/>
          </a:bodyPr>
          <a:lstStyle/>
          <a:p>
            <a:pPr defTabSz="684964"/>
            <a:endParaRPr lang="en-SG" sz="1300" b="1" i="1">
              <a:latin typeface="Times New Roman" pitchFamily="18" charset="0"/>
              <a:cs typeface="Times New Roman" pitchFamily="18" charset="0"/>
            </a:endParaRPr>
          </a:p>
        </p:txBody>
      </p:sp>
      <p:sp>
        <p:nvSpPr>
          <p:cNvPr id="17" name="Rectangle 15">
            <a:extLst>
              <a:ext uri="{FF2B5EF4-FFF2-40B4-BE49-F238E27FC236}">
                <a16:creationId xmlns:a16="http://schemas.microsoft.com/office/drawing/2014/main" id="{487EFD45-C2E5-4C34-9A11-3745A1BEC224}"/>
              </a:ext>
            </a:extLst>
          </p:cNvPr>
          <p:cNvSpPr>
            <a:spLocks noChangeArrowheads="1"/>
          </p:cNvSpPr>
          <p:nvPr/>
        </p:nvSpPr>
        <p:spPr bwMode="auto">
          <a:xfrm>
            <a:off x="4800600" y="4155928"/>
            <a:ext cx="3086100" cy="623246"/>
          </a:xfrm>
          <a:prstGeom prst="rect">
            <a:avLst/>
          </a:prstGeom>
          <a:solidFill>
            <a:schemeClr val="accent5">
              <a:lumMod val="20000"/>
              <a:lumOff val="80000"/>
            </a:schemeClr>
          </a:solidFill>
          <a:ln w="9525" algn="ctr">
            <a:solidFill>
              <a:schemeClr val="accent5">
                <a:lumMod val="75000"/>
              </a:schemeClr>
            </a:solidFill>
            <a:miter lim="800000"/>
            <a:headEnd/>
            <a:tailEnd/>
          </a:ln>
          <a:effectLst/>
        </p:spPr>
        <p:txBody>
          <a:bodyPr lIns="68507" tIns="34289" rIns="68507" bIns="34289" anchor="ctr">
            <a:spAutoFit/>
          </a:bodyPr>
          <a:lstStyle/>
          <a:p>
            <a:pPr algn="ctr" defTabSz="684964">
              <a:defRPr/>
            </a:pPr>
            <a:r>
              <a:rPr lang="en-US" b="1" i="1" smtClean="0">
                <a:latin typeface="Times New Roman" pitchFamily="18" charset="0"/>
                <a:cs typeface="Times New Roman" pitchFamily="18" charset="0"/>
              </a:rPr>
              <a:t>LĐ4: Nêu nhiệm vụ cấp bách để khích lệ tinh thần chiến đấu</a:t>
            </a:r>
            <a:endParaRPr lang="en-US" b="1" i="1">
              <a:latin typeface="Times New Roman" pitchFamily="18" charset="0"/>
              <a:cs typeface="Times New Roman" pitchFamily="18" charset="0"/>
            </a:endParaRPr>
          </a:p>
        </p:txBody>
      </p:sp>
      <p:sp>
        <p:nvSpPr>
          <p:cNvPr id="18" name="Line 16">
            <a:extLst>
              <a:ext uri="{FF2B5EF4-FFF2-40B4-BE49-F238E27FC236}">
                <a16:creationId xmlns:a16="http://schemas.microsoft.com/office/drawing/2014/main" id="{4564DC67-58B0-4F9F-819D-0381166101F8}"/>
              </a:ext>
            </a:extLst>
          </p:cNvPr>
          <p:cNvSpPr>
            <a:spLocks noChangeShapeType="1"/>
          </p:cNvSpPr>
          <p:nvPr/>
        </p:nvSpPr>
        <p:spPr bwMode="auto">
          <a:xfrm>
            <a:off x="6400800" y="3723878"/>
            <a:ext cx="0" cy="363141"/>
          </a:xfrm>
          <a:prstGeom prst="line">
            <a:avLst/>
          </a:prstGeom>
          <a:noFill/>
          <a:ln w="9525">
            <a:solidFill>
              <a:schemeClr val="accent5">
                <a:lumMod val="75000"/>
              </a:schemeClr>
            </a:solidFill>
            <a:round/>
            <a:headEnd/>
            <a:tailEnd type="triangle" w="med" len="med"/>
          </a:ln>
          <a:extLst>
            <a:ext uri="{909E8E84-426E-40DD-AFC4-6F175D3DCCD1}">
              <a14:hiddenFill xmlns:a14="http://schemas.microsoft.com/office/drawing/2010/main">
                <a:noFill/>
              </a14:hiddenFill>
            </a:ext>
          </a:extLst>
        </p:spPr>
        <p:txBody>
          <a:bodyPr lIns="68507" tIns="34289" rIns="68507" bIns="34289">
            <a:spAutoFit/>
          </a:bodyPr>
          <a:lstStyle/>
          <a:p>
            <a:pPr defTabSz="684964"/>
            <a:endParaRPr lang="en-SG" sz="1300" b="1" i="1">
              <a:latin typeface="Times New Roman" pitchFamily="18" charset="0"/>
              <a:cs typeface="Times New Roman" pitchFamily="18" charset="0"/>
            </a:endParaRPr>
          </a:p>
        </p:txBody>
      </p:sp>
      <p:sp>
        <p:nvSpPr>
          <p:cNvPr id="19" name="Line 17">
            <a:extLst>
              <a:ext uri="{FF2B5EF4-FFF2-40B4-BE49-F238E27FC236}">
                <a16:creationId xmlns:a16="http://schemas.microsoft.com/office/drawing/2014/main" id="{614435FE-6CB7-40BF-A1BC-0EB34AAB84D8}"/>
              </a:ext>
            </a:extLst>
          </p:cNvPr>
          <p:cNvSpPr>
            <a:spLocks noChangeShapeType="1"/>
          </p:cNvSpPr>
          <p:nvPr/>
        </p:nvSpPr>
        <p:spPr bwMode="auto">
          <a:xfrm>
            <a:off x="4572000" y="555526"/>
            <a:ext cx="0" cy="4427240"/>
          </a:xfrm>
          <a:prstGeom prst="line">
            <a:avLst/>
          </a:prstGeom>
          <a:noFill/>
          <a:ln w="9525">
            <a:solidFill>
              <a:schemeClr val="accent5">
                <a:lumMod val="75000"/>
              </a:schemeClr>
            </a:solidFill>
            <a:round/>
            <a:headEnd/>
            <a:tailEnd/>
          </a:ln>
          <a:extLst>
            <a:ext uri="{909E8E84-426E-40DD-AFC4-6F175D3DCCD1}">
              <a14:hiddenFill xmlns:a14="http://schemas.microsoft.com/office/drawing/2010/main">
                <a:noFill/>
              </a14:hiddenFill>
            </a:ext>
          </a:extLst>
        </p:spPr>
        <p:txBody>
          <a:bodyPr lIns="68507" tIns="34289" rIns="68507" bIns="34289"/>
          <a:lstStyle/>
          <a:p>
            <a:pPr defTabSz="684964"/>
            <a:endParaRPr lang="en-SG" sz="1300" b="1" i="1">
              <a:latin typeface="Times New Roman" pitchFamily="18" charset="0"/>
              <a:cs typeface="Times New Roman" pitchFamily="18" charset="0"/>
            </a:endParaRPr>
          </a:p>
        </p:txBody>
      </p:sp>
      <p:sp>
        <p:nvSpPr>
          <p:cNvPr id="20" name="Text Box 18">
            <a:extLst>
              <a:ext uri="{FF2B5EF4-FFF2-40B4-BE49-F238E27FC236}">
                <a16:creationId xmlns:a16="http://schemas.microsoft.com/office/drawing/2014/main" id="{915F4A79-01C1-4878-A322-5CA1FBF2E409}"/>
              </a:ext>
            </a:extLst>
          </p:cNvPr>
          <p:cNvSpPr txBox="1">
            <a:spLocks noChangeArrowheads="1"/>
          </p:cNvSpPr>
          <p:nvPr/>
        </p:nvSpPr>
        <p:spPr bwMode="auto">
          <a:xfrm>
            <a:off x="134888" y="1518116"/>
            <a:ext cx="836712" cy="2285239"/>
          </a:xfrm>
          <a:prstGeom prst="rect">
            <a:avLst/>
          </a:prstGeom>
          <a:solidFill>
            <a:schemeClr val="accent5">
              <a:lumMod val="50000"/>
            </a:schemeClr>
          </a:solidFill>
          <a:ln w="9525">
            <a:solidFill>
              <a:schemeClr val="accent5">
                <a:lumMod val="75000"/>
              </a:schemeClr>
            </a:solidFill>
            <a:miter lim="800000"/>
            <a:headEnd/>
            <a:tailEnd/>
          </a:ln>
          <a:effectLst/>
        </p:spPr>
        <p:txBody>
          <a:bodyPr wrap="square" lIns="68507" tIns="34289" rIns="68507" bIns="34289">
            <a:spAutoFit/>
          </a:bodyPr>
          <a:lstStyle/>
          <a:p>
            <a:pPr algn="ctr" defTabSz="684964">
              <a:lnSpc>
                <a:spcPct val="200000"/>
              </a:lnSpc>
              <a:spcBef>
                <a:spcPct val="50000"/>
              </a:spcBef>
              <a:defRPr/>
            </a:pPr>
            <a:r>
              <a:rPr lang="en-US" sz="1200" b="1" i="1">
                <a:solidFill>
                  <a:schemeClr val="bg1"/>
                </a:solidFill>
                <a:latin typeface="Times New Roman" pitchFamily="18" charset="0"/>
                <a:cs typeface="Times New Roman" pitchFamily="18" charset="0"/>
              </a:rPr>
              <a:t>SƠ ĐỒ KẾT CẤU CHUNG CỦA THỂ LOẠI HỊCH</a:t>
            </a:r>
          </a:p>
        </p:txBody>
      </p:sp>
      <p:sp>
        <p:nvSpPr>
          <p:cNvPr id="21" name="Text Box 19">
            <a:extLst>
              <a:ext uri="{FF2B5EF4-FFF2-40B4-BE49-F238E27FC236}">
                <a16:creationId xmlns:a16="http://schemas.microsoft.com/office/drawing/2014/main" id="{94CEB9E5-FEA3-41F1-8399-0DE16ABE765B}"/>
              </a:ext>
            </a:extLst>
          </p:cNvPr>
          <p:cNvSpPr txBox="1">
            <a:spLocks noChangeArrowheads="1"/>
          </p:cNvSpPr>
          <p:nvPr/>
        </p:nvSpPr>
        <p:spPr bwMode="auto">
          <a:xfrm>
            <a:off x="1143000" y="123540"/>
            <a:ext cx="6858000" cy="500135"/>
          </a:xfrm>
          <a:prstGeom prst="rect">
            <a:avLst/>
          </a:prstGeom>
          <a:solidFill>
            <a:schemeClr val="accent5">
              <a:lumMod val="50000"/>
            </a:schemeClr>
          </a:solidFill>
          <a:ln w="9525">
            <a:solidFill>
              <a:srgbClr val="000000"/>
            </a:solidFill>
            <a:miter lim="800000"/>
            <a:headEnd/>
            <a:tailEnd/>
          </a:ln>
          <a:extLst/>
        </p:spPr>
        <p:txBody>
          <a:bodyPr lIns="68507" tIns="34289" rIns="68507" bIns="342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4964">
              <a:spcBef>
                <a:spcPct val="50000"/>
              </a:spcBef>
              <a:buNone/>
            </a:pPr>
            <a:r>
              <a:rPr lang="en-US" altLang="en-US" sz="2800" b="1" i="1">
                <a:solidFill>
                  <a:schemeClr val="bg1"/>
                </a:solidFill>
                <a:latin typeface="Times New Roman" pitchFamily="18" charset="0"/>
                <a:cs typeface="Times New Roman" pitchFamily="18" charset="0"/>
              </a:rPr>
              <a:t>BẢNG SO SÁNH</a:t>
            </a:r>
          </a:p>
        </p:txBody>
      </p:sp>
    </p:spTree>
    <p:extLst>
      <p:ext uri="{BB962C8B-B14F-4D97-AF65-F5344CB8AC3E}">
        <p14:creationId xmlns:p14="http://schemas.microsoft.com/office/powerpoint/2010/main" val="175778967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arn(inVertical)">
                                      <p:cBhvr>
                                        <p:cTn id="73" dur="500"/>
                                        <p:tgtEl>
                                          <p:spTgt spid="1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inVertical)">
                                      <p:cBhvr>
                                        <p:cTn id="76" dur="500"/>
                                        <p:tgtEl>
                                          <p:spTgt spid="1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Vertical)">
                                      <p:cBhvr>
                                        <p:cTn id="79" dur="500"/>
                                        <p:tgtEl>
                                          <p:spTgt spid="13"/>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barn(inVertical)">
                                      <p:cBhvr>
                                        <p:cTn id="8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2141</Words>
  <Application>Microsoft Office PowerPoint</Application>
  <PresentationFormat>On-screen Show (16:9)</PresentationFormat>
  <Paragraphs>325</Paragraphs>
  <Slides>27</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맑은 고딕</vt:lpstr>
      <vt:lpstr>微软雅黑</vt:lpstr>
      <vt:lpstr>.VnArial Narrow</vt:lpstr>
      <vt:lpstr>Arial</vt:lpstr>
      <vt:lpstr>Calibri</vt:lpstr>
      <vt:lpstr>Calibri Light</vt:lpstr>
      <vt:lpstr>Symbol</vt:lpstr>
      <vt:lpstr>Tahoma</vt:lpstr>
      <vt:lpstr>Time new roman</vt:lpstr>
      <vt:lpstr>Times New Roman</vt:lpstr>
      <vt:lpstr>Wingdings</vt:lpstr>
      <vt:lpstr>汉仪家书简</vt:lpstr>
      <vt:lpstr>Office Theme</vt:lpstr>
      <vt:lpstr>2_Office Theme</vt:lpstr>
      <vt:lpstr>6_Office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cp:lastModifiedBy>
  <cp:revision>255</cp:revision>
  <dcterms:created xsi:type="dcterms:W3CDTF">2021-10-07T08:26:33Z</dcterms:created>
  <dcterms:modified xsi:type="dcterms:W3CDTF">2023-03-07T16:22:18Z</dcterms:modified>
</cp:coreProperties>
</file>